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4F4"/>
    <a:srgbClr val="393836"/>
    <a:srgbClr val="C6ACB0"/>
    <a:srgbClr val="1A3B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75" d="100"/>
          <a:sy n="75" d="100"/>
        </p:scale>
        <p:origin x="370" y="25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23.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工作表1!$B$1</c:f>
              <c:strCache>
                <c:ptCount val="1"/>
                <c:pt idx="0">
                  <c:v>系列 1</c:v>
                </c:pt>
              </c:strCache>
            </c:strRef>
          </c:tx>
          <c:spPr>
            <a:ln w="28575" cap="rnd">
              <a:solidFill>
                <a:schemeClr val="tx1"/>
              </a:solidFill>
              <a:round/>
            </a:ln>
            <a:effectLst/>
          </c:spPr>
          <c:marker>
            <c:symbol val="none"/>
          </c:marker>
          <c:cat>
            <c:numRef>
              <c:f>工作表1!$A$2:$A$7</c:f>
              <c:numCache>
                <c:formatCode>General</c:formatCode>
                <c:ptCount val="6"/>
                <c:pt idx="0">
                  <c:v>2011</c:v>
                </c:pt>
                <c:pt idx="1">
                  <c:v>2012</c:v>
                </c:pt>
                <c:pt idx="2">
                  <c:v>2013</c:v>
                </c:pt>
                <c:pt idx="3">
                  <c:v>2015</c:v>
                </c:pt>
                <c:pt idx="4">
                  <c:v>2016</c:v>
                </c:pt>
                <c:pt idx="5">
                  <c:v>2017</c:v>
                </c:pt>
              </c:numCache>
            </c:numRef>
          </c:cat>
          <c:val>
            <c:numRef>
              <c:f>工作表1!$B$2:$B$7</c:f>
              <c:numCache>
                <c:formatCode>General</c:formatCode>
                <c:ptCount val="6"/>
                <c:pt idx="0">
                  <c:v>4.3</c:v>
                </c:pt>
                <c:pt idx="1">
                  <c:v>2.5</c:v>
                </c:pt>
                <c:pt idx="2">
                  <c:v>3.5</c:v>
                </c:pt>
                <c:pt idx="3">
                  <c:v>4.5</c:v>
                </c:pt>
                <c:pt idx="4">
                  <c:v>4.0999999999999996</c:v>
                </c:pt>
                <c:pt idx="5">
                  <c:v>4.26</c:v>
                </c:pt>
              </c:numCache>
            </c:numRef>
          </c:val>
          <c:smooth val="1"/>
        </c:ser>
        <c:ser>
          <c:idx val="1"/>
          <c:order val="1"/>
          <c:tx>
            <c:strRef>
              <c:f>工作表1!$C$1</c:f>
              <c:strCache>
                <c:ptCount val="1"/>
                <c:pt idx="0">
                  <c:v>系列 2</c:v>
                </c:pt>
              </c:strCache>
            </c:strRef>
          </c:tx>
          <c:spPr>
            <a:ln w="28575" cap="rnd">
              <a:solidFill>
                <a:schemeClr val="bg1">
                  <a:lumMod val="75000"/>
                  <a:alpha val="60000"/>
                </a:schemeClr>
              </a:solidFill>
              <a:round/>
            </a:ln>
            <a:effectLst/>
          </c:spPr>
          <c:marker>
            <c:symbol val="none"/>
          </c:marker>
          <c:cat>
            <c:numRef>
              <c:f>工作表1!$A$2:$A$7</c:f>
              <c:numCache>
                <c:formatCode>General</c:formatCode>
                <c:ptCount val="6"/>
                <c:pt idx="0">
                  <c:v>2011</c:v>
                </c:pt>
                <c:pt idx="1">
                  <c:v>2012</c:v>
                </c:pt>
                <c:pt idx="2">
                  <c:v>2013</c:v>
                </c:pt>
                <c:pt idx="3">
                  <c:v>2015</c:v>
                </c:pt>
                <c:pt idx="4">
                  <c:v>2016</c:v>
                </c:pt>
                <c:pt idx="5">
                  <c:v>2017</c:v>
                </c:pt>
              </c:numCache>
            </c:numRef>
          </c:cat>
          <c:val>
            <c:numRef>
              <c:f>工作表1!$C$2:$C$7</c:f>
              <c:numCache>
                <c:formatCode>General</c:formatCode>
                <c:ptCount val="6"/>
                <c:pt idx="0">
                  <c:v>2.4</c:v>
                </c:pt>
                <c:pt idx="1">
                  <c:v>4.4000000000000004</c:v>
                </c:pt>
                <c:pt idx="2">
                  <c:v>1.8</c:v>
                </c:pt>
                <c:pt idx="3">
                  <c:v>2.8</c:v>
                </c:pt>
                <c:pt idx="4">
                  <c:v>2.5</c:v>
                </c:pt>
                <c:pt idx="5">
                  <c:v>2.36</c:v>
                </c:pt>
              </c:numCache>
            </c:numRef>
          </c:val>
          <c:smooth val="1"/>
        </c:ser>
        <c:ser>
          <c:idx val="2"/>
          <c:order val="2"/>
          <c:tx>
            <c:strRef>
              <c:f>工作表1!$D$1</c:f>
              <c:strCache>
                <c:ptCount val="1"/>
                <c:pt idx="0">
                  <c:v>系列 3</c:v>
                </c:pt>
              </c:strCache>
            </c:strRef>
          </c:tx>
          <c:spPr>
            <a:ln w="28575" cap="flat">
              <a:solidFill>
                <a:schemeClr val="tx1">
                  <a:lumMod val="65000"/>
                  <a:lumOff val="35000"/>
                </a:schemeClr>
              </a:solidFill>
              <a:miter lim="800000"/>
            </a:ln>
            <a:effectLst/>
          </c:spPr>
          <c:marker>
            <c:symbol val="none"/>
          </c:marker>
          <c:cat>
            <c:numRef>
              <c:f>工作表1!$A$2:$A$7</c:f>
              <c:numCache>
                <c:formatCode>General</c:formatCode>
                <c:ptCount val="6"/>
                <c:pt idx="0">
                  <c:v>2011</c:v>
                </c:pt>
                <c:pt idx="1">
                  <c:v>2012</c:v>
                </c:pt>
                <c:pt idx="2">
                  <c:v>2013</c:v>
                </c:pt>
                <c:pt idx="3">
                  <c:v>2015</c:v>
                </c:pt>
                <c:pt idx="4">
                  <c:v>2016</c:v>
                </c:pt>
                <c:pt idx="5">
                  <c:v>2017</c:v>
                </c:pt>
              </c:numCache>
            </c:numRef>
          </c:cat>
          <c:val>
            <c:numRef>
              <c:f>工作表1!$D$2:$D$7</c:f>
              <c:numCache>
                <c:formatCode>General</c:formatCode>
                <c:ptCount val="6"/>
                <c:pt idx="0">
                  <c:v>2</c:v>
                </c:pt>
                <c:pt idx="1">
                  <c:v>2</c:v>
                </c:pt>
                <c:pt idx="2">
                  <c:v>3</c:v>
                </c:pt>
                <c:pt idx="3">
                  <c:v>5</c:v>
                </c:pt>
                <c:pt idx="4">
                  <c:v>5.5</c:v>
                </c:pt>
                <c:pt idx="5">
                  <c:v>6.5</c:v>
                </c:pt>
              </c:numCache>
            </c:numRef>
          </c:val>
          <c:smooth val="1"/>
        </c:ser>
        <c:dLbls>
          <c:showLegendKey val="0"/>
          <c:showVal val="0"/>
          <c:showCatName val="0"/>
          <c:showSerName val="0"/>
          <c:showPercent val="0"/>
          <c:showBubbleSize val="0"/>
        </c:dLbls>
        <c:smooth val="0"/>
        <c:axId val="981796352"/>
        <c:axId val="981799712"/>
      </c:lineChart>
      <c:catAx>
        <c:axId val="98179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81799712"/>
        <c:crosses val="autoZero"/>
        <c:auto val="1"/>
        <c:lblAlgn val="ctr"/>
        <c:lblOffset val="100"/>
        <c:noMultiLvlLbl val="0"/>
      </c:catAx>
      <c:valAx>
        <c:axId val="981799712"/>
        <c:scaling>
          <c:orientation val="minMax"/>
        </c:scaling>
        <c:delete val="1"/>
        <c:axPos val="l"/>
        <c:numFmt formatCode="General" sourceLinked="1"/>
        <c:majorTickMark val="none"/>
        <c:minorTickMark val="none"/>
        <c:tickLblPos val="nextTo"/>
        <c:crossAx val="9817963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c:spPr>
          <c:invertIfNegative val="0"/>
          <c:pictureOptions>
            <c:pictureFormat val="stack"/>
          </c:pictureOptions>
          <c:dLbls>
            <c:dLbl>
              <c:idx val="1"/>
              <c:layout>
                <c:manualLayout>
                  <c:x val="1.5400127445149172E-2"/>
                  <c:y val="-6.8907928698199641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7966815352674033E-2"/>
                  <c:y val="-3.445396434909950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7.7000637225743979E-3"/>
                  <c:y val="-1.5791217905173847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solidFill>
                    <a:latin typeface="禹卫书法行书简体&#10;" panose="02000603000000000000" pitchFamily="2" charset="-122"/>
                    <a:ea typeface="禹卫书法行书简体&#10;" panose="02000603000000000000" pitchFamily="2"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58"/>
        <c:axId val="678331744"/>
        <c:axId val="268308032"/>
      </c:barChart>
      <c:catAx>
        <c:axId val="678331744"/>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800" b="0" i="0" u="none" strike="noStrike" kern="1200" baseline="0">
                <a:solidFill>
                  <a:schemeClr val="tx1"/>
                </a:solidFill>
                <a:latin typeface="叶根友刀锋黑草" panose="02010601030101010101" pitchFamily="2" charset="-122"/>
                <a:ea typeface="叶根友刀锋黑草" panose="02010601030101010101" pitchFamily="2" charset="-122"/>
                <a:cs typeface="+mn-cs"/>
              </a:defRPr>
            </a:pPr>
            <a:endParaRPr lang="zh-CN"/>
          </a:p>
        </c:txPr>
        <c:crossAx val="268308032"/>
        <c:crosses val="autoZero"/>
        <c:auto val="1"/>
        <c:lblAlgn val="ctr"/>
        <c:lblOffset val="100"/>
        <c:noMultiLvlLbl val="0"/>
      </c:catAx>
      <c:valAx>
        <c:axId val="268308032"/>
        <c:scaling>
          <c:orientation val="minMax"/>
        </c:scaling>
        <c:delete val="1"/>
        <c:axPos val="b"/>
        <c:numFmt formatCode="General" sourceLinked="1"/>
        <c:majorTickMark val="none"/>
        <c:minorTickMark val="none"/>
        <c:tickLblPos val="nextTo"/>
        <c:crossAx val="678331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dPt>
            <c:idx val="0"/>
            <c:bubble3D val="0"/>
            <c:spPr>
              <a:noFill/>
              <a:ln w="19050">
                <a:noFill/>
              </a:ln>
              <a:effectLst/>
            </c:spPr>
          </c:dPt>
          <c:dPt>
            <c:idx val="1"/>
            <c:bubble3D val="0"/>
            <c:spPr>
              <a:solidFill>
                <a:srgbClr val="F4F4F4"/>
              </a:solidFill>
              <a:ln w="19050">
                <a:solidFill>
                  <a:srgbClr val="DFDFDF"/>
                </a:solidFill>
              </a:ln>
              <a:effectLst>
                <a:softEdge rad="63500"/>
              </a:effectLst>
            </c:spPr>
          </c:dPt>
          <c:cat>
            <c:strRef>
              <c:f>Sheet1!$A$2:$A$3</c:f>
              <c:strCache>
                <c:ptCount val="2"/>
                <c:pt idx="0">
                  <c:v>实占（请输入0~100的数字）</c:v>
                </c:pt>
                <c:pt idx="1">
                  <c:v>余下（无需输入，自动计算）</c:v>
                </c:pt>
              </c:strCache>
            </c:strRef>
          </c:cat>
          <c:val>
            <c:numRef>
              <c:f>Sheet1!$B$2:$B$3</c:f>
              <c:numCache>
                <c:formatCode>General</c:formatCode>
                <c:ptCount val="2"/>
                <c:pt idx="0">
                  <c:v>90</c:v>
                </c:pt>
                <c:pt idx="1">
                  <c:v>10</c:v>
                </c:pt>
              </c:numCache>
            </c:numRef>
          </c:val>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dPt>
            <c:idx val="0"/>
            <c:bubble3D val="0"/>
            <c:spPr>
              <a:noFill/>
              <a:ln w="19050">
                <a:noFill/>
              </a:ln>
              <a:effectLst/>
            </c:spPr>
          </c:dPt>
          <c:dPt>
            <c:idx val="1"/>
            <c:bubble3D val="0"/>
            <c:spPr>
              <a:solidFill>
                <a:srgbClr val="F4F4F4"/>
              </a:solidFill>
              <a:ln w="19050">
                <a:solidFill>
                  <a:srgbClr val="DFDFDF"/>
                </a:solidFill>
              </a:ln>
              <a:effectLst>
                <a:softEdge rad="63500"/>
              </a:effectLst>
            </c:spPr>
          </c:dPt>
          <c:cat>
            <c:strRef>
              <c:f>Sheet1!$A$2:$A$3</c:f>
              <c:strCache>
                <c:ptCount val="2"/>
                <c:pt idx="0">
                  <c:v>实占（请输入0~100的数字）</c:v>
                </c:pt>
                <c:pt idx="1">
                  <c:v>余下（无需输入，自动计算）</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softEdge rad="88900"/>
            </a:effectLst>
          </c:spPr>
          <c:dPt>
            <c:idx val="0"/>
            <c:bubble3D val="0"/>
            <c:spPr>
              <a:noFill/>
              <a:ln w="19050">
                <a:noFill/>
              </a:ln>
              <a:effectLst>
                <a:softEdge rad="88900"/>
              </a:effectLst>
            </c:spPr>
          </c:dPt>
          <c:dPt>
            <c:idx val="1"/>
            <c:bubble3D val="0"/>
            <c:spPr>
              <a:solidFill>
                <a:srgbClr val="F4F4F4"/>
              </a:solidFill>
              <a:ln w="19050">
                <a:solidFill>
                  <a:srgbClr val="DFDFDF"/>
                </a:solidFill>
              </a:ln>
              <a:effectLst>
                <a:softEdge rad="63500"/>
              </a:effectLst>
            </c:spPr>
          </c:dPt>
          <c:cat>
            <c:strRef>
              <c:f>Sheet1!$A$2:$A$3</c:f>
              <c:strCache>
                <c:ptCount val="2"/>
                <c:pt idx="0">
                  <c:v>实占（请输入0~100的数字）</c:v>
                </c:pt>
                <c:pt idx="1">
                  <c:v>余下（无需输入，自动计算）</c:v>
                </c:pt>
              </c:strCache>
            </c:strRef>
          </c:cat>
          <c:val>
            <c:numRef>
              <c:f>Sheet1!$B$2:$B$3</c:f>
              <c:numCache>
                <c:formatCode>General</c:formatCode>
                <c:ptCount val="2"/>
                <c:pt idx="0">
                  <c:v>35</c:v>
                </c:pt>
                <c:pt idx="1">
                  <c:v>65</c:v>
                </c:pt>
              </c:numCache>
            </c:numRef>
          </c:val>
        </c:ser>
        <c:dLbls>
          <c:showLegendKey val="0"/>
          <c:showVal val="0"/>
          <c:showCatName val="0"/>
          <c:showSerName val="0"/>
          <c:showPercent val="0"/>
          <c:showBubbleSize val="0"/>
          <c:showLeaderLines val="1"/>
        </c:dLbls>
        <c:firstSliceAng val="0"/>
        <c:holeSize val="3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2133427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134708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3158551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271911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3839675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54095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709683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232764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299810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3482863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78B9BD-3954-403C-971D-03E9CBA68F2B}" type="datetimeFigureOut">
              <a:rPr lang="zh-CN" altLang="en-US" smtClean="0"/>
              <a:t>2017/2/15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3898378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78B9BD-3954-403C-971D-03E9CBA68F2B}" type="datetimeFigureOut">
              <a:rPr lang="zh-CN" altLang="en-US" smtClean="0"/>
              <a:t>2017/2/15 Wednesday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1DB16-4816-4C24-A66C-29902525866B}" type="slidenum">
              <a:rPr lang="zh-CN" altLang="en-US" smtClean="0"/>
              <a:t>‹#›</a:t>
            </a:fld>
            <a:endParaRPr lang="zh-CN" altLang="en-US"/>
          </a:p>
        </p:txBody>
      </p:sp>
    </p:spTree>
    <p:extLst>
      <p:ext uri="{BB962C8B-B14F-4D97-AF65-F5344CB8AC3E}">
        <p14:creationId xmlns:p14="http://schemas.microsoft.com/office/powerpoint/2010/main" val="2147654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6.emf"/><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29.png"/><Relationship Id="rId9"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27.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5639" y="921081"/>
            <a:ext cx="6574060" cy="4021133"/>
          </a:xfrm>
          <a:prstGeom prst="rect">
            <a:avLst/>
          </a:prstGeom>
        </p:spPr>
      </p:pic>
      <p:sp>
        <p:nvSpPr>
          <p:cNvPr id="6" name="文本框 5"/>
          <p:cNvSpPr txBox="1"/>
          <p:nvPr/>
        </p:nvSpPr>
        <p:spPr>
          <a:xfrm>
            <a:off x="3132931" y="3659992"/>
            <a:ext cx="6056768" cy="830997"/>
          </a:xfrm>
          <a:prstGeom prst="rect">
            <a:avLst/>
          </a:prstGeom>
          <a:noFill/>
        </p:spPr>
        <p:txBody>
          <a:bodyPr wrap="square" rtlCol="0">
            <a:spAutoFit/>
          </a:bodyPr>
          <a:lstStyle/>
          <a:p>
            <a:pPr algn="dist"/>
            <a:r>
              <a:rPr lang="zh-CN" altLang="en-US" sz="4800" smtClean="0">
                <a:latin typeface="叶根友刀锋黑草" panose="02010601030101010101" pitchFamily="2" charset="-122"/>
                <a:ea typeface="叶根友刀锋黑草" panose="02010601030101010101" pitchFamily="2" charset="-122"/>
              </a:rPr>
              <a:t>中国风商业推广提案</a:t>
            </a:r>
            <a:endParaRPr lang="zh-CN" altLang="en-US" sz="4800">
              <a:latin typeface="叶根友刀锋黑草" panose="02010601030101010101" pitchFamily="2" charset="-122"/>
              <a:ea typeface="叶根友刀锋黑草" panose="02010601030101010101"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37" y="5263955"/>
            <a:ext cx="1153526" cy="927997"/>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2472" y="1389172"/>
            <a:ext cx="2316485" cy="1021082"/>
          </a:xfrm>
          <a:prstGeom prst="rect">
            <a:avLst/>
          </a:prstGeom>
        </p:spPr>
      </p:pic>
      <p:sp>
        <p:nvSpPr>
          <p:cNvPr id="21" name="文本框 20"/>
          <p:cNvSpPr txBox="1"/>
          <p:nvPr/>
        </p:nvSpPr>
        <p:spPr>
          <a:xfrm>
            <a:off x="3475154" y="4628064"/>
            <a:ext cx="5241691" cy="369332"/>
          </a:xfrm>
          <a:prstGeom prst="rect">
            <a:avLst/>
          </a:prstGeom>
          <a:noFill/>
        </p:spPr>
        <p:txBody>
          <a:bodyPr wrap="square" rtlCol="0">
            <a:spAutoFit/>
          </a:bodyPr>
          <a:lstStyle/>
          <a:p>
            <a:r>
              <a:rPr lang="en-US" altLang="zh-CN" smtClean="0">
                <a:latin typeface="微软雅黑 Light" panose="020B0502040204020203" pitchFamily="34" charset="-122"/>
                <a:ea typeface="微软雅黑 Light" panose="020B0502040204020203" pitchFamily="34" charset="-122"/>
              </a:rPr>
              <a:t>ADD YOUR SIMPLE TEXT HERE ADD YOUR TEXT</a:t>
            </a: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039528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9" name="图片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012158">
            <a:off x="1730343" y="2394895"/>
            <a:ext cx="406176" cy="406176"/>
          </a:xfrm>
          <a:prstGeom prst="rect">
            <a:avLst/>
          </a:prstGeom>
        </p:spPr>
      </p:pic>
      <p:pic>
        <p:nvPicPr>
          <p:cNvPr id="10" name="图片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012158">
            <a:off x="2478087" y="3470464"/>
            <a:ext cx="406176" cy="406176"/>
          </a:xfrm>
          <a:prstGeom prst="rect">
            <a:avLst/>
          </a:prstGeom>
        </p:spPr>
      </p:pic>
      <p:pic>
        <p:nvPicPr>
          <p:cNvPr id="11" name="图片 1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012158">
            <a:off x="3606910" y="4560547"/>
            <a:ext cx="406176" cy="406176"/>
          </a:xfrm>
          <a:prstGeom prst="rect">
            <a:avLst/>
          </a:prstGeom>
        </p:spPr>
      </p:pic>
      <p:pic>
        <p:nvPicPr>
          <p:cNvPr id="13" name="图片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012158">
            <a:off x="5133972" y="5665144"/>
            <a:ext cx="406176" cy="406176"/>
          </a:xfrm>
          <a:prstGeom prst="rect">
            <a:avLst/>
          </a:prstGeom>
        </p:spPr>
      </p:pic>
      <p:sp>
        <p:nvSpPr>
          <p:cNvPr id="15" name="文本框 14"/>
          <p:cNvSpPr txBox="1"/>
          <p:nvPr/>
        </p:nvSpPr>
        <p:spPr>
          <a:xfrm>
            <a:off x="2342865" y="2176370"/>
            <a:ext cx="3753135"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sp>
        <p:nvSpPr>
          <p:cNvPr id="16" name="Freeform 304"/>
          <p:cNvSpPr>
            <a:spLocks noEditPoints="1"/>
          </p:cNvSpPr>
          <p:nvPr/>
        </p:nvSpPr>
        <p:spPr bwMode="auto">
          <a:xfrm>
            <a:off x="2479340" y="2672651"/>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文本框 17"/>
          <p:cNvSpPr txBox="1"/>
          <p:nvPr/>
        </p:nvSpPr>
        <p:spPr>
          <a:xfrm>
            <a:off x="3090609" y="3281084"/>
            <a:ext cx="3753135"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sp>
        <p:nvSpPr>
          <p:cNvPr id="22" name="Freeform 304"/>
          <p:cNvSpPr>
            <a:spLocks noEditPoints="1"/>
          </p:cNvSpPr>
          <p:nvPr/>
        </p:nvSpPr>
        <p:spPr bwMode="auto">
          <a:xfrm>
            <a:off x="3197233" y="3741100"/>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文本框 23"/>
          <p:cNvSpPr txBox="1"/>
          <p:nvPr/>
        </p:nvSpPr>
        <p:spPr>
          <a:xfrm>
            <a:off x="4219432" y="4385798"/>
            <a:ext cx="3753135"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sp>
        <p:nvSpPr>
          <p:cNvPr id="25" name="Freeform 304"/>
          <p:cNvSpPr>
            <a:spLocks noEditPoints="1"/>
          </p:cNvSpPr>
          <p:nvPr/>
        </p:nvSpPr>
        <p:spPr bwMode="auto">
          <a:xfrm>
            <a:off x="4370946" y="4843930"/>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6" name="组合 25"/>
          <p:cNvGrpSpPr/>
          <p:nvPr/>
        </p:nvGrpSpPr>
        <p:grpSpPr>
          <a:xfrm>
            <a:off x="5746494" y="5490510"/>
            <a:ext cx="3753135" cy="639154"/>
            <a:chOff x="5371789" y="5275906"/>
            <a:chExt cx="3753135" cy="639154"/>
          </a:xfrm>
        </p:grpSpPr>
        <p:sp>
          <p:nvSpPr>
            <p:cNvPr id="27" name="文本框 26"/>
            <p:cNvSpPr txBox="1"/>
            <p:nvPr/>
          </p:nvSpPr>
          <p:spPr>
            <a:xfrm>
              <a:off x="5371789" y="5275906"/>
              <a:ext cx="3753135"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sp>
          <p:nvSpPr>
            <p:cNvPr id="28" name="Freeform 304"/>
            <p:cNvSpPr>
              <a:spLocks noEditPoints="1"/>
            </p:cNvSpPr>
            <p:nvPr/>
          </p:nvSpPr>
          <p:spPr bwMode="auto">
            <a:xfrm>
              <a:off x="5537506" y="5734085"/>
              <a:ext cx="2836318" cy="180975"/>
            </a:xfrm>
            <a:custGeom>
              <a:avLst/>
              <a:gdLst>
                <a:gd name="T0" fmla="*/ 329 w 391"/>
                <a:gd name="T1" fmla="*/ 15 h 48"/>
                <a:gd name="T2" fmla="*/ 332 w 391"/>
                <a:gd name="T3" fmla="*/ 16 h 48"/>
                <a:gd name="T4" fmla="*/ 344 w 391"/>
                <a:gd name="T5" fmla="*/ 16 h 48"/>
                <a:gd name="T6" fmla="*/ 354 w 391"/>
                <a:gd name="T7" fmla="*/ 14 h 48"/>
                <a:gd name="T8" fmla="*/ 368 w 391"/>
                <a:gd name="T9" fmla="*/ 13 h 48"/>
                <a:gd name="T10" fmla="*/ 340 w 391"/>
                <a:gd name="T11" fmla="*/ 11 h 48"/>
                <a:gd name="T12" fmla="*/ 336 w 391"/>
                <a:gd name="T13" fmla="*/ 8 h 48"/>
                <a:gd name="T14" fmla="*/ 334 w 391"/>
                <a:gd name="T15" fmla="*/ 7 h 48"/>
                <a:gd name="T16" fmla="*/ 318 w 391"/>
                <a:gd name="T17" fmla="*/ 5 h 48"/>
                <a:gd name="T18" fmla="*/ 259 w 391"/>
                <a:gd name="T19" fmla="*/ 3 h 48"/>
                <a:gd name="T20" fmla="*/ 253 w 391"/>
                <a:gd name="T21" fmla="*/ 2 h 48"/>
                <a:gd name="T22" fmla="*/ 242 w 391"/>
                <a:gd name="T23" fmla="*/ 2 h 48"/>
                <a:gd name="T24" fmla="*/ 31 w 391"/>
                <a:gd name="T25" fmla="*/ 16 h 48"/>
                <a:gd name="T26" fmla="*/ 13 w 391"/>
                <a:gd name="T27" fmla="*/ 43 h 48"/>
                <a:gd name="T28" fmla="*/ 138 w 391"/>
                <a:gd name="T29" fmla="*/ 42 h 48"/>
                <a:gd name="T30" fmla="*/ 156 w 391"/>
                <a:gd name="T31" fmla="*/ 41 h 48"/>
                <a:gd name="T32" fmla="*/ 211 w 391"/>
                <a:gd name="T33" fmla="*/ 35 h 48"/>
                <a:gd name="T34" fmla="*/ 291 w 391"/>
                <a:gd name="T35" fmla="*/ 30 h 48"/>
                <a:gd name="T36" fmla="*/ 300 w 391"/>
                <a:gd name="T37" fmla="*/ 28 h 48"/>
                <a:gd name="T38" fmla="*/ 322 w 391"/>
                <a:gd name="T39" fmla="*/ 26 h 48"/>
                <a:gd name="T40" fmla="*/ 391 w 391"/>
                <a:gd name="T41" fmla="*/ 17 h 48"/>
                <a:gd name="T42" fmla="*/ 269 w 391"/>
                <a:gd name="T43" fmla="*/ 12 h 48"/>
                <a:gd name="T44" fmla="*/ 266 w 391"/>
                <a:gd name="T45" fmla="*/ 10 h 48"/>
                <a:gd name="T46" fmla="*/ 276 w 391"/>
                <a:gd name="T47" fmla="*/ 12 h 48"/>
                <a:gd name="T48" fmla="*/ 277 w 391"/>
                <a:gd name="T49" fmla="*/ 12 h 48"/>
                <a:gd name="T50" fmla="*/ 288 w 391"/>
                <a:gd name="T51" fmla="*/ 13 h 48"/>
                <a:gd name="T52" fmla="*/ 292 w 391"/>
                <a:gd name="T53" fmla="*/ 18 h 48"/>
                <a:gd name="T54" fmla="*/ 290 w 391"/>
                <a:gd name="T55" fmla="*/ 17 h 48"/>
                <a:gd name="T56" fmla="*/ 292 w 391"/>
                <a:gd name="T57" fmla="*/ 18 h 48"/>
                <a:gd name="T58" fmla="*/ 294 w 391"/>
                <a:gd name="T59" fmla="*/ 12 h 48"/>
                <a:gd name="T60" fmla="*/ 332 w 391"/>
                <a:gd name="T61" fmla="*/ 11 h 48"/>
                <a:gd name="T62" fmla="*/ 327 w 391"/>
                <a:gd name="T63" fmla="*/ 11 h 48"/>
                <a:gd name="T64" fmla="*/ 322 w 391"/>
                <a:gd name="T65" fmla="*/ 9 h 48"/>
                <a:gd name="T66" fmla="*/ 325 w 391"/>
                <a:gd name="T67" fmla="*/ 6 h 48"/>
                <a:gd name="T68" fmla="*/ 325 w 391"/>
                <a:gd name="T69" fmla="*/ 6 h 48"/>
                <a:gd name="T70" fmla="*/ 317 w 391"/>
                <a:gd name="T71" fmla="*/ 12 h 48"/>
                <a:gd name="T72" fmla="*/ 316 w 391"/>
                <a:gd name="T73" fmla="*/ 5 h 48"/>
                <a:gd name="T74" fmla="*/ 316 w 391"/>
                <a:gd name="T75" fmla="*/ 6 h 48"/>
                <a:gd name="T76" fmla="*/ 316 w 391"/>
                <a:gd name="T77" fmla="*/ 6 h 48"/>
                <a:gd name="T78" fmla="*/ 303 w 391"/>
                <a:gd name="T79" fmla="*/ 18 h 48"/>
                <a:gd name="T80" fmla="*/ 301 w 391"/>
                <a:gd name="T81" fmla="*/ 13 h 48"/>
                <a:gd name="T82" fmla="*/ 304 w 391"/>
                <a:gd name="T83" fmla="*/ 12 h 48"/>
                <a:gd name="T84" fmla="*/ 307 w 391"/>
                <a:gd name="T85" fmla="*/ 5 h 48"/>
                <a:gd name="T86" fmla="*/ 307 w 391"/>
                <a:gd name="T87" fmla="*/ 18 h 48"/>
                <a:gd name="T88" fmla="*/ 313 w 391"/>
                <a:gd name="T89" fmla="*/ 17 h 48"/>
                <a:gd name="T90" fmla="*/ 313 w 391"/>
                <a:gd name="T91" fmla="*/ 12 h 48"/>
                <a:gd name="T92" fmla="*/ 315 w 391"/>
                <a:gd name="T93" fmla="*/ 11 h 48"/>
                <a:gd name="T94" fmla="*/ 316 w 391"/>
                <a:gd name="T95" fmla="*/ 1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1" h="48">
                  <a:moveTo>
                    <a:pt x="324" y="19"/>
                  </a:moveTo>
                  <a:cubicBezTo>
                    <a:pt x="320" y="17"/>
                    <a:pt x="320" y="17"/>
                    <a:pt x="320" y="17"/>
                  </a:cubicBezTo>
                  <a:cubicBezTo>
                    <a:pt x="323" y="15"/>
                    <a:pt x="326" y="18"/>
                    <a:pt x="329" y="15"/>
                  </a:cubicBezTo>
                  <a:cubicBezTo>
                    <a:pt x="329" y="16"/>
                    <a:pt x="330" y="17"/>
                    <a:pt x="331" y="16"/>
                  </a:cubicBezTo>
                  <a:cubicBezTo>
                    <a:pt x="330" y="16"/>
                    <a:pt x="331" y="15"/>
                    <a:pt x="331" y="15"/>
                  </a:cubicBezTo>
                  <a:cubicBezTo>
                    <a:pt x="332" y="16"/>
                    <a:pt x="332" y="16"/>
                    <a:pt x="332" y="16"/>
                  </a:cubicBezTo>
                  <a:cubicBezTo>
                    <a:pt x="333" y="16"/>
                    <a:pt x="335" y="17"/>
                    <a:pt x="336" y="15"/>
                  </a:cubicBezTo>
                  <a:cubicBezTo>
                    <a:pt x="338" y="16"/>
                    <a:pt x="343" y="17"/>
                    <a:pt x="342" y="14"/>
                  </a:cubicBezTo>
                  <a:cubicBezTo>
                    <a:pt x="344" y="16"/>
                    <a:pt x="344" y="16"/>
                    <a:pt x="344" y="16"/>
                  </a:cubicBezTo>
                  <a:cubicBezTo>
                    <a:pt x="344" y="15"/>
                    <a:pt x="344" y="15"/>
                    <a:pt x="344" y="14"/>
                  </a:cubicBezTo>
                  <a:cubicBezTo>
                    <a:pt x="347" y="14"/>
                    <a:pt x="351" y="18"/>
                    <a:pt x="352" y="13"/>
                  </a:cubicBezTo>
                  <a:cubicBezTo>
                    <a:pt x="353" y="13"/>
                    <a:pt x="354" y="14"/>
                    <a:pt x="354" y="14"/>
                  </a:cubicBezTo>
                  <a:cubicBezTo>
                    <a:pt x="356" y="15"/>
                    <a:pt x="363" y="17"/>
                    <a:pt x="362" y="13"/>
                  </a:cubicBezTo>
                  <a:cubicBezTo>
                    <a:pt x="365" y="14"/>
                    <a:pt x="365" y="14"/>
                    <a:pt x="365" y="14"/>
                  </a:cubicBezTo>
                  <a:cubicBezTo>
                    <a:pt x="364" y="13"/>
                    <a:pt x="367" y="13"/>
                    <a:pt x="368" y="13"/>
                  </a:cubicBezTo>
                  <a:cubicBezTo>
                    <a:pt x="339" y="13"/>
                    <a:pt x="339" y="13"/>
                    <a:pt x="339" y="13"/>
                  </a:cubicBezTo>
                  <a:cubicBezTo>
                    <a:pt x="338" y="12"/>
                    <a:pt x="338" y="12"/>
                    <a:pt x="338" y="12"/>
                  </a:cubicBezTo>
                  <a:cubicBezTo>
                    <a:pt x="339" y="11"/>
                    <a:pt x="340" y="11"/>
                    <a:pt x="340" y="11"/>
                  </a:cubicBezTo>
                  <a:cubicBezTo>
                    <a:pt x="339" y="10"/>
                    <a:pt x="336" y="11"/>
                    <a:pt x="335" y="9"/>
                  </a:cubicBezTo>
                  <a:cubicBezTo>
                    <a:pt x="339" y="8"/>
                    <a:pt x="345" y="8"/>
                    <a:pt x="350" y="8"/>
                  </a:cubicBezTo>
                  <a:cubicBezTo>
                    <a:pt x="336" y="8"/>
                    <a:pt x="336" y="8"/>
                    <a:pt x="336" y="8"/>
                  </a:cubicBezTo>
                  <a:cubicBezTo>
                    <a:pt x="336" y="5"/>
                    <a:pt x="340" y="7"/>
                    <a:pt x="341" y="6"/>
                  </a:cubicBezTo>
                  <a:cubicBezTo>
                    <a:pt x="332" y="6"/>
                    <a:pt x="332" y="6"/>
                    <a:pt x="332" y="6"/>
                  </a:cubicBezTo>
                  <a:cubicBezTo>
                    <a:pt x="334" y="7"/>
                    <a:pt x="334" y="7"/>
                    <a:pt x="334" y="7"/>
                  </a:cubicBezTo>
                  <a:cubicBezTo>
                    <a:pt x="333" y="8"/>
                    <a:pt x="332" y="7"/>
                    <a:pt x="332" y="8"/>
                  </a:cubicBezTo>
                  <a:cubicBezTo>
                    <a:pt x="331" y="8"/>
                    <a:pt x="330" y="7"/>
                    <a:pt x="330" y="6"/>
                  </a:cubicBezTo>
                  <a:cubicBezTo>
                    <a:pt x="318" y="5"/>
                    <a:pt x="318" y="5"/>
                    <a:pt x="318" y="5"/>
                  </a:cubicBezTo>
                  <a:cubicBezTo>
                    <a:pt x="318" y="5"/>
                    <a:pt x="318" y="5"/>
                    <a:pt x="318" y="5"/>
                  </a:cubicBezTo>
                  <a:cubicBezTo>
                    <a:pt x="324" y="4"/>
                    <a:pt x="333" y="4"/>
                    <a:pt x="341" y="4"/>
                  </a:cubicBezTo>
                  <a:cubicBezTo>
                    <a:pt x="316" y="4"/>
                    <a:pt x="286" y="2"/>
                    <a:pt x="259" y="3"/>
                  </a:cubicBezTo>
                  <a:cubicBezTo>
                    <a:pt x="258" y="2"/>
                    <a:pt x="258" y="2"/>
                    <a:pt x="258" y="2"/>
                  </a:cubicBezTo>
                  <a:cubicBezTo>
                    <a:pt x="257" y="3"/>
                    <a:pt x="254" y="3"/>
                    <a:pt x="253" y="3"/>
                  </a:cubicBezTo>
                  <a:cubicBezTo>
                    <a:pt x="253" y="2"/>
                    <a:pt x="253" y="2"/>
                    <a:pt x="253" y="2"/>
                  </a:cubicBezTo>
                  <a:cubicBezTo>
                    <a:pt x="251" y="4"/>
                    <a:pt x="245" y="0"/>
                    <a:pt x="244" y="3"/>
                  </a:cubicBezTo>
                  <a:cubicBezTo>
                    <a:pt x="243" y="3"/>
                    <a:pt x="242" y="4"/>
                    <a:pt x="241" y="3"/>
                  </a:cubicBezTo>
                  <a:cubicBezTo>
                    <a:pt x="242" y="2"/>
                    <a:pt x="242" y="2"/>
                    <a:pt x="242" y="2"/>
                  </a:cubicBezTo>
                  <a:cubicBezTo>
                    <a:pt x="230" y="2"/>
                    <a:pt x="214" y="3"/>
                    <a:pt x="201" y="3"/>
                  </a:cubicBezTo>
                  <a:cubicBezTo>
                    <a:pt x="101" y="9"/>
                    <a:pt x="101" y="9"/>
                    <a:pt x="101" y="9"/>
                  </a:cubicBezTo>
                  <a:cubicBezTo>
                    <a:pt x="31" y="16"/>
                    <a:pt x="31" y="16"/>
                    <a:pt x="31" y="16"/>
                  </a:cubicBezTo>
                  <a:cubicBezTo>
                    <a:pt x="20" y="18"/>
                    <a:pt x="8" y="19"/>
                    <a:pt x="0" y="27"/>
                  </a:cubicBezTo>
                  <a:cubicBezTo>
                    <a:pt x="0" y="32"/>
                    <a:pt x="3" y="35"/>
                    <a:pt x="6" y="38"/>
                  </a:cubicBezTo>
                  <a:cubicBezTo>
                    <a:pt x="8" y="40"/>
                    <a:pt x="11" y="41"/>
                    <a:pt x="13" y="43"/>
                  </a:cubicBezTo>
                  <a:cubicBezTo>
                    <a:pt x="15" y="37"/>
                    <a:pt x="19" y="47"/>
                    <a:pt x="20" y="42"/>
                  </a:cubicBezTo>
                  <a:cubicBezTo>
                    <a:pt x="23" y="46"/>
                    <a:pt x="27" y="45"/>
                    <a:pt x="30" y="48"/>
                  </a:cubicBezTo>
                  <a:cubicBezTo>
                    <a:pt x="67" y="47"/>
                    <a:pt x="105" y="46"/>
                    <a:pt x="138" y="42"/>
                  </a:cubicBezTo>
                  <a:cubicBezTo>
                    <a:pt x="140" y="41"/>
                    <a:pt x="142" y="43"/>
                    <a:pt x="144" y="41"/>
                  </a:cubicBezTo>
                  <a:cubicBezTo>
                    <a:pt x="147" y="40"/>
                    <a:pt x="152" y="42"/>
                    <a:pt x="155" y="40"/>
                  </a:cubicBezTo>
                  <a:cubicBezTo>
                    <a:pt x="156" y="39"/>
                    <a:pt x="156" y="40"/>
                    <a:pt x="156" y="41"/>
                  </a:cubicBezTo>
                  <a:cubicBezTo>
                    <a:pt x="161" y="40"/>
                    <a:pt x="165" y="38"/>
                    <a:pt x="169" y="39"/>
                  </a:cubicBezTo>
                  <a:cubicBezTo>
                    <a:pt x="171" y="38"/>
                    <a:pt x="174" y="40"/>
                    <a:pt x="176" y="38"/>
                  </a:cubicBezTo>
                  <a:cubicBezTo>
                    <a:pt x="187" y="40"/>
                    <a:pt x="200" y="34"/>
                    <a:pt x="211" y="35"/>
                  </a:cubicBezTo>
                  <a:cubicBezTo>
                    <a:pt x="211" y="34"/>
                    <a:pt x="213" y="35"/>
                    <a:pt x="214" y="35"/>
                  </a:cubicBezTo>
                  <a:cubicBezTo>
                    <a:pt x="227" y="33"/>
                    <a:pt x="240" y="32"/>
                    <a:pt x="253" y="32"/>
                  </a:cubicBezTo>
                  <a:cubicBezTo>
                    <a:pt x="265" y="30"/>
                    <a:pt x="278" y="30"/>
                    <a:pt x="291" y="30"/>
                  </a:cubicBezTo>
                  <a:cubicBezTo>
                    <a:pt x="293" y="27"/>
                    <a:pt x="293" y="27"/>
                    <a:pt x="293" y="27"/>
                  </a:cubicBezTo>
                  <a:cubicBezTo>
                    <a:pt x="295" y="29"/>
                    <a:pt x="295" y="29"/>
                    <a:pt x="295" y="29"/>
                  </a:cubicBezTo>
                  <a:cubicBezTo>
                    <a:pt x="297" y="29"/>
                    <a:pt x="299" y="30"/>
                    <a:pt x="300" y="28"/>
                  </a:cubicBezTo>
                  <a:cubicBezTo>
                    <a:pt x="300" y="28"/>
                    <a:pt x="300" y="29"/>
                    <a:pt x="300" y="29"/>
                  </a:cubicBezTo>
                  <a:cubicBezTo>
                    <a:pt x="304" y="28"/>
                    <a:pt x="307" y="29"/>
                    <a:pt x="311" y="29"/>
                  </a:cubicBezTo>
                  <a:cubicBezTo>
                    <a:pt x="314" y="25"/>
                    <a:pt x="320" y="31"/>
                    <a:pt x="322" y="26"/>
                  </a:cubicBezTo>
                  <a:cubicBezTo>
                    <a:pt x="323" y="27"/>
                    <a:pt x="323" y="27"/>
                    <a:pt x="323" y="27"/>
                  </a:cubicBezTo>
                  <a:cubicBezTo>
                    <a:pt x="336" y="27"/>
                    <a:pt x="346" y="23"/>
                    <a:pt x="359" y="23"/>
                  </a:cubicBezTo>
                  <a:cubicBezTo>
                    <a:pt x="370" y="23"/>
                    <a:pt x="382" y="19"/>
                    <a:pt x="391" y="17"/>
                  </a:cubicBezTo>
                  <a:cubicBezTo>
                    <a:pt x="369" y="17"/>
                    <a:pt x="343" y="18"/>
                    <a:pt x="324" y="19"/>
                  </a:cubicBezTo>
                  <a:close/>
                  <a:moveTo>
                    <a:pt x="266" y="10"/>
                  </a:moveTo>
                  <a:cubicBezTo>
                    <a:pt x="268" y="10"/>
                    <a:pt x="268" y="13"/>
                    <a:pt x="269" y="12"/>
                  </a:cubicBezTo>
                  <a:cubicBezTo>
                    <a:pt x="270" y="12"/>
                    <a:pt x="270" y="12"/>
                    <a:pt x="270" y="12"/>
                  </a:cubicBezTo>
                  <a:cubicBezTo>
                    <a:pt x="270" y="12"/>
                    <a:pt x="270" y="12"/>
                    <a:pt x="269" y="12"/>
                  </a:cubicBezTo>
                  <a:cubicBezTo>
                    <a:pt x="268" y="14"/>
                    <a:pt x="266" y="12"/>
                    <a:pt x="266" y="10"/>
                  </a:cubicBezTo>
                  <a:close/>
                  <a:moveTo>
                    <a:pt x="274" y="12"/>
                  </a:moveTo>
                  <a:cubicBezTo>
                    <a:pt x="274" y="10"/>
                    <a:pt x="274" y="10"/>
                    <a:pt x="274" y="10"/>
                  </a:cubicBezTo>
                  <a:cubicBezTo>
                    <a:pt x="275" y="10"/>
                    <a:pt x="275" y="12"/>
                    <a:pt x="276" y="12"/>
                  </a:cubicBezTo>
                  <a:lnTo>
                    <a:pt x="274" y="12"/>
                  </a:lnTo>
                  <a:close/>
                  <a:moveTo>
                    <a:pt x="280" y="12"/>
                  </a:moveTo>
                  <a:cubicBezTo>
                    <a:pt x="277" y="12"/>
                    <a:pt x="277" y="12"/>
                    <a:pt x="277" y="12"/>
                  </a:cubicBezTo>
                  <a:cubicBezTo>
                    <a:pt x="280" y="11"/>
                    <a:pt x="280" y="11"/>
                    <a:pt x="280" y="11"/>
                  </a:cubicBezTo>
                  <a:lnTo>
                    <a:pt x="280" y="12"/>
                  </a:lnTo>
                  <a:close/>
                  <a:moveTo>
                    <a:pt x="288" y="13"/>
                  </a:moveTo>
                  <a:cubicBezTo>
                    <a:pt x="287" y="12"/>
                    <a:pt x="287" y="12"/>
                    <a:pt x="287" y="12"/>
                  </a:cubicBezTo>
                  <a:cubicBezTo>
                    <a:pt x="288" y="13"/>
                    <a:pt x="288" y="13"/>
                    <a:pt x="288" y="13"/>
                  </a:cubicBezTo>
                  <a:close/>
                  <a:moveTo>
                    <a:pt x="292" y="18"/>
                  </a:moveTo>
                  <a:cubicBezTo>
                    <a:pt x="291" y="18"/>
                    <a:pt x="291" y="17"/>
                    <a:pt x="290" y="17"/>
                  </a:cubicBezTo>
                  <a:cubicBezTo>
                    <a:pt x="289" y="17"/>
                    <a:pt x="289" y="18"/>
                    <a:pt x="289" y="18"/>
                  </a:cubicBezTo>
                  <a:cubicBezTo>
                    <a:pt x="289" y="18"/>
                    <a:pt x="289" y="17"/>
                    <a:pt x="290" y="17"/>
                  </a:cubicBezTo>
                  <a:cubicBezTo>
                    <a:pt x="291" y="17"/>
                    <a:pt x="292" y="18"/>
                    <a:pt x="292" y="18"/>
                  </a:cubicBezTo>
                  <a:cubicBezTo>
                    <a:pt x="292" y="18"/>
                    <a:pt x="292" y="18"/>
                    <a:pt x="292" y="18"/>
                  </a:cubicBezTo>
                  <a:cubicBezTo>
                    <a:pt x="292" y="18"/>
                    <a:pt x="292" y="18"/>
                    <a:pt x="292" y="18"/>
                  </a:cubicBezTo>
                  <a:close/>
                  <a:moveTo>
                    <a:pt x="294" y="13"/>
                  </a:moveTo>
                  <a:cubicBezTo>
                    <a:pt x="293" y="11"/>
                    <a:pt x="293" y="11"/>
                    <a:pt x="293" y="11"/>
                  </a:cubicBezTo>
                  <a:cubicBezTo>
                    <a:pt x="294" y="12"/>
                    <a:pt x="294" y="12"/>
                    <a:pt x="294" y="12"/>
                  </a:cubicBezTo>
                  <a:lnTo>
                    <a:pt x="294" y="13"/>
                  </a:lnTo>
                  <a:close/>
                  <a:moveTo>
                    <a:pt x="334" y="9"/>
                  </a:moveTo>
                  <a:cubicBezTo>
                    <a:pt x="334" y="12"/>
                    <a:pt x="333" y="9"/>
                    <a:pt x="332" y="11"/>
                  </a:cubicBezTo>
                  <a:cubicBezTo>
                    <a:pt x="335" y="12"/>
                    <a:pt x="335" y="12"/>
                    <a:pt x="335" y="12"/>
                  </a:cubicBezTo>
                  <a:cubicBezTo>
                    <a:pt x="327" y="12"/>
                    <a:pt x="327" y="12"/>
                    <a:pt x="327" y="12"/>
                  </a:cubicBezTo>
                  <a:cubicBezTo>
                    <a:pt x="327" y="12"/>
                    <a:pt x="328" y="12"/>
                    <a:pt x="327" y="11"/>
                  </a:cubicBezTo>
                  <a:cubicBezTo>
                    <a:pt x="327" y="10"/>
                    <a:pt x="327" y="10"/>
                    <a:pt x="327" y="10"/>
                  </a:cubicBezTo>
                  <a:cubicBezTo>
                    <a:pt x="325" y="13"/>
                    <a:pt x="325" y="13"/>
                    <a:pt x="325" y="13"/>
                  </a:cubicBezTo>
                  <a:cubicBezTo>
                    <a:pt x="322" y="9"/>
                    <a:pt x="322" y="9"/>
                    <a:pt x="322" y="9"/>
                  </a:cubicBezTo>
                  <a:cubicBezTo>
                    <a:pt x="322" y="10"/>
                    <a:pt x="321" y="10"/>
                    <a:pt x="321" y="10"/>
                  </a:cubicBezTo>
                  <a:cubicBezTo>
                    <a:pt x="325" y="7"/>
                    <a:pt x="330" y="10"/>
                    <a:pt x="334" y="9"/>
                  </a:cubicBezTo>
                  <a:close/>
                  <a:moveTo>
                    <a:pt x="325" y="6"/>
                  </a:moveTo>
                  <a:cubicBezTo>
                    <a:pt x="329" y="7"/>
                    <a:pt x="329" y="7"/>
                    <a:pt x="329" y="7"/>
                  </a:cubicBezTo>
                  <a:cubicBezTo>
                    <a:pt x="323" y="7"/>
                    <a:pt x="323" y="7"/>
                    <a:pt x="323" y="7"/>
                  </a:cubicBezTo>
                  <a:lnTo>
                    <a:pt x="325" y="6"/>
                  </a:lnTo>
                  <a:close/>
                  <a:moveTo>
                    <a:pt x="319" y="12"/>
                  </a:moveTo>
                  <a:cubicBezTo>
                    <a:pt x="322" y="12"/>
                    <a:pt x="322" y="12"/>
                    <a:pt x="322" y="12"/>
                  </a:cubicBezTo>
                  <a:cubicBezTo>
                    <a:pt x="317" y="12"/>
                    <a:pt x="317" y="12"/>
                    <a:pt x="317" y="12"/>
                  </a:cubicBezTo>
                  <a:lnTo>
                    <a:pt x="319" y="12"/>
                  </a:lnTo>
                  <a:close/>
                  <a:moveTo>
                    <a:pt x="315" y="5"/>
                  </a:moveTo>
                  <a:cubicBezTo>
                    <a:pt x="316" y="5"/>
                    <a:pt x="316" y="5"/>
                    <a:pt x="316" y="5"/>
                  </a:cubicBezTo>
                  <a:cubicBezTo>
                    <a:pt x="313" y="5"/>
                    <a:pt x="313" y="5"/>
                    <a:pt x="313" y="5"/>
                  </a:cubicBezTo>
                  <a:lnTo>
                    <a:pt x="315" y="5"/>
                  </a:lnTo>
                  <a:close/>
                  <a:moveTo>
                    <a:pt x="316" y="6"/>
                  </a:moveTo>
                  <a:cubicBezTo>
                    <a:pt x="316" y="7"/>
                    <a:pt x="316" y="7"/>
                    <a:pt x="316" y="7"/>
                  </a:cubicBezTo>
                  <a:cubicBezTo>
                    <a:pt x="313" y="7"/>
                    <a:pt x="313" y="7"/>
                    <a:pt x="313" y="7"/>
                  </a:cubicBezTo>
                  <a:lnTo>
                    <a:pt x="316" y="6"/>
                  </a:lnTo>
                  <a:close/>
                  <a:moveTo>
                    <a:pt x="301" y="18"/>
                  </a:moveTo>
                  <a:cubicBezTo>
                    <a:pt x="302" y="17"/>
                    <a:pt x="302" y="17"/>
                    <a:pt x="302" y="17"/>
                  </a:cubicBezTo>
                  <a:cubicBezTo>
                    <a:pt x="303" y="18"/>
                    <a:pt x="303" y="18"/>
                    <a:pt x="303" y="18"/>
                  </a:cubicBezTo>
                  <a:lnTo>
                    <a:pt x="301" y="18"/>
                  </a:lnTo>
                  <a:close/>
                  <a:moveTo>
                    <a:pt x="304" y="12"/>
                  </a:moveTo>
                  <a:cubicBezTo>
                    <a:pt x="301" y="13"/>
                    <a:pt x="301" y="13"/>
                    <a:pt x="301" y="13"/>
                  </a:cubicBezTo>
                  <a:cubicBezTo>
                    <a:pt x="300" y="11"/>
                    <a:pt x="302" y="8"/>
                    <a:pt x="304" y="10"/>
                  </a:cubicBezTo>
                  <a:cubicBezTo>
                    <a:pt x="303" y="12"/>
                    <a:pt x="301" y="8"/>
                    <a:pt x="301" y="11"/>
                  </a:cubicBezTo>
                  <a:cubicBezTo>
                    <a:pt x="302" y="13"/>
                    <a:pt x="303" y="12"/>
                    <a:pt x="304" y="12"/>
                  </a:cubicBezTo>
                  <a:close/>
                  <a:moveTo>
                    <a:pt x="303" y="4"/>
                  </a:moveTo>
                  <a:cubicBezTo>
                    <a:pt x="304" y="5"/>
                    <a:pt x="305" y="5"/>
                    <a:pt x="306" y="5"/>
                  </a:cubicBezTo>
                  <a:cubicBezTo>
                    <a:pt x="306" y="4"/>
                    <a:pt x="307" y="4"/>
                    <a:pt x="307" y="5"/>
                  </a:cubicBezTo>
                  <a:cubicBezTo>
                    <a:pt x="307" y="5"/>
                    <a:pt x="306" y="5"/>
                    <a:pt x="306" y="5"/>
                  </a:cubicBezTo>
                  <a:cubicBezTo>
                    <a:pt x="305" y="5"/>
                    <a:pt x="304" y="6"/>
                    <a:pt x="303" y="4"/>
                  </a:cubicBezTo>
                  <a:close/>
                  <a:moveTo>
                    <a:pt x="307" y="18"/>
                  </a:moveTo>
                  <a:cubicBezTo>
                    <a:pt x="307" y="18"/>
                    <a:pt x="307" y="17"/>
                    <a:pt x="306" y="17"/>
                  </a:cubicBezTo>
                  <a:cubicBezTo>
                    <a:pt x="307" y="17"/>
                    <a:pt x="307" y="17"/>
                    <a:pt x="307" y="18"/>
                  </a:cubicBezTo>
                  <a:cubicBezTo>
                    <a:pt x="310" y="18"/>
                    <a:pt x="311" y="16"/>
                    <a:pt x="313" y="17"/>
                  </a:cubicBezTo>
                  <a:cubicBezTo>
                    <a:pt x="312" y="20"/>
                    <a:pt x="309" y="18"/>
                    <a:pt x="307" y="18"/>
                  </a:cubicBezTo>
                  <a:close/>
                  <a:moveTo>
                    <a:pt x="315" y="11"/>
                  </a:moveTo>
                  <a:cubicBezTo>
                    <a:pt x="314" y="11"/>
                    <a:pt x="314" y="11"/>
                    <a:pt x="313" y="12"/>
                  </a:cubicBezTo>
                  <a:cubicBezTo>
                    <a:pt x="313" y="9"/>
                    <a:pt x="313" y="9"/>
                    <a:pt x="313" y="9"/>
                  </a:cubicBezTo>
                  <a:cubicBezTo>
                    <a:pt x="314" y="9"/>
                    <a:pt x="314" y="10"/>
                    <a:pt x="315" y="9"/>
                  </a:cubicBezTo>
                  <a:lnTo>
                    <a:pt x="315" y="11"/>
                  </a:lnTo>
                  <a:close/>
                  <a:moveTo>
                    <a:pt x="316" y="17"/>
                  </a:moveTo>
                  <a:cubicBezTo>
                    <a:pt x="317" y="17"/>
                    <a:pt x="318" y="17"/>
                    <a:pt x="319" y="17"/>
                  </a:cubicBezTo>
                  <a:lnTo>
                    <a:pt x="316" y="1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刀锋黑草" panose="02010601030101010101" pitchFamily="2" charset="-122"/>
                <a:ea typeface="叶根友刀锋黑草" panose="02010601030101010101" pitchFamily="2" charset="-122"/>
              </a:endParaRPr>
            </a:p>
          </p:txBody>
        </p:sp>
      </p:grpSp>
      <p:pic>
        <p:nvPicPr>
          <p:cNvPr id="29" name="图片 28"/>
          <p:cNvPicPr>
            <a:picLocks noChangeAspect="1"/>
          </p:cNvPicPr>
          <p:nvPr/>
        </p:nvPicPr>
        <p:blipFill rotWithShape="1">
          <a:blip r:embed="rId4">
            <a:clrChange>
              <a:clrFrom>
                <a:srgbClr val="FCFCFC"/>
              </a:clrFrom>
              <a:clrTo>
                <a:srgbClr val="FCFCFC">
                  <a:alpha val="0"/>
                </a:srgbClr>
              </a:clrTo>
            </a:clrChange>
            <a:extLst>
              <a:ext uri="{28A0092B-C50C-407E-A947-70E740481C1C}">
                <a14:useLocalDpi xmlns:a14="http://schemas.microsoft.com/office/drawing/2010/main" val="0"/>
              </a:ext>
            </a:extLst>
          </a:blip>
          <a:srcRect r="59494"/>
          <a:stretch/>
        </p:blipFill>
        <p:spPr>
          <a:xfrm flipH="1">
            <a:off x="9591869" y="2983456"/>
            <a:ext cx="2759792" cy="3874544"/>
          </a:xfrm>
          <a:prstGeom prst="rect">
            <a:avLst/>
          </a:prstGeom>
        </p:spPr>
      </p:pic>
      <p:grpSp>
        <p:nvGrpSpPr>
          <p:cNvPr id="30" name="组合 29"/>
          <p:cNvGrpSpPr/>
          <p:nvPr/>
        </p:nvGrpSpPr>
        <p:grpSpPr>
          <a:xfrm>
            <a:off x="1070028" y="660618"/>
            <a:ext cx="1611147" cy="982883"/>
            <a:chOff x="493488" y="549275"/>
            <a:chExt cx="1611147" cy="982883"/>
          </a:xfrm>
        </p:grpSpPr>
        <p:sp>
          <p:nvSpPr>
            <p:cNvPr id="31" name="文本框 30"/>
            <p:cNvSpPr txBox="1"/>
            <p:nvPr/>
          </p:nvSpPr>
          <p:spPr>
            <a:xfrm>
              <a:off x="493488" y="549275"/>
              <a:ext cx="1611147" cy="830997"/>
            </a:xfrm>
            <a:prstGeom prst="rect">
              <a:avLst/>
            </a:prstGeom>
            <a:noFill/>
          </p:spPr>
          <p:txBody>
            <a:bodyPr wrap="square" rtlCol="0">
              <a:spAutoFit/>
            </a:bodyPr>
            <a:lstStyle/>
            <a:p>
              <a:r>
                <a:rPr lang="zh-CN" altLang="en-US" sz="4800" dirty="0">
                  <a:latin typeface="叶根友刀锋黑草" panose="02010601030101010101" pitchFamily="2" charset="-122"/>
                  <a:ea typeface="叶根友刀锋黑草" panose="02010601030101010101" pitchFamily="2" charset="-122"/>
                </a:rPr>
                <a:t>目录</a:t>
              </a:r>
            </a:p>
          </p:txBody>
        </p:sp>
        <p:sp>
          <p:nvSpPr>
            <p:cNvPr id="32" name="Freeform 192"/>
            <p:cNvSpPr>
              <a:spLocks noEditPoints="1"/>
            </p:cNvSpPr>
            <p:nvPr/>
          </p:nvSpPr>
          <p:spPr bwMode="auto">
            <a:xfrm>
              <a:off x="592581" y="1302552"/>
              <a:ext cx="1426832" cy="229606"/>
            </a:xfrm>
            <a:custGeom>
              <a:avLst/>
              <a:gdLst>
                <a:gd name="T0" fmla="*/ 460 w 478"/>
                <a:gd name="T1" fmla="*/ 10 h 77"/>
                <a:gd name="T2" fmla="*/ 130 w 478"/>
                <a:gd name="T3" fmla="*/ 3 h 77"/>
                <a:gd name="T4" fmla="*/ 95 w 478"/>
                <a:gd name="T5" fmla="*/ 2 h 77"/>
                <a:gd name="T6" fmla="*/ 5 w 478"/>
                <a:gd name="T7" fmla="*/ 5 h 77"/>
                <a:gd name="T8" fmla="*/ 0 w 478"/>
                <a:gd name="T9" fmla="*/ 9 h 77"/>
                <a:gd name="T10" fmla="*/ 1 w 478"/>
                <a:gd name="T11" fmla="*/ 17 h 77"/>
                <a:gd name="T12" fmla="*/ 2 w 478"/>
                <a:gd name="T13" fmla="*/ 20 h 77"/>
                <a:gd name="T14" fmla="*/ 2 w 478"/>
                <a:gd name="T15" fmla="*/ 25 h 77"/>
                <a:gd name="T16" fmla="*/ 11 w 478"/>
                <a:gd name="T17" fmla="*/ 26 h 77"/>
                <a:gd name="T18" fmla="*/ 14 w 478"/>
                <a:gd name="T19" fmla="*/ 35 h 77"/>
                <a:gd name="T20" fmla="*/ 12 w 478"/>
                <a:gd name="T21" fmla="*/ 40 h 77"/>
                <a:gd name="T22" fmla="*/ 18 w 478"/>
                <a:gd name="T23" fmla="*/ 41 h 77"/>
                <a:gd name="T24" fmla="*/ 20 w 478"/>
                <a:gd name="T25" fmla="*/ 46 h 77"/>
                <a:gd name="T26" fmla="*/ 16 w 478"/>
                <a:gd name="T27" fmla="*/ 49 h 77"/>
                <a:gd name="T28" fmla="*/ 30 w 478"/>
                <a:gd name="T29" fmla="*/ 59 h 77"/>
                <a:gd name="T30" fmla="*/ 17 w 478"/>
                <a:gd name="T31" fmla="*/ 63 h 77"/>
                <a:gd name="T32" fmla="*/ 161 w 478"/>
                <a:gd name="T33" fmla="*/ 76 h 77"/>
                <a:gd name="T34" fmla="*/ 311 w 478"/>
                <a:gd name="T35" fmla="*/ 74 h 77"/>
                <a:gd name="T36" fmla="*/ 401 w 478"/>
                <a:gd name="T37" fmla="*/ 73 h 77"/>
                <a:gd name="T38" fmla="*/ 368 w 478"/>
                <a:gd name="T39" fmla="*/ 70 h 77"/>
                <a:gd name="T40" fmla="*/ 372 w 478"/>
                <a:gd name="T41" fmla="*/ 68 h 77"/>
                <a:gd name="T42" fmla="*/ 372 w 478"/>
                <a:gd name="T43" fmla="*/ 66 h 77"/>
                <a:gd name="T44" fmla="*/ 412 w 478"/>
                <a:gd name="T45" fmla="*/ 66 h 77"/>
                <a:gd name="T46" fmla="*/ 429 w 478"/>
                <a:gd name="T47" fmla="*/ 66 h 77"/>
                <a:gd name="T48" fmla="*/ 415 w 478"/>
                <a:gd name="T49" fmla="*/ 65 h 77"/>
                <a:gd name="T50" fmla="*/ 393 w 478"/>
                <a:gd name="T51" fmla="*/ 64 h 77"/>
                <a:gd name="T52" fmla="*/ 330 w 478"/>
                <a:gd name="T53" fmla="*/ 63 h 77"/>
                <a:gd name="T54" fmla="*/ 378 w 478"/>
                <a:gd name="T55" fmla="*/ 60 h 77"/>
                <a:gd name="T56" fmla="*/ 406 w 478"/>
                <a:gd name="T57" fmla="*/ 60 h 77"/>
                <a:gd name="T58" fmla="*/ 403 w 478"/>
                <a:gd name="T59" fmla="*/ 59 h 77"/>
                <a:gd name="T60" fmla="*/ 399 w 478"/>
                <a:gd name="T61" fmla="*/ 56 h 77"/>
                <a:gd name="T62" fmla="*/ 381 w 478"/>
                <a:gd name="T63" fmla="*/ 54 h 77"/>
                <a:gd name="T64" fmla="*/ 388 w 478"/>
                <a:gd name="T65" fmla="*/ 54 h 77"/>
                <a:gd name="T66" fmla="*/ 367 w 478"/>
                <a:gd name="T67" fmla="*/ 49 h 77"/>
                <a:gd name="T68" fmla="*/ 383 w 478"/>
                <a:gd name="T69" fmla="*/ 49 h 77"/>
                <a:gd name="T70" fmla="*/ 368 w 478"/>
                <a:gd name="T71" fmla="*/ 46 h 77"/>
                <a:gd name="T72" fmla="*/ 400 w 478"/>
                <a:gd name="T73" fmla="*/ 44 h 77"/>
                <a:gd name="T74" fmla="*/ 408 w 478"/>
                <a:gd name="T75" fmla="*/ 42 h 77"/>
                <a:gd name="T76" fmla="*/ 451 w 478"/>
                <a:gd name="T77" fmla="*/ 42 h 77"/>
                <a:gd name="T78" fmla="*/ 373 w 478"/>
                <a:gd name="T79" fmla="*/ 38 h 77"/>
                <a:gd name="T80" fmla="*/ 435 w 478"/>
                <a:gd name="T81" fmla="*/ 34 h 77"/>
                <a:gd name="T82" fmla="*/ 445 w 478"/>
                <a:gd name="T83" fmla="*/ 31 h 77"/>
                <a:gd name="T84" fmla="*/ 449 w 478"/>
                <a:gd name="T85" fmla="*/ 29 h 77"/>
                <a:gd name="T86" fmla="*/ 464 w 478"/>
                <a:gd name="T87" fmla="*/ 25 h 77"/>
                <a:gd name="T88" fmla="*/ 443 w 478"/>
                <a:gd name="T89" fmla="*/ 20 h 77"/>
                <a:gd name="T90" fmla="*/ 455 w 478"/>
                <a:gd name="T91" fmla="*/ 15 h 77"/>
                <a:gd name="T92" fmla="*/ 22 w 478"/>
                <a:gd name="T93" fmla="*/ 46 h 77"/>
                <a:gd name="T94" fmla="*/ 212 w 478"/>
                <a:gd name="T95" fmla="*/ 74 h 77"/>
                <a:gd name="T96" fmla="*/ 234 w 478"/>
                <a:gd name="T97" fmla="*/ 73 h 77"/>
                <a:gd name="T98" fmla="*/ 367 w 478"/>
                <a:gd name="T99" fmla="*/ 70 h 77"/>
                <a:gd name="T100" fmla="*/ 415 w 478"/>
                <a:gd name="T101" fmla="*/ 11 h 77"/>
                <a:gd name="T102" fmla="*/ 422 w 478"/>
                <a:gd name="T103"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8" h="77">
                  <a:moveTo>
                    <a:pt x="478" y="13"/>
                  </a:moveTo>
                  <a:cubicBezTo>
                    <a:pt x="472" y="13"/>
                    <a:pt x="468" y="13"/>
                    <a:pt x="462" y="12"/>
                  </a:cubicBezTo>
                  <a:cubicBezTo>
                    <a:pt x="461" y="11"/>
                    <a:pt x="465" y="12"/>
                    <a:pt x="464" y="11"/>
                  </a:cubicBezTo>
                  <a:cubicBezTo>
                    <a:pt x="434" y="9"/>
                    <a:pt x="403" y="9"/>
                    <a:pt x="373" y="7"/>
                  </a:cubicBezTo>
                  <a:cubicBezTo>
                    <a:pt x="402" y="6"/>
                    <a:pt x="431" y="10"/>
                    <a:pt x="460" y="10"/>
                  </a:cubicBezTo>
                  <a:cubicBezTo>
                    <a:pt x="436" y="6"/>
                    <a:pt x="407" y="7"/>
                    <a:pt x="381" y="5"/>
                  </a:cubicBezTo>
                  <a:cubicBezTo>
                    <a:pt x="288" y="3"/>
                    <a:pt x="288" y="3"/>
                    <a:pt x="288" y="3"/>
                  </a:cubicBezTo>
                  <a:cubicBezTo>
                    <a:pt x="222" y="3"/>
                    <a:pt x="222" y="3"/>
                    <a:pt x="222" y="3"/>
                  </a:cubicBezTo>
                  <a:cubicBezTo>
                    <a:pt x="130" y="4"/>
                    <a:pt x="130" y="4"/>
                    <a:pt x="130" y="4"/>
                  </a:cubicBezTo>
                  <a:cubicBezTo>
                    <a:pt x="130" y="3"/>
                    <a:pt x="130" y="3"/>
                    <a:pt x="130" y="3"/>
                  </a:cubicBezTo>
                  <a:cubicBezTo>
                    <a:pt x="127" y="2"/>
                    <a:pt x="125" y="3"/>
                    <a:pt x="123" y="3"/>
                  </a:cubicBezTo>
                  <a:cubicBezTo>
                    <a:pt x="124" y="3"/>
                    <a:pt x="125" y="3"/>
                    <a:pt x="125" y="4"/>
                  </a:cubicBezTo>
                  <a:cubicBezTo>
                    <a:pt x="122" y="4"/>
                    <a:pt x="118" y="3"/>
                    <a:pt x="115" y="4"/>
                  </a:cubicBezTo>
                  <a:cubicBezTo>
                    <a:pt x="112" y="3"/>
                    <a:pt x="107" y="4"/>
                    <a:pt x="102" y="3"/>
                  </a:cubicBezTo>
                  <a:cubicBezTo>
                    <a:pt x="100" y="2"/>
                    <a:pt x="98" y="2"/>
                    <a:pt x="95" y="2"/>
                  </a:cubicBezTo>
                  <a:cubicBezTo>
                    <a:pt x="70" y="2"/>
                    <a:pt x="50" y="0"/>
                    <a:pt x="24" y="1"/>
                  </a:cubicBezTo>
                  <a:cubicBezTo>
                    <a:pt x="18" y="2"/>
                    <a:pt x="10" y="1"/>
                    <a:pt x="6" y="4"/>
                  </a:cubicBezTo>
                  <a:cubicBezTo>
                    <a:pt x="6" y="5"/>
                    <a:pt x="8" y="5"/>
                    <a:pt x="8" y="5"/>
                  </a:cubicBezTo>
                  <a:cubicBezTo>
                    <a:pt x="7" y="5"/>
                    <a:pt x="6" y="6"/>
                    <a:pt x="5" y="5"/>
                  </a:cubicBezTo>
                  <a:cubicBezTo>
                    <a:pt x="5" y="5"/>
                    <a:pt x="5" y="5"/>
                    <a:pt x="5" y="5"/>
                  </a:cubicBezTo>
                  <a:cubicBezTo>
                    <a:pt x="0" y="6"/>
                    <a:pt x="0" y="6"/>
                    <a:pt x="0" y="6"/>
                  </a:cubicBezTo>
                  <a:cubicBezTo>
                    <a:pt x="2" y="7"/>
                    <a:pt x="2" y="7"/>
                    <a:pt x="2" y="7"/>
                  </a:cubicBezTo>
                  <a:cubicBezTo>
                    <a:pt x="2" y="7"/>
                    <a:pt x="2" y="7"/>
                    <a:pt x="2" y="7"/>
                  </a:cubicBezTo>
                  <a:cubicBezTo>
                    <a:pt x="4" y="8"/>
                    <a:pt x="4" y="8"/>
                    <a:pt x="4" y="8"/>
                  </a:cubicBezTo>
                  <a:cubicBezTo>
                    <a:pt x="3" y="8"/>
                    <a:pt x="1" y="9"/>
                    <a:pt x="0" y="9"/>
                  </a:cubicBezTo>
                  <a:cubicBezTo>
                    <a:pt x="0" y="11"/>
                    <a:pt x="0" y="13"/>
                    <a:pt x="3" y="13"/>
                  </a:cubicBezTo>
                  <a:cubicBezTo>
                    <a:pt x="0" y="13"/>
                    <a:pt x="0" y="13"/>
                    <a:pt x="0" y="13"/>
                  </a:cubicBezTo>
                  <a:cubicBezTo>
                    <a:pt x="0" y="14"/>
                    <a:pt x="0" y="14"/>
                    <a:pt x="0" y="14"/>
                  </a:cubicBezTo>
                  <a:cubicBezTo>
                    <a:pt x="0" y="15"/>
                    <a:pt x="2" y="15"/>
                    <a:pt x="3" y="15"/>
                  </a:cubicBezTo>
                  <a:cubicBezTo>
                    <a:pt x="1" y="17"/>
                    <a:pt x="1" y="17"/>
                    <a:pt x="1" y="17"/>
                  </a:cubicBezTo>
                  <a:cubicBezTo>
                    <a:pt x="2" y="17"/>
                    <a:pt x="2" y="17"/>
                    <a:pt x="2" y="17"/>
                  </a:cubicBezTo>
                  <a:cubicBezTo>
                    <a:pt x="1" y="18"/>
                    <a:pt x="1" y="18"/>
                    <a:pt x="1" y="18"/>
                  </a:cubicBezTo>
                  <a:cubicBezTo>
                    <a:pt x="3" y="18"/>
                    <a:pt x="1" y="19"/>
                    <a:pt x="1" y="19"/>
                  </a:cubicBezTo>
                  <a:cubicBezTo>
                    <a:pt x="4" y="20"/>
                    <a:pt x="4" y="20"/>
                    <a:pt x="4" y="20"/>
                  </a:cubicBezTo>
                  <a:cubicBezTo>
                    <a:pt x="5" y="21"/>
                    <a:pt x="2" y="20"/>
                    <a:pt x="2" y="20"/>
                  </a:cubicBezTo>
                  <a:cubicBezTo>
                    <a:pt x="3" y="21"/>
                    <a:pt x="5" y="21"/>
                    <a:pt x="6" y="21"/>
                  </a:cubicBezTo>
                  <a:cubicBezTo>
                    <a:pt x="5" y="22"/>
                    <a:pt x="3" y="21"/>
                    <a:pt x="1" y="21"/>
                  </a:cubicBezTo>
                  <a:cubicBezTo>
                    <a:pt x="1" y="22"/>
                    <a:pt x="1" y="22"/>
                    <a:pt x="1" y="22"/>
                  </a:cubicBezTo>
                  <a:cubicBezTo>
                    <a:pt x="2" y="24"/>
                    <a:pt x="6" y="24"/>
                    <a:pt x="10" y="24"/>
                  </a:cubicBezTo>
                  <a:cubicBezTo>
                    <a:pt x="7" y="25"/>
                    <a:pt x="5" y="25"/>
                    <a:pt x="2" y="25"/>
                  </a:cubicBezTo>
                  <a:cubicBezTo>
                    <a:pt x="2" y="26"/>
                    <a:pt x="2" y="26"/>
                    <a:pt x="2" y="26"/>
                  </a:cubicBezTo>
                  <a:cubicBezTo>
                    <a:pt x="3" y="27"/>
                    <a:pt x="5" y="26"/>
                    <a:pt x="5" y="27"/>
                  </a:cubicBezTo>
                  <a:cubicBezTo>
                    <a:pt x="10" y="27"/>
                    <a:pt x="10" y="27"/>
                    <a:pt x="10" y="27"/>
                  </a:cubicBezTo>
                  <a:cubicBezTo>
                    <a:pt x="9" y="27"/>
                    <a:pt x="9" y="27"/>
                    <a:pt x="9" y="27"/>
                  </a:cubicBezTo>
                  <a:cubicBezTo>
                    <a:pt x="9" y="26"/>
                    <a:pt x="10" y="26"/>
                    <a:pt x="11" y="26"/>
                  </a:cubicBezTo>
                  <a:cubicBezTo>
                    <a:pt x="15" y="26"/>
                    <a:pt x="12" y="30"/>
                    <a:pt x="14" y="30"/>
                  </a:cubicBezTo>
                  <a:cubicBezTo>
                    <a:pt x="12" y="32"/>
                    <a:pt x="9" y="30"/>
                    <a:pt x="6" y="31"/>
                  </a:cubicBezTo>
                  <a:cubicBezTo>
                    <a:pt x="9" y="32"/>
                    <a:pt x="12" y="31"/>
                    <a:pt x="16" y="31"/>
                  </a:cubicBezTo>
                  <a:cubicBezTo>
                    <a:pt x="17" y="34"/>
                    <a:pt x="17" y="34"/>
                    <a:pt x="17" y="34"/>
                  </a:cubicBezTo>
                  <a:cubicBezTo>
                    <a:pt x="14" y="35"/>
                    <a:pt x="14" y="35"/>
                    <a:pt x="14" y="35"/>
                  </a:cubicBezTo>
                  <a:cubicBezTo>
                    <a:pt x="21" y="35"/>
                    <a:pt x="21" y="35"/>
                    <a:pt x="21" y="35"/>
                  </a:cubicBezTo>
                  <a:cubicBezTo>
                    <a:pt x="22" y="35"/>
                    <a:pt x="23" y="35"/>
                    <a:pt x="23" y="36"/>
                  </a:cubicBezTo>
                  <a:cubicBezTo>
                    <a:pt x="23" y="37"/>
                    <a:pt x="22" y="37"/>
                    <a:pt x="21" y="37"/>
                  </a:cubicBezTo>
                  <a:cubicBezTo>
                    <a:pt x="18" y="41"/>
                    <a:pt x="11" y="37"/>
                    <a:pt x="6" y="38"/>
                  </a:cubicBezTo>
                  <a:cubicBezTo>
                    <a:pt x="7" y="39"/>
                    <a:pt x="10" y="39"/>
                    <a:pt x="12" y="40"/>
                  </a:cubicBezTo>
                  <a:cubicBezTo>
                    <a:pt x="16" y="39"/>
                    <a:pt x="18" y="38"/>
                    <a:pt x="21" y="39"/>
                  </a:cubicBezTo>
                  <a:cubicBezTo>
                    <a:pt x="19" y="40"/>
                    <a:pt x="19" y="40"/>
                    <a:pt x="19" y="40"/>
                  </a:cubicBezTo>
                  <a:cubicBezTo>
                    <a:pt x="20" y="40"/>
                    <a:pt x="20" y="40"/>
                    <a:pt x="20" y="40"/>
                  </a:cubicBezTo>
                  <a:cubicBezTo>
                    <a:pt x="20" y="40"/>
                    <a:pt x="21" y="40"/>
                    <a:pt x="21" y="41"/>
                  </a:cubicBezTo>
                  <a:cubicBezTo>
                    <a:pt x="18" y="41"/>
                    <a:pt x="18" y="41"/>
                    <a:pt x="18" y="41"/>
                  </a:cubicBezTo>
                  <a:cubicBezTo>
                    <a:pt x="19" y="41"/>
                    <a:pt x="19" y="41"/>
                    <a:pt x="19" y="41"/>
                  </a:cubicBezTo>
                  <a:cubicBezTo>
                    <a:pt x="20" y="41"/>
                    <a:pt x="21" y="42"/>
                    <a:pt x="22" y="41"/>
                  </a:cubicBezTo>
                  <a:cubicBezTo>
                    <a:pt x="22" y="43"/>
                    <a:pt x="22" y="43"/>
                    <a:pt x="22" y="43"/>
                  </a:cubicBezTo>
                  <a:cubicBezTo>
                    <a:pt x="20" y="44"/>
                    <a:pt x="22" y="46"/>
                    <a:pt x="19" y="46"/>
                  </a:cubicBezTo>
                  <a:cubicBezTo>
                    <a:pt x="20" y="46"/>
                    <a:pt x="20" y="46"/>
                    <a:pt x="20" y="46"/>
                  </a:cubicBezTo>
                  <a:cubicBezTo>
                    <a:pt x="16" y="47"/>
                    <a:pt x="12" y="44"/>
                    <a:pt x="9" y="46"/>
                  </a:cubicBezTo>
                  <a:cubicBezTo>
                    <a:pt x="13" y="47"/>
                    <a:pt x="19" y="46"/>
                    <a:pt x="23" y="48"/>
                  </a:cubicBezTo>
                  <a:cubicBezTo>
                    <a:pt x="22" y="49"/>
                    <a:pt x="22" y="49"/>
                    <a:pt x="22" y="49"/>
                  </a:cubicBezTo>
                  <a:cubicBezTo>
                    <a:pt x="21" y="48"/>
                    <a:pt x="21" y="48"/>
                    <a:pt x="21" y="48"/>
                  </a:cubicBezTo>
                  <a:cubicBezTo>
                    <a:pt x="19" y="48"/>
                    <a:pt x="17" y="49"/>
                    <a:pt x="16" y="49"/>
                  </a:cubicBezTo>
                  <a:cubicBezTo>
                    <a:pt x="17" y="49"/>
                    <a:pt x="19" y="49"/>
                    <a:pt x="20" y="49"/>
                  </a:cubicBezTo>
                  <a:cubicBezTo>
                    <a:pt x="22" y="50"/>
                    <a:pt x="25" y="51"/>
                    <a:pt x="24" y="53"/>
                  </a:cubicBezTo>
                  <a:cubicBezTo>
                    <a:pt x="19" y="53"/>
                    <a:pt x="19" y="53"/>
                    <a:pt x="19" y="53"/>
                  </a:cubicBezTo>
                  <a:cubicBezTo>
                    <a:pt x="26" y="55"/>
                    <a:pt x="26" y="55"/>
                    <a:pt x="26" y="55"/>
                  </a:cubicBezTo>
                  <a:cubicBezTo>
                    <a:pt x="25" y="57"/>
                    <a:pt x="29" y="58"/>
                    <a:pt x="30" y="59"/>
                  </a:cubicBezTo>
                  <a:cubicBezTo>
                    <a:pt x="29" y="60"/>
                    <a:pt x="27" y="59"/>
                    <a:pt x="26" y="60"/>
                  </a:cubicBezTo>
                  <a:cubicBezTo>
                    <a:pt x="22" y="61"/>
                    <a:pt x="28" y="62"/>
                    <a:pt x="26" y="64"/>
                  </a:cubicBezTo>
                  <a:cubicBezTo>
                    <a:pt x="27" y="64"/>
                    <a:pt x="29" y="64"/>
                    <a:pt x="30" y="65"/>
                  </a:cubicBezTo>
                  <a:cubicBezTo>
                    <a:pt x="30" y="65"/>
                    <a:pt x="29" y="66"/>
                    <a:pt x="29" y="66"/>
                  </a:cubicBezTo>
                  <a:cubicBezTo>
                    <a:pt x="25" y="64"/>
                    <a:pt x="21" y="63"/>
                    <a:pt x="17" y="63"/>
                  </a:cubicBezTo>
                  <a:cubicBezTo>
                    <a:pt x="22" y="66"/>
                    <a:pt x="22" y="66"/>
                    <a:pt x="22" y="66"/>
                  </a:cubicBezTo>
                  <a:cubicBezTo>
                    <a:pt x="30" y="66"/>
                    <a:pt x="36" y="70"/>
                    <a:pt x="44" y="70"/>
                  </a:cubicBezTo>
                  <a:cubicBezTo>
                    <a:pt x="51" y="73"/>
                    <a:pt x="61" y="73"/>
                    <a:pt x="70" y="75"/>
                  </a:cubicBezTo>
                  <a:cubicBezTo>
                    <a:pt x="82" y="75"/>
                    <a:pt x="93" y="77"/>
                    <a:pt x="104" y="77"/>
                  </a:cubicBezTo>
                  <a:cubicBezTo>
                    <a:pt x="123" y="76"/>
                    <a:pt x="142" y="76"/>
                    <a:pt x="161" y="76"/>
                  </a:cubicBezTo>
                  <a:cubicBezTo>
                    <a:pt x="258" y="76"/>
                    <a:pt x="258" y="76"/>
                    <a:pt x="258" y="76"/>
                  </a:cubicBezTo>
                  <a:cubicBezTo>
                    <a:pt x="286" y="75"/>
                    <a:pt x="315" y="77"/>
                    <a:pt x="341" y="75"/>
                  </a:cubicBezTo>
                  <a:cubicBezTo>
                    <a:pt x="336" y="75"/>
                    <a:pt x="331" y="74"/>
                    <a:pt x="326" y="75"/>
                  </a:cubicBezTo>
                  <a:cubicBezTo>
                    <a:pt x="323" y="75"/>
                    <a:pt x="321" y="74"/>
                    <a:pt x="319" y="75"/>
                  </a:cubicBezTo>
                  <a:cubicBezTo>
                    <a:pt x="316" y="75"/>
                    <a:pt x="313" y="75"/>
                    <a:pt x="311" y="74"/>
                  </a:cubicBezTo>
                  <a:cubicBezTo>
                    <a:pt x="280" y="74"/>
                    <a:pt x="280" y="74"/>
                    <a:pt x="280" y="74"/>
                  </a:cubicBezTo>
                  <a:cubicBezTo>
                    <a:pt x="279" y="74"/>
                    <a:pt x="279" y="74"/>
                    <a:pt x="279" y="74"/>
                  </a:cubicBezTo>
                  <a:cubicBezTo>
                    <a:pt x="276" y="74"/>
                    <a:pt x="272" y="75"/>
                    <a:pt x="270" y="74"/>
                  </a:cubicBezTo>
                  <a:cubicBezTo>
                    <a:pt x="271" y="73"/>
                    <a:pt x="271" y="73"/>
                    <a:pt x="271" y="73"/>
                  </a:cubicBezTo>
                  <a:cubicBezTo>
                    <a:pt x="401" y="73"/>
                    <a:pt x="401" y="73"/>
                    <a:pt x="401" y="73"/>
                  </a:cubicBezTo>
                  <a:cubicBezTo>
                    <a:pt x="415" y="72"/>
                    <a:pt x="415" y="72"/>
                    <a:pt x="415" y="72"/>
                  </a:cubicBezTo>
                  <a:cubicBezTo>
                    <a:pt x="384" y="72"/>
                    <a:pt x="352" y="72"/>
                    <a:pt x="320" y="71"/>
                  </a:cubicBezTo>
                  <a:cubicBezTo>
                    <a:pt x="309" y="71"/>
                    <a:pt x="297" y="72"/>
                    <a:pt x="286" y="70"/>
                  </a:cubicBezTo>
                  <a:cubicBezTo>
                    <a:pt x="312" y="70"/>
                    <a:pt x="341" y="71"/>
                    <a:pt x="368" y="70"/>
                  </a:cubicBezTo>
                  <a:cubicBezTo>
                    <a:pt x="368" y="70"/>
                    <a:pt x="368" y="70"/>
                    <a:pt x="368" y="70"/>
                  </a:cubicBezTo>
                  <a:cubicBezTo>
                    <a:pt x="369" y="69"/>
                    <a:pt x="369" y="69"/>
                    <a:pt x="369" y="69"/>
                  </a:cubicBezTo>
                  <a:cubicBezTo>
                    <a:pt x="370" y="70"/>
                    <a:pt x="371" y="69"/>
                    <a:pt x="372" y="69"/>
                  </a:cubicBezTo>
                  <a:cubicBezTo>
                    <a:pt x="376" y="69"/>
                    <a:pt x="383" y="71"/>
                    <a:pt x="387" y="69"/>
                  </a:cubicBezTo>
                  <a:cubicBezTo>
                    <a:pt x="373" y="68"/>
                    <a:pt x="373" y="68"/>
                    <a:pt x="373" y="68"/>
                  </a:cubicBezTo>
                  <a:cubicBezTo>
                    <a:pt x="372" y="68"/>
                    <a:pt x="372" y="68"/>
                    <a:pt x="372" y="68"/>
                  </a:cubicBezTo>
                  <a:cubicBezTo>
                    <a:pt x="374" y="67"/>
                    <a:pt x="374" y="67"/>
                    <a:pt x="374" y="67"/>
                  </a:cubicBezTo>
                  <a:cubicBezTo>
                    <a:pt x="371" y="67"/>
                    <a:pt x="371" y="67"/>
                    <a:pt x="371" y="67"/>
                  </a:cubicBezTo>
                  <a:cubicBezTo>
                    <a:pt x="371" y="67"/>
                    <a:pt x="370" y="67"/>
                    <a:pt x="370" y="66"/>
                  </a:cubicBezTo>
                  <a:cubicBezTo>
                    <a:pt x="371" y="66"/>
                    <a:pt x="373" y="65"/>
                    <a:pt x="374" y="66"/>
                  </a:cubicBezTo>
                  <a:cubicBezTo>
                    <a:pt x="374" y="66"/>
                    <a:pt x="372" y="66"/>
                    <a:pt x="372" y="66"/>
                  </a:cubicBezTo>
                  <a:cubicBezTo>
                    <a:pt x="378" y="66"/>
                    <a:pt x="387" y="67"/>
                    <a:pt x="395" y="67"/>
                  </a:cubicBezTo>
                  <a:cubicBezTo>
                    <a:pt x="394" y="67"/>
                    <a:pt x="394" y="67"/>
                    <a:pt x="394" y="67"/>
                  </a:cubicBezTo>
                  <a:cubicBezTo>
                    <a:pt x="398" y="68"/>
                    <a:pt x="405" y="68"/>
                    <a:pt x="408" y="67"/>
                  </a:cubicBezTo>
                  <a:cubicBezTo>
                    <a:pt x="410" y="66"/>
                    <a:pt x="410" y="67"/>
                    <a:pt x="410" y="67"/>
                  </a:cubicBezTo>
                  <a:cubicBezTo>
                    <a:pt x="412" y="68"/>
                    <a:pt x="411" y="67"/>
                    <a:pt x="412" y="66"/>
                  </a:cubicBezTo>
                  <a:cubicBezTo>
                    <a:pt x="429" y="66"/>
                    <a:pt x="429" y="66"/>
                    <a:pt x="429" y="66"/>
                  </a:cubicBezTo>
                  <a:cubicBezTo>
                    <a:pt x="429" y="67"/>
                    <a:pt x="429" y="67"/>
                    <a:pt x="429" y="67"/>
                  </a:cubicBezTo>
                  <a:cubicBezTo>
                    <a:pt x="424" y="67"/>
                    <a:pt x="419" y="67"/>
                    <a:pt x="414" y="67"/>
                  </a:cubicBezTo>
                  <a:cubicBezTo>
                    <a:pt x="421" y="68"/>
                    <a:pt x="431" y="68"/>
                    <a:pt x="436" y="67"/>
                  </a:cubicBezTo>
                  <a:cubicBezTo>
                    <a:pt x="434" y="67"/>
                    <a:pt x="431" y="67"/>
                    <a:pt x="429" y="66"/>
                  </a:cubicBezTo>
                  <a:cubicBezTo>
                    <a:pt x="440" y="66"/>
                    <a:pt x="453" y="66"/>
                    <a:pt x="465" y="66"/>
                  </a:cubicBezTo>
                  <a:cubicBezTo>
                    <a:pt x="463" y="65"/>
                    <a:pt x="459" y="66"/>
                    <a:pt x="456" y="65"/>
                  </a:cubicBezTo>
                  <a:cubicBezTo>
                    <a:pt x="457" y="65"/>
                    <a:pt x="457" y="65"/>
                    <a:pt x="457" y="65"/>
                  </a:cubicBezTo>
                  <a:cubicBezTo>
                    <a:pt x="455" y="66"/>
                    <a:pt x="453" y="64"/>
                    <a:pt x="451" y="65"/>
                  </a:cubicBezTo>
                  <a:cubicBezTo>
                    <a:pt x="441" y="65"/>
                    <a:pt x="428" y="65"/>
                    <a:pt x="415" y="65"/>
                  </a:cubicBezTo>
                  <a:cubicBezTo>
                    <a:pt x="414" y="64"/>
                    <a:pt x="414" y="64"/>
                    <a:pt x="414" y="64"/>
                  </a:cubicBezTo>
                  <a:cubicBezTo>
                    <a:pt x="413" y="64"/>
                    <a:pt x="413" y="65"/>
                    <a:pt x="411" y="65"/>
                  </a:cubicBezTo>
                  <a:cubicBezTo>
                    <a:pt x="410" y="63"/>
                    <a:pt x="409" y="66"/>
                    <a:pt x="407" y="64"/>
                  </a:cubicBezTo>
                  <a:cubicBezTo>
                    <a:pt x="407" y="64"/>
                    <a:pt x="407" y="64"/>
                    <a:pt x="407" y="64"/>
                  </a:cubicBezTo>
                  <a:cubicBezTo>
                    <a:pt x="403" y="65"/>
                    <a:pt x="397" y="65"/>
                    <a:pt x="393" y="64"/>
                  </a:cubicBezTo>
                  <a:cubicBezTo>
                    <a:pt x="373" y="64"/>
                    <a:pt x="373" y="64"/>
                    <a:pt x="373" y="64"/>
                  </a:cubicBezTo>
                  <a:cubicBezTo>
                    <a:pt x="371" y="65"/>
                    <a:pt x="367" y="65"/>
                    <a:pt x="365" y="64"/>
                  </a:cubicBezTo>
                  <a:cubicBezTo>
                    <a:pt x="367" y="64"/>
                    <a:pt x="367" y="64"/>
                    <a:pt x="367" y="64"/>
                  </a:cubicBezTo>
                  <a:cubicBezTo>
                    <a:pt x="363" y="64"/>
                    <a:pt x="359" y="63"/>
                    <a:pt x="356" y="64"/>
                  </a:cubicBezTo>
                  <a:cubicBezTo>
                    <a:pt x="347" y="64"/>
                    <a:pt x="338" y="65"/>
                    <a:pt x="330" y="63"/>
                  </a:cubicBezTo>
                  <a:cubicBezTo>
                    <a:pt x="344" y="62"/>
                    <a:pt x="354" y="64"/>
                    <a:pt x="368" y="62"/>
                  </a:cubicBezTo>
                  <a:cubicBezTo>
                    <a:pt x="335" y="62"/>
                    <a:pt x="335" y="62"/>
                    <a:pt x="335" y="62"/>
                  </a:cubicBezTo>
                  <a:cubicBezTo>
                    <a:pt x="345" y="61"/>
                    <a:pt x="357" y="61"/>
                    <a:pt x="368" y="61"/>
                  </a:cubicBezTo>
                  <a:cubicBezTo>
                    <a:pt x="369" y="61"/>
                    <a:pt x="369" y="60"/>
                    <a:pt x="370" y="61"/>
                  </a:cubicBezTo>
                  <a:cubicBezTo>
                    <a:pt x="371" y="59"/>
                    <a:pt x="375" y="60"/>
                    <a:pt x="378" y="60"/>
                  </a:cubicBezTo>
                  <a:cubicBezTo>
                    <a:pt x="375" y="61"/>
                    <a:pt x="375" y="61"/>
                    <a:pt x="375" y="61"/>
                  </a:cubicBezTo>
                  <a:cubicBezTo>
                    <a:pt x="382" y="61"/>
                    <a:pt x="391" y="61"/>
                    <a:pt x="399" y="61"/>
                  </a:cubicBezTo>
                  <a:cubicBezTo>
                    <a:pt x="400" y="60"/>
                    <a:pt x="400" y="60"/>
                    <a:pt x="400" y="60"/>
                  </a:cubicBezTo>
                  <a:cubicBezTo>
                    <a:pt x="402" y="59"/>
                    <a:pt x="404" y="61"/>
                    <a:pt x="406" y="60"/>
                  </a:cubicBezTo>
                  <a:cubicBezTo>
                    <a:pt x="406" y="60"/>
                    <a:pt x="406" y="60"/>
                    <a:pt x="406" y="60"/>
                  </a:cubicBezTo>
                  <a:cubicBezTo>
                    <a:pt x="426" y="61"/>
                    <a:pt x="450" y="60"/>
                    <a:pt x="471" y="60"/>
                  </a:cubicBezTo>
                  <a:cubicBezTo>
                    <a:pt x="453" y="59"/>
                    <a:pt x="433" y="59"/>
                    <a:pt x="415" y="59"/>
                  </a:cubicBezTo>
                  <a:cubicBezTo>
                    <a:pt x="415" y="59"/>
                    <a:pt x="415" y="59"/>
                    <a:pt x="415" y="59"/>
                  </a:cubicBezTo>
                  <a:cubicBezTo>
                    <a:pt x="414" y="59"/>
                    <a:pt x="414" y="59"/>
                    <a:pt x="414" y="59"/>
                  </a:cubicBezTo>
                  <a:cubicBezTo>
                    <a:pt x="410" y="57"/>
                    <a:pt x="407" y="61"/>
                    <a:pt x="403" y="59"/>
                  </a:cubicBezTo>
                  <a:cubicBezTo>
                    <a:pt x="396" y="61"/>
                    <a:pt x="390" y="57"/>
                    <a:pt x="383" y="59"/>
                  </a:cubicBezTo>
                  <a:cubicBezTo>
                    <a:pt x="381" y="58"/>
                    <a:pt x="381" y="58"/>
                    <a:pt x="381" y="58"/>
                  </a:cubicBezTo>
                  <a:cubicBezTo>
                    <a:pt x="393" y="57"/>
                    <a:pt x="403" y="59"/>
                    <a:pt x="414" y="58"/>
                  </a:cubicBezTo>
                  <a:cubicBezTo>
                    <a:pt x="404" y="57"/>
                    <a:pt x="404" y="57"/>
                    <a:pt x="404" y="57"/>
                  </a:cubicBezTo>
                  <a:cubicBezTo>
                    <a:pt x="403" y="57"/>
                    <a:pt x="399" y="58"/>
                    <a:pt x="399" y="56"/>
                  </a:cubicBezTo>
                  <a:cubicBezTo>
                    <a:pt x="381" y="55"/>
                    <a:pt x="381" y="55"/>
                    <a:pt x="381" y="55"/>
                  </a:cubicBezTo>
                  <a:cubicBezTo>
                    <a:pt x="380" y="55"/>
                    <a:pt x="379" y="55"/>
                    <a:pt x="379" y="54"/>
                  </a:cubicBezTo>
                  <a:cubicBezTo>
                    <a:pt x="380" y="54"/>
                    <a:pt x="381" y="54"/>
                    <a:pt x="382" y="54"/>
                  </a:cubicBezTo>
                  <a:cubicBezTo>
                    <a:pt x="382" y="54"/>
                    <a:pt x="382" y="54"/>
                    <a:pt x="382" y="54"/>
                  </a:cubicBezTo>
                  <a:cubicBezTo>
                    <a:pt x="382" y="54"/>
                    <a:pt x="381" y="54"/>
                    <a:pt x="381" y="54"/>
                  </a:cubicBezTo>
                  <a:cubicBezTo>
                    <a:pt x="383" y="54"/>
                    <a:pt x="383" y="54"/>
                    <a:pt x="383" y="54"/>
                  </a:cubicBezTo>
                  <a:cubicBezTo>
                    <a:pt x="383" y="54"/>
                    <a:pt x="383" y="54"/>
                    <a:pt x="382" y="54"/>
                  </a:cubicBezTo>
                  <a:cubicBezTo>
                    <a:pt x="383" y="54"/>
                    <a:pt x="383" y="54"/>
                    <a:pt x="383" y="54"/>
                  </a:cubicBezTo>
                  <a:cubicBezTo>
                    <a:pt x="384" y="54"/>
                    <a:pt x="387" y="53"/>
                    <a:pt x="388" y="54"/>
                  </a:cubicBezTo>
                  <a:cubicBezTo>
                    <a:pt x="388" y="54"/>
                    <a:pt x="388" y="54"/>
                    <a:pt x="388" y="54"/>
                  </a:cubicBezTo>
                  <a:cubicBezTo>
                    <a:pt x="426" y="54"/>
                    <a:pt x="426" y="54"/>
                    <a:pt x="426" y="54"/>
                  </a:cubicBezTo>
                  <a:cubicBezTo>
                    <a:pt x="425" y="53"/>
                    <a:pt x="425" y="53"/>
                    <a:pt x="425" y="53"/>
                  </a:cubicBezTo>
                  <a:cubicBezTo>
                    <a:pt x="407" y="52"/>
                    <a:pt x="386" y="52"/>
                    <a:pt x="368" y="51"/>
                  </a:cubicBezTo>
                  <a:cubicBezTo>
                    <a:pt x="366" y="51"/>
                    <a:pt x="360" y="51"/>
                    <a:pt x="362" y="49"/>
                  </a:cubicBezTo>
                  <a:cubicBezTo>
                    <a:pt x="364" y="50"/>
                    <a:pt x="365" y="48"/>
                    <a:pt x="367" y="49"/>
                  </a:cubicBezTo>
                  <a:cubicBezTo>
                    <a:pt x="366" y="49"/>
                    <a:pt x="366" y="49"/>
                    <a:pt x="366" y="49"/>
                  </a:cubicBezTo>
                  <a:cubicBezTo>
                    <a:pt x="367" y="49"/>
                    <a:pt x="367" y="49"/>
                    <a:pt x="367" y="49"/>
                  </a:cubicBezTo>
                  <a:cubicBezTo>
                    <a:pt x="367" y="49"/>
                    <a:pt x="367" y="49"/>
                    <a:pt x="367" y="49"/>
                  </a:cubicBezTo>
                  <a:cubicBezTo>
                    <a:pt x="368" y="49"/>
                    <a:pt x="368" y="49"/>
                    <a:pt x="368" y="49"/>
                  </a:cubicBezTo>
                  <a:cubicBezTo>
                    <a:pt x="383" y="49"/>
                    <a:pt x="383" y="49"/>
                    <a:pt x="383" y="49"/>
                  </a:cubicBezTo>
                  <a:cubicBezTo>
                    <a:pt x="387" y="48"/>
                    <a:pt x="387" y="48"/>
                    <a:pt x="387" y="48"/>
                  </a:cubicBezTo>
                  <a:cubicBezTo>
                    <a:pt x="381" y="48"/>
                    <a:pt x="375" y="48"/>
                    <a:pt x="369" y="48"/>
                  </a:cubicBezTo>
                  <a:cubicBezTo>
                    <a:pt x="368" y="47"/>
                    <a:pt x="368" y="47"/>
                    <a:pt x="368" y="47"/>
                  </a:cubicBezTo>
                  <a:cubicBezTo>
                    <a:pt x="372" y="46"/>
                    <a:pt x="378" y="47"/>
                    <a:pt x="381" y="46"/>
                  </a:cubicBezTo>
                  <a:cubicBezTo>
                    <a:pt x="376" y="45"/>
                    <a:pt x="373" y="46"/>
                    <a:pt x="368" y="46"/>
                  </a:cubicBezTo>
                  <a:cubicBezTo>
                    <a:pt x="368" y="45"/>
                    <a:pt x="368" y="45"/>
                    <a:pt x="368" y="45"/>
                  </a:cubicBezTo>
                  <a:cubicBezTo>
                    <a:pt x="368" y="45"/>
                    <a:pt x="369" y="45"/>
                    <a:pt x="370" y="45"/>
                  </a:cubicBezTo>
                  <a:cubicBezTo>
                    <a:pt x="372" y="43"/>
                    <a:pt x="375" y="44"/>
                    <a:pt x="378" y="44"/>
                  </a:cubicBezTo>
                  <a:cubicBezTo>
                    <a:pt x="382" y="44"/>
                    <a:pt x="385" y="44"/>
                    <a:pt x="388" y="44"/>
                  </a:cubicBezTo>
                  <a:cubicBezTo>
                    <a:pt x="391" y="43"/>
                    <a:pt x="397" y="44"/>
                    <a:pt x="400" y="44"/>
                  </a:cubicBezTo>
                  <a:cubicBezTo>
                    <a:pt x="400" y="44"/>
                    <a:pt x="399" y="44"/>
                    <a:pt x="399" y="44"/>
                  </a:cubicBezTo>
                  <a:cubicBezTo>
                    <a:pt x="400" y="43"/>
                    <a:pt x="400" y="42"/>
                    <a:pt x="402" y="42"/>
                  </a:cubicBezTo>
                  <a:cubicBezTo>
                    <a:pt x="403" y="42"/>
                    <a:pt x="404" y="42"/>
                    <a:pt x="404" y="43"/>
                  </a:cubicBezTo>
                  <a:cubicBezTo>
                    <a:pt x="405" y="43"/>
                    <a:pt x="407" y="43"/>
                    <a:pt x="408" y="43"/>
                  </a:cubicBezTo>
                  <a:cubicBezTo>
                    <a:pt x="408" y="42"/>
                    <a:pt x="408" y="42"/>
                    <a:pt x="408" y="42"/>
                  </a:cubicBezTo>
                  <a:cubicBezTo>
                    <a:pt x="409" y="43"/>
                    <a:pt x="411" y="42"/>
                    <a:pt x="412" y="43"/>
                  </a:cubicBezTo>
                  <a:cubicBezTo>
                    <a:pt x="412" y="43"/>
                    <a:pt x="412" y="43"/>
                    <a:pt x="412" y="43"/>
                  </a:cubicBezTo>
                  <a:cubicBezTo>
                    <a:pt x="419" y="43"/>
                    <a:pt x="428" y="44"/>
                    <a:pt x="435" y="43"/>
                  </a:cubicBezTo>
                  <a:cubicBezTo>
                    <a:pt x="437" y="43"/>
                    <a:pt x="445" y="43"/>
                    <a:pt x="450" y="43"/>
                  </a:cubicBezTo>
                  <a:cubicBezTo>
                    <a:pt x="451" y="42"/>
                    <a:pt x="451" y="42"/>
                    <a:pt x="451" y="42"/>
                  </a:cubicBezTo>
                  <a:cubicBezTo>
                    <a:pt x="435" y="42"/>
                    <a:pt x="435" y="42"/>
                    <a:pt x="435" y="42"/>
                  </a:cubicBezTo>
                  <a:cubicBezTo>
                    <a:pt x="434" y="42"/>
                    <a:pt x="434" y="42"/>
                    <a:pt x="434" y="42"/>
                  </a:cubicBezTo>
                  <a:cubicBezTo>
                    <a:pt x="424" y="42"/>
                    <a:pt x="424" y="42"/>
                    <a:pt x="424" y="42"/>
                  </a:cubicBezTo>
                  <a:cubicBezTo>
                    <a:pt x="414" y="40"/>
                    <a:pt x="402" y="40"/>
                    <a:pt x="391" y="40"/>
                  </a:cubicBezTo>
                  <a:cubicBezTo>
                    <a:pt x="385" y="39"/>
                    <a:pt x="379" y="39"/>
                    <a:pt x="373" y="38"/>
                  </a:cubicBezTo>
                  <a:cubicBezTo>
                    <a:pt x="380" y="36"/>
                    <a:pt x="388" y="37"/>
                    <a:pt x="396" y="36"/>
                  </a:cubicBezTo>
                  <a:cubicBezTo>
                    <a:pt x="390" y="35"/>
                    <a:pt x="382" y="36"/>
                    <a:pt x="376" y="35"/>
                  </a:cubicBezTo>
                  <a:cubicBezTo>
                    <a:pt x="402" y="35"/>
                    <a:pt x="431" y="37"/>
                    <a:pt x="459" y="36"/>
                  </a:cubicBezTo>
                  <a:cubicBezTo>
                    <a:pt x="460" y="35"/>
                    <a:pt x="460" y="35"/>
                    <a:pt x="460" y="35"/>
                  </a:cubicBezTo>
                  <a:cubicBezTo>
                    <a:pt x="452" y="34"/>
                    <a:pt x="443" y="35"/>
                    <a:pt x="435" y="34"/>
                  </a:cubicBezTo>
                  <a:cubicBezTo>
                    <a:pt x="435" y="33"/>
                    <a:pt x="435" y="33"/>
                    <a:pt x="435" y="33"/>
                  </a:cubicBezTo>
                  <a:cubicBezTo>
                    <a:pt x="445" y="33"/>
                    <a:pt x="445" y="33"/>
                    <a:pt x="445" y="33"/>
                  </a:cubicBezTo>
                  <a:cubicBezTo>
                    <a:pt x="429" y="32"/>
                    <a:pt x="414" y="31"/>
                    <a:pt x="397" y="32"/>
                  </a:cubicBezTo>
                  <a:cubicBezTo>
                    <a:pt x="395" y="31"/>
                    <a:pt x="393" y="31"/>
                    <a:pt x="391" y="30"/>
                  </a:cubicBezTo>
                  <a:cubicBezTo>
                    <a:pt x="410" y="30"/>
                    <a:pt x="428" y="32"/>
                    <a:pt x="445" y="31"/>
                  </a:cubicBezTo>
                  <a:cubicBezTo>
                    <a:pt x="439" y="31"/>
                    <a:pt x="434" y="30"/>
                    <a:pt x="428" y="30"/>
                  </a:cubicBezTo>
                  <a:cubicBezTo>
                    <a:pt x="426" y="30"/>
                    <a:pt x="426" y="30"/>
                    <a:pt x="426" y="30"/>
                  </a:cubicBezTo>
                  <a:cubicBezTo>
                    <a:pt x="428" y="29"/>
                    <a:pt x="428" y="29"/>
                    <a:pt x="428" y="29"/>
                  </a:cubicBezTo>
                  <a:cubicBezTo>
                    <a:pt x="449" y="29"/>
                    <a:pt x="449" y="29"/>
                    <a:pt x="449" y="29"/>
                  </a:cubicBezTo>
                  <a:cubicBezTo>
                    <a:pt x="449" y="29"/>
                    <a:pt x="449" y="29"/>
                    <a:pt x="449" y="29"/>
                  </a:cubicBezTo>
                  <a:cubicBezTo>
                    <a:pt x="432" y="28"/>
                    <a:pt x="415" y="28"/>
                    <a:pt x="398" y="27"/>
                  </a:cubicBezTo>
                  <a:cubicBezTo>
                    <a:pt x="399" y="26"/>
                    <a:pt x="399" y="26"/>
                    <a:pt x="399" y="26"/>
                  </a:cubicBezTo>
                  <a:cubicBezTo>
                    <a:pt x="417" y="24"/>
                    <a:pt x="432" y="30"/>
                    <a:pt x="449" y="27"/>
                  </a:cubicBezTo>
                  <a:cubicBezTo>
                    <a:pt x="444" y="26"/>
                    <a:pt x="440" y="27"/>
                    <a:pt x="436" y="26"/>
                  </a:cubicBezTo>
                  <a:cubicBezTo>
                    <a:pt x="445" y="26"/>
                    <a:pt x="455" y="25"/>
                    <a:pt x="464" y="25"/>
                  </a:cubicBezTo>
                  <a:cubicBezTo>
                    <a:pt x="463" y="23"/>
                    <a:pt x="471" y="25"/>
                    <a:pt x="474" y="23"/>
                  </a:cubicBezTo>
                  <a:cubicBezTo>
                    <a:pt x="461" y="23"/>
                    <a:pt x="447" y="23"/>
                    <a:pt x="435" y="22"/>
                  </a:cubicBezTo>
                  <a:cubicBezTo>
                    <a:pt x="438" y="21"/>
                    <a:pt x="441" y="21"/>
                    <a:pt x="444" y="21"/>
                  </a:cubicBezTo>
                  <a:cubicBezTo>
                    <a:pt x="443" y="21"/>
                    <a:pt x="443" y="21"/>
                    <a:pt x="443" y="20"/>
                  </a:cubicBezTo>
                  <a:cubicBezTo>
                    <a:pt x="443" y="20"/>
                    <a:pt x="443" y="20"/>
                    <a:pt x="443" y="20"/>
                  </a:cubicBezTo>
                  <a:cubicBezTo>
                    <a:pt x="452" y="20"/>
                    <a:pt x="460" y="21"/>
                    <a:pt x="468" y="19"/>
                  </a:cubicBezTo>
                  <a:cubicBezTo>
                    <a:pt x="464" y="19"/>
                    <a:pt x="460" y="19"/>
                    <a:pt x="457" y="18"/>
                  </a:cubicBezTo>
                  <a:cubicBezTo>
                    <a:pt x="457" y="18"/>
                    <a:pt x="458" y="17"/>
                    <a:pt x="458" y="17"/>
                  </a:cubicBezTo>
                  <a:cubicBezTo>
                    <a:pt x="457" y="17"/>
                    <a:pt x="455" y="17"/>
                    <a:pt x="454" y="16"/>
                  </a:cubicBezTo>
                  <a:cubicBezTo>
                    <a:pt x="455" y="15"/>
                    <a:pt x="455" y="15"/>
                    <a:pt x="455" y="15"/>
                  </a:cubicBezTo>
                  <a:cubicBezTo>
                    <a:pt x="459" y="17"/>
                    <a:pt x="463" y="15"/>
                    <a:pt x="467" y="15"/>
                  </a:cubicBezTo>
                  <a:cubicBezTo>
                    <a:pt x="446" y="13"/>
                    <a:pt x="446" y="13"/>
                    <a:pt x="446" y="13"/>
                  </a:cubicBezTo>
                  <a:cubicBezTo>
                    <a:pt x="457" y="13"/>
                    <a:pt x="467" y="13"/>
                    <a:pt x="478" y="13"/>
                  </a:cubicBezTo>
                  <a:close/>
                  <a:moveTo>
                    <a:pt x="20" y="46"/>
                  </a:moveTo>
                  <a:cubicBezTo>
                    <a:pt x="22" y="46"/>
                    <a:pt x="22" y="46"/>
                    <a:pt x="22" y="46"/>
                  </a:cubicBezTo>
                  <a:cubicBezTo>
                    <a:pt x="22" y="46"/>
                    <a:pt x="22" y="46"/>
                    <a:pt x="22" y="46"/>
                  </a:cubicBezTo>
                  <a:lnTo>
                    <a:pt x="20" y="46"/>
                  </a:lnTo>
                  <a:close/>
                  <a:moveTo>
                    <a:pt x="224" y="74"/>
                  </a:moveTo>
                  <a:cubicBezTo>
                    <a:pt x="214" y="74"/>
                    <a:pt x="214" y="74"/>
                    <a:pt x="214" y="74"/>
                  </a:cubicBezTo>
                  <a:cubicBezTo>
                    <a:pt x="213" y="74"/>
                    <a:pt x="213" y="74"/>
                    <a:pt x="212" y="74"/>
                  </a:cubicBezTo>
                  <a:cubicBezTo>
                    <a:pt x="214" y="74"/>
                    <a:pt x="214" y="74"/>
                    <a:pt x="214" y="74"/>
                  </a:cubicBezTo>
                  <a:cubicBezTo>
                    <a:pt x="216" y="74"/>
                    <a:pt x="217" y="73"/>
                    <a:pt x="218" y="73"/>
                  </a:cubicBezTo>
                  <a:cubicBezTo>
                    <a:pt x="234" y="73"/>
                    <a:pt x="234" y="73"/>
                    <a:pt x="234" y="73"/>
                  </a:cubicBezTo>
                  <a:cubicBezTo>
                    <a:pt x="234" y="73"/>
                    <a:pt x="234" y="73"/>
                    <a:pt x="235" y="73"/>
                  </a:cubicBezTo>
                  <a:cubicBezTo>
                    <a:pt x="234" y="73"/>
                    <a:pt x="234" y="73"/>
                    <a:pt x="234" y="73"/>
                  </a:cubicBezTo>
                  <a:cubicBezTo>
                    <a:pt x="230" y="73"/>
                    <a:pt x="227" y="73"/>
                    <a:pt x="224" y="74"/>
                  </a:cubicBezTo>
                  <a:close/>
                  <a:moveTo>
                    <a:pt x="380" y="69"/>
                  </a:moveTo>
                  <a:cubicBezTo>
                    <a:pt x="379" y="69"/>
                    <a:pt x="378" y="69"/>
                    <a:pt x="377" y="69"/>
                  </a:cubicBezTo>
                  <a:cubicBezTo>
                    <a:pt x="377" y="69"/>
                    <a:pt x="379" y="69"/>
                    <a:pt x="380" y="69"/>
                  </a:cubicBezTo>
                  <a:close/>
                  <a:moveTo>
                    <a:pt x="367" y="70"/>
                  </a:moveTo>
                  <a:cubicBezTo>
                    <a:pt x="364" y="70"/>
                    <a:pt x="364" y="70"/>
                    <a:pt x="364" y="70"/>
                  </a:cubicBezTo>
                  <a:cubicBezTo>
                    <a:pt x="364" y="70"/>
                    <a:pt x="364" y="70"/>
                    <a:pt x="364" y="70"/>
                  </a:cubicBezTo>
                  <a:cubicBezTo>
                    <a:pt x="364" y="70"/>
                    <a:pt x="364" y="70"/>
                    <a:pt x="364" y="70"/>
                  </a:cubicBezTo>
                  <a:cubicBezTo>
                    <a:pt x="365" y="70"/>
                    <a:pt x="366" y="69"/>
                    <a:pt x="367" y="70"/>
                  </a:cubicBezTo>
                  <a:close/>
                  <a:moveTo>
                    <a:pt x="415" y="11"/>
                  </a:moveTo>
                  <a:cubicBezTo>
                    <a:pt x="410" y="11"/>
                    <a:pt x="410" y="11"/>
                    <a:pt x="410" y="11"/>
                  </a:cubicBezTo>
                  <a:cubicBezTo>
                    <a:pt x="411" y="11"/>
                    <a:pt x="413" y="11"/>
                    <a:pt x="415" y="11"/>
                  </a:cubicBezTo>
                  <a:cubicBezTo>
                    <a:pt x="419" y="11"/>
                    <a:pt x="419" y="11"/>
                    <a:pt x="419" y="11"/>
                  </a:cubicBezTo>
                  <a:cubicBezTo>
                    <a:pt x="417" y="12"/>
                    <a:pt x="416" y="11"/>
                    <a:pt x="415" y="11"/>
                  </a:cubicBezTo>
                  <a:close/>
                  <a:moveTo>
                    <a:pt x="422" y="12"/>
                  </a:moveTo>
                  <a:cubicBezTo>
                    <a:pt x="428" y="12"/>
                    <a:pt x="433" y="12"/>
                    <a:pt x="439" y="13"/>
                  </a:cubicBezTo>
                  <a:cubicBezTo>
                    <a:pt x="433" y="12"/>
                    <a:pt x="428" y="12"/>
                    <a:pt x="422" y="12"/>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刀锋黑草" panose="02010601030101010101" pitchFamily="2" charset="-122"/>
                <a:ea typeface="叶根友刀锋黑草" panose="02010601030101010101" pitchFamily="2" charset="-122"/>
              </a:endParaRPr>
            </a:p>
          </p:txBody>
        </p:sp>
      </p:grpSp>
    </p:spTree>
    <p:extLst>
      <p:ext uri="{BB962C8B-B14F-4D97-AF65-F5344CB8AC3E}">
        <p14:creationId xmlns:p14="http://schemas.microsoft.com/office/powerpoint/2010/main" val="254875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9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6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22" presetClass="entr" presetSubtype="8" fill="hold" nodeType="withEffect">
                                  <p:stCondLst>
                                    <p:cond delay="300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1000"/>
                                        <p:tgtEl>
                                          <p:spTgt spid="26"/>
                                        </p:tgtEl>
                                      </p:cBhvr>
                                    </p:animEffect>
                                  </p:childTnLst>
                                </p:cTn>
                              </p:par>
                              <p:par>
                                <p:cTn id="28" presetID="10" presetClass="entr" presetSubtype="0"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37" y="4573490"/>
            <a:ext cx="1153526" cy="927997"/>
          </a:xfrm>
          <a:prstGeom prst="rect">
            <a:avLst/>
          </a:prstGeom>
        </p:spPr>
      </p:pic>
      <p:grpSp>
        <p:nvGrpSpPr>
          <p:cNvPr id="3" name="组合 2"/>
          <p:cNvGrpSpPr/>
          <p:nvPr/>
        </p:nvGrpSpPr>
        <p:grpSpPr>
          <a:xfrm>
            <a:off x="3161601" y="2737725"/>
            <a:ext cx="1382550" cy="1382550"/>
            <a:chOff x="3385120" y="2528259"/>
            <a:chExt cx="1801482" cy="1801482"/>
          </a:xfrm>
        </p:grpSpPr>
        <p:grpSp>
          <p:nvGrpSpPr>
            <p:cNvPr id="21" name="组合 20"/>
            <p:cNvGrpSpPr/>
            <p:nvPr/>
          </p:nvGrpSpPr>
          <p:grpSpPr>
            <a:xfrm>
              <a:off x="3385120" y="2528259"/>
              <a:ext cx="1801482" cy="1801482"/>
              <a:chOff x="6289903" y="1763607"/>
              <a:chExt cx="1520414" cy="1520414"/>
            </a:xfrm>
          </p:grpSpPr>
          <p:sp>
            <p:nvSpPr>
              <p:cNvPr id="23" name="矩形 22"/>
              <p:cNvSpPr/>
              <p:nvPr/>
            </p:nvSpPr>
            <p:spPr>
              <a:xfrm>
                <a:off x="6289903" y="1763607"/>
                <a:ext cx="1520414" cy="1520414"/>
              </a:xfrm>
              <a:prstGeom prst="rect">
                <a:avLst/>
              </a:prstGeom>
              <a:noFill/>
              <a:ln w="19050">
                <a:solidFill>
                  <a:srgbClr val="C6AC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4" name="直接连接符 33"/>
              <p:cNvCxnSpPr/>
              <p:nvPr/>
            </p:nvCxnSpPr>
            <p:spPr>
              <a:xfrm flipH="1">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5" name="直接连接符 34"/>
              <p:cNvCxnSpPr>
                <a:stCxn id="23" idx="3"/>
                <a:endCxn id="23" idx="1"/>
              </p:cNvCxnSpPr>
              <p:nvPr/>
            </p:nvCxnSpPr>
            <p:spPr>
              <a:xfrm flipH="1">
                <a:off x="6289903" y="2523814"/>
                <a:ext cx="1520414" cy="0"/>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6" name="直接连接符 35"/>
              <p:cNvCxnSpPr>
                <a:stCxn id="23" idx="0"/>
                <a:endCxn id="23" idx="2"/>
              </p:cNvCxnSpPr>
              <p:nvPr/>
            </p:nvCxnSpPr>
            <p:spPr>
              <a:xfrm>
                <a:off x="7050110" y="1763607"/>
                <a:ext cx="0"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grpSp>
        <p:sp>
          <p:nvSpPr>
            <p:cNvPr id="37" name="文本框 36"/>
            <p:cNvSpPr txBox="1"/>
            <p:nvPr/>
          </p:nvSpPr>
          <p:spPr>
            <a:xfrm>
              <a:off x="3634801" y="2581213"/>
              <a:ext cx="1302119" cy="1564045"/>
            </a:xfrm>
            <a:prstGeom prst="rect">
              <a:avLst/>
            </a:prstGeom>
            <a:noFill/>
          </p:spPr>
          <p:txBody>
            <a:bodyPr vert="horz" wrap="square" rtlCol="0">
              <a:spAutoFit/>
            </a:bodyPr>
            <a:lstStyle/>
            <a:p>
              <a:r>
                <a:rPr lang="zh-CN" altLang="en-US" sz="7200" dirty="0">
                  <a:latin typeface="叶根友刀锋黑草" panose="02010601030101010101" pitchFamily="2" charset="-122"/>
                  <a:ea typeface="叶根友刀锋黑草" panose="02010601030101010101" pitchFamily="2" charset="-122"/>
                </a:rPr>
                <a:t>壹</a:t>
              </a:r>
            </a:p>
          </p:txBody>
        </p:sp>
      </p:grpSp>
      <p:sp>
        <p:nvSpPr>
          <p:cNvPr id="38" name="文本框 37"/>
          <p:cNvSpPr txBox="1"/>
          <p:nvPr/>
        </p:nvSpPr>
        <p:spPr>
          <a:xfrm>
            <a:off x="5043807" y="3136612"/>
            <a:ext cx="3753135" cy="584775"/>
          </a:xfrm>
          <a:prstGeom prst="rect">
            <a:avLst/>
          </a:prstGeom>
          <a:noFill/>
        </p:spPr>
        <p:txBody>
          <a:bodyPr wrap="square" rtlCol="0">
            <a:spAutoFit/>
          </a:bodyPr>
          <a:lstStyle/>
          <a:p>
            <a:r>
              <a:rPr lang="zh-CN" altLang="en-US" sz="3200" dirty="0">
                <a:latin typeface="叶根友刀锋黑草" panose="02010601030101010101" pitchFamily="2" charset="-122"/>
                <a:ea typeface="叶根友刀锋黑草" panose="02010601030101010101" pitchFamily="2" charset="-122"/>
              </a:rPr>
              <a:t>请在此处输入标题</a:t>
            </a:r>
          </a:p>
        </p:txBody>
      </p:sp>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4632" y="1381166"/>
            <a:ext cx="2316485" cy="1021082"/>
          </a:xfrm>
          <a:prstGeom prst="rect">
            <a:avLst/>
          </a:prstGeom>
        </p:spPr>
      </p:pic>
      <p:pic>
        <p:nvPicPr>
          <p:cNvPr id="40" name="图片 39"/>
          <p:cNvPicPr>
            <a:picLocks noChangeAspect="1"/>
          </p:cNvPicPr>
          <p:nvPr/>
        </p:nvPicPr>
        <p:blipFill rotWithShape="1">
          <a:blip r:embed="rId5">
            <a:clrChange>
              <a:clrFrom>
                <a:srgbClr val="FCFCFC"/>
              </a:clrFrom>
              <a:clrTo>
                <a:srgbClr val="FCFCFC">
                  <a:alpha val="0"/>
                </a:srgbClr>
              </a:clrTo>
            </a:clrChange>
            <a:extLst>
              <a:ext uri="{28A0092B-C50C-407E-A947-70E740481C1C}">
                <a14:useLocalDpi xmlns:a14="http://schemas.microsoft.com/office/drawing/2010/main" val="0"/>
              </a:ext>
            </a:extLst>
          </a:blip>
          <a:srcRect r="59494"/>
          <a:stretch/>
        </p:blipFill>
        <p:spPr>
          <a:xfrm flipH="1">
            <a:off x="10261599" y="3923708"/>
            <a:ext cx="2090061" cy="2934291"/>
          </a:xfrm>
          <a:prstGeom prst="rect">
            <a:avLst/>
          </a:prstGeom>
        </p:spPr>
      </p:pic>
    </p:spTree>
    <p:extLst>
      <p:ext uri="{BB962C8B-B14F-4D97-AF65-F5344CB8AC3E}">
        <p14:creationId xmlns:p14="http://schemas.microsoft.com/office/powerpoint/2010/main" val="2191863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37" y="4573490"/>
            <a:ext cx="1153526" cy="927997"/>
          </a:xfrm>
          <a:prstGeom prst="rect">
            <a:avLst/>
          </a:prstGeom>
        </p:spPr>
      </p:pic>
      <p:grpSp>
        <p:nvGrpSpPr>
          <p:cNvPr id="3" name="组合 2"/>
          <p:cNvGrpSpPr/>
          <p:nvPr/>
        </p:nvGrpSpPr>
        <p:grpSpPr>
          <a:xfrm>
            <a:off x="3161601" y="2737725"/>
            <a:ext cx="1382550" cy="1382550"/>
            <a:chOff x="3385120" y="2528259"/>
            <a:chExt cx="1801482" cy="1801482"/>
          </a:xfrm>
        </p:grpSpPr>
        <p:grpSp>
          <p:nvGrpSpPr>
            <p:cNvPr id="21" name="组合 20"/>
            <p:cNvGrpSpPr/>
            <p:nvPr/>
          </p:nvGrpSpPr>
          <p:grpSpPr>
            <a:xfrm>
              <a:off x="3385120" y="2528259"/>
              <a:ext cx="1801482" cy="1801482"/>
              <a:chOff x="6289903" y="1763607"/>
              <a:chExt cx="1520414" cy="1520414"/>
            </a:xfrm>
          </p:grpSpPr>
          <p:sp>
            <p:nvSpPr>
              <p:cNvPr id="23" name="矩形 22"/>
              <p:cNvSpPr/>
              <p:nvPr/>
            </p:nvSpPr>
            <p:spPr>
              <a:xfrm>
                <a:off x="6289903" y="1763607"/>
                <a:ext cx="1520414" cy="1520414"/>
              </a:xfrm>
              <a:prstGeom prst="rect">
                <a:avLst/>
              </a:prstGeom>
              <a:noFill/>
              <a:ln w="19050">
                <a:solidFill>
                  <a:srgbClr val="C6AC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4" name="直接连接符 33"/>
              <p:cNvCxnSpPr/>
              <p:nvPr/>
            </p:nvCxnSpPr>
            <p:spPr>
              <a:xfrm flipH="1">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5" name="直接连接符 34"/>
              <p:cNvCxnSpPr>
                <a:stCxn id="23" idx="3"/>
                <a:endCxn id="23" idx="1"/>
              </p:cNvCxnSpPr>
              <p:nvPr/>
            </p:nvCxnSpPr>
            <p:spPr>
              <a:xfrm flipH="1">
                <a:off x="6289903" y="2523814"/>
                <a:ext cx="1520414" cy="0"/>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6" name="直接连接符 35"/>
              <p:cNvCxnSpPr>
                <a:stCxn id="23" idx="0"/>
                <a:endCxn id="23" idx="2"/>
              </p:cNvCxnSpPr>
              <p:nvPr/>
            </p:nvCxnSpPr>
            <p:spPr>
              <a:xfrm>
                <a:off x="7050110" y="1763607"/>
                <a:ext cx="0"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grpSp>
        <p:sp>
          <p:nvSpPr>
            <p:cNvPr id="37" name="文本框 36"/>
            <p:cNvSpPr txBox="1"/>
            <p:nvPr/>
          </p:nvSpPr>
          <p:spPr>
            <a:xfrm>
              <a:off x="3634801" y="2581213"/>
              <a:ext cx="1302119" cy="1564045"/>
            </a:xfrm>
            <a:prstGeom prst="rect">
              <a:avLst/>
            </a:prstGeom>
            <a:noFill/>
          </p:spPr>
          <p:txBody>
            <a:bodyPr vert="horz" wrap="square" rtlCol="0">
              <a:spAutoFit/>
            </a:bodyPr>
            <a:lstStyle/>
            <a:p>
              <a:r>
                <a:rPr lang="zh-CN" altLang="en-US" sz="7200">
                  <a:latin typeface="叶根友刀锋黑草" panose="02010601030101010101" pitchFamily="2" charset="-122"/>
                  <a:ea typeface="叶根友刀锋黑草" panose="02010601030101010101" pitchFamily="2" charset="-122"/>
                </a:rPr>
                <a:t>贰</a:t>
              </a:r>
              <a:endParaRPr lang="zh-CN" altLang="en-US" sz="7200" dirty="0">
                <a:latin typeface="叶根友刀锋黑草" panose="02010601030101010101" pitchFamily="2" charset="-122"/>
                <a:ea typeface="叶根友刀锋黑草" panose="02010601030101010101" pitchFamily="2" charset="-122"/>
              </a:endParaRPr>
            </a:p>
          </p:txBody>
        </p:sp>
      </p:grpSp>
      <p:sp>
        <p:nvSpPr>
          <p:cNvPr id="38" name="文本框 37"/>
          <p:cNvSpPr txBox="1"/>
          <p:nvPr/>
        </p:nvSpPr>
        <p:spPr>
          <a:xfrm>
            <a:off x="5043807" y="3136612"/>
            <a:ext cx="3753135" cy="584775"/>
          </a:xfrm>
          <a:prstGeom prst="rect">
            <a:avLst/>
          </a:prstGeom>
          <a:noFill/>
        </p:spPr>
        <p:txBody>
          <a:bodyPr wrap="square" rtlCol="0">
            <a:spAutoFit/>
          </a:bodyPr>
          <a:lstStyle/>
          <a:p>
            <a:r>
              <a:rPr lang="zh-CN" altLang="en-US" sz="3200" dirty="0">
                <a:latin typeface="叶根友刀锋黑草" panose="02010601030101010101" pitchFamily="2" charset="-122"/>
                <a:ea typeface="叶根友刀锋黑草" panose="02010601030101010101" pitchFamily="2" charset="-122"/>
              </a:rPr>
              <a:t>请在此处输入标题</a:t>
            </a:r>
          </a:p>
        </p:txBody>
      </p:sp>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4632" y="1381166"/>
            <a:ext cx="2316485" cy="1021082"/>
          </a:xfrm>
          <a:prstGeom prst="rect">
            <a:avLst/>
          </a:prstGeom>
        </p:spPr>
      </p:pic>
      <p:pic>
        <p:nvPicPr>
          <p:cNvPr id="40" name="图片 39"/>
          <p:cNvPicPr>
            <a:picLocks noChangeAspect="1"/>
          </p:cNvPicPr>
          <p:nvPr/>
        </p:nvPicPr>
        <p:blipFill rotWithShape="1">
          <a:blip r:embed="rId5">
            <a:clrChange>
              <a:clrFrom>
                <a:srgbClr val="FCFCFC"/>
              </a:clrFrom>
              <a:clrTo>
                <a:srgbClr val="FCFCFC">
                  <a:alpha val="0"/>
                </a:srgbClr>
              </a:clrTo>
            </a:clrChange>
            <a:extLst>
              <a:ext uri="{28A0092B-C50C-407E-A947-70E740481C1C}">
                <a14:useLocalDpi xmlns:a14="http://schemas.microsoft.com/office/drawing/2010/main" val="0"/>
              </a:ext>
            </a:extLst>
          </a:blip>
          <a:srcRect r="59494"/>
          <a:stretch/>
        </p:blipFill>
        <p:spPr>
          <a:xfrm flipH="1">
            <a:off x="10261599" y="3923708"/>
            <a:ext cx="2090061" cy="2934291"/>
          </a:xfrm>
          <a:prstGeom prst="rect">
            <a:avLst/>
          </a:prstGeom>
        </p:spPr>
      </p:pic>
    </p:spTree>
    <p:extLst>
      <p:ext uri="{BB962C8B-B14F-4D97-AF65-F5344CB8AC3E}">
        <p14:creationId xmlns:p14="http://schemas.microsoft.com/office/powerpoint/2010/main" val="8414363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37" y="4573490"/>
            <a:ext cx="1153526" cy="927997"/>
          </a:xfrm>
          <a:prstGeom prst="rect">
            <a:avLst/>
          </a:prstGeom>
        </p:spPr>
      </p:pic>
      <p:grpSp>
        <p:nvGrpSpPr>
          <p:cNvPr id="3" name="组合 2"/>
          <p:cNvGrpSpPr/>
          <p:nvPr/>
        </p:nvGrpSpPr>
        <p:grpSpPr>
          <a:xfrm>
            <a:off x="3161601" y="2737725"/>
            <a:ext cx="1382550" cy="1382550"/>
            <a:chOff x="3385120" y="2528259"/>
            <a:chExt cx="1801482" cy="1801482"/>
          </a:xfrm>
        </p:grpSpPr>
        <p:grpSp>
          <p:nvGrpSpPr>
            <p:cNvPr id="21" name="组合 20"/>
            <p:cNvGrpSpPr/>
            <p:nvPr/>
          </p:nvGrpSpPr>
          <p:grpSpPr>
            <a:xfrm>
              <a:off x="3385120" y="2528259"/>
              <a:ext cx="1801482" cy="1801482"/>
              <a:chOff x="6289903" y="1763607"/>
              <a:chExt cx="1520414" cy="1520414"/>
            </a:xfrm>
          </p:grpSpPr>
          <p:sp>
            <p:nvSpPr>
              <p:cNvPr id="23" name="矩形 22"/>
              <p:cNvSpPr/>
              <p:nvPr/>
            </p:nvSpPr>
            <p:spPr>
              <a:xfrm>
                <a:off x="6289903" y="1763607"/>
                <a:ext cx="1520414" cy="1520414"/>
              </a:xfrm>
              <a:prstGeom prst="rect">
                <a:avLst/>
              </a:prstGeom>
              <a:noFill/>
              <a:ln w="19050">
                <a:solidFill>
                  <a:srgbClr val="C6AC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4" name="直接连接符 33"/>
              <p:cNvCxnSpPr/>
              <p:nvPr/>
            </p:nvCxnSpPr>
            <p:spPr>
              <a:xfrm flipH="1">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5" name="直接连接符 34"/>
              <p:cNvCxnSpPr>
                <a:stCxn id="23" idx="3"/>
                <a:endCxn id="23" idx="1"/>
              </p:cNvCxnSpPr>
              <p:nvPr/>
            </p:nvCxnSpPr>
            <p:spPr>
              <a:xfrm flipH="1">
                <a:off x="6289903" y="2523814"/>
                <a:ext cx="1520414" cy="0"/>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6" name="直接连接符 35"/>
              <p:cNvCxnSpPr>
                <a:stCxn id="23" idx="0"/>
                <a:endCxn id="23" idx="2"/>
              </p:cNvCxnSpPr>
              <p:nvPr/>
            </p:nvCxnSpPr>
            <p:spPr>
              <a:xfrm>
                <a:off x="7050110" y="1763607"/>
                <a:ext cx="0"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grpSp>
        <p:sp>
          <p:nvSpPr>
            <p:cNvPr id="37" name="文本框 36"/>
            <p:cNvSpPr txBox="1"/>
            <p:nvPr/>
          </p:nvSpPr>
          <p:spPr>
            <a:xfrm>
              <a:off x="3634801" y="2581213"/>
              <a:ext cx="1302119" cy="1564045"/>
            </a:xfrm>
            <a:prstGeom prst="rect">
              <a:avLst/>
            </a:prstGeom>
            <a:noFill/>
          </p:spPr>
          <p:txBody>
            <a:bodyPr vert="horz" wrap="square" rtlCol="0">
              <a:spAutoFit/>
            </a:bodyPr>
            <a:lstStyle/>
            <a:p>
              <a:r>
                <a:rPr lang="zh-CN" altLang="en-US" sz="7200" smtClean="0">
                  <a:latin typeface="叶根友刀锋黑草" panose="02010601030101010101" pitchFamily="2" charset="-122"/>
                  <a:ea typeface="叶根友刀锋黑草" panose="02010601030101010101" pitchFamily="2" charset="-122"/>
                </a:rPr>
                <a:t>叁</a:t>
              </a:r>
              <a:endParaRPr lang="zh-CN" altLang="en-US" sz="7200" dirty="0">
                <a:latin typeface="叶根友刀锋黑草" panose="02010601030101010101" pitchFamily="2" charset="-122"/>
                <a:ea typeface="叶根友刀锋黑草" panose="02010601030101010101" pitchFamily="2" charset="-122"/>
              </a:endParaRPr>
            </a:p>
          </p:txBody>
        </p:sp>
      </p:grpSp>
      <p:sp>
        <p:nvSpPr>
          <p:cNvPr id="38" name="文本框 37"/>
          <p:cNvSpPr txBox="1"/>
          <p:nvPr/>
        </p:nvSpPr>
        <p:spPr>
          <a:xfrm>
            <a:off x="5043807" y="3136612"/>
            <a:ext cx="3753135" cy="584775"/>
          </a:xfrm>
          <a:prstGeom prst="rect">
            <a:avLst/>
          </a:prstGeom>
          <a:noFill/>
        </p:spPr>
        <p:txBody>
          <a:bodyPr wrap="square" rtlCol="0">
            <a:spAutoFit/>
          </a:bodyPr>
          <a:lstStyle/>
          <a:p>
            <a:r>
              <a:rPr lang="zh-CN" altLang="en-US" sz="3200" dirty="0">
                <a:latin typeface="叶根友刀锋黑草" panose="02010601030101010101" pitchFamily="2" charset="-122"/>
                <a:ea typeface="叶根友刀锋黑草" panose="02010601030101010101" pitchFamily="2" charset="-122"/>
              </a:rPr>
              <a:t>请在此处输入标题</a:t>
            </a:r>
          </a:p>
        </p:txBody>
      </p:sp>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4632" y="1381166"/>
            <a:ext cx="2316485" cy="1021082"/>
          </a:xfrm>
          <a:prstGeom prst="rect">
            <a:avLst/>
          </a:prstGeom>
        </p:spPr>
      </p:pic>
      <p:pic>
        <p:nvPicPr>
          <p:cNvPr id="40" name="图片 39"/>
          <p:cNvPicPr>
            <a:picLocks noChangeAspect="1"/>
          </p:cNvPicPr>
          <p:nvPr/>
        </p:nvPicPr>
        <p:blipFill rotWithShape="1">
          <a:blip r:embed="rId5">
            <a:clrChange>
              <a:clrFrom>
                <a:srgbClr val="FCFCFC"/>
              </a:clrFrom>
              <a:clrTo>
                <a:srgbClr val="FCFCFC">
                  <a:alpha val="0"/>
                </a:srgbClr>
              </a:clrTo>
            </a:clrChange>
            <a:extLst>
              <a:ext uri="{28A0092B-C50C-407E-A947-70E740481C1C}">
                <a14:useLocalDpi xmlns:a14="http://schemas.microsoft.com/office/drawing/2010/main" val="0"/>
              </a:ext>
            </a:extLst>
          </a:blip>
          <a:srcRect r="59494"/>
          <a:stretch/>
        </p:blipFill>
        <p:spPr>
          <a:xfrm flipH="1">
            <a:off x="10261599" y="3923708"/>
            <a:ext cx="2090061" cy="2934291"/>
          </a:xfrm>
          <a:prstGeom prst="rect">
            <a:avLst/>
          </a:prstGeom>
        </p:spPr>
      </p:pic>
    </p:spTree>
    <p:extLst>
      <p:ext uri="{BB962C8B-B14F-4D97-AF65-F5344CB8AC3E}">
        <p14:creationId xmlns:p14="http://schemas.microsoft.com/office/powerpoint/2010/main" val="337224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37" y="4573490"/>
            <a:ext cx="1153526" cy="927997"/>
          </a:xfrm>
          <a:prstGeom prst="rect">
            <a:avLst/>
          </a:prstGeom>
        </p:spPr>
      </p:pic>
      <p:grpSp>
        <p:nvGrpSpPr>
          <p:cNvPr id="3" name="组合 2"/>
          <p:cNvGrpSpPr/>
          <p:nvPr/>
        </p:nvGrpSpPr>
        <p:grpSpPr>
          <a:xfrm>
            <a:off x="3161601" y="2737725"/>
            <a:ext cx="1382550" cy="1382550"/>
            <a:chOff x="3385120" y="2528259"/>
            <a:chExt cx="1801482" cy="1801482"/>
          </a:xfrm>
        </p:grpSpPr>
        <p:grpSp>
          <p:nvGrpSpPr>
            <p:cNvPr id="21" name="组合 20"/>
            <p:cNvGrpSpPr/>
            <p:nvPr/>
          </p:nvGrpSpPr>
          <p:grpSpPr>
            <a:xfrm>
              <a:off x="3385120" y="2528259"/>
              <a:ext cx="1801482" cy="1801482"/>
              <a:chOff x="6289903" y="1763607"/>
              <a:chExt cx="1520414" cy="1520414"/>
            </a:xfrm>
          </p:grpSpPr>
          <p:sp>
            <p:nvSpPr>
              <p:cNvPr id="23" name="矩形 22"/>
              <p:cNvSpPr/>
              <p:nvPr/>
            </p:nvSpPr>
            <p:spPr>
              <a:xfrm>
                <a:off x="6289903" y="1763607"/>
                <a:ext cx="1520414" cy="1520414"/>
              </a:xfrm>
              <a:prstGeom prst="rect">
                <a:avLst/>
              </a:prstGeom>
              <a:noFill/>
              <a:ln w="19050">
                <a:solidFill>
                  <a:srgbClr val="C6AC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4" name="直接连接符 33"/>
              <p:cNvCxnSpPr/>
              <p:nvPr/>
            </p:nvCxnSpPr>
            <p:spPr>
              <a:xfrm flipH="1">
                <a:off x="6289903" y="1763607"/>
                <a:ext cx="1520414"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5" name="直接连接符 34"/>
              <p:cNvCxnSpPr>
                <a:stCxn id="23" idx="3"/>
                <a:endCxn id="23" idx="1"/>
              </p:cNvCxnSpPr>
              <p:nvPr/>
            </p:nvCxnSpPr>
            <p:spPr>
              <a:xfrm flipH="1">
                <a:off x="6289903" y="2523814"/>
                <a:ext cx="1520414" cy="0"/>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cxnSp>
            <p:nvCxnSpPr>
              <p:cNvPr id="36" name="直接连接符 35"/>
              <p:cNvCxnSpPr>
                <a:stCxn id="23" idx="0"/>
                <a:endCxn id="23" idx="2"/>
              </p:cNvCxnSpPr>
              <p:nvPr/>
            </p:nvCxnSpPr>
            <p:spPr>
              <a:xfrm>
                <a:off x="7050110" y="1763607"/>
                <a:ext cx="0" cy="1520414"/>
              </a:xfrm>
              <a:prstGeom prst="line">
                <a:avLst/>
              </a:prstGeom>
              <a:ln>
                <a:solidFill>
                  <a:srgbClr val="C6ACB0"/>
                </a:solidFill>
              </a:ln>
            </p:spPr>
            <p:style>
              <a:lnRef idx="1">
                <a:schemeClr val="accent3"/>
              </a:lnRef>
              <a:fillRef idx="0">
                <a:schemeClr val="accent3"/>
              </a:fillRef>
              <a:effectRef idx="0">
                <a:schemeClr val="accent3"/>
              </a:effectRef>
              <a:fontRef idx="minor">
                <a:schemeClr val="tx1"/>
              </a:fontRef>
            </p:style>
          </p:cxnSp>
        </p:grpSp>
        <p:sp>
          <p:nvSpPr>
            <p:cNvPr id="37" name="文本框 36"/>
            <p:cNvSpPr txBox="1"/>
            <p:nvPr/>
          </p:nvSpPr>
          <p:spPr>
            <a:xfrm>
              <a:off x="3634801" y="2581213"/>
              <a:ext cx="1302119" cy="1564045"/>
            </a:xfrm>
            <a:prstGeom prst="rect">
              <a:avLst/>
            </a:prstGeom>
            <a:noFill/>
          </p:spPr>
          <p:txBody>
            <a:bodyPr vert="horz" wrap="square" rtlCol="0">
              <a:spAutoFit/>
            </a:bodyPr>
            <a:lstStyle/>
            <a:p>
              <a:r>
                <a:rPr lang="zh-CN" altLang="en-US" sz="7200">
                  <a:latin typeface="叶根友刀锋黑草" panose="02010601030101010101" pitchFamily="2" charset="-122"/>
                  <a:ea typeface="叶根友刀锋黑草" panose="02010601030101010101" pitchFamily="2" charset="-122"/>
                </a:rPr>
                <a:t>肆</a:t>
              </a:r>
              <a:endParaRPr lang="zh-CN" altLang="en-US" sz="7200" dirty="0">
                <a:latin typeface="叶根友刀锋黑草" panose="02010601030101010101" pitchFamily="2" charset="-122"/>
                <a:ea typeface="叶根友刀锋黑草" panose="02010601030101010101" pitchFamily="2" charset="-122"/>
              </a:endParaRPr>
            </a:p>
          </p:txBody>
        </p:sp>
      </p:grpSp>
      <p:sp>
        <p:nvSpPr>
          <p:cNvPr id="38" name="文本框 37"/>
          <p:cNvSpPr txBox="1"/>
          <p:nvPr/>
        </p:nvSpPr>
        <p:spPr>
          <a:xfrm>
            <a:off x="5043807" y="3136612"/>
            <a:ext cx="3753135" cy="584775"/>
          </a:xfrm>
          <a:prstGeom prst="rect">
            <a:avLst/>
          </a:prstGeom>
          <a:noFill/>
        </p:spPr>
        <p:txBody>
          <a:bodyPr wrap="square" rtlCol="0">
            <a:spAutoFit/>
          </a:bodyPr>
          <a:lstStyle/>
          <a:p>
            <a:r>
              <a:rPr lang="zh-CN" altLang="en-US" sz="3200" dirty="0">
                <a:latin typeface="叶根友刀锋黑草" panose="02010601030101010101" pitchFamily="2" charset="-122"/>
                <a:ea typeface="叶根友刀锋黑草" panose="02010601030101010101" pitchFamily="2" charset="-122"/>
              </a:rPr>
              <a:t>请在此处输入标题</a:t>
            </a:r>
          </a:p>
        </p:txBody>
      </p:sp>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4632" y="1381166"/>
            <a:ext cx="2316485" cy="1021082"/>
          </a:xfrm>
          <a:prstGeom prst="rect">
            <a:avLst/>
          </a:prstGeom>
        </p:spPr>
      </p:pic>
      <p:pic>
        <p:nvPicPr>
          <p:cNvPr id="40" name="图片 39"/>
          <p:cNvPicPr>
            <a:picLocks noChangeAspect="1"/>
          </p:cNvPicPr>
          <p:nvPr/>
        </p:nvPicPr>
        <p:blipFill rotWithShape="1">
          <a:blip r:embed="rId5">
            <a:clrChange>
              <a:clrFrom>
                <a:srgbClr val="FCFCFC"/>
              </a:clrFrom>
              <a:clrTo>
                <a:srgbClr val="FCFCFC">
                  <a:alpha val="0"/>
                </a:srgbClr>
              </a:clrTo>
            </a:clrChange>
            <a:extLst>
              <a:ext uri="{28A0092B-C50C-407E-A947-70E740481C1C}">
                <a14:useLocalDpi xmlns:a14="http://schemas.microsoft.com/office/drawing/2010/main" val="0"/>
              </a:ext>
            </a:extLst>
          </a:blip>
          <a:srcRect r="59494"/>
          <a:stretch/>
        </p:blipFill>
        <p:spPr>
          <a:xfrm flipH="1">
            <a:off x="10261599" y="3923708"/>
            <a:ext cx="2090061" cy="2934291"/>
          </a:xfrm>
          <a:prstGeom prst="rect">
            <a:avLst/>
          </a:prstGeom>
        </p:spPr>
      </p:pic>
    </p:spTree>
    <p:extLst>
      <p:ext uri="{BB962C8B-B14F-4D97-AF65-F5344CB8AC3E}">
        <p14:creationId xmlns:p14="http://schemas.microsoft.com/office/powerpoint/2010/main" val="3206378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18" name="图片 17"/>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17770" y="1666258"/>
            <a:ext cx="7670248" cy="3525483"/>
          </a:xfrm>
          <a:prstGeom prst="rect">
            <a:avLst/>
          </a:prstGeom>
        </p:spPr>
      </p:pic>
      <p:sp>
        <p:nvSpPr>
          <p:cNvPr id="19" name="文本框 18"/>
          <p:cNvSpPr txBox="1"/>
          <p:nvPr/>
        </p:nvSpPr>
        <p:spPr>
          <a:xfrm>
            <a:off x="7649989" y="3906242"/>
            <a:ext cx="1676058" cy="523220"/>
          </a:xfrm>
          <a:prstGeom prst="rect">
            <a:avLst/>
          </a:prstGeom>
          <a:noFill/>
        </p:spPr>
        <p:txBody>
          <a:bodyPr wrap="square" rtlCol="0">
            <a:spAutoFit/>
          </a:bodyPr>
          <a:lstStyle/>
          <a:p>
            <a:r>
              <a:rPr lang="zh-CN" altLang="en-US" sz="2800" dirty="0" smtClean="0">
                <a:latin typeface="叶根友刀锋黑草" panose="02010601030101010101" pitchFamily="2" charset="-122"/>
                <a:ea typeface="叶根友刀锋黑草" panose="02010601030101010101" pitchFamily="2" charset="-122"/>
              </a:rPr>
              <a:t>添加文本</a:t>
            </a:r>
            <a:endParaRPr lang="zh-CN" altLang="en-US" sz="2800" dirty="0">
              <a:latin typeface="叶根友刀锋黑草" panose="02010601030101010101" pitchFamily="2" charset="-122"/>
              <a:ea typeface="叶根友刀锋黑草" panose="02010601030101010101" pitchFamily="2" charset="-122"/>
            </a:endParaRPr>
          </a:p>
        </p:txBody>
      </p:sp>
      <p:sp>
        <p:nvSpPr>
          <p:cNvPr id="22" name="文本框 21"/>
          <p:cNvSpPr txBox="1"/>
          <p:nvPr/>
        </p:nvSpPr>
        <p:spPr>
          <a:xfrm>
            <a:off x="7639355" y="4429462"/>
            <a:ext cx="3139734" cy="1323439"/>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a:t>
            </a:r>
          </a:p>
          <a:p>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24" name="直接连接符 23"/>
          <p:cNvCxnSpPr/>
          <p:nvPr/>
        </p:nvCxnSpPr>
        <p:spPr>
          <a:xfrm>
            <a:off x="7785789" y="4429462"/>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211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aphicFrame>
        <p:nvGraphicFramePr>
          <p:cNvPr id="6" name="图表 5"/>
          <p:cNvGraphicFramePr/>
          <p:nvPr>
            <p:extLst>
              <p:ext uri="{D42A27DB-BD31-4B8C-83A1-F6EECF244321}">
                <p14:modId xmlns:p14="http://schemas.microsoft.com/office/powerpoint/2010/main" val="2532024621"/>
              </p:ext>
            </p:extLst>
          </p:nvPr>
        </p:nvGraphicFramePr>
        <p:xfrm>
          <a:off x="4074160" y="1728216"/>
          <a:ext cx="7308544" cy="3915838"/>
        </p:xfrm>
        <a:graphic>
          <a:graphicData uri="http://schemas.openxmlformats.org/drawingml/2006/chart">
            <c:chart xmlns:c="http://schemas.openxmlformats.org/drawingml/2006/chart" xmlns:r="http://schemas.openxmlformats.org/officeDocument/2006/relationships" r:id="rId4"/>
          </a:graphicData>
        </a:graphic>
      </p:graphicFrame>
      <p:sp>
        <p:nvSpPr>
          <p:cNvPr id="7" name="文本框 6"/>
          <p:cNvSpPr txBox="1"/>
          <p:nvPr/>
        </p:nvSpPr>
        <p:spPr>
          <a:xfrm>
            <a:off x="723427" y="3309622"/>
            <a:ext cx="3062699" cy="1689373"/>
          </a:xfrm>
          <a:prstGeom prst="rect">
            <a:avLst/>
          </a:prstGeom>
          <a:noFill/>
        </p:spPr>
        <p:txBody>
          <a:bodyPr wrap="square" rtlCol="0">
            <a:spAutoFit/>
          </a:bodyPr>
          <a:lstStyle/>
          <a:p>
            <a:pPr>
              <a:lnSpc>
                <a:spcPct val="150000"/>
              </a:lnSpc>
            </a:pPr>
            <a:r>
              <a:rPr lang="zh-CN" altLang="en-US" smtClean="0">
                <a:solidFill>
                  <a:schemeClr val="tx1">
                    <a:lumMod val="95000"/>
                    <a:lumOff val="5000"/>
                  </a:schemeClr>
                </a:solidFill>
                <a:latin typeface="楷体" panose="02010609060101010101" pitchFamily="49" charset="-122"/>
                <a:ea typeface="楷体" panose="02010609060101010101" pitchFamily="49" charset="-122"/>
              </a:rPr>
              <a:t>请</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的文本请在此处添加您的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文本请在此处添加您的</a:t>
            </a:r>
            <a:endParaRPr lang="zh-CN" altLang="en-US">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8" name="Picture 4" descr="E:\PPT\PPT中国风元素\水墨祥云\水墨祥云\0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3427" y="2727915"/>
            <a:ext cx="933396" cy="58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9"/>
          <p:cNvSpPr txBox="1">
            <a:spLocks noChangeArrowheads="1"/>
          </p:cNvSpPr>
          <p:nvPr/>
        </p:nvSpPr>
        <p:spPr bwMode="auto">
          <a:xfrm>
            <a:off x="1727943" y="2787535"/>
            <a:ext cx="1716297"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815975">
              <a:lnSpc>
                <a:spcPct val="80000"/>
              </a:lnSpc>
            </a:pPr>
            <a:r>
              <a:rPr lang="zh-CN" altLang="en-US" sz="2800" spc="-150" smtClean="0">
                <a:solidFill>
                  <a:srgbClr val="000000"/>
                </a:solidFill>
                <a:latin typeface="叶根友刀锋黑草" panose="02010601030101010101" pitchFamily="2" charset="-122"/>
                <a:ea typeface="叶根友刀锋黑草" panose="02010601030101010101" pitchFamily="2" charset="-122"/>
              </a:rPr>
              <a:t>数据分析</a:t>
            </a:r>
            <a:endParaRPr lang="zh-CN" altLang="en-US" sz="2800" spc="-150" dirty="0">
              <a:solidFill>
                <a:srgbClr val="000000"/>
              </a:solidFill>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36776053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t="25977"/>
          <a:stretch/>
        </p:blipFill>
        <p:spPr>
          <a:xfrm rot="16200000">
            <a:off x="791715" y="1159799"/>
            <a:ext cx="3493067" cy="5076497"/>
          </a:xfrm>
          <a:prstGeom prst="rect">
            <a:avLst/>
          </a:prstGeom>
        </p:spPr>
      </p:pic>
      <p:sp>
        <p:nvSpPr>
          <p:cNvPr id="22" name="弧 5"/>
          <p:cNvSpPr/>
          <p:nvPr/>
        </p:nvSpPr>
        <p:spPr>
          <a:xfrm rot="1910213">
            <a:off x="2075352" y="1596207"/>
            <a:ext cx="3795077" cy="3795077"/>
          </a:xfrm>
          <a:prstGeom prst="arc">
            <a:avLst>
              <a:gd name="adj1" fmla="val 16200000"/>
              <a:gd name="adj2" fmla="val 1696768"/>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31" name="图片 3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5273" y="1951513"/>
            <a:ext cx="983427" cy="446809"/>
          </a:xfrm>
          <a:prstGeom prst="rect">
            <a:avLst/>
          </a:prstGeom>
        </p:spPr>
      </p:pic>
      <p:pic>
        <p:nvPicPr>
          <p:cNvPr id="32" name="图片 3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64967" y="3277674"/>
            <a:ext cx="983427" cy="446809"/>
          </a:xfrm>
          <a:prstGeom prst="rect">
            <a:avLst/>
          </a:prstGeom>
        </p:spPr>
      </p:pic>
      <p:pic>
        <p:nvPicPr>
          <p:cNvPr id="33" name="图片 3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5272" y="4571863"/>
            <a:ext cx="983427" cy="446809"/>
          </a:xfrm>
          <a:prstGeom prst="rect">
            <a:avLst/>
          </a:prstGeom>
        </p:spPr>
      </p:pic>
      <p:sp>
        <p:nvSpPr>
          <p:cNvPr id="34" name="文本框 33"/>
          <p:cNvSpPr txBox="1"/>
          <p:nvPr/>
        </p:nvSpPr>
        <p:spPr>
          <a:xfrm>
            <a:off x="6007883" y="2230247"/>
            <a:ext cx="4114235"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5" name="文本框 34"/>
          <p:cNvSpPr txBox="1"/>
          <p:nvPr/>
        </p:nvSpPr>
        <p:spPr>
          <a:xfrm>
            <a:off x="6007883" y="1728216"/>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36" name="文本框 35"/>
          <p:cNvSpPr txBox="1"/>
          <p:nvPr/>
        </p:nvSpPr>
        <p:spPr>
          <a:xfrm>
            <a:off x="6428322" y="3501990"/>
            <a:ext cx="4114235"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7" name="文本框 36"/>
          <p:cNvSpPr txBox="1"/>
          <p:nvPr/>
        </p:nvSpPr>
        <p:spPr>
          <a:xfrm>
            <a:off x="6428322" y="2999959"/>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38" name="文本框 37"/>
          <p:cNvSpPr txBox="1"/>
          <p:nvPr/>
        </p:nvSpPr>
        <p:spPr>
          <a:xfrm>
            <a:off x="5977072" y="4814099"/>
            <a:ext cx="4114235"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9" name="文本框 38"/>
          <p:cNvSpPr txBox="1"/>
          <p:nvPr/>
        </p:nvSpPr>
        <p:spPr>
          <a:xfrm>
            <a:off x="5977072" y="4312068"/>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984890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05216" y="3495622"/>
            <a:ext cx="676075" cy="697884"/>
          </a:xfrm>
          <a:prstGeom prst="rect">
            <a:avLst/>
          </a:prstGeom>
        </p:spPr>
      </p:pic>
      <p:cxnSp>
        <p:nvCxnSpPr>
          <p:cNvPr id="19" name="直接连接符 18"/>
          <p:cNvCxnSpPr/>
          <p:nvPr/>
        </p:nvCxnSpPr>
        <p:spPr>
          <a:xfrm flipV="1">
            <a:off x="4997464" y="2691451"/>
            <a:ext cx="904798" cy="76954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997464" y="3844565"/>
            <a:ext cx="904798"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997464" y="4228137"/>
            <a:ext cx="904798" cy="863037"/>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0927" y="2981527"/>
            <a:ext cx="1534287" cy="1726075"/>
          </a:xfrm>
          <a:prstGeom prst="rect">
            <a:avLst/>
          </a:prstGeom>
        </p:spPr>
      </p:pic>
      <p:sp>
        <p:nvSpPr>
          <p:cNvPr id="25" name="TextBox 14"/>
          <p:cNvSpPr txBox="1"/>
          <p:nvPr/>
        </p:nvSpPr>
        <p:spPr>
          <a:xfrm>
            <a:off x="1488451" y="3359886"/>
            <a:ext cx="790602" cy="830997"/>
          </a:xfrm>
          <a:prstGeom prst="rect">
            <a:avLst/>
          </a:prstGeom>
          <a:noFill/>
        </p:spPr>
        <p:txBody>
          <a:bodyPr wrap="none" rtlCol="0">
            <a:spAutoFit/>
          </a:bodyPr>
          <a:lstStyle/>
          <a:p>
            <a:pPr algn="ctr"/>
            <a:r>
              <a:rPr lang="zh-CN" altLang="en-US" sz="2400" b="1" dirty="0" smtClean="0">
                <a:latin typeface="叶根友刀锋黑草" panose="02010601030101010101" pitchFamily="2" charset="-122"/>
                <a:ea typeface="叶根友刀锋黑草" panose="02010601030101010101" pitchFamily="2" charset="-122"/>
              </a:rPr>
              <a:t>标题</a:t>
            </a:r>
            <a:endParaRPr lang="en-US" altLang="zh-CN" sz="2400" b="1" dirty="0" smtClean="0">
              <a:latin typeface="叶根友刀锋黑草" panose="02010601030101010101" pitchFamily="2" charset="-122"/>
              <a:ea typeface="叶根友刀锋黑草" panose="02010601030101010101" pitchFamily="2" charset="-122"/>
            </a:endParaRPr>
          </a:p>
          <a:p>
            <a:pPr algn="ctr"/>
            <a:r>
              <a:rPr lang="zh-CN" altLang="en-US" sz="2400" b="1" dirty="0" smtClean="0">
                <a:latin typeface="叶根友刀锋黑草" panose="02010601030101010101" pitchFamily="2" charset="-122"/>
                <a:ea typeface="叶根友刀锋黑草" panose="02010601030101010101" pitchFamily="2" charset="-122"/>
              </a:rPr>
              <a:t>文字</a:t>
            </a:r>
            <a:endParaRPr lang="zh-CN" altLang="en-US" sz="2400" b="1" dirty="0">
              <a:latin typeface="叶根友刀锋黑草" panose="02010601030101010101" pitchFamily="2" charset="-122"/>
              <a:ea typeface="叶根友刀锋黑草" panose="02010601030101010101" pitchFamily="2" charset="-122"/>
            </a:endParaRPr>
          </a:p>
        </p:txBody>
      </p:sp>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2360" y="2981527"/>
            <a:ext cx="1534287" cy="1726075"/>
          </a:xfrm>
          <a:prstGeom prst="rect">
            <a:avLst/>
          </a:prstGeom>
        </p:spPr>
      </p:pic>
      <p:sp>
        <p:nvSpPr>
          <p:cNvPr id="27" name="TextBox 17"/>
          <p:cNvSpPr txBox="1"/>
          <p:nvPr/>
        </p:nvSpPr>
        <p:spPr>
          <a:xfrm>
            <a:off x="3833486" y="3359885"/>
            <a:ext cx="790602" cy="830997"/>
          </a:xfrm>
          <a:prstGeom prst="rect">
            <a:avLst/>
          </a:prstGeom>
          <a:noFill/>
        </p:spPr>
        <p:txBody>
          <a:bodyPr wrap="none" rtlCol="0">
            <a:spAutoFit/>
          </a:bodyPr>
          <a:lstStyle/>
          <a:p>
            <a:pPr algn="ctr"/>
            <a:r>
              <a:rPr lang="zh-CN" altLang="en-US" sz="2400" b="1" dirty="0" smtClean="0">
                <a:latin typeface="叶根友刀锋黑草" panose="02010601030101010101" pitchFamily="2" charset="-122"/>
                <a:ea typeface="叶根友刀锋黑草" panose="02010601030101010101" pitchFamily="2" charset="-122"/>
              </a:rPr>
              <a:t>标题</a:t>
            </a:r>
            <a:endParaRPr lang="en-US" altLang="zh-CN" sz="2400" b="1" dirty="0" smtClean="0">
              <a:latin typeface="叶根友刀锋黑草" panose="02010601030101010101" pitchFamily="2" charset="-122"/>
              <a:ea typeface="叶根友刀锋黑草" panose="02010601030101010101" pitchFamily="2" charset="-122"/>
            </a:endParaRPr>
          </a:p>
          <a:p>
            <a:pPr algn="ctr"/>
            <a:r>
              <a:rPr lang="zh-CN" altLang="en-US" sz="2400" b="1" dirty="0" smtClean="0">
                <a:latin typeface="叶根友刀锋黑草" panose="02010601030101010101" pitchFamily="2" charset="-122"/>
                <a:ea typeface="叶根友刀锋黑草" panose="02010601030101010101" pitchFamily="2" charset="-122"/>
              </a:rPr>
              <a:t>文字</a:t>
            </a:r>
            <a:endParaRPr lang="zh-CN" altLang="en-US" sz="2400" b="1" dirty="0">
              <a:latin typeface="叶根友刀锋黑草" panose="02010601030101010101" pitchFamily="2" charset="-122"/>
              <a:ea typeface="叶根友刀锋黑草" panose="02010601030101010101" pitchFamily="2" charset="-122"/>
            </a:endParaRPr>
          </a:p>
        </p:txBody>
      </p:sp>
      <p:grpSp>
        <p:nvGrpSpPr>
          <p:cNvPr id="28" name="组合 27"/>
          <p:cNvGrpSpPr/>
          <p:nvPr/>
        </p:nvGrpSpPr>
        <p:grpSpPr>
          <a:xfrm>
            <a:off x="5902262" y="1418904"/>
            <a:ext cx="1684314" cy="1604866"/>
            <a:chOff x="4596462" y="1085503"/>
            <a:chExt cx="1264785" cy="1205126"/>
          </a:xfrm>
        </p:grpSpPr>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6462" y="1085503"/>
              <a:ext cx="1264785" cy="1205126"/>
            </a:xfrm>
            <a:prstGeom prst="rect">
              <a:avLst/>
            </a:prstGeom>
          </p:spPr>
        </p:pic>
        <p:sp>
          <p:nvSpPr>
            <p:cNvPr id="30" name="TextBox 20"/>
            <p:cNvSpPr txBox="1"/>
            <p:nvPr/>
          </p:nvSpPr>
          <p:spPr>
            <a:xfrm>
              <a:off x="4788024" y="1491630"/>
              <a:ext cx="864096" cy="300451"/>
            </a:xfrm>
            <a:prstGeom prst="rect">
              <a:avLst/>
            </a:prstGeom>
            <a:noFill/>
          </p:spPr>
          <p:txBody>
            <a:bodyPr wrap="square" rtlCol="0">
              <a:spAutoFit/>
            </a:bodyPr>
            <a:lstStyle/>
            <a:p>
              <a:pPr algn="ctr"/>
              <a:r>
                <a:rPr lang="zh-CN" altLang="en-US" sz="2000" b="1" dirty="0" smtClean="0">
                  <a:solidFill>
                    <a:schemeClr val="bg1"/>
                  </a:solidFill>
                  <a:latin typeface="叶根友刀锋黑草" panose="02010601030101010101" pitchFamily="2" charset="-122"/>
                  <a:ea typeface="叶根友刀锋黑草" panose="02010601030101010101" pitchFamily="2" charset="-122"/>
                </a:rPr>
                <a:t>文本</a:t>
              </a:r>
              <a:endParaRPr lang="zh-CN" altLang="en-US" sz="2000" b="1" dirty="0">
                <a:solidFill>
                  <a:schemeClr val="bg1"/>
                </a:solidFill>
                <a:latin typeface="叶根友刀锋黑草" panose="02010601030101010101" pitchFamily="2" charset="-122"/>
                <a:ea typeface="叶根友刀锋黑草" panose="02010601030101010101" pitchFamily="2" charset="-122"/>
              </a:endParaRPr>
            </a:p>
          </p:txBody>
        </p:sp>
      </p:grpSp>
      <p:grpSp>
        <p:nvGrpSpPr>
          <p:cNvPr id="40" name="组合 39"/>
          <p:cNvGrpSpPr/>
          <p:nvPr/>
        </p:nvGrpSpPr>
        <p:grpSpPr>
          <a:xfrm>
            <a:off x="5902262" y="3102736"/>
            <a:ext cx="1684314" cy="1604866"/>
            <a:chOff x="4596462" y="2349926"/>
            <a:chExt cx="1264785" cy="1205126"/>
          </a:xfrm>
        </p:grpSpPr>
        <p:pic>
          <p:nvPicPr>
            <p:cNvPr id="41" name="图片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6462" y="2349926"/>
              <a:ext cx="1264785" cy="1205126"/>
            </a:xfrm>
            <a:prstGeom prst="rect">
              <a:avLst/>
            </a:prstGeom>
          </p:spPr>
        </p:pic>
        <p:sp>
          <p:nvSpPr>
            <p:cNvPr id="42" name="TextBox 24"/>
            <p:cNvSpPr txBox="1"/>
            <p:nvPr/>
          </p:nvSpPr>
          <p:spPr>
            <a:xfrm>
              <a:off x="4796806" y="2767823"/>
              <a:ext cx="864096" cy="300451"/>
            </a:xfrm>
            <a:prstGeom prst="rect">
              <a:avLst/>
            </a:prstGeom>
            <a:noFill/>
          </p:spPr>
          <p:txBody>
            <a:bodyPr wrap="square" rtlCol="0">
              <a:spAutoFit/>
            </a:bodyPr>
            <a:lstStyle/>
            <a:p>
              <a:pPr algn="ctr"/>
              <a:r>
                <a:rPr lang="zh-CN" altLang="en-US" sz="2000" b="1" dirty="0" smtClean="0">
                  <a:solidFill>
                    <a:schemeClr val="bg1"/>
                  </a:solidFill>
                  <a:latin typeface="叶根友刀锋黑草" panose="02010601030101010101" pitchFamily="2" charset="-122"/>
                  <a:ea typeface="叶根友刀锋黑草" panose="02010601030101010101" pitchFamily="2" charset="-122"/>
                </a:rPr>
                <a:t>文本</a:t>
              </a:r>
              <a:endParaRPr lang="zh-CN" altLang="en-US" sz="2000" b="1" dirty="0">
                <a:solidFill>
                  <a:schemeClr val="bg1"/>
                </a:solidFill>
                <a:latin typeface="叶根友刀锋黑草" panose="02010601030101010101" pitchFamily="2" charset="-122"/>
                <a:ea typeface="叶根友刀锋黑草" panose="02010601030101010101" pitchFamily="2" charset="-122"/>
              </a:endParaRPr>
            </a:p>
          </p:txBody>
        </p:sp>
      </p:grpSp>
      <p:grpSp>
        <p:nvGrpSpPr>
          <p:cNvPr id="43" name="组合 42"/>
          <p:cNvGrpSpPr/>
          <p:nvPr/>
        </p:nvGrpSpPr>
        <p:grpSpPr>
          <a:xfrm>
            <a:off x="5902260" y="4765957"/>
            <a:ext cx="1684314" cy="1604866"/>
            <a:chOff x="4596461" y="3598872"/>
            <a:chExt cx="1264785" cy="1205126"/>
          </a:xfrm>
        </p:grpSpPr>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6461" y="3598872"/>
              <a:ext cx="1264785" cy="1205126"/>
            </a:xfrm>
            <a:prstGeom prst="rect">
              <a:avLst/>
            </a:prstGeom>
          </p:spPr>
        </p:pic>
        <p:sp>
          <p:nvSpPr>
            <p:cNvPr id="45" name="TextBox 27"/>
            <p:cNvSpPr txBox="1"/>
            <p:nvPr/>
          </p:nvSpPr>
          <p:spPr>
            <a:xfrm>
              <a:off x="4788024" y="4016769"/>
              <a:ext cx="864096" cy="300451"/>
            </a:xfrm>
            <a:prstGeom prst="rect">
              <a:avLst/>
            </a:prstGeom>
            <a:noFill/>
          </p:spPr>
          <p:txBody>
            <a:bodyPr wrap="square" rtlCol="0">
              <a:spAutoFit/>
            </a:bodyPr>
            <a:lstStyle/>
            <a:p>
              <a:pPr algn="ctr"/>
              <a:r>
                <a:rPr lang="zh-CN" altLang="en-US" sz="2000" b="1" dirty="0" smtClean="0">
                  <a:solidFill>
                    <a:schemeClr val="bg1"/>
                  </a:solidFill>
                  <a:latin typeface="叶根友刀锋黑草" panose="02010601030101010101" pitchFamily="2" charset="-122"/>
                  <a:ea typeface="叶根友刀锋黑草" panose="02010601030101010101" pitchFamily="2" charset="-122"/>
                </a:rPr>
                <a:t>文本</a:t>
              </a:r>
              <a:endParaRPr lang="zh-CN" altLang="en-US" sz="2000" b="1" dirty="0">
                <a:solidFill>
                  <a:schemeClr val="bg1"/>
                </a:solidFill>
                <a:latin typeface="叶根友刀锋黑草" panose="02010601030101010101" pitchFamily="2" charset="-122"/>
                <a:ea typeface="叶根友刀锋黑草" panose="02010601030101010101" pitchFamily="2" charset="-122"/>
              </a:endParaRPr>
            </a:p>
          </p:txBody>
        </p:sp>
      </p:grpSp>
      <p:sp>
        <p:nvSpPr>
          <p:cNvPr id="46" name="TextBox 28"/>
          <p:cNvSpPr txBox="1"/>
          <p:nvPr/>
        </p:nvSpPr>
        <p:spPr>
          <a:xfrm>
            <a:off x="7704326" y="1668017"/>
            <a:ext cx="3164470" cy="923330"/>
          </a:xfrm>
          <a:prstGeom prst="rect">
            <a:avLst/>
          </a:prstGeom>
          <a:noFill/>
        </p:spPr>
        <p:txBody>
          <a:bodyPr wrap="square" rtlCol="0">
            <a:spAutoFit/>
          </a:bodyPr>
          <a:lstStyle/>
          <a:p>
            <a:pPr algn="ctr"/>
            <a:r>
              <a:rPr lang="zh-CN" altLang="en-US" dirty="0" smtClean="0">
                <a:latin typeface="楷体" panose="02010609060101010101" pitchFamily="49" charset="-122"/>
                <a:ea typeface="楷体" panose="02010609060101010101" pitchFamily="49" charset="-122"/>
              </a:rPr>
              <a:t>单击此处添加文本内容</a:t>
            </a:r>
            <a:endParaRPr lang="en-US" altLang="zh-CN" dirty="0" smtClean="0">
              <a:latin typeface="楷体" panose="02010609060101010101" pitchFamily="49" charset="-122"/>
              <a:ea typeface="楷体" panose="02010609060101010101" pitchFamily="49" charset="-122"/>
            </a:endParaRPr>
          </a:p>
          <a:p>
            <a:pPr algn="ctr"/>
            <a:r>
              <a:rPr lang="zh-CN" altLang="en-US" dirty="0">
                <a:latin typeface="楷体" panose="02010609060101010101" pitchFamily="49" charset="-122"/>
                <a:ea typeface="楷体" panose="02010609060101010101" pitchFamily="49" charset="-122"/>
              </a:rPr>
              <a:t>单击此处添加文本</a:t>
            </a:r>
            <a:r>
              <a:rPr lang="zh-CN" altLang="en-US" dirty="0" smtClean="0">
                <a:latin typeface="楷体" panose="02010609060101010101" pitchFamily="49" charset="-122"/>
                <a:ea typeface="楷体" panose="02010609060101010101" pitchFamily="49" charset="-122"/>
              </a:rPr>
              <a:t>内容</a:t>
            </a:r>
            <a:endParaRPr lang="en-US" altLang="zh-CN" dirty="0" smtClean="0">
              <a:latin typeface="楷体" panose="02010609060101010101" pitchFamily="49" charset="-122"/>
              <a:ea typeface="楷体" panose="02010609060101010101" pitchFamily="49" charset="-122"/>
            </a:endParaRPr>
          </a:p>
          <a:p>
            <a:pPr algn="ctr"/>
            <a:r>
              <a:rPr lang="zh-CN" altLang="en-US" dirty="0" smtClean="0">
                <a:latin typeface="楷体" panose="02010609060101010101" pitchFamily="49" charset="-122"/>
                <a:ea typeface="楷体" panose="02010609060101010101" pitchFamily="49" charset="-122"/>
              </a:rPr>
              <a:t>单击此处添加文本内容</a:t>
            </a:r>
            <a:endParaRPr lang="zh-CN" altLang="en-US" dirty="0">
              <a:latin typeface="楷体" panose="02010609060101010101" pitchFamily="49" charset="-122"/>
              <a:ea typeface="楷体" panose="02010609060101010101" pitchFamily="49" charset="-122"/>
            </a:endParaRPr>
          </a:p>
        </p:txBody>
      </p:sp>
      <p:sp>
        <p:nvSpPr>
          <p:cNvPr id="47" name="TextBox 29"/>
          <p:cNvSpPr txBox="1"/>
          <p:nvPr/>
        </p:nvSpPr>
        <p:spPr>
          <a:xfrm>
            <a:off x="7704326" y="3291242"/>
            <a:ext cx="3164470" cy="923330"/>
          </a:xfrm>
          <a:prstGeom prst="rect">
            <a:avLst/>
          </a:prstGeom>
          <a:noFill/>
        </p:spPr>
        <p:txBody>
          <a:bodyPr wrap="square" rtlCol="0">
            <a:spAutoFit/>
          </a:bodyPr>
          <a:lstStyle/>
          <a:p>
            <a:pPr algn="ctr"/>
            <a:r>
              <a:rPr lang="zh-CN" altLang="en-US" dirty="0" smtClean="0">
                <a:latin typeface="楷体" panose="02010609060101010101" pitchFamily="49" charset="-122"/>
                <a:ea typeface="楷体" panose="02010609060101010101" pitchFamily="49" charset="-122"/>
              </a:rPr>
              <a:t>单击此处添加文本内容</a:t>
            </a:r>
            <a:endParaRPr lang="en-US" altLang="zh-CN" dirty="0" smtClean="0">
              <a:latin typeface="楷体" panose="02010609060101010101" pitchFamily="49" charset="-122"/>
              <a:ea typeface="楷体" panose="02010609060101010101" pitchFamily="49" charset="-122"/>
            </a:endParaRPr>
          </a:p>
          <a:p>
            <a:pPr algn="ctr"/>
            <a:r>
              <a:rPr lang="zh-CN" altLang="en-US" dirty="0">
                <a:latin typeface="楷体" panose="02010609060101010101" pitchFamily="49" charset="-122"/>
                <a:ea typeface="楷体" panose="02010609060101010101" pitchFamily="49" charset="-122"/>
              </a:rPr>
              <a:t>单击此处添加文本</a:t>
            </a:r>
            <a:r>
              <a:rPr lang="zh-CN" altLang="en-US" dirty="0" smtClean="0">
                <a:latin typeface="楷体" panose="02010609060101010101" pitchFamily="49" charset="-122"/>
                <a:ea typeface="楷体" panose="02010609060101010101" pitchFamily="49" charset="-122"/>
              </a:rPr>
              <a:t>内容</a:t>
            </a:r>
            <a:endParaRPr lang="en-US" altLang="zh-CN" dirty="0" smtClean="0">
              <a:latin typeface="楷体" panose="02010609060101010101" pitchFamily="49" charset="-122"/>
              <a:ea typeface="楷体" panose="02010609060101010101" pitchFamily="49" charset="-122"/>
            </a:endParaRPr>
          </a:p>
          <a:p>
            <a:pPr algn="ctr"/>
            <a:r>
              <a:rPr lang="zh-CN" altLang="en-US" dirty="0" smtClean="0">
                <a:latin typeface="楷体" panose="02010609060101010101" pitchFamily="49" charset="-122"/>
                <a:ea typeface="楷体" panose="02010609060101010101" pitchFamily="49" charset="-122"/>
              </a:rPr>
              <a:t>单击此处添加文本内容</a:t>
            </a:r>
            <a:endParaRPr lang="zh-CN" altLang="en-US" dirty="0">
              <a:latin typeface="楷体" panose="02010609060101010101" pitchFamily="49" charset="-122"/>
              <a:ea typeface="楷体" panose="02010609060101010101" pitchFamily="49" charset="-122"/>
            </a:endParaRPr>
          </a:p>
        </p:txBody>
      </p:sp>
      <p:sp>
        <p:nvSpPr>
          <p:cNvPr id="48" name="TextBox 30"/>
          <p:cNvSpPr txBox="1"/>
          <p:nvPr/>
        </p:nvSpPr>
        <p:spPr>
          <a:xfrm>
            <a:off x="7704326" y="5015070"/>
            <a:ext cx="3164470" cy="923330"/>
          </a:xfrm>
          <a:prstGeom prst="rect">
            <a:avLst/>
          </a:prstGeom>
          <a:noFill/>
        </p:spPr>
        <p:txBody>
          <a:bodyPr wrap="square" rtlCol="0">
            <a:spAutoFit/>
          </a:bodyPr>
          <a:lstStyle/>
          <a:p>
            <a:pPr algn="ctr"/>
            <a:r>
              <a:rPr lang="zh-CN" altLang="en-US" dirty="0" smtClean="0">
                <a:latin typeface="楷体" panose="02010609060101010101" pitchFamily="49" charset="-122"/>
                <a:ea typeface="楷体" panose="02010609060101010101" pitchFamily="49" charset="-122"/>
              </a:rPr>
              <a:t>单击此处添加文本内容</a:t>
            </a:r>
            <a:endParaRPr lang="en-US" altLang="zh-CN" dirty="0" smtClean="0">
              <a:latin typeface="楷体" panose="02010609060101010101" pitchFamily="49" charset="-122"/>
              <a:ea typeface="楷体" panose="02010609060101010101" pitchFamily="49" charset="-122"/>
            </a:endParaRPr>
          </a:p>
          <a:p>
            <a:pPr algn="ctr"/>
            <a:r>
              <a:rPr lang="zh-CN" altLang="en-US" dirty="0">
                <a:latin typeface="楷体" panose="02010609060101010101" pitchFamily="49" charset="-122"/>
                <a:ea typeface="楷体" panose="02010609060101010101" pitchFamily="49" charset="-122"/>
              </a:rPr>
              <a:t>单击此处添加文本</a:t>
            </a:r>
            <a:r>
              <a:rPr lang="zh-CN" altLang="en-US" dirty="0" smtClean="0">
                <a:latin typeface="楷体" panose="02010609060101010101" pitchFamily="49" charset="-122"/>
                <a:ea typeface="楷体" panose="02010609060101010101" pitchFamily="49" charset="-122"/>
              </a:rPr>
              <a:t>内容</a:t>
            </a:r>
            <a:endParaRPr lang="en-US" altLang="zh-CN" dirty="0" smtClean="0">
              <a:latin typeface="楷体" panose="02010609060101010101" pitchFamily="49" charset="-122"/>
              <a:ea typeface="楷体" panose="02010609060101010101" pitchFamily="49" charset="-122"/>
            </a:endParaRPr>
          </a:p>
          <a:p>
            <a:pPr algn="ctr"/>
            <a:r>
              <a:rPr lang="zh-CN" altLang="en-US" dirty="0" smtClean="0">
                <a:latin typeface="楷体" panose="02010609060101010101" pitchFamily="49" charset="-122"/>
                <a:ea typeface="楷体" panose="02010609060101010101" pitchFamily="49" charset="-122"/>
              </a:rPr>
              <a:t>单击此处添加文本内容</a:t>
            </a:r>
            <a:endParaRPr lang="zh-CN" altLang="en-US"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204734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pSp>
        <p:nvGrpSpPr>
          <p:cNvPr id="31" name="组合 30"/>
          <p:cNvGrpSpPr/>
          <p:nvPr/>
        </p:nvGrpSpPr>
        <p:grpSpPr>
          <a:xfrm>
            <a:off x="6334425" y="1456378"/>
            <a:ext cx="5163368" cy="5458772"/>
            <a:chOff x="2143425" y="1399228"/>
            <a:chExt cx="5163368" cy="5458772"/>
          </a:xfrm>
        </p:grpSpPr>
        <p:pic>
          <p:nvPicPr>
            <p:cNvPr id="32" name="图片 31"/>
            <p:cNvPicPr>
              <a:picLocks noChangeAspect="1"/>
            </p:cNvPicPr>
            <p:nvPr/>
          </p:nvPicPr>
          <p:blipFill>
            <a:blip r:embed="rId4"/>
            <a:stretch>
              <a:fillRect/>
            </a:stretch>
          </p:blipFill>
          <p:spPr>
            <a:xfrm>
              <a:off x="2143425" y="1399228"/>
              <a:ext cx="4124025" cy="5458772"/>
            </a:xfrm>
            <a:prstGeom prst="rect">
              <a:avLst/>
            </a:prstGeom>
          </p:spPr>
        </p:pic>
        <p:pic>
          <p:nvPicPr>
            <p:cNvPr id="33" name="图片 32"/>
            <p:cNvPicPr>
              <a:picLocks noChangeAspect="1"/>
            </p:cNvPicPr>
            <p:nvPr/>
          </p:nvPicPr>
          <p:blipFill>
            <a:blip r:embed="rId5"/>
            <a:stretch>
              <a:fillRect/>
            </a:stretch>
          </p:blipFill>
          <p:spPr>
            <a:xfrm>
              <a:off x="5697538" y="4581525"/>
              <a:ext cx="1609255" cy="2266950"/>
            </a:xfrm>
            <a:prstGeom prst="rect">
              <a:avLst/>
            </a:prstGeom>
          </p:spPr>
        </p:pic>
      </p:grpSp>
      <p:grpSp>
        <p:nvGrpSpPr>
          <p:cNvPr id="34" name="组合 33"/>
          <p:cNvGrpSpPr/>
          <p:nvPr/>
        </p:nvGrpSpPr>
        <p:grpSpPr>
          <a:xfrm>
            <a:off x="1808246" y="2034424"/>
            <a:ext cx="1997111" cy="1431161"/>
            <a:chOff x="4259947" y="1236281"/>
            <a:chExt cx="1997111" cy="1431161"/>
          </a:xfrm>
        </p:grpSpPr>
        <p:sp>
          <p:nvSpPr>
            <p:cNvPr id="35" name="文本框 34"/>
            <p:cNvSpPr txBox="1"/>
            <p:nvPr/>
          </p:nvSpPr>
          <p:spPr>
            <a:xfrm>
              <a:off x="4288976" y="1447800"/>
              <a:ext cx="841824" cy="923330"/>
            </a:xfrm>
            <a:prstGeom prst="rect">
              <a:avLst/>
            </a:prstGeom>
            <a:noFill/>
          </p:spPr>
          <p:txBody>
            <a:bodyPr wrap="square" rtlCol="0">
              <a:spAutoFit/>
            </a:bodyPr>
            <a:lstStyle/>
            <a:p>
              <a:r>
                <a:rPr lang="zh-CN" altLang="en-US" sz="5400">
                  <a:solidFill>
                    <a:schemeClr val="tx1">
                      <a:lumMod val="85000"/>
                      <a:lumOff val="15000"/>
                    </a:schemeClr>
                  </a:solidFill>
                  <a:latin typeface="叶根友刀锋黑草" panose="02010601030101010101" pitchFamily="2" charset="-122"/>
                  <a:ea typeface="叶根友刀锋黑草" panose="02010601030101010101" pitchFamily="2" charset="-122"/>
                </a:rPr>
                <a:t>总</a:t>
              </a:r>
              <a:endParaRPr lang="zh-CN" altLang="en-US" sz="5400" dirty="0">
                <a:solidFill>
                  <a:schemeClr val="tx1">
                    <a:lumMod val="85000"/>
                    <a:lumOff val="15000"/>
                  </a:schemeClr>
                </a:solidFill>
                <a:latin typeface="叶根友刀锋黑草" panose="02010601030101010101" pitchFamily="2" charset="-122"/>
                <a:ea typeface="叶根友刀锋黑草" panose="02010601030101010101" pitchFamily="2" charset="-122"/>
              </a:endParaRPr>
            </a:p>
          </p:txBody>
        </p:sp>
        <p:sp>
          <p:nvSpPr>
            <p:cNvPr id="36" name="矩形 35"/>
            <p:cNvSpPr/>
            <p:nvPr/>
          </p:nvSpPr>
          <p:spPr>
            <a:xfrm>
              <a:off x="4906539" y="1236281"/>
              <a:ext cx="865943" cy="923330"/>
            </a:xfrm>
            <a:prstGeom prst="rect">
              <a:avLst/>
            </a:prstGeom>
          </p:spPr>
          <p:txBody>
            <a:bodyPr wrap="none">
              <a:spAutoFit/>
            </a:bodyPr>
            <a:lstStyle/>
            <a:p>
              <a:r>
                <a:rPr lang="zh-CN" altLang="en-US" sz="5400" smtClean="0">
                  <a:solidFill>
                    <a:schemeClr val="tx1">
                      <a:lumMod val="85000"/>
                      <a:lumOff val="15000"/>
                    </a:schemeClr>
                  </a:solidFill>
                  <a:latin typeface="叶根友刀锋黑草" panose="02010601030101010101" pitchFamily="2" charset="-122"/>
                  <a:ea typeface="叶根友刀锋黑草" panose="02010601030101010101" pitchFamily="2" charset="-122"/>
                </a:rPr>
                <a:t>结</a:t>
              </a:r>
              <a:endParaRPr lang="zh-CN" altLang="en-US" sz="5400" dirty="0">
                <a:solidFill>
                  <a:schemeClr val="tx1">
                    <a:lumMod val="85000"/>
                    <a:lumOff val="15000"/>
                  </a:schemeClr>
                </a:solidFill>
                <a:latin typeface="叶根友刀锋黑草" panose="02010601030101010101" pitchFamily="2" charset="-122"/>
                <a:ea typeface="叶根友刀锋黑草" panose="02010601030101010101" pitchFamily="2" charset="-122"/>
              </a:endParaRPr>
            </a:p>
          </p:txBody>
        </p:sp>
        <p:sp>
          <p:nvSpPr>
            <p:cNvPr id="37" name="矩形 36"/>
            <p:cNvSpPr/>
            <p:nvPr/>
          </p:nvSpPr>
          <p:spPr>
            <a:xfrm>
              <a:off x="5395925" y="1744112"/>
              <a:ext cx="861133" cy="923330"/>
            </a:xfrm>
            <a:prstGeom prst="rect">
              <a:avLst/>
            </a:prstGeom>
          </p:spPr>
          <p:txBody>
            <a:bodyPr wrap="none">
              <a:spAutoFit/>
            </a:bodyPr>
            <a:lstStyle/>
            <a:p>
              <a:r>
                <a:rPr lang="zh-CN" altLang="en-US" sz="5400" dirty="0">
                  <a:solidFill>
                    <a:schemeClr val="tx1">
                      <a:lumMod val="85000"/>
                      <a:lumOff val="15000"/>
                    </a:schemeClr>
                  </a:solidFill>
                  <a:latin typeface="叶根友刀锋黑草" panose="02010601030101010101" pitchFamily="2" charset="-122"/>
                  <a:ea typeface="叶根友刀锋黑草" panose="02010601030101010101" pitchFamily="2" charset="-122"/>
                </a:rPr>
                <a:t>语</a:t>
              </a:r>
            </a:p>
          </p:txBody>
        </p:sp>
        <p:sp>
          <p:nvSpPr>
            <p:cNvPr id="38" name="矩形 37"/>
            <p:cNvSpPr/>
            <p:nvPr/>
          </p:nvSpPr>
          <p:spPr>
            <a:xfrm>
              <a:off x="4259947" y="2279960"/>
              <a:ext cx="1164101" cy="338554"/>
            </a:xfrm>
            <a:prstGeom prst="rect">
              <a:avLst/>
            </a:prstGeom>
          </p:spPr>
          <p:txBody>
            <a:bodyPr wrap="none">
              <a:spAutoFit/>
            </a:bodyPr>
            <a:lstStyle/>
            <a:p>
              <a:r>
                <a:rPr lang="en-US" altLang="zh-CN" sz="1600" dirty="0">
                  <a:solidFill>
                    <a:schemeClr val="tx1">
                      <a:lumMod val="85000"/>
                      <a:lumOff val="15000"/>
                    </a:schemeClr>
                  </a:solidFill>
                  <a:latin typeface="叶根友刀锋黑草" panose="02010601030101010101" pitchFamily="2" charset="-122"/>
                  <a:ea typeface="叶根友刀锋黑草" panose="02010601030101010101" pitchFamily="2" charset="-122"/>
                </a:rPr>
                <a:t>conclusion</a:t>
              </a:r>
              <a:endParaRPr lang="zh-CN" altLang="en-US" sz="1600" dirty="0">
                <a:solidFill>
                  <a:schemeClr val="tx1">
                    <a:lumMod val="85000"/>
                    <a:lumOff val="15000"/>
                  </a:schemeClr>
                </a:solidFill>
                <a:latin typeface="叶根友刀锋黑草" panose="02010601030101010101" pitchFamily="2" charset="-122"/>
                <a:ea typeface="叶根友刀锋黑草" panose="02010601030101010101" pitchFamily="2" charset="-122"/>
              </a:endParaRPr>
            </a:p>
          </p:txBody>
        </p:sp>
      </p:grpSp>
      <p:sp>
        <p:nvSpPr>
          <p:cNvPr id="39" name="文本框 38"/>
          <p:cNvSpPr txBox="1"/>
          <p:nvPr/>
        </p:nvSpPr>
        <p:spPr>
          <a:xfrm>
            <a:off x="1748240" y="3729038"/>
            <a:ext cx="4114235"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的文本请在此处添加您的文本请在此处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添加</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9" name="文本框 48"/>
          <p:cNvSpPr txBox="1"/>
          <p:nvPr/>
        </p:nvSpPr>
        <p:spPr>
          <a:xfrm>
            <a:off x="1748240" y="4833971"/>
            <a:ext cx="4114235"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a:t>
            </a:r>
            <a:r>
              <a:rPr lang="zh-CN" altLang="en-US">
                <a:solidFill>
                  <a:schemeClr val="tx1">
                    <a:lumMod val="95000"/>
                    <a:lumOff val="5000"/>
                  </a:schemeClr>
                </a:solidFill>
                <a:latin typeface="楷体" panose="02010609060101010101" pitchFamily="49" charset="-122"/>
                <a:ea typeface="楷体" panose="02010609060101010101" pitchFamily="49" charset="-122"/>
              </a:rPr>
              <a:t>此处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添加</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37194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1500"/>
                                        <p:tgtEl>
                                          <p:spTgt spid="31"/>
                                        </p:tgtEl>
                                      </p:cBhvr>
                                    </p:animEffect>
                                  </p:childTnLst>
                                </p:cTn>
                              </p:par>
                              <p:par>
                                <p:cTn id="8" presetID="10" presetClass="entr" presetSubtype="0" fill="hold" nodeType="withEffect">
                                  <p:stCondLst>
                                    <p:cond delay="90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pSp>
        <p:nvGrpSpPr>
          <p:cNvPr id="15" name="组合 14"/>
          <p:cNvGrpSpPr/>
          <p:nvPr/>
        </p:nvGrpSpPr>
        <p:grpSpPr>
          <a:xfrm rot="17533722">
            <a:off x="4812340" y="3674509"/>
            <a:ext cx="670036" cy="207854"/>
            <a:chOff x="3511006" y="796664"/>
            <a:chExt cx="4519376" cy="1401969"/>
          </a:xfrm>
          <a:solidFill>
            <a:schemeClr val="tx1">
              <a:lumMod val="75000"/>
              <a:lumOff val="25000"/>
            </a:schemeClr>
          </a:solidFill>
        </p:grpSpPr>
        <p:sp>
          <p:nvSpPr>
            <p:cNvPr id="18" name="Freeform 436"/>
            <p:cNvSpPr>
              <a:spLocks/>
            </p:cNvSpPr>
            <p:nvPr/>
          </p:nvSpPr>
          <p:spPr bwMode="auto">
            <a:xfrm rot="4253887">
              <a:off x="5491308" y="-340440"/>
              <a:ext cx="558771" cy="4519376"/>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36"/>
            <p:cNvSpPr>
              <a:spLocks/>
            </p:cNvSpPr>
            <p:nvPr/>
          </p:nvSpPr>
          <p:spPr bwMode="auto">
            <a:xfrm rot="2948564">
              <a:off x="6935035" y="914116"/>
              <a:ext cx="542518" cy="1436877"/>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36"/>
            <p:cNvSpPr>
              <a:spLocks/>
            </p:cNvSpPr>
            <p:nvPr/>
          </p:nvSpPr>
          <p:spPr bwMode="auto">
            <a:xfrm rot="7570508">
              <a:off x="6806176" y="642891"/>
              <a:ext cx="680425" cy="987972"/>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rot="12309514">
            <a:off x="5943721" y="4623697"/>
            <a:ext cx="670036" cy="207854"/>
            <a:chOff x="3511006" y="796664"/>
            <a:chExt cx="4519376" cy="1401969"/>
          </a:xfrm>
          <a:solidFill>
            <a:schemeClr val="tx1">
              <a:lumMod val="75000"/>
              <a:lumOff val="25000"/>
            </a:schemeClr>
          </a:solidFill>
        </p:grpSpPr>
        <p:sp>
          <p:nvSpPr>
            <p:cNvPr id="22" name="Freeform 436"/>
            <p:cNvSpPr>
              <a:spLocks/>
            </p:cNvSpPr>
            <p:nvPr/>
          </p:nvSpPr>
          <p:spPr bwMode="auto">
            <a:xfrm rot="4253887">
              <a:off x="5491308" y="-340440"/>
              <a:ext cx="558771" cy="4519376"/>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436"/>
            <p:cNvSpPr>
              <a:spLocks/>
            </p:cNvSpPr>
            <p:nvPr/>
          </p:nvSpPr>
          <p:spPr bwMode="auto">
            <a:xfrm rot="2948564">
              <a:off x="6935035" y="914116"/>
              <a:ext cx="542518" cy="1436877"/>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36"/>
            <p:cNvSpPr>
              <a:spLocks/>
            </p:cNvSpPr>
            <p:nvPr/>
          </p:nvSpPr>
          <p:spPr bwMode="auto">
            <a:xfrm rot="7570508">
              <a:off x="6806176" y="642891"/>
              <a:ext cx="680425" cy="987972"/>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rot="1393457">
            <a:off x="5791597" y="2574425"/>
            <a:ext cx="670036" cy="207854"/>
            <a:chOff x="3511006" y="796664"/>
            <a:chExt cx="4519376" cy="1401969"/>
          </a:xfrm>
          <a:solidFill>
            <a:schemeClr val="tx1">
              <a:lumMod val="75000"/>
              <a:lumOff val="25000"/>
            </a:schemeClr>
          </a:solidFill>
        </p:grpSpPr>
        <p:sp>
          <p:nvSpPr>
            <p:cNvPr id="26" name="Freeform 436"/>
            <p:cNvSpPr>
              <a:spLocks/>
            </p:cNvSpPr>
            <p:nvPr/>
          </p:nvSpPr>
          <p:spPr bwMode="auto">
            <a:xfrm rot="4253887">
              <a:off x="5491308" y="-340440"/>
              <a:ext cx="558771" cy="4519376"/>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436"/>
            <p:cNvSpPr>
              <a:spLocks/>
            </p:cNvSpPr>
            <p:nvPr/>
          </p:nvSpPr>
          <p:spPr bwMode="auto">
            <a:xfrm rot="2948564">
              <a:off x="6935035" y="914116"/>
              <a:ext cx="542518" cy="1436877"/>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436"/>
            <p:cNvSpPr>
              <a:spLocks/>
            </p:cNvSpPr>
            <p:nvPr/>
          </p:nvSpPr>
          <p:spPr bwMode="auto">
            <a:xfrm rot="7570508">
              <a:off x="6806176" y="642891"/>
              <a:ext cx="680425" cy="987972"/>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rot="6862497">
            <a:off x="6871765" y="3575763"/>
            <a:ext cx="670036" cy="207854"/>
            <a:chOff x="3511006" y="796664"/>
            <a:chExt cx="4519376" cy="1401969"/>
          </a:xfrm>
          <a:solidFill>
            <a:schemeClr val="tx1">
              <a:lumMod val="75000"/>
              <a:lumOff val="25000"/>
            </a:schemeClr>
          </a:solidFill>
        </p:grpSpPr>
        <p:sp>
          <p:nvSpPr>
            <p:cNvPr id="30" name="Freeform 436"/>
            <p:cNvSpPr>
              <a:spLocks/>
            </p:cNvSpPr>
            <p:nvPr/>
          </p:nvSpPr>
          <p:spPr bwMode="auto">
            <a:xfrm rot="4253887">
              <a:off x="5491308" y="-340440"/>
              <a:ext cx="558771" cy="4519376"/>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36"/>
            <p:cNvSpPr>
              <a:spLocks/>
            </p:cNvSpPr>
            <p:nvPr/>
          </p:nvSpPr>
          <p:spPr bwMode="auto">
            <a:xfrm rot="2948564">
              <a:off x="6935035" y="914116"/>
              <a:ext cx="542518" cy="1436877"/>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36"/>
            <p:cNvSpPr>
              <a:spLocks/>
            </p:cNvSpPr>
            <p:nvPr/>
          </p:nvSpPr>
          <p:spPr bwMode="auto">
            <a:xfrm rot="7570508">
              <a:off x="6806176" y="642891"/>
              <a:ext cx="680425" cy="987972"/>
            </a:xfrm>
            <a:custGeom>
              <a:avLst/>
              <a:gdLst>
                <a:gd name="T0" fmla="*/ 406 w 552"/>
                <a:gd name="T1" fmla="*/ 30 h 976"/>
                <a:gd name="T2" fmla="*/ 450 w 552"/>
                <a:gd name="T3" fmla="*/ 44 h 976"/>
                <a:gd name="T4" fmla="*/ 504 w 552"/>
                <a:gd name="T5" fmla="*/ 106 h 976"/>
                <a:gd name="T6" fmla="*/ 506 w 552"/>
                <a:gd name="T7" fmla="*/ 156 h 976"/>
                <a:gd name="T8" fmla="*/ 522 w 552"/>
                <a:gd name="T9" fmla="*/ 156 h 976"/>
                <a:gd name="T10" fmla="*/ 530 w 552"/>
                <a:gd name="T11" fmla="*/ 200 h 976"/>
                <a:gd name="T12" fmla="*/ 492 w 552"/>
                <a:gd name="T13" fmla="*/ 168 h 976"/>
                <a:gd name="T14" fmla="*/ 512 w 552"/>
                <a:gd name="T15" fmla="*/ 234 h 976"/>
                <a:gd name="T16" fmla="*/ 482 w 552"/>
                <a:gd name="T17" fmla="*/ 200 h 976"/>
                <a:gd name="T18" fmla="*/ 522 w 552"/>
                <a:gd name="T19" fmla="*/ 284 h 976"/>
                <a:gd name="T20" fmla="*/ 526 w 552"/>
                <a:gd name="T21" fmla="*/ 314 h 976"/>
                <a:gd name="T22" fmla="*/ 526 w 552"/>
                <a:gd name="T23" fmla="*/ 360 h 976"/>
                <a:gd name="T24" fmla="*/ 498 w 552"/>
                <a:gd name="T25" fmla="*/ 334 h 976"/>
                <a:gd name="T26" fmla="*/ 502 w 552"/>
                <a:gd name="T27" fmla="*/ 376 h 976"/>
                <a:gd name="T28" fmla="*/ 494 w 552"/>
                <a:gd name="T29" fmla="*/ 390 h 976"/>
                <a:gd name="T30" fmla="*/ 534 w 552"/>
                <a:gd name="T31" fmla="*/ 484 h 976"/>
                <a:gd name="T32" fmla="*/ 528 w 552"/>
                <a:gd name="T33" fmla="*/ 488 h 976"/>
                <a:gd name="T34" fmla="*/ 534 w 552"/>
                <a:gd name="T35" fmla="*/ 520 h 976"/>
                <a:gd name="T36" fmla="*/ 540 w 552"/>
                <a:gd name="T37" fmla="*/ 538 h 976"/>
                <a:gd name="T38" fmla="*/ 498 w 552"/>
                <a:gd name="T39" fmla="*/ 496 h 976"/>
                <a:gd name="T40" fmla="*/ 478 w 552"/>
                <a:gd name="T41" fmla="*/ 442 h 976"/>
                <a:gd name="T42" fmla="*/ 462 w 552"/>
                <a:gd name="T43" fmla="*/ 446 h 976"/>
                <a:gd name="T44" fmla="*/ 470 w 552"/>
                <a:gd name="T45" fmla="*/ 478 h 976"/>
                <a:gd name="T46" fmla="*/ 484 w 552"/>
                <a:gd name="T47" fmla="*/ 536 h 976"/>
                <a:gd name="T48" fmla="*/ 500 w 552"/>
                <a:gd name="T49" fmla="*/ 588 h 976"/>
                <a:gd name="T50" fmla="*/ 510 w 552"/>
                <a:gd name="T51" fmla="*/ 624 h 976"/>
                <a:gd name="T52" fmla="*/ 492 w 552"/>
                <a:gd name="T53" fmla="*/ 598 h 976"/>
                <a:gd name="T54" fmla="*/ 456 w 552"/>
                <a:gd name="T55" fmla="*/ 532 h 976"/>
                <a:gd name="T56" fmla="*/ 434 w 552"/>
                <a:gd name="T57" fmla="*/ 500 h 976"/>
                <a:gd name="T58" fmla="*/ 440 w 552"/>
                <a:gd name="T59" fmla="*/ 538 h 976"/>
                <a:gd name="T60" fmla="*/ 456 w 552"/>
                <a:gd name="T61" fmla="*/ 574 h 976"/>
                <a:gd name="T62" fmla="*/ 470 w 552"/>
                <a:gd name="T63" fmla="*/ 628 h 976"/>
                <a:gd name="T64" fmla="*/ 494 w 552"/>
                <a:gd name="T65" fmla="*/ 682 h 976"/>
                <a:gd name="T66" fmla="*/ 510 w 552"/>
                <a:gd name="T67" fmla="*/ 720 h 976"/>
                <a:gd name="T68" fmla="*/ 496 w 552"/>
                <a:gd name="T69" fmla="*/ 696 h 976"/>
                <a:gd name="T70" fmla="*/ 484 w 552"/>
                <a:gd name="T71" fmla="*/ 708 h 976"/>
                <a:gd name="T72" fmla="*/ 466 w 552"/>
                <a:gd name="T73" fmla="*/ 714 h 976"/>
                <a:gd name="T74" fmla="*/ 486 w 552"/>
                <a:gd name="T75" fmla="*/ 770 h 976"/>
                <a:gd name="T76" fmla="*/ 498 w 552"/>
                <a:gd name="T77" fmla="*/ 806 h 976"/>
                <a:gd name="T78" fmla="*/ 464 w 552"/>
                <a:gd name="T79" fmla="*/ 762 h 976"/>
                <a:gd name="T80" fmla="*/ 484 w 552"/>
                <a:gd name="T81" fmla="*/ 828 h 976"/>
                <a:gd name="T82" fmla="*/ 494 w 552"/>
                <a:gd name="T83" fmla="*/ 872 h 976"/>
                <a:gd name="T84" fmla="*/ 508 w 552"/>
                <a:gd name="T85" fmla="*/ 916 h 976"/>
                <a:gd name="T86" fmla="*/ 522 w 552"/>
                <a:gd name="T87" fmla="*/ 932 h 976"/>
                <a:gd name="T88" fmla="*/ 540 w 552"/>
                <a:gd name="T89" fmla="*/ 964 h 976"/>
                <a:gd name="T90" fmla="*/ 512 w 552"/>
                <a:gd name="T91" fmla="*/ 934 h 976"/>
                <a:gd name="T92" fmla="*/ 494 w 552"/>
                <a:gd name="T93" fmla="*/ 910 h 976"/>
                <a:gd name="T94" fmla="*/ 484 w 552"/>
                <a:gd name="T95" fmla="*/ 910 h 976"/>
                <a:gd name="T96" fmla="*/ 466 w 552"/>
                <a:gd name="T97" fmla="*/ 882 h 976"/>
                <a:gd name="T98" fmla="*/ 406 w 552"/>
                <a:gd name="T99" fmla="*/ 784 h 976"/>
                <a:gd name="T100" fmla="*/ 358 w 552"/>
                <a:gd name="T101" fmla="*/ 698 h 976"/>
                <a:gd name="T102" fmla="*/ 322 w 552"/>
                <a:gd name="T103" fmla="*/ 618 h 976"/>
                <a:gd name="T104" fmla="*/ 266 w 552"/>
                <a:gd name="T105" fmla="*/ 536 h 976"/>
                <a:gd name="T106" fmla="*/ 236 w 552"/>
                <a:gd name="T107" fmla="*/ 486 h 976"/>
                <a:gd name="T108" fmla="*/ 182 w 552"/>
                <a:gd name="T109" fmla="*/ 396 h 976"/>
                <a:gd name="T110" fmla="*/ 134 w 552"/>
                <a:gd name="T111" fmla="*/ 318 h 976"/>
                <a:gd name="T112" fmla="*/ 72 w 552"/>
                <a:gd name="T113" fmla="*/ 224 h 976"/>
                <a:gd name="T114" fmla="*/ 32 w 552"/>
                <a:gd name="T115" fmla="*/ 144 h 976"/>
                <a:gd name="T116" fmla="*/ 14 w 552"/>
                <a:gd name="T117" fmla="*/ 100 h 976"/>
                <a:gd name="T118" fmla="*/ 86 w 552"/>
                <a:gd name="T119" fmla="*/ 60 h 976"/>
                <a:gd name="T120" fmla="*/ 138 w 552"/>
                <a:gd name="T121" fmla="*/ 48 h 976"/>
                <a:gd name="T122" fmla="*/ 190 w 552"/>
                <a:gd name="T123" fmla="*/ 32 h 976"/>
                <a:gd name="T124" fmla="*/ 264 w 552"/>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2" h="976">
                  <a:moveTo>
                    <a:pt x="306" y="4"/>
                  </a:moveTo>
                  <a:lnTo>
                    <a:pt x="306" y="4"/>
                  </a:lnTo>
                  <a:lnTo>
                    <a:pt x="306" y="4"/>
                  </a:lnTo>
                  <a:lnTo>
                    <a:pt x="306" y="6"/>
                  </a:lnTo>
                  <a:lnTo>
                    <a:pt x="306" y="6"/>
                  </a:lnTo>
                  <a:lnTo>
                    <a:pt x="308" y="8"/>
                  </a:lnTo>
                  <a:lnTo>
                    <a:pt x="310" y="10"/>
                  </a:lnTo>
                  <a:lnTo>
                    <a:pt x="310" y="10"/>
                  </a:lnTo>
                  <a:lnTo>
                    <a:pt x="312" y="10"/>
                  </a:lnTo>
                  <a:lnTo>
                    <a:pt x="312" y="10"/>
                  </a:lnTo>
                  <a:lnTo>
                    <a:pt x="312" y="14"/>
                  </a:lnTo>
                  <a:lnTo>
                    <a:pt x="312" y="14"/>
                  </a:lnTo>
                  <a:lnTo>
                    <a:pt x="316" y="14"/>
                  </a:lnTo>
                  <a:lnTo>
                    <a:pt x="322" y="14"/>
                  </a:lnTo>
                  <a:lnTo>
                    <a:pt x="326" y="16"/>
                  </a:lnTo>
                  <a:lnTo>
                    <a:pt x="328" y="18"/>
                  </a:lnTo>
                  <a:lnTo>
                    <a:pt x="328" y="18"/>
                  </a:lnTo>
                  <a:lnTo>
                    <a:pt x="332" y="16"/>
                  </a:lnTo>
                  <a:lnTo>
                    <a:pt x="338" y="16"/>
                  </a:lnTo>
                  <a:lnTo>
                    <a:pt x="346" y="20"/>
                  </a:lnTo>
                  <a:lnTo>
                    <a:pt x="346" y="20"/>
                  </a:lnTo>
                  <a:lnTo>
                    <a:pt x="350" y="22"/>
                  </a:lnTo>
                  <a:lnTo>
                    <a:pt x="350" y="22"/>
                  </a:lnTo>
                  <a:lnTo>
                    <a:pt x="352" y="22"/>
                  </a:lnTo>
                  <a:lnTo>
                    <a:pt x="352" y="22"/>
                  </a:lnTo>
                  <a:lnTo>
                    <a:pt x="356" y="24"/>
                  </a:lnTo>
                  <a:lnTo>
                    <a:pt x="356" y="24"/>
                  </a:lnTo>
                  <a:lnTo>
                    <a:pt x="358" y="24"/>
                  </a:lnTo>
                  <a:lnTo>
                    <a:pt x="358" y="24"/>
                  </a:lnTo>
                  <a:lnTo>
                    <a:pt x="360" y="24"/>
                  </a:lnTo>
                  <a:lnTo>
                    <a:pt x="362" y="22"/>
                  </a:lnTo>
                  <a:lnTo>
                    <a:pt x="362" y="22"/>
                  </a:lnTo>
                  <a:lnTo>
                    <a:pt x="364" y="22"/>
                  </a:lnTo>
                  <a:lnTo>
                    <a:pt x="364" y="22"/>
                  </a:lnTo>
                  <a:lnTo>
                    <a:pt x="368" y="22"/>
                  </a:lnTo>
                  <a:lnTo>
                    <a:pt x="368" y="20"/>
                  </a:lnTo>
                  <a:lnTo>
                    <a:pt x="368" y="20"/>
                  </a:lnTo>
                  <a:lnTo>
                    <a:pt x="368" y="16"/>
                  </a:lnTo>
                  <a:lnTo>
                    <a:pt x="368" y="14"/>
                  </a:lnTo>
                  <a:lnTo>
                    <a:pt x="368" y="14"/>
                  </a:lnTo>
                  <a:lnTo>
                    <a:pt x="370" y="12"/>
                  </a:lnTo>
                  <a:lnTo>
                    <a:pt x="372" y="14"/>
                  </a:lnTo>
                  <a:lnTo>
                    <a:pt x="376" y="14"/>
                  </a:lnTo>
                  <a:lnTo>
                    <a:pt x="376" y="14"/>
                  </a:lnTo>
                  <a:lnTo>
                    <a:pt x="378" y="16"/>
                  </a:lnTo>
                  <a:lnTo>
                    <a:pt x="380" y="16"/>
                  </a:lnTo>
                  <a:lnTo>
                    <a:pt x="382" y="16"/>
                  </a:lnTo>
                  <a:lnTo>
                    <a:pt x="384" y="18"/>
                  </a:lnTo>
                  <a:lnTo>
                    <a:pt x="384" y="18"/>
                  </a:lnTo>
                  <a:lnTo>
                    <a:pt x="388" y="20"/>
                  </a:lnTo>
                  <a:lnTo>
                    <a:pt x="392" y="24"/>
                  </a:lnTo>
                  <a:lnTo>
                    <a:pt x="394" y="28"/>
                  </a:lnTo>
                  <a:lnTo>
                    <a:pt x="400" y="30"/>
                  </a:lnTo>
                  <a:lnTo>
                    <a:pt x="400" y="30"/>
                  </a:lnTo>
                  <a:lnTo>
                    <a:pt x="400" y="30"/>
                  </a:lnTo>
                  <a:lnTo>
                    <a:pt x="402" y="30"/>
                  </a:lnTo>
                  <a:lnTo>
                    <a:pt x="404" y="30"/>
                  </a:lnTo>
                  <a:lnTo>
                    <a:pt x="406" y="30"/>
                  </a:lnTo>
                  <a:lnTo>
                    <a:pt x="406" y="30"/>
                  </a:lnTo>
                  <a:lnTo>
                    <a:pt x="406" y="32"/>
                  </a:lnTo>
                  <a:lnTo>
                    <a:pt x="406" y="34"/>
                  </a:lnTo>
                  <a:lnTo>
                    <a:pt x="406" y="34"/>
                  </a:lnTo>
                  <a:lnTo>
                    <a:pt x="412" y="36"/>
                  </a:lnTo>
                  <a:lnTo>
                    <a:pt x="412" y="36"/>
                  </a:lnTo>
                  <a:lnTo>
                    <a:pt x="414" y="34"/>
                  </a:lnTo>
                  <a:lnTo>
                    <a:pt x="414" y="34"/>
                  </a:lnTo>
                  <a:lnTo>
                    <a:pt x="416" y="32"/>
                  </a:lnTo>
                  <a:lnTo>
                    <a:pt x="418" y="30"/>
                  </a:lnTo>
                  <a:lnTo>
                    <a:pt x="418" y="30"/>
                  </a:lnTo>
                  <a:lnTo>
                    <a:pt x="418" y="30"/>
                  </a:lnTo>
                  <a:lnTo>
                    <a:pt x="418" y="30"/>
                  </a:lnTo>
                  <a:lnTo>
                    <a:pt x="416" y="28"/>
                  </a:lnTo>
                  <a:lnTo>
                    <a:pt x="412" y="26"/>
                  </a:lnTo>
                  <a:lnTo>
                    <a:pt x="412" y="26"/>
                  </a:lnTo>
                  <a:lnTo>
                    <a:pt x="414" y="24"/>
                  </a:lnTo>
                  <a:lnTo>
                    <a:pt x="414" y="24"/>
                  </a:lnTo>
                  <a:lnTo>
                    <a:pt x="412" y="22"/>
                  </a:lnTo>
                  <a:lnTo>
                    <a:pt x="412" y="22"/>
                  </a:lnTo>
                  <a:lnTo>
                    <a:pt x="416" y="24"/>
                  </a:lnTo>
                  <a:lnTo>
                    <a:pt x="418" y="24"/>
                  </a:lnTo>
                  <a:lnTo>
                    <a:pt x="418" y="26"/>
                  </a:lnTo>
                  <a:lnTo>
                    <a:pt x="418" y="26"/>
                  </a:lnTo>
                  <a:lnTo>
                    <a:pt x="418" y="28"/>
                  </a:lnTo>
                  <a:lnTo>
                    <a:pt x="418" y="28"/>
                  </a:lnTo>
                  <a:lnTo>
                    <a:pt x="420" y="30"/>
                  </a:lnTo>
                  <a:lnTo>
                    <a:pt x="420" y="30"/>
                  </a:lnTo>
                  <a:lnTo>
                    <a:pt x="422" y="30"/>
                  </a:lnTo>
                  <a:lnTo>
                    <a:pt x="422" y="28"/>
                  </a:lnTo>
                  <a:lnTo>
                    <a:pt x="422" y="26"/>
                  </a:lnTo>
                  <a:lnTo>
                    <a:pt x="422" y="26"/>
                  </a:lnTo>
                  <a:lnTo>
                    <a:pt x="424" y="24"/>
                  </a:lnTo>
                  <a:lnTo>
                    <a:pt x="424" y="24"/>
                  </a:lnTo>
                  <a:lnTo>
                    <a:pt x="424" y="22"/>
                  </a:lnTo>
                  <a:lnTo>
                    <a:pt x="424" y="22"/>
                  </a:lnTo>
                  <a:lnTo>
                    <a:pt x="430" y="22"/>
                  </a:lnTo>
                  <a:lnTo>
                    <a:pt x="432" y="26"/>
                  </a:lnTo>
                  <a:lnTo>
                    <a:pt x="438" y="28"/>
                  </a:lnTo>
                  <a:lnTo>
                    <a:pt x="442" y="28"/>
                  </a:lnTo>
                  <a:lnTo>
                    <a:pt x="442" y="28"/>
                  </a:lnTo>
                  <a:lnTo>
                    <a:pt x="444" y="30"/>
                  </a:lnTo>
                  <a:lnTo>
                    <a:pt x="446" y="34"/>
                  </a:lnTo>
                  <a:lnTo>
                    <a:pt x="446" y="36"/>
                  </a:lnTo>
                  <a:lnTo>
                    <a:pt x="444" y="36"/>
                  </a:lnTo>
                  <a:lnTo>
                    <a:pt x="444" y="36"/>
                  </a:lnTo>
                  <a:lnTo>
                    <a:pt x="444" y="38"/>
                  </a:lnTo>
                  <a:lnTo>
                    <a:pt x="446" y="40"/>
                  </a:lnTo>
                  <a:lnTo>
                    <a:pt x="446" y="40"/>
                  </a:lnTo>
                  <a:lnTo>
                    <a:pt x="448" y="38"/>
                  </a:lnTo>
                  <a:lnTo>
                    <a:pt x="448" y="38"/>
                  </a:lnTo>
                  <a:lnTo>
                    <a:pt x="448" y="36"/>
                  </a:lnTo>
                  <a:lnTo>
                    <a:pt x="448" y="36"/>
                  </a:lnTo>
                  <a:lnTo>
                    <a:pt x="454" y="42"/>
                  </a:lnTo>
                  <a:lnTo>
                    <a:pt x="454" y="42"/>
                  </a:lnTo>
                  <a:lnTo>
                    <a:pt x="452" y="42"/>
                  </a:lnTo>
                  <a:lnTo>
                    <a:pt x="450" y="44"/>
                  </a:lnTo>
                  <a:lnTo>
                    <a:pt x="450" y="44"/>
                  </a:lnTo>
                  <a:lnTo>
                    <a:pt x="452" y="46"/>
                  </a:lnTo>
                  <a:lnTo>
                    <a:pt x="454" y="46"/>
                  </a:lnTo>
                  <a:lnTo>
                    <a:pt x="458" y="48"/>
                  </a:lnTo>
                  <a:lnTo>
                    <a:pt x="458" y="48"/>
                  </a:lnTo>
                  <a:lnTo>
                    <a:pt x="462" y="50"/>
                  </a:lnTo>
                  <a:lnTo>
                    <a:pt x="464" y="50"/>
                  </a:lnTo>
                  <a:lnTo>
                    <a:pt x="468" y="50"/>
                  </a:lnTo>
                  <a:lnTo>
                    <a:pt x="468" y="54"/>
                  </a:lnTo>
                  <a:lnTo>
                    <a:pt x="468" y="54"/>
                  </a:lnTo>
                  <a:lnTo>
                    <a:pt x="468" y="54"/>
                  </a:lnTo>
                  <a:lnTo>
                    <a:pt x="470" y="56"/>
                  </a:lnTo>
                  <a:lnTo>
                    <a:pt x="470" y="56"/>
                  </a:lnTo>
                  <a:lnTo>
                    <a:pt x="478" y="64"/>
                  </a:lnTo>
                  <a:lnTo>
                    <a:pt x="480" y="68"/>
                  </a:lnTo>
                  <a:lnTo>
                    <a:pt x="484" y="74"/>
                  </a:lnTo>
                  <a:lnTo>
                    <a:pt x="486" y="74"/>
                  </a:lnTo>
                  <a:lnTo>
                    <a:pt x="486" y="74"/>
                  </a:lnTo>
                  <a:lnTo>
                    <a:pt x="486" y="76"/>
                  </a:lnTo>
                  <a:lnTo>
                    <a:pt x="488" y="78"/>
                  </a:lnTo>
                  <a:lnTo>
                    <a:pt x="488" y="78"/>
                  </a:lnTo>
                  <a:lnTo>
                    <a:pt x="486" y="78"/>
                  </a:lnTo>
                  <a:lnTo>
                    <a:pt x="486" y="78"/>
                  </a:lnTo>
                  <a:lnTo>
                    <a:pt x="486" y="78"/>
                  </a:lnTo>
                  <a:lnTo>
                    <a:pt x="488" y="78"/>
                  </a:lnTo>
                  <a:lnTo>
                    <a:pt x="490" y="78"/>
                  </a:lnTo>
                  <a:lnTo>
                    <a:pt x="490" y="78"/>
                  </a:lnTo>
                  <a:lnTo>
                    <a:pt x="490" y="80"/>
                  </a:lnTo>
                  <a:lnTo>
                    <a:pt x="490" y="80"/>
                  </a:lnTo>
                  <a:lnTo>
                    <a:pt x="492" y="82"/>
                  </a:lnTo>
                  <a:lnTo>
                    <a:pt x="494" y="84"/>
                  </a:lnTo>
                  <a:lnTo>
                    <a:pt x="494" y="84"/>
                  </a:lnTo>
                  <a:lnTo>
                    <a:pt x="494" y="84"/>
                  </a:lnTo>
                  <a:lnTo>
                    <a:pt x="494" y="84"/>
                  </a:lnTo>
                  <a:lnTo>
                    <a:pt x="494" y="84"/>
                  </a:lnTo>
                  <a:lnTo>
                    <a:pt x="494" y="84"/>
                  </a:lnTo>
                  <a:lnTo>
                    <a:pt x="494" y="84"/>
                  </a:lnTo>
                  <a:lnTo>
                    <a:pt x="494" y="86"/>
                  </a:lnTo>
                  <a:lnTo>
                    <a:pt x="498" y="88"/>
                  </a:lnTo>
                  <a:lnTo>
                    <a:pt x="498" y="88"/>
                  </a:lnTo>
                  <a:lnTo>
                    <a:pt x="498" y="88"/>
                  </a:lnTo>
                  <a:lnTo>
                    <a:pt x="498" y="90"/>
                  </a:lnTo>
                  <a:lnTo>
                    <a:pt x="496" y="90"/>
                  </a:lnTo>
                  <a:lnTo>
                    <a:pt x="496" y="90"/>
                  </a:lnTo>
                  <a:lnTo>
                    <a:pt x="498" y="90"/>
                  </a:lnTo>
                  <a:lnTo>
                    <a:pt x="498" y="92"/>
                  </a:lnTo>
                  <a:lnTo>
                    <a:pt x="498" y="94"/>
                  </a:lnTo>
                  <a:lnTo>
                    <a:pt x="498" y="94"/>
                  </a:lnTo>
                  <a:lnTo>
                    <a:pt x="498" y="94"/>
                  </a:lnTo>
                  <a:lnTo>
                    <a:pt x="500" y="96"/>
                  </a:lnTo>
                  <a:lnTo>
                    <a:pt x="500" y="98"/>
                  </a:lnTo>
                  <a:lnTo>
                    <a:pt x="500" y="98"/>
                  </a:lnTo>
                  <a:lnTo>
                    <a:pt x="502" y="98"/>
                  </a:lnTo>
                  <a:lnTo>
                    <a:pt x="502" y="100"/>
                  </a:lnTo>
                  <a:lnTo>
                    <a:pt x="502" y="102"/>
                  </a:lnTo>
                  <a:lnTo>
                    <a:pt x="504" y="102"/>
                  </a:lnTo>
                  <a:lnTo>
                    <a:pt x="504" y="102"/>
                  </a:lnTo>
                  <a:lnTo>
                    <a:pt x="504" y="104"/>
                  </a:lnTo>
                  <a:lnTo>
                    <a:pt x="504" y="106"/>
                  </a:lnTo>
                  <a:lnTo>
                    <a:pt x="506" y="108"/>
                  </a:lnTo>
                  <a:lnTo>
                    <a:pt x="506" y="110"/>
                  </a:lnTo>
                  <a:lnTo>
                    <a:pt x="506" y="110"/>
                  </a:lnTo>
                  <a:lnTo>
                    <a:pt x="508" y="112"/>
                  </a:lnTo>
                  <a:lnTo>
                    <a:pt x="510" y="114"/>
                  </a:lnTo>
                  <a:lnTo>
                    <a:pt x="510" y="114"/>
                  </a:lnTo>
                  <a:lnTo>
                    <a:pt x="504" y="114"/>
                  </a:lnTo>
                  <a:lnTo>
                    <a:pt x="504" y="118"/>
                  </a:lnTo>
                  <a:lnTo>
                    <a:pt x="504" y="118"/>
                  </a:lnTo>
                  <a:lnTo>
                    <a:pt x="504" y="120"/>
                  </a:lnTo>
                  <a:lnTo>
                    <a:pt x="504" y="120"/>
                  </a:lnTo>
                  <a:lnTo>
                    <a:pt x="506" y="122"/>
                  </a:lnTo>
                  <a:lnTo>
                    <a:pt x="506" y="122"/>
                  </a:lnTo>
                  <a:lnTo>
                    <a:pt x="506" y="120"/>
                  </a:lnTo>
                  <a:lnTo>
                    <a:pt x="506" y="120"/>
                  </a:lnTo>
                  <a:lnTo>
                    <a:pt x="506" y="120"/>
                  </a:lnTo>
                  <a:lnTo>
                    <a:pt x="508" y="120"/>
                  </a:lnTo>
                  <a:lnTo>
                    <a:pt x="508" y="120"/>
                  </a:lnTo>
                  <a:lnTo>
                    <a:pt x="510" y="116"/>
                  </a:lnTo>
                  <a:lnTo>
                    <a:pt x="510" y="116"/>
                  </a:lnTo>
                  <a:lnTo>
                    <a:pt x="510" y="116"/>
                  </a:lnTo>
                  <a:lnTo>
                    <a:pt x="510" y="114"/>
                  </a:lnTo>
                  <a:lnTo>
                    <a:pt x="510" y="120"/>
                  </a:lnTo>
                  <a:lnTo>
                    <a:pt x="510" y="120"/>
                  </a:lnTo>
                  <a:lnTo>
                    <a:pt x="510" y="120"/>
                  </a:lnTo>
                  <a:lnTo>
                    <a:pt x="510" y="126"/>
                  </a:lnTo>
                  <a:lnTo>
                    <a:pt x="510" y="126"/>
                  </a:lnTo>
                  <a:lnTo>
                    <a:pt x="510" y="128"/>
                  </a:lnTo>
                  <a:lnTo>
                    <a:pt x="510" y="128"/>
                  </a:lnTo>
                  <a:lnTo>
                    <a:pt x="510" y="128"/>
                  </a:lnTo>
                  <a:lnTo>
                    <a:pt x="510" y="128"/>
                  </a:lnTo>
                  <a:lnTo>
                    <a:pt x="510" y="128"/>
                  </a:lnTo>
                  <a:lnTo>
                    <a:pt x="510" y="130"/>
                  </a:lnTo>
                  <a:lnTo>
                    <a:pt x="510" y="132"/>
                  </a:lnTo>
                  <a:lnTo>
                    <a:pt x="510" y="132"/>
                  </a:lnTo>
                  <a:lnTo>
                    <a:pt x="510" y="134"/>
                  </a:lnTo>
                  <a:lnTo>
                    <a:pt x="510" y="134"/>
                  </a:lnTo>
                  <a:lnTo>
                    <a:pt x="510" y="138"/>
                  </a:lnTo>
                  <a:lnTo>
                    <a:pt x="510" y="138"/>
                  </a:lnTo>
                  <a:lnTo>
                    <a:pt x="512" y="138"/>
                  </a:lnTo>
                  <a:lnTo>
                    <a:pt x="512" y="138"/>
                  </a:lnTo>
                  <a:lnTo>
                    <a:pt x="510" y="138"/>
                  </a:lnTo>
                  <a:lnTo>
                    <a:pt x="510" y="138"/>
                  </a:lnTo>
                  <a:lnTo>
                    <a:pt x="510" y="144"/>
                  </a:lnTo>
                  <a:lnTo>
                    <a:pt x="512" y="150"/>
                  </a:lnTo>
                  <a:lnTo>
                    <a:pt x="512" y="150"/>
                  </a:lnTo>
                  <a:lnTo>
                    <a:pt x="510" y="150"/>
                  </a:lnTo>
                  <a:lnTo>
                    <a:pt x="510" y="154"/>
                  </a:lnTo>
                  <a:lnTo>
                    <a:pt x="510" y="154"/>
                  </a:lnTo>
                  <a:lnTo>
                    <a:pt x="508" y="152"/>
                  </a:lnTo>
                  <a:lnTo>
                    <a:pt x="508" y="152"/>
                  </a:lnTo>
                  <a:lnTo>
                    <a:pt x="508" y="150"/>
                  </a:lnTo>
                  <a:lnTo>
                    <a:pt x="506" y="150"/>
                  </a:lnTo>
                  <a:lnTo>
                    <a:pt x="504" y="150"/>
                  </a:lnTo>
                  <a:lnTo>
                    <a:pt x="504" y="154"/>
                  </a:lnTo>
                  <a:lnTo>
                    <a:pt x="504" y="154"/>
                  </a:lnTo>
                  <a:lnTo>
                    <a:pt x="502" y="156"/>
                  </a:lnTo>
                  <a:lnTo>
                    <a:pt x="506" y="156"/>
                  </a:lnTo>
                  <a:lnTo>
                    <a:pt x="504" y="158"/>
                  </a:lnTo>
                  <a:lnTo>
                    <a:pt x="504" y="158"/>
                  </a:lnTo>
                  <a:lnTo>
                    <a:pt x="506" y="162"/>
                  </a:lnTo>
                  <a:lnTo>
                    <a:pt x="510" y="166"/>
                  </a:lnTo>
                  <a:lnTo>
                    <a:pt x="510" y="166"/>
                  </a:lnTo>
                  <a:lnTo>
                    <a:pt x="510" y="166"/>
                  </a:lnTo>
                  <a:lnTo>
                    <a:pt x="510" y="168"/>
                  </a:lnTo>
                  <a:lnTo>
                    <a:pt x="510" y="168"/>
                  </a:lnTo>
                  <a:lnTo>
                    <a:pt x="510" y="172"/>
                  </a:lnTo>
                  <a:lnTo>
                    <a:pt x="512" y="174"/>
                  </a:lnTo>
                  <a:lnTo>
                    <a:pt x="516" y="170"/>
                  </a:lnTo>
                  <a:lnTo>
                    <a:pt x="516" y="170"/>
                  </a:lnTo>
                  <a:lnTo>
                    <a:pt x="516" y="174"/>
                  </a:lnTo>
                  <a:lnTo>
                    <a:pt x="518" y="174"/>
                  </a:lnTo>
                  <a:lnTo>
                    <a:pt x="520" y="176"/>
                  </a:lnTo>
                  <a:lnTo>
                    <a:pt x="520" y="176"/>
                  </a:lnTo>
                  <a:lnTo>
                    <a:pt x="520" y="174"/>
                  </a:lnTo>
                  <a:lnTo>
                    <a:pt x="520" y="174"/>
                  </a:lnTo>
                  <a:lnTo>
                    <a:pt x="522" y="174"/>
                  </a:lnTo>
                  <a:lnTo>
                    <a:pt x="522" y="172"/>
                  </a:lnTo>
                  <a:lnTo>
                    <a:pt x="522" y="170"/>
                  </a:lnTo>
                  <a:lnTo>
                    <a:pt x="520" y="172"/>
                  </a:lnTo>
                  <a:lnTo>
                    <a:pt x="520" y="172"/>
                  </a:lnTo>
                  <a:lnTo>
                    <a:pt x="516" y="162"/>
                  </a:lnTo>
                  <a:lnTo>
                    <a:pt x="516" y="162"/>
                  </a:lnTo>
                  <a:lnTo>
                    <a:pt x="516" y="162"/>
                  </a:lnTo>
                  <a:lnTo>
                    <a:pt x="516" y="162"/>
                  </a:lnTo>
                  <a:lnTo>
                    <a:pt x="516" y="162"/>
                  </a:lnTo>
                  <a:lnTo>
                    <a:pt x="516" y="158"/>
                  </a:lnTo>
                  <a:lnTo>
                    <a:pt x="516" y="158"/>
                  </a:lnTo>
                  <a:lnTo>
                    <a:pt x="516" y="158"/>
                  </a:lnTo>
                  <a:lnTo>
                    <a:pt x="516" y="158"/>
                  </a:lnTo>
                  <a:lnTo>
                    <a:pt x="516" y="156"/>
                  </a:lnTo>
                  <a:lnTo>
                    <a:pt x="516" y="156"/>
                  </a:lnTo>
                  <a:lnTo>
                    <a:pt x="516" y="152"/>
                  </a:lnTo>
                  <a:lnTo>
                    <a:pt x="516" y="152"/>
                  </a:lnTo>
                  <a:lnTo>
                    <a:pt x="518" y="152"/>
                  </a:lnTo>
                  <a:lnTo>
                    <a:pt x="518" y="152"/>
                  </a:lnTo>
                  <a:lnTo>
                    <a:pt x="518" y="150"/>
                  </a:lnTo>
                  <a:lnTo>
                    <a:pt x="516" y="150"/>
                  </a:lnTo>
                  <a:lnTo>
                    <a:pt x="516" y="150"/>
                  </a:lnTo>
                  <a:lnTo>
                    <a:pt x="516" y="150"/>
                  </a:lnTo>
                  <a:lnTo>
                    <a:pt x="516" y="148"/>
                  </a:lnTo>
                  <a:lnTo>
                    <a:pt x="516" y="146"/>
                  </a:lnTo>
                  <a:lnTo>
                    <a:pt x="516" y="144"/>
                  </a:lnTo>
                  <a:lnTo>
                    <a:pt x="516" y="144"/>
                  </a:lnTo>
                  <a:lnTo>
                    <a:pt x="516" y="146"/>
                  </a:lnTo>
                  <a:lnTo>
                    <a:pt x="518" y="146"/>
                  </a:lnTo>
                  <a:lnTo>
                    <a:pt x="520" y="148"/>
                  </a:lnTo>
                  <a:lnTo>
                    <a:pt x="518" y="148"/>
                  </a:lnTo>
                  <a:lnTo>
                    <a:pt x="518" y="148"/>
                  </a:lnTo>
                  <a:lnTo>
                    <a:pt x="520" y="150"/>
                  </a:lnTo>
                  <a:lnTo>
                    <a:pt x="522" y="150"/>
                  </a:lnTo>
                  <a:lnTo>
                    <a:pt x="522" y="152"/>
                  </a:lnTo>
                  <a:lnTo>
                    <a:pt x="522" y="152"/>
                  </a:lnTo>
                  <a:lnTo>
                    <a:pt x="522" y="152"/>
                  </a:lnTo>
                  <a:lnTo>
                    <a:pt x="522" y="154"/>
                  </a:lnTo>
                  <a:lnTo>
                    <a:pt x="522" y="156"/>
                  </a:lnTo>
                  <a:lnTo>
                    <a:pt x="522" y="156"/>
                  </a:lnTo>
                  <a:lnTo>
                    <a:pt x="522" y="156"/>
                  </a:lnTo>
                  <a:lnTo>
                    <a:pt x="524" y="156"/>
                  </a:lnTo>
                  <a:lnTo>
                    <a:pt x="524" y="156"/>
                  </a:lnTo>
                  <a:lnTo>
                    <a:pt x="526" y="162"/>
                  </a:lnTo>
                  <a:lnTo>
                    <a:pt x="528" y="166"/>
                  </a:lnTo>
                  <a:lnTo>
                    <a:pt x="528" y="166"/>
                  </a:lnTo>
                  <a:lnTo>
                    <a:pt x="528" y="168"/>
                  </a:lnTo>
                  <a:lnTo>
                    <a:pt x="530" y="168"/>
                  </a:lnTo>
                  <a:lnTo>
                    <a:pt x="530" y="168"/>
                  </a:lnTo>
                  <a:lnTo>
                    <a:pt x="528" y="170"/>
                  </a:lnTo>
                  <a:lnTo>
                    <a:pt x="528" y="172"/>
                  </a:lnTo>
                  <a:lnTo>
                    <a:pt x="530" y="174"/>
                  </a:lnTo>
                  <a:lnTo>
                    <a:pt x="532" y="174"/>
                  </a:lnTo>
                  <a:lnTo>
                    <a:pt x="532" y="174"/>
                  </a:lnTo>
                  <a:lnTo>
                    <a:pt x="530" y="174"/>
                  </a:lnTo>
                  <a:lnTo>
                    <a:pt x="528" y="174"/>
                  </a:lnTo>
                  <a:lnTo>
                    <a:pt x="530" y="176"/>
                  </a:lnTo>
                  <a:lnTo>
                    <a:pt x="532" y="180"/>
                  </a:lnTo>
                  <a:lnTo>
                    <a:pt x="532" y="180"/>
                  </a:lnTo>
                  <a:lnTo>
                    <a:pt x="530" y="182"/>
                  </a:lnTo>
                  <a:lnTo>
                    <a:pt x="530" y="182"/>
                  </a:lnTo>
                  <a:lnTo>
                    <a:pt x="530" y="182"/>
                  </a:lnTo>
                  <a:lnTo>
                    <a:pt x="528" y="184"/>
                  </a:lnTo>
                  <a:lnTo>
                    <a:pt x="528" y="182"/>
                  </a:lnTo>
                  <a:lnTo>
                    <a:pt x="526" y="180"/>
                  </a:lnTo>
                  <a:lnTo>
                    <a:pt x="524" y="180"/>
                  </a:lnTo>
                  <a:lnTo>
                    <a:pt x="524" y="180"/>
                  </a:lnTo>
                  <a:lnTo>
                    <a:pt x="522" y="178"/>
                  </a:lnTo>
                  <a:lnTo>
                    <a:pt x="522" y="178"/>
                  </a:lnTo>
                  <a:lnTo>
                    <a:pt x="522" y="176"/>
                  </a:lnTo>
                  <a:lnTo>
                    <a:pt x="522" y="176"/>
                  </a:lnTo>
                  <a:lnTo>
                    <a:pt x="520" y="176"/>
                  </a:lnTo>
                  <a:lnTo>
                    <a:pt x="520" y="176"/>
                  </a:lnTo>
                  <a:lnTo>
                    <a:pt x="518" y="178"/>
                  </a:lnTo>
                  <a:lnTo>
                    <a:pt x="518" y="180"/>
                  </a:lnTo>
                  <a:lnTo>
                    <a:pt x="518" y="180"/>
                  </a:lnTo>
                  <a:lnTo>
                    <a:pt x="518" y="180"/>
                  </a:lnTo>
                  <a:lnTo>
                    <a:pt x="518" y="180"/>
                  </a:lnTo>
                  <a:lnTo>
                    <a:pt x="518" y="180"/>
                  </a:lnTo>
                  <a:lnTo>
                    <a:pt x="520" y="180"/>
                  </a:lnTo>
                  <a:lnTo>
                    <a:pt x="522" y="182"/>
                  </a:lnTo>
                  <a:lnTo>
                    <a:pt x="522" y="182"/>
                  </a:lnTo>
                  <a:lnTo>
                    <a:pt x="522" y="186"/>
                  </a:lnTo>
                  <a:lnTo>
                    <a:pt x="522" y="186"/>
                  </a:lnTo>
                  <a:lnTo>
                    <a:pt x="522" y="186"/>
                  </a:lnTo>
                  <a:lnTo>
                    <a:pt x="524" y="186"/>
                  </a:lnTo>
                  <a:lnTo>
                    <a:pt x="524" y="186"/>
                  </a:lnTo>
                  <a:lnTo>
                    <a:pt x="524" y="186"/>
                  </a:lnTo>
                  <a:lnTo>
                    <a:pt x="524" y="190"/>
                  </a:lnTo>
                  <a:lnTo>
                    <a:pt x="524" y="192"/>
                  </a:lnTo>
                  <a:lnTo>
                    <a:pt x="524" y="192"/>
                  </a:lnTo>
                  <a:lnTo>
                    <a:pt x="528" y="192"/>
                  </a:lnTo>
                  <a:lnTo>
                    <a:pt x="528" y="194"/>
                  </a:lnTo>
                  <a:lnTo>
                    <a:pt x="528" y="196"/>
                  </a:lnTo>
                  <a:lnTo>
                    <a:pt x="530" y="198"/>
                  </a:lnTo>
                  <a:lnTo>
                    <a:pt x="530" y="198"/>
                  </a:lnTo>
                  <a:lnTo>
                    <a:pt x="530" y="200"/>
                  </a:lnTo>
                  <a:lnTo>
                    <a:pt x="532" y="204"/>
                  </a:lnTo>
                  <a:lnTo>
                    <a:pt x="534" y="206"/>
                  </a:lnTo>
                  <a:lnTo>
                    <a:pt x="534" y="210"/>
                  </a:lnTo>
                  <a:lnTo>
                    <a:pt x="534" y="210"/>
                  </a:lnTo>
                  <a:lnTo>
                    <a:pt x="530" y="210"/>
                  </a:lnTo>
                  <a:lnTo>
                    <a:pt x="530" y="210"/>
                  </a:lnTo>
                  <a:lnTo>
                    <a:pt x="528" y="212"/>
                  </a:lnTo>
                  <a:lnTo>
                    <a:pt x="528" y="212"/>
                  </a:lnTo>
                  <a:lnTo>
                    <a:pt x="528" y="210"/>
                  </a:lnTo>
                  <a:lnTo>
                    <a:pt x="528" y="208"/>
                  </a:lnTo>
                  <a:lnTo>
                    <a:pt x="524" y="206"/>
                  </a:lnTo>
                  <a:lnTo>
                    <a:pt x="524" y="206"/>
                  </a:lnTo>
                  <a:lnTo>
                    <a:pt x="524" y="208"/>
                  </a:lnTo>
                  <a:lnTo>
                    <a:pt x="524" y="208"/>
                  </a:lnTo>
                  <a:lnTo>
                    <a:pt x="524" y="208"/>
                  </a:lnTo>
                  <a:lnTo>
                    <a:pt x="522" y="208"/>
                  </a:lnTo>
                  <a:lnTo>
                    <a:pt x="522" y="208"/>
                  </a:lnTo>
                  <a:lnTo>
                    <a:pt x="524" y="206"/>
                  </a:lnTo>
                  <a:lnTo>
                    <a:pt x="524" y="204"/>
                  </a:lnTo>
                  <a:lnTo>
                    <a:pt x="524" y="204"/>
                  </a:lnTo>
                  <a:lnTo>
                    <a:pt x="524" y="204"/>
                  </a:lnTo>
                  <a:lnTo>
                    <a:pt x="522" y="204"/>
                  </a:lnTo>
                  <a:lnTo>
                    <a:pt x="522" y="204"/>
                  </a:lnTo>
                  <a:lnTo>
                    <a:pt x="520" y="202"/>
                  </a:lnTo>
                  <a:lnTo>
                    <a:pt x="518" y="204"/>
                  </a:lnTo>
                  <a:lnTo>
                    <a:pt x="518" y="204"/>
                  </a:lnTo>
                  <a:lnTo>
                    <a:pt x="520" y="202"/>
                  </a:lnTo>
                  <a:lnTo>
                    <a:pt x="522" y="200"/>
                  </a:lnTo>
                  <a:lnTo>
                    <a:pt x="522" y="200"/>
                  </a:lnTo>
                  <a:lnTo>
                    <a:pt x="520" y="198"/>
                  </a:lnTo>
                  <a:lnTo>
                    <a:pt x="520" y="194"/>
                  </a:lnTo>
                  <a:lnTo>
                    <a:pt x="520" y="194"/>
                  </a:lnTo>
                  <a:lnTo>
                    <a:pt x="516" y="186"/>
                  </a:lnTo>
                  <a:lnTo>
                    <a:pt x="516" y="186"/>
                  </a:lnTo>
                  <a:lnTo>
                    <a:pt x="514" y="186"/>
                  </a:lnTo>
                  <a:lnTo>
                    <a:pt x="514" y="182"/>
                  </a:lnTo>
                  <a:lnTo>
                    <a:pt x="512" y="180"/>
                  </a:lnTo>
                  <a:lnTo>
                    <a:pt x="510" y="180"/>
                  </a:lnTo>
                  <a:lnTo>
                    <a:pt x="510" y="180"/>
                  </a:lnTo>
                  <a:lnTo>
                    <a:pt x="510" y="176"/>
                  </a:lnTo>
                  <a:lnTo>
                    <a:pt x="508" y="176"/>
                  </a:lnTo>
                  <a:lnTo>
                    <a:pt x="508" y="176"/>
                  </a:lnTo>
                  <a:lnTo>
                    <a:pt x="506" y="176"/>
                  </a:lnTo>
                  <a:lnTo>
                    <a:pt x="506" y="176"/>
                  </a:lnTo>
                  <a:lnTo>
                    <a:pt x="506" y="174"/>
                  </a:lnTo>
                  <a:lnTo>
                    <a:pt x="504" y="172"/>
                  </a:lnTo>
                  <a:lnTo>
                    <a:pt x="504" y="174"/>
                  </a:lnTo>
                  <a:lnTo>
                    <a:pt x="504" y="174"/>
                  </a:lnTo>
                  <a:lnTo>
                    <a:pt x="498" y="166"/>
                  </a:lnTo>
                  <a:lnTo>
                    <a:pt x="496" y="164"/>
                  </a:lnTo>
                  <a:lnTo>
                    <a:pt x="492" y="162"/>
                  </a:lnTo>
                  <a:lnTo>
                    <a:pt x="492" y="166"/>
                  </a:lnTo>
                  <a:lnTo>
                    <a:pt x="492" y="166"/>
                  </a:lnTo>
                  <a:lnTo>
                    <a:pt x="490" y="164"/>
                  </a:lnTo>
                  <a:lnTo>
                    <a:pt x="488" y="164"/>
                  </a:lnTo>
                  <a:lnTo>
                    <a:pt x="488" y="166"/>
                  </a:lnTo>
                  <a:lnTo>
                    <a:pt x="488" y="166"/>
                  </a:lnTo>
                  <a:lnTo>
                    <a:pt x="492" y="168"/>
                  </a:lnTo>
                  <a:lnTo>
                    <a:pt x="492" y="168"/>
                  </a:lnTo>
                  <a:lnTo>
                    <a:pt x="494" y="168"/>
                  </a:lnTo>
                  <a:lnTo>
                    <a:pt x="494" y="168"/>
                  </a:lnTo>
                  <a:lnTo>
                    <a:pt x="494" y="170"/>
                  </a:lnTo>
                  <a:lnTo>
                    <a:pt x="492" y="172"/>
                  </a:lnTo>
                  <a:lnTo>
                    <a:pt x="492" y="172"/>
                  </a:lnTo>
                  <a:lnTo>
                    <a:pt x="492" y="174"/>
                  </a:lnTo>
                  <a:lnTo>
                    <a:pt x="492" y="174"/>
                  </a:lnTo>
                  <a:lnTo>
                    <a:pt x="492" y="176"/>
                  </a:lnTo>
                  <a:lnTo>
                    <a:pt x="492" y="176"/>
                  </a:lnTo>
                  <a:lnTo>
                    <a:pt x="494" y="176"/>
                  </a:lnTo>
                  <a:lnTo>
                    <a:pt x="494" y="176"/>
                  </a:lnTo>
                  <a:lnTo>
                    <a:pt x="494" y="178"/>
                  </a:lnTo>
                  <a:lnTo>
                    <a:pt x="494" y="178"/>
                  </a:lnTo>
                  <a:lnTo>
                    <a:pt x="496" y="178"/>
                  </a:lnTo>
                  <a:lnTo>
                    <a:pt x="498" y="178"/>
                  </a:lnTo>
                  <a:lnTo>
                    <a:pt x="498" y="178"/>
                  </a:lnTo>
                  <a:lnTo>
                    <a:pt x="498" y="182"/>
                  </a:lnTo>
                  <a:lnTo>
                    <a:pt x="498" y="186"/>
                  </a:lnTo>
                  <a:lnTo>
                    <a:pt x="496" y="188"/>
                  </a:lnTo>
                  <a:lnTo>
                    <a:pt x="498" y="192"/>
                  </a:lnTo>
                  <a:lnTo>
                    <a:pt x="498" y="192"/>
                  </a:lnTo>
                  <a:lnTo>
                    <a:pt x="498" y="192"/>
                  </a:lnTo>
                  <a:lnTo>
                    <a:pt x="498" y="192"/>
                  </a:lnTo>
                  <a:lnTo>
                    <a:pt x="500" y="196"/>
                  </a:lnTo>
                  <a:lnTo>
                    <a:pt x="498" y="198"/>
                  </a:lnTo>
                  <a:lnTo>
                    <a:pt x="498" y="200"/>
                  </a:lnTo>
                  <a:lnTo>
                    <a:pt x="500" y="200"/>
                  </a:lnTo>
                  <a:lnTo>
                    <a:pt x="500" y="200"/>
                  </a:lnTo>
                  <a:lnTo>
                    <a:pt x="498" y="202"/>
                  </a:lnTo>
                  <a:lnTo>
                    <a:pt x="500" y="204"/>
                  </a:lnTo>
                  <a:lnTo>
                    <a:pt x="500" y="206"/>
                  </a:lnTo>
                  <a:lnTo>
                    <a:pt x="500" y="210"/>
                  </a:lnTo>
                  <a:lnTo>
                    <a:pt x="500" y="210"/>
                  </a:lnTo>
                  <a:lnTo>
                    <a:pt x="502" y="212"/>
                  </a:lnTo>
                  <a:lnTo>
                    <a:pt x="504" y="212"/>
                  </a:lnTo>
                  <a:lnTo>
                    <a:pt x="504" y="212"/>
                  </a:lnTo>
                  <a:lnTo>
                    <a:pt x="502" y="216"/>
                  </a:lnTo>
                  <a:lnTo>
                    <a:pt x="504" y="218"/>
                  </a:lnTo>
                  <a:lnTo>
                    <a:pt x="504" y="218"/>
                  </a:lnTo>
                  <a:lnTo>
                    <a:pt x="504" y="218"/>
                  </a:lnTo>
                  <a:lnTo>
                    <a:pt x="504" y="218"/>
                  </a:lnTo>
                  <a:lnTo>
                    <a:pt x="506" y="220"/>
                  </a:lnTo>
                  <a:lnTo>
                    <a:pt x="508" y="218"/>
                  </a:lnTo>
                  <a:lnTo>
                    <a:pt x="508" y="218"/>
                  </a:lnTo>
                  <a:lnTo>
                    <a:pt x="508" y="220"/>
                  </a:lnTo>
                  <a:lnTo>
                    <a:pt x="510" y="220"/>
                  </a:lnTo>
                  <a:lnTo>
                    <a:pt x="510" y="222"/>
                  </a:lnTo>
                  <a:lnTo>
                    <a:pt x="510" y="222"/>
                  </a:lnTo>
                  <a:lnTo>
                    <a:pt x="510" y="226"/>
                  </a:lnTo>
                  <a:lnTo>
                    <a:pt x="512" y="230"/>
                  </a:lnTo>
                  <a:lnTo>
                    <a:pt x="514" y="230"/>
                  </a:lnTo>
                  <a:lnTo>
                    <a:pt x="514" y="230"/>
                  </a:lnTo>
                  <a:lnTo>
                    <a:pt x="514" y="230"/>
                  </a:lnTo>
                  <a:lnTo>
                    <a:pt x="514" y="232"/>
                  </a:lnTo>
                  <a:lnTo>
                    <a:pt x="514" y="232"/>
                  </a:lnTo>
                  <a:lnTo>
                    <a:pt x="514" y="234"/>
                  </a:lnTo>
                  <a:lnTo>
                    <a:pt x="512" y="234"/>
                  </a:lnTo>
                  <a:lnTo>
                    <a:pt x="512" y="232"/>
                  </a:lnTo>
                  <a:lnTo>
                    <a:pt x="512" y="232"/>
                  </a:lnTo>
                  <a:lnTo>
                    <a:pt x="510" y="230"/>
                  </a:lnTo>
                  <a:lnTo>
                    <a:pt x="510" y="228"/>
                  </a:lnTo>
                  <a:lnTo>
                    <a:pt x="510" y="228"/>
                  </a:lnTo>
                  <a:lnTo>
                    <a:pt x="508" y="226"/>
                  </a:lnTo>
                  <a:lnTo>
                    <a:pt x="508" y="224"/>
                  </a:lnTo>
                  <a:lnTo>
                    <a:pt x="506" y="224"/>
                  </a:lnTo>
                  <a:lnTo>
                    <a:pt x="506" y="224"/>
                  </a:lnTo>
                  <a:lnTo>
                    <a:pt x="506" y="224"/>
                  </a:lnTo>
                  <a:lnTo>
                    <a:pt x="504" y="224"/>
                  </a:lnTo>
                  <a:lnTo>
                    <a:pt x="502" y="224"/>
                  </a:lnTo>
                  <a:lnTo>
                    <a:pt x="502" y="224"/>
                  </a:lnTo>
                  <a:lnTo>
                    <a:pt x="504" y="222"/>
                  </a:lnTo>
                  <a:lnTo>
                    <a:pt x="504" y="222"/>
                  </a:lnTo>
                  <a:lnTo>
                    <a:pt x="502" y="222"/>
                  </a:lnTo>
                  <a:lnTo>
                    <a:pt x="500" y="222"/>
                  </a:lnTo>
                  <a:lnTo>
                    <a:pt x="498" y="224"/>
                  </a:lnTo>
                  <a:lnTo>
                    <a:pt x="498" y="224"/>
                  </a:lnTo>
                  <a:lnTo>
                    <a:pt x="500" y="220"/>
                  </a:lnTo>
                  <a:lnTo>
                    <a:pt x="498" y="218"/>
                  </a:lnTo>
                  <a:lnTo>
                    <a:pt x="498" y="216"/>
                  </a:lnTo>
                  <a:lnTo>
                    <a:pt x="498" y="212"/>
                  </a:lnTo>
                  <a:lnTo>
                    <a:pt x="498" y="212"/>
                  </a:lnTo>
                  <a:lnTo>
                    <a:pt x="494" y="208"/>
                  </a:lnTo>
                  <a:lnTo>
                    <a:pt x="494" y="204"/>
                  </a:lnTo>
                  <a:lnTo>
                    <a:pt x="494" y="202"/>
                  </a:lnTo>
                  <a:lnTo>
                    <a:pt x="494" y="202"/>
                  </a:lnTo>
                  <a:lnTo>
                    <a:pt x="492" y="200"/>
                  </a:lnTo>
                  <a:lnTo>
                    <a:pt x="492" y="200"/>
                  </a:lnTo>
                  <a:lnTo>
                    <a:pt x="490" y="196"/>
                  </a:lnTo>
                  <a:lnTo>
                    <a:pt x="490" y="196"/>
                  </a:lnTo>
                  <a:lnTo>
                    <a:pt x="490" y="194"/>
                  </a:lnTo>
                  <a:lnTo>
                    <a:pt x="488" y="192"/>
                  </a:lnTo>
                  <a:lnTo>
                    <a:pt x="486" y="192"/>
                  </a:lnTo>
                  <a:lnTo>
                    <a:pt x="486" y="192"/>
                  </a:lnTo>
                  <a:lnTo>
                    <a:pt x="486" y="190"/>
                  </a:lnTo>
                  <a:lnTo>
                    <a:pt x="486" y="186"/>
                  </a:lnTo>
                  <a:lnTo>
                    <a:pt x="484" y="186"/>
                  </a:lnTo>
                  <a:lnTo>
                    <a:pt x="482" y="182"/>
                  </a:lnTo>
                  <a:lnTo>
                    <a:pt x="482" y="182"/>
                  </a:lnTo>
                  <a:lnTo>
                    <a:pt x="482" y="184"/>
                  </a:lnTo>
                  <a:lnTo>
                    <a:pt x="480" y="182"/>
                  </a:lnTo>
                  <a:lnTo>
                    <a:pt x="478" y="182"/>
                  </a:lnTo>
                  <a:lnTo>
                    <a:pt x="478" y="180"/>
                  </a:lnTo>
                  <a:lnTo>
                    <a:pt x="478" y="180"/>
                  </a:lnTo>
                  <a:lnTo>
                    <a:pt x="476" y="182"/>
                  </a:lnTo>
                  <a:lnTo>
                    <a:pt x="476" y="184"/>
                  </a:lnTo>
                  <a:lnTo>
                    <a:pt x="476" y="186"/>
                  </a:lnTo>
                  <a:lnTo>
                    <a:pt x="476" y="188"/>
                  </a:lnTo>
                  <a:lnTo>
                    <a:pt x="476" y="188"/>
                  </a:lnTo>
                  <a:lnTo>
                    <a:pt x="480" y="190"/>
                  </a:lnTo>
                  <a:lnTo>
                    <a:pt x="480" y="192"/>
                  </a:lnTo>
                  <a:lnTo>
                    <a:pt x="480" y="192"/>
                  </a:lnTo>
                  <a:lnTo>
                    <a:pt x="478" y="194"/>
                  </a:lnTo>
                  <a:lnTo>
                    <a:pt x="480" y="198"/>
                  </a:lnTo>
                  <a:lnTo>
                    <a:pt x="480" y="198"/>
                  </a:lnTo>
                  <a:lnTo>
                    <a:pt x="482" y="200"/>
                  </a:lnTo>
                  <a:lnTo>
                    <a:pt x="484" y="204"/>
                  </a:lnTo>
                  <a:lnTo>
                    <a:pt x="484" y="204"/>
                  </a:lnTo>
                  <a:lnTo>
                    <a:pt x="486" y="204"/>
                  </a:lnTo>
                  <a:lnTo>
                    <a:pt x="486" y="206"/>
                  </a:lnTo>
                  <a:lnTo>
                    <a:pt x="486" y="210"/>
                  </a:lnTo>
                  <a:lnTo>
                    <a:pt x="486" y="210"/>
                  </a:lnTo>
                  <a:lnTo>
                    <a:pt x="486" y="210"/>
                  </a:lnTo>
                  <a:lnTo>
                    <a:pt x="488" y="212"/>
                  </a:lnTo>
                  <a:lnTo>
                    <a:pt x="492" y="212"/>
                  </a:lnTo>
                  <a:lnTo>
                    <a:pt x="492" y="212"/>
                  </a:lnTo>
                  <a:lnTo>
                    <a:pt x="494" y="214"/>
                  </a:lnTo>
                  <a:lnTo>
                    <a:pt x="494" y="214"/>
                  </a:lnTo>
                  <a:lnTo>
                    <a:pt x="492" y="218"/>
                  </a:lnTo>
                  <a:lnTo>
                    <a:pt x="490" y="222"/>
                  </a:lnTo>
                  <a:lnTo>
                    <a:pt x="490" y="222"/>
                  </a:lnTo>
                  <a:lnTo>
                    <a:pt x="490" y="224"/>
                  </a:lnTo>
                  <a:lnTo>
                    <a:pt x="492" y="226"/>
                  </a:lnTo>
                  <a:lnTo>
                    <a:pt x="492" y="226"/>
                  </a:lnTo>
                  <a:lnTo>
                    <a:pt x="494" y="226"/>
                  </a:lnTo>
                  <a:lnTo>
                    <a:pt x="494" y="224"/>
                  </a:lnTo>
                  <a:lnTo>
                    <a:pt x="494" y="224"/>
                  </a:lnTo>
                  <a:lnTo>
                    <a:pt x="496" y="224"/>
                  </a:lnTo>
                  <a:lnTo>
                    <a:pt x="496" y="224"/>
                  </a:lnTo>
                  <a:lnTo>
                    <a:pt x="498" y="230"/>
                  </a:lnTo>
                  <a:lnTo>
                    <a:pt x="498" y="230"/>
                  </a:lnTo>
                  <a:lnTo>
                    <a:pt x="498" y="232"/>
                  </a:lnTo>
                  <a:lnTo>
                    <a:pt x="498" y="232"/>
                  </a:lnTo>
                  <a:lnTo>
                    <a:pt x="500" y="230"/>
                  </a:lnTo>
                  <a:lnTo>
                    <a:pt x="500" y="230"/>
                  </a:lnTo>
                  <a:lnTo>
                    <a:pt x="502" y="230"/>
                  </a:lnTo>
                  <a:lnTo>
                    <a:pt x="502" y="234"/>
                  </a:lnTo>
                  <a:lnTo>
                    <a:pt x="500" y="232"/>
                  </a:lnTo>
                  <a:lnTo>
                    <a:pt x="500" y="232"/>
                  </a:lnTo>
                  <a:lnTo>
                    <a:pt x="500" y="236"/>
                  </a:lnTo>
                  <a:lnTo>
                    <a:pt x="502" y="236"/>
                  </a:lnTo>
                  <a:lnTo>
                    <a:pt x="502" y="236"/>
                  </a:lnTo>
                  <a:lnTo>
                    <a:pt x="504" y="242"/>
                  </a:lnTo>
                  <a:lnTo>
                    <a:pt x="504" y="244"/>
                  </a:lnTo>
                  <a:lnTo>
                    <a:pt x="504" y="246"/>
                  </a:lnTo>
                  <a:lnTo>
                    <a:pt x="504" y="246"/>
                  </a:lnTo>
                  <a:lnTo>
                    <a:pt x="504" y="248"/>
                  </a:lnTo>
                  <a:lnTo>
                    <a:pt x="506" y="252"/>
                  </a:lnTo>
                  <a:lnTo>
                    <a:pt x="508" y="254"/>
                  </a:lnTo>
                  <a:lnTo>
                    <a:pt x="510" y="256"/>
                  </a:lnTo>
                  <a:lnTo>
                    <a:pt x="510" y="256"/>
                  </a:lnTo>
                  <a:lnTo>
                    <a:pt x="510" y="260"/>
                  </a:lnTo>
                  <a:lnTo>
                    <a:pt x="510" y="262"/>
                  </a:lnTo>
                  <a:lnTo>
                    <a:pt x="512" y="266"/>
                  </a:lnTo>
                  <a:lnTo>
                    <a:pt x="510" y="268"/>
                  </a:lnTo>
                  <a:lnTo>
                    <a:pt x="510" y="268"/>
                  </a:lnTo>
                  <a:lnTo>
                    <a:pt x="514" y="272"/>
                  </a:lnTo>
                  <a:lnTo>
                    <a:pt x="516" y="272"/>
                  </a:lnTo>
                  <a:lnTo>
                    <a:pt x="516" y="274"/>
                  </a:lnTo>
                  <a:lnTo>
                    <a:pt x="516" y="274"/>
                  </a:lnTo>
                  <a:lnTo>
                    <a:pt x="516" y="278"/>
                  </a:lnTo>
                  <a:lnTo>
                    <a:pt x="516" y="278"/>
                  </a:lnTo>
                  <a:lnTo>
                    <a:pt x="518" y="282"/>
                  </a:lnTo>
                  <a:lnTo>
                    <a:pt x="522" y="284"/>
                  </a:lnTo>
                  <a:lnTo>
                    <a:pt x="522" y="284"/>
                  </a:lnTo>
                  <a:lnTo>
                    <a:pt x="520" y="284"/>
                  </a:lnTo>
                  <a:lnTo>
                    <a:pt x="522" y="286"/>
                  </a:lnTo>
                  <a:lnTo>
                    <a:pt x="522" y="288"/>
                  </a:lnTo>
                  <a:lnTo>
                    <a:pt x="522" y="288"/>
                  </a:lnTo>
                  <a:lnTo>
                    <a:pt x="524" y="288"/>
                  </a:lnTo>
                  <a:lnTo>
                    <a:pt x="524" y="290"/>
                  </a:lnTo>
                  <a:lnTo>
                    <a:pt x="524" y="290"/>
                  </a:lnTo>
                  <a:lnTo>
                    <a:pt x="522" y="290"/>
                  </a:lnTo>
                  <a:lnTo>
                    <a:pt x="522" y="290"/>
                  </a:lnTo>
                  <a:lnTo>
                    <a:pt x="522" y="290"/>
                  </a:lnTo>
                  <a:lnTo>
                    <a:pt x="526" y="296"/>
                  </a:lnTo>
                  <a:lnTo>
                    <a:pt x="528" y="300"/>
                  </a:lnTo>
                  <a:lnTo>
                    <a:pt x="528" y="300"/>
                  </a:lnTo>
                  <a:lnTo>
                    <a:pt x="526" y="302"/>
                  </a:lnTo>
                  <a:lnTo>
                    <a:pt x="526" y="302"/>
                  </a:lnTo>
                  <a:lnTo>
                    <a:pt x="526" y="302"/>
                  </a:lnTo>
                  <a:lnTo>
                    <a:pt x="528" y="304"/>
                  </a:lnTo>
                  <a:lnTo>
                    <a:pt x="528" y="304"/>
                  </a:lnTo>
                  <a:lnTo>
                    <a:pt x="530" y="304"/>
                  </a:lnTo>
                  <a:lnTo>
                    <a:pt x="530" y="306"/>
                  </a:lnTo>
                  <a:lnTo>
                    <a:pt x="534" y="308"/>
                  </a:lnTo>
                  <a:lnTo>
                    <a:pt x="534" y="308"/>
                  </a:lnTo>
                  <a:lnTo>
                    <a:pt x="532" y="308"/>
                  </a:lnTo>
                  <a:lnTo>
                    <a:pt x="532" y="310"/>
                  </a:lnTo>
                  <a:lnTo>
                    <a:pt x="534" y="314"/>
                  </a:lnTo>
                  <a:lnTo>
                    <a:pt x="534" y="314"/>
                  </a:lnTo>
                  <a:lnTo>
                    <a:pt x="536" y="316"/>
                  </a:lnTo>
                  <a:lnTo>
                    <a:pt x="540" y="320"/>
                  </a:lnTo>
                  <a:lnTo>
                    <a:pt x="540" y="320"/>
                  </a:lnTo>
                  <a:lnTo>
                    <a:pt x="540" y="320"/>
                  </a:lnTo>
                  <a:lnTo>
                    <a:pt x="540" y="322"/>
                  </a:lnTo>
                  <a:lnTo>
                    <a:pt x="540" y="322"/>
                  </a:lnTo>
                  <a:lnTo>
                    <a:pt x="542" y="324"/>
                  </a:lnTo>
                  <a:lnTo>
                    <a:pt x="542" y="324"/>
                  </a:lnTo>
                  <a:lnTo>
                    <a:pt x="540" y="326"/>
                  </a:lnTo>
                  <a:lnTo>
                    <a:pt x="542" y="326"/>
                  </a:lnTo>
                  <a:lnTo>
                    <a:pt x="542" y="328"/>
                  </a:lnTo>
                  <a:lnTo>
                    <a:pt x="540" y="328"/>
                  </a:lnTo>
                  <a:lnTo>
                    <a:pt x="540" y="328"/>
                  </a:lnTo>
                  <a:lnTo>
                    <a:pt x="538" y="326"/>
                  </a:lnTo>
                  <a:lnTo>
                    <a:pt x="536" y="324"/>
                  </a:lnTo>
                  <a:lnTo>
                    <a:pt x="538" y="322"/>
                  </a:lnTo>
                  <a:lnTo>
                    <a:pt x="538" y="322"/>
                  </a:lnTo>
                  <a:lnTo>
                    <a:pt x="534" y="320"/>
                  </a:lnTo>
                  <a:lnTo>
                    <a:pt x="534" y="318"/>
                  </a:lnTo>
                  <a:lnTo>
                    <a:pt x="534" y="314"/>
                  </a:lnTo>
                  <a:lnTo>
                    <a:pt x="532" y="314"/>
                  </a:lnTo>
                  <a:lnTo>
                    <a:pt x="532" y="314"/>
                  </a:lnTo>
                  <a:lnTo>
                    <a:pt x="530" y="314"/>
                  </a:lnTo>
                  <a:lnTo>
                    <a:pt x="528" y="310"/>
                  </a:lnTo>
                  <a:lnTo>
                    <a:pt x="526" y="308"/>
                  </a:lnTo>
                  <a:lnTo>
                    <a:pt x="526" y="308"/>
                  </a:lnTo>
                  <a:lnTo>
                    <a:pt x="524" y="308"/>
                  </a:lnTo>
                  <a:lnTo>
                    <a:pt x="524" y="310"/>
                  </a:lnTo>
                  <a:lnTo>
                    <a:pt x="526" y="312"/>
                  </a:lnTo>
                  <a:lnTo>
                    <a:pt x="526" y="314"/>
                  </a:lnTo>
                  <a:lnTo>
                    <a:pt x="526" y="314"/>
                  </a:lnTo>
                  <a:lnTo>
                    <a:pt x="526" y="314"/>
                  </a:lnTo>
                  <a:lnTo>
                    <a:pt x="528" y="316"/>
                  </a:lnTo>
                  <a:lnTo>
                    <a:pt x="528" y="318"/>
                  </a:lnTo>
                  <a:lnTo>
                    <a:pt x="528" y="318"/>
                  </a:lnTo>
                  <a:lnTo>
                    <a:pt x="528" y="320"/>
                  </a:lnTo>
                  <a:lnTo>
                    <a:pt x="528" y="320"/>
                  </a:lnTo>
                  <a:lnTo>
                    <a:pt x="528" y="322"/>
                  </a:lnTo>
                  <a:lnTo>
                    <a:pt x="530" y="322"/>
                  </a:lnTo>
                  <a:lnTo>
                    <a:pt x="530" y="322"/>
                  </a:lnTo>
                  <a:lnTo>
                    <a:pt x="528" y="324"/>
                  </a:lnTo>
                  <a:lnTo>
                    <a:pt x="528" y="326"/>
                  </a:lnTo>
                  <a:lnTo>
                    <a:pt x="530" y="328"/>
                  </a:lnTo>
                  <a:lnTo>
                    <a:pt x="532" y="332"/>
                  </a:lnTo>
                  <a:lnTo>
                    <a:pt x="532" y="332"/>
                  </a:lnTo>
                  <a:lnTo>
                    <a:pt x="532" y="334"/>
                  </a:lnTo>
                  <a:lnTo>
                    <a:pt x="532" y="334"/>
                  </a:lnTo>
                  <a:lnTo>
                    <a:pt x="526" y="330"/>
                  </a:lnTo>
                  <a:lnTo>
                    <a:pt x="526" y="330"/>
                  </a:lnTo>
                  <a:lnTo>
                    <a:pt x="526" y="326"/>
                  </a:lnTo>
                  <a:lnTo>
                    <a:pt x="524" y="324"/>
                  </a:lnTo>
                  <a:lnTo>
                    <a:pt x="522" y="320"/>
                  </a:lnTo>
                  <a:lnTo>
                    <a:pt x="522" y="318"/>
                  </a:lnTo>
                  <a:lnTo>
                    <a:pt x="522" y="318"/>
                  </a:lnTo>
                  <a:lnTo>
                    <a:pt x="520" y="314"/>
                  </a:lnTo>
                  <a:lnTo>
                    <a:pt x="518" y="314"/>
                  </a:lnTo>
                  <a:lnTo>
                    <a:pt x="516" y="314"/>
                  </a:lnTo>
                  <a:lnTo>
                    <a:pt x="516" y="314"/>
                  </a:lnTo>
                  <a:lnTo>
                    <a:pt x="516" y="318"/>
                  </a:lnTo>
                  <a:lnTo>
                    <a:pt x="518" y="320"/>
                  </a:lnTo>
                  <a:lnTo>
                    <a:pt x="518" y="322"/>
                  </a:lnTo>
                  <a:lnTo>
                    <a:pt x="522" y="324"/>
                  </a:lnTo>
                  <a:lnTo>
                    <a:pt x="522" y="324"/>
                  </a:lnTo>
                  <a:lnTo>
                    <a:pt x="522" y="326"/>
                  </a:lnTo>
                  <a:lnTo>
                    <a:pt x="522" y="328"/>
                  </a:lnTo>
                  <a:lnTo>
                    <a:pt x="522" y="330"/>
                  </a:lnTo>
                  <a:lnTo>
                    <a:pt x="522" y="330"/>
                  </a:lnTo>
                  <a:lnTo>
                    <a:pt x="522" y="330"/>
                  </a:lnTo>
                  <a:lnTo>
                    <a:pt x="524" y="334"/>
                  </a:lnTo>
                  <a:lnTo>
                    <a:pt x="528" y="338"/>
                  </a:lnTo>
                  <a:lnTo>
                    <a:pt x="528" y="338"/>
                  </a:lnTo>
                  <a:lnTo>
                    <a:pt x="528" y="340"/>
                  </a:lnTo>
                  <a:lnTo>
                    <a:pt x="528" y="344"/>
                  </a:lnTo>
                  <a:lnTo>
                    <a:pt x="530" y="344"/>
                  </a:lnTo>
                  <a:lnTo>
                    <a:pt x="528" y="348"/>
                  </a:lnTo>
                  <a:lnTo>
                    <a:pt x="528" y="348"/>
                  </a:lnTo>
                  <a:lnTo>
                    <a:pt x="528" y="350"/>
                  </a:lnTo>
                  <a:lnTo>
                    <a:pt x="528" y="350"/>
                  </a:lnTo>
                  <a:lnTo>
                    <a:pt x="528" y="352"/>
                  </a:lnTo>
                  <a:lnTo>
                    <a:pt x="528" y="354"/>
                  </a:lnTo>
                  <a:lnTo>
                    <a:pt x="528" y="354"/>
                  </a:lnTo>
                  <a:lnTo>
                    <a:pt x="528" y="356"/>
                  </a:lnTo>
                  <a:lnTo>
                    <a:pt x="528" y="358"/>
                  </a:lnTo>
                  <a:lnTo>
                    <a:pt x="528" y="362"/>
                  </a:lnTo>
                  <a:lnTo>
                    <a:pt x="528" y="362"/>
                  </a:lnTo>
                  <a:lnTo>
                    <a:pt x="528" y="362"/>
                  </a:lnTo>
                  <a:lnTo>
                    <a:pt x="526" y="362"/>
                  </a:lnTo>
                  <a:lnTo>
                    <a:pt x="526" y="360"/>
                  </a:lnTo>
                  <a:lnTo>
                    <a:pt x="526" y="360"/>
                  </a:lnTo>
                  <a:lnTo>
                    <a:pt x="524" y="362"/>
                  </a:lnTo>
                  <a:lnTo>
                    <a:pt x="524" y="364"/>
                  </a:lnTo>
                  <a:lnTo>
                    <a:pt x="524" y="364"/>
                  </a:lnTo>
                  <a:lnTo>
                    <a:pt x="522" y="364"/>
                  </a:lnTo>
                  <a:lnTo>
                    <a:pt x="520" y="366"/>
                  </a:lnTo>
                  <a:lnTo>
                    <a:pt x="520" y="370"/>
                  </a:lnTo>
                  <a:lnTo>
                    <a:pt x="518" y="370"/>
                  </a:lnTo>
                  <a:lnTo>
                    <a:pt x="522" y="374"/>
                  </a:lnTo>
                  <a:lnTo>
                    <a:pt x="522" y="374"/>
                  </a:lnTo>
                  <a:lnTo>
                    <a:pt x="520" y="374"/>
                  </a:lnTo>
                  <a:lnTo>
                    <a:pt x="518" y="372"/>
                  </a:lnTo>
                  <a:lnTo>
                    <a:pt x="518" y="370"/>
                  </a:lnTo>
                  <a:lnTo>
                    <a:pt x="514" y="370"/>
                  </a:lnTo>
                  <a:lnTo>
                    <a:pt x="514" y="370"/>
                  </a:lnTo>
                  <a:lnTo>
                    <a:pt x="512" y="368"/>
                  </a:lnTo>
                  <a:lnTo>
                    <a:pt x="512" y="364"/>
                  </a:lnTo>
                  <a:lnTo>
                    <a:pt x="512" y="358"/>
                  </a:lnTo>
                  <a:lnTo>
                    <a:pt x="512" y="358"/>
                  </a:lnTo>
                  <a:lnTo>
                    <a:pt x="516" y="358"/>
                  </a:lnTo>
                  <a:lnTo>
                    <a:pt x="516" y="360"/>
                  </a:lnTo>
                  <a:lnTo>
                    <a:pt x="516" y="360"/>
                  </a:lnTo>
                  <a:lnTo>
                    <a:pt x="516" y="362"/>
                  </a:lnTo>
                  <a:lnTo>
                    <a:pt x="518" y="362"/>
                  </a:lnTo>
                  <a:lnTo>
                    <a:pt x="518" y="362"/>
                  </a:lnTo>
                  <a:lnTo>
                    <a:pt x="518" y="360"/>
                  </a:lnTo>
                  <a:lnTo>
                    <a:pt x="518" y="358"/>
                  </a:lnTo>
                  <a:lnTo>
                    <a:pt x="518" y="356"/>
                  </a:lnTo>
                  <a:lnTo>
                    <a:pt x="522" y="356"/>
                  </a:lnTo>
                  <a:lnTo>
                    <a:pt x="522" y="356"/>
                  </a:lnTo>
                  <a:lnTo>
                    <a:pt x="518" y="354"/>
                  </a:lnTo>
                  <a:lnTo>
                    <a:pt x="516" y="354"/>
                  </a:lnTo>
                  <a:lnTo>
                    <a:pt x="516" y="354"/>
                  </a:lnTo>
                  <a:lnTo>
                    <a:pt x="516" y="352"/>
                  </a:lnTo>
                  <a:lnTo>
                    <a:pt x="516" y="352"/>
                  </a:lnTo>
                  <a:lnTo>
                    <a:pt x="512" y="350"/>
                  </a:lnTo>
                  <a:lnTo>
                    <a:pt x="510" y="350"/>
                  </a:lnTo>
                  <a:lnTo>
                    <a:pt x="510" y="346"/>
                  </a:lnTo>
                  <a:lnTo>
                    <a:pt x="510" y="344"/>
                  </a:lnTo>
                  <a:lnTo>
                    <a:pt x="510" y="344"/>
                  </a:lnTo>
                  <a:lnTo>
                    <a:pt x="508" y="344"/>
                  </a:lnTo>
                  <a:lnTo>
                    <a:pt x="508" y="346"/>
                  </a:lnTo>
                  <a:lnTo>
                    <a:pt x="508" y="348"/>
                  </a:lnTo>
                  <a:lnTo>
                    <a:pt x="508" y="348"/>
                  </a:lnTo>
                  <a:lnTo>
                    <a:pt x="506" y="348"/>
                  </a:lnTo>
                  <a:lnTo>
                    <a:pt x="504" y="346"/>
                  </a:lnTo>
                  <a:lnTo>
                    <a:pt x="506" y="346"/>
                  </a:lnTo>
                  <a:lnTo>
                    <a:pt x="506" y="346"/>
                  </a:lnTo>
                  <a:lnTo>
                    <a:pt x="506" y="346"/>
                  </a:lnTo>
                  <a:lnTo>
                    <a:pt x="506" y="344"/>
                  </a:lnTo>
                  <a:lnTo>
                    <a:pt x="506" y="344"/>
                  </a:lnTo>
                  <a:lnTo>
                    <a:pt x="504" y="344"/>
                  </a:lnTo>
                  <a:lnTo>
                    <a:pt x="504" y="342"/>
                  </a:lnTo>
                  <a:lnTo>
                    <a:pt x="504" y="342"/>
                  </a:lnTo>
                  <a:lnTo>
                    <a:pt x="504" y="344"/>
                  </a:lnTo>
                  <a:lnTo>
                    <a:pt x="504" y="342"/>
                  </a:lnTo>
                  <a:lnTo>
                    <a:pt x="504" y="342"/>
                  </a:lnTo>
                  <a:lnTo>
                    <a:pt x="502" y="338"/>
                  </a:lnTo>
                  <a:lnTo>
                    <a:pt x="498" y="334"/>
                  </a:lnTo>
                  <a:lnTo>
                    <a:pt x="498" y="330"/>
                  </a:lnTo>
                  <a:lnTo>
                    <a:pt x="498" y="324"/>
                  </a:lnTo>
                  <a:lnTo>
                    <a:pt x="498" y="324"/>
                  </a:lnTo>
                  <a:lnTo>
                    <a:pt x="498" y="324"/>
                  </a:lnTo>
                  <a:lnTo>
                    <a:pt x="498" y="324"/>
                  </a:lnTo>
                  <a:lnTo>
                    <a:pt x="494" y="326"/>
                  </a:lnTo>
                  <a:lnTo>
                    <a:pt x="492" y="324"/>
                  </a:lnTo>
                  <a:lnTo>
                    <a:pt x="492" y="324"/>
                  </a:lnTo>
                  <a:lnTo>
                    <a:pt x="492" y="322"/>
                  </a:lnTo>
                  <a:lnTo>
                    <a:pt x="492" y="320"/>
                  </a:lnTo>
                  <a:lnTo>
                    <a:pt x="490" y="320"/>
                  </a:lnTo>
                  <a:lnTo>
                    <a:pt x="490" y="320"/>
                  </a:lnTo>
                  <a:lnTo>
                    <a:pt x="488" y="324"/>
                  </a:lnTo>
                  <a:lnTo>
                    <a:pt x="486" y="326"/>
                  </a:lnTo>
                  <a:lnTo>
                    <a:pt x="488" y="326"/>
                  </a:lnTo>
                  <a:lnTo>
                    <a:pt x="488" y="326"/>
                  </a:lnTo>
                  <a:lnTo>
                    <a:pt x="486" y="330"/>
                  </a:lnTo>
                  <a:lnTo>
                    <a:pt x="486" y="332"/>
                  </a:lnTo>
                  <a:lnTo>
                    <a:pt x="486" y="332"/>
                  </a:lnTo>
                  <a:lnTo>
                    <a:pt x="486" y="332"/>
                  </a:lnTo>
                  <a:lnTo>
                    <a:pt x="488" y="334"/>
                  </a:lnTo>
                  <a:lnTo>
                    <a:pt x="490" y="336"/>
                  </a:lnTo>
                  <a:lnTo>
                    <a:pt x="492" y="336"/>
                  </a:lnTo>
                  <a:lnTo>
                    <a:pt x="492" y="338"/>
                  </a:lnTo>
                  <a:lnTo>
                    <a:pt x="492" y="338"/>
                  </a:lnTo>
                  <a:lnTo>
                    <a:pt x="492" y="340"/>
                  </a:lnTo>
                  <a:lnTo>
                    <a:pt x="492" y="342"/>
                  </a:lnTo>
                  <a:lnTo>
                    <a:pt x="494" y="344"/>
                  </a:lnTo>
                  <a:lnTo>
                    <a:pt x="494" y="344"/>
                  </a:lnTo>
                  <a:lnTo>
                    <a:pt x="492" y="344"/>
                  </a:lnTo>
                  <a:lnTo>
                    <a:pt x="494" y="348"/>
                  </a:lnTo>
                  <a:lnTo>
                    <a:pt x="494" y="348"/>
                  </a:lnTo>
                  <a:lnTo>
                    <a:pt x="494" y="348"/>
                  </a:lnTo>
                  <a:lnTo>
                    <a:pt x="494" y="350"/>
                  </a:lnTo>
                  <a:lnTo>
                    <a:pt x="494" y="350"/>
                  </a:lnTo>
                  <a:lnTo>
                    <a:pt x="496" y="350"/>
                  </a:lnTo>
                  <a:lnTo>
                    <a:pt x="496" y="350"/>
                  </a:lnTo>
                  <a:lnTo>
                    <a:pt x="496" y="352"/>
                  </a:lnTo>
                  <a:lnTo>
                    <a:pt x="498" y="352"/>
                  </a:lnTo>
                  <a:lnTo>
                    <a:pt x="498" y="352"/>
                  </a:lnTo>
                  <a:lnTo>
                    <a:pt x="498" y="352"/>
                  </a:lnTo>
                  <a:lnTo>
                    <a:pt x="498" y="352"/>
                  </a:lnTo>
                  <a:lnTo>
                    <a:pt x="498" y="350"/>
                  </a:lnTo>
                  <a:lnTo>
                    <a:pt x="500" y="350"/>
                  </a:lnTo>
                  <a:lnTo>
                    <a:pt x="502" y="352"/>
                  </a:lnTo>
                  <a:lnTo>
                    <a:pt x="498" y="354"/>
                  </a:lnTo>
                  <a:lnTo>
                    <a:pt x="498" y="354"/>
                  </a:lnTo>
                  <a:lnTo>
                    <a:pt x="500" y="356"/>
                  </a:lnTo>
                  <a:lnTo>
                    <a:pt x="502" y="356"/>
                  </a:lnTo>
                  <a:lnTo>
                    <a:pt x="504" y="358"/>
                  </a:lnTo>
                  <a:lnTo>
                    <a:pt x="504" y="362"/>
                  </a:lnTo>
                  <a:lnTo>
                    <a:pt x="504" y="362"/>
                  </a:lnTo>
                  <a:lnTo>
                    <a:pt x="502" y="362"/>
                  </a:lnTo>
                  <a:lnTo>
                    <a:pt x="500" y="364"/>
                  </a:lnTo>
                  <a:lnTo>
                    <a:pt x="498" y="366"/>
                  </a:lnTo>
                  <a:lnTo>
                    <a:pt x="498" y="366"/>
                  </a:lnTo>
                  <a:lnTo>
                    <a:pt x="500" y="370"/>
                  </a:lnTo>
                  <a:lnTo>
                    <a:pt x="502" y="376"/>
                  </a:lnTo>
                  <a:lnTo>
                    <a:pt x="502" y="376"/>
                  </a:lnTo>
                  <a:lnTo>
                    <a:pt x="504" y="376"/>
                  </a:lnTo>
                  <a:lnTo>
                    <a:pt x="504" y="378"/>
                  </a:lnTo>
                  <a:lnTo>
                    <a:pt x="504" y="378"/>
                  </a:lnTo>
                  <a:lnTo>
                    <a:pt x="502" y="378"/>
                  </a:lnTo>
                  <a:lnTo>
                    <a:pt x="502" y="380"/>
                  </a:lnTo>
                  <a:lnTo>
                    <a:pt x="500" y="382"/>
                  </a:lnTo>
                  <a:lnTo>
                    <a:pt x="500" y="382"/>
                  </a:lnTo>
                  <a:lnTo>
                    <a:pt x="498" y="380"/>
                  </a:lnTo>
                  <a:lnTo>
                    <a:pt x="498" y="378"/>
                  </a:lnTo>
                  <a:lnTo>
                    <a:pt x="498" y="378"/>
                  </a:lnTo>
                  <a:lnTo>
                    <a:pt x="498" y="376"/>
                  </a:lnTo>
                  <a:lnTo>
                    <a:pt x="498" y="374"/>
                  </a:lnTo>
                  <a:lnTo>
                    <a:pt x="498" y="374"/>
                  </a:lnTo>
                  <a:lnTo>
                    <a:pt x="492" y="372"/>
                  </a:lnTo>
                  <a:lnTo>
                    <a:pt x="492" y="372"/>
                  </a:lnTo>
                  <a:lnTo>
                    <a:pt x="492" y="370"/>
                  </a:lnTo>
                  <a:lnTo>
                    <a:pt x="492" y="368"/>
                  </a:lnTo>
                  <a:lnTo>
                    <a:pt x="492" y="364"/>
                  </a:lnTo>
                  <a:lnTo>
                    <a:pt x="492" y="364"/>
                  </a:lnTo>
                  <a:lnTo>
                    <a:pt x="490" y="364"/>
                  </a:lnTo>
                  <a:lnTo>
                    <a:pt x="490" y="364"/>
                  </a:lnTo>
                  <a:lnTo>
                    <a:pt x="488" y="364"/>
                  </a:lnTo>
                  <a:lnTo>
                    <a:pt x="486" y="364"/>
                  </a:lnTo>
                  <a:lnTo>
                    <a:pt x="486" y="364"/>
                  </a:lnTo>
                  <a:lnTo>
                    <a:pt x="486" y="360"/>
                  </a:lnTo>
                  <a:lnTo>
                    <a:pt x="486" y="356"/>
                  </a:lnTo>
                  <a:lnTo>
                    <a:pt x="486" y="354"/>
                  </a:lnTo>
                  <a:lnTo>
                    <a:pt x="486" y="354"/>
                  </a:lnTo>
                  <a:lnTo>
                    <a:pt x="484" y="354"/>
                  </a:lnTo>
                  <a:lnTo>
                    <a:pt x="482" y="354"/>
                  </a:lnTo>
                  <a:lnTo>
                    <a:pt x="480" y="356"/>
                  </a:lnTo>
                  <a:lnTo>
                    <a:pt x="480" y="356"/>
                  </a:lnTo>
                  <a:lnTo>
                    <a:pt x="480" y="356"/>
                  </a:lnTo>
                  <a:lnTo>
                    <a:pt x="480" y="356"/>
                  </a:lnTo>
                  <a:lnTo>
                    <a:pt x="480" y="356"/>
                  </a:lnTo>
                  <a:lnTo>
                    <a:pt x="480" y="356"/>
                  </a:lnTo>
                  <a:lnTo>
                    <a:pt x="484" y="360"/>
                  </a:lnTo>
                  <a:lnTo>
                    <a:pt x="486" y="366"/>
                  </a:lnTo>
                  <a:lnTo>
                    <a:pt x="486" y="366"/>
                  </a:lnTo>
                  <a:lnTo>
                    <a:pt x="486" y="366"/>
                  </a:lnTo>
                  <a:lnTo>
                    <a:pt x="486" y="366"/>
                  </a:lnTo>
                  <a:lnTo>
                    <a:pt x="486" y="368"/>
                  </a:lnTo>
                  <a:lnTo>
                    <a:pt x="488" y="370"/>
                  </a:lnTo>
                  <a:lnTo>
                    <a:pt x="490" y="370"/>
                  </a:lnTo>
                  <a:lnTo>
                    <a:pt x="490" y="370"/>
                  </a:lnTo>
                  <a:lnTo>
                    <a:pt x="488" y="370"/>
                  </a:lnTo>
                  <a:lnTo>
                    <a:pt x="486" y="370"/>
                  </a:lnTo>
                  <a:lnTo>
                    <a:pt x="486" y="370"/>
                  </a:lnTo>
                  <a:lnTo>
                    <a:pt x="486" y="370"/>
                  </a:lnTo>
                  <a:lnTo>
                    <a:pt x="490" y="376"/>
                  </a:lnTo>
                  <a:lnTo>
                    <a:pt x="492" y="380"/>
                  </a:lnTo>
                  <a:lnTo>
                    <a:pt x="492" y="380"/>
                  </a:lnTo>
                  <a:lnTo>
                    <a:pt x="492" y="384"/>
                  </a:lnTo>
                  <a:lnTo>
                    <a:pt x="494" y="388"/>
                  </a:lnTo>
                  <a:lnTo>
                    <a:pt x="494" y="388"/>
                  </a:lnTo>
                  <a:lnTo>
                    <a:pt x="494" y="390"/>
                  </a:lnTo>
                  <a:lnTo>
                    <a:pt x="494" y="390"/>
                  </a:lnTo>
                  <a:lnTo>
                    <a:pt x="494" y="388"/>
                  </a:lnTo>
                  <a:lnTo>
                    <a:pt x="494" y="388"/>
                  </a:lnTo>
                  <a:lnTo>
                    <a:pt x="496" y="388"/>
                  </a:lnTo>
                  <a:lnTo>
                    <a:pt x="496" y="388"/>
                  </a:lnTo>
                  <a:lnTo>
                    <a:pt x="496" y="390"/>
                  </a:lnTo>
                  <a:lnTo>
                    <a:pt x="496" y="390"/>
                  </a:lnTo>
                  <a:lnTo>
                    <a:pt x="498" y="392"/>
                  </a:lnTo>
                  <a:lnTo>
                    <a:pt x="498" y="390"/>
                  </a:lnTo>
                  <a:lnTo>
                    <a:pt x="498" y="390"/>
                  </a:lnTo>
                  <a:lnTo>
                    <a:pt x="498" y="392"/>
                  </a:lnTo>
                  <a:lnTo>
                    <a:pt x="498" y="392"/>
                  </a:lnTo>
                  <a:lnTo>
                    <a:pt x="498" y="394"/>
                  </a:lnTo>
                  <a:lnTo>
                    <a:pt x="498" y="394"/>
                  </a:lnTo>
                  <a:lnTo>
                    <a:pt x="500" y="394"/>
                  </a:lnTo>
                  <a:lnTo>
                    <a:pt x="500" y="398"/>
                  </a:lnTo>
                  <a:lnTo>
                    <a:pt x="500" y="400"/>
                  </a:lnTo>
                  <a:lnTo>
                    <a:pt x="502" y="402"/>
                  </a:lnTo>
                  <a:lnTo>
                    <a:pt x="502" y="402"/>
                  </a:lnTo>
                  <a:lnTo>
                    <a:pt x="504" y="404"/>
                  </a:lnTo>
                  <a:lnTo>
                    <a:pt x="504" y="406"/>
                  </a:lnTo>
                  <a:lnTo>
                    <a:pt x="504" y="408"/>
                  </a:lnTo>
                  <a:lnTo>
                    <a:pt x="506" y="410"/>
                  </a:lnTo>
                  <a:lnTo>
                    <a:pt x="506" y="410"/>
                  </a:lnTo>
                  <a:lnTo>
                    <a:pt x="506" y="414"/>
                  </a:lnTo>
                  <a:lnTo>
                    <a:pt x="508" y="418"/>
                  </a:lnTo>
                  <a:lnTo>
                    <a:pt x="508" y="418"/>
                  </a:lnTo>
                  <a:lnTo>
                    <a:pt x="508" y="422"/>
                  </a:lnTo>
                  <a:lnTo>
                    <a:pt x="510" y="424"/>
                  </a:lnTo>
                  <a:lnTo>
                    <a:pt x="510" y="424"/>
                  </a:lnTo>
                  <a:lnTo>
                    <a:pt x="508" y="424"/>
                  </a:lnTo>
                  <a:lnTo>
                    <a:pt x="508" y="424"/>
                  </a:lnTo>
                  <a:lnTo>
                    <a:pt x="508" y="426"/>
                  </a:lnTo>
                  <a:lnTo>
                    <a:pt x="510" y="430"/>
                  </a:lnTo>
                  <a:lnTo>
                    <a:pt x="510" y="430"/>
                  </a:lnTo>
                  <a:lnTo>
                    <a:pt x="508" y="430"/>
                  </a:lnTo>
                  <a:lnTo>
                    <a:pt x="508" y="430"/>
                  </a:lnTo>
                  <a:lnTo>
                    <a:pt x="510" y="434"/>
                  </a:lnTo>
                  <a:lnTo>
                    <a:pt x="510" y="434"/>
                  </a:lnTo>
                  <a:lnTo>
                    <a:pt x="510" y="436"/>
                  </a:lnTo>
                  <a:lnTo>
                    <a:pt x="512" y="436"/>
                  </a:lnTo>
                  <a:lnTo>
                    <a:pt x="512" y="436"/>
                  </a:lnTo>
                  <a:lnTo>
                    <a:pt x="512" y="442"/>
                  </a:lnTo>
                  <a:lnTo>
                    <a:pt x="514" y="442"/>
                  </a:lnTo>
                  <a:lnTo>
                    <a:pt x="514" y="442"/>
                  </a:lnTo>
                  <a:lnTo>
                    <a:pt x="516" y="442"/>
                  </a:lnTo>
                  <a:lnTo>
                    <a:pt x="516" y="444"/>
                  </a:lnTo>
                  <a:lnTo>
                    <a:pt x="516" y="448"/>
                  </a:lnTo>
                  <a:lnTo>
                    <a:pt x="516" y="448"/>
                  </a:lnTo>
                  <a:lnTo>
                    <a:pt x="522" y="454"/>
                  </a:lnTo>
                  <a:lnTo>
                    <a:pt x="522" y="460"/>
                  </a:lnTo>
                  <a:lnTo>
                    <a:pt x="522" y="460"/>
                  </a:lnTo>
                  <a:lnTo>
                    <a:pt x="526" y="466"/>
                  </a:lnTo>
                  <a:lnTo>
                    <a:pt x="528" y="472"/>
                  </a:lnTo>
                  <a:lnTo>
                    <a:pt x="528" y="472"/>
                  </a:lnTo>
                  <a:lnTo>
                    <a:pt x="530" y="474"/>
                  </a:lnTo>
                  <a:lnTo>
                    <a:pt x="532" y="478"/>
                  </a:lnTo>
                  <a:lnTo>
                    <a:pt x="534" y="480"/>
                  </a:lnTo>
                  <a:lnTo>
                    <a:pt x="534" y="484"/>
                  </a:lnTo>
                  <a:lnTo>
                    <a:pt x="534" y="484"/>
                  </a:lnTo>
                  <a:lnTo>
                    <a:pt x="534" y="484"/>
                  </a:lnTo>
                  <a:lnTo>
                    <a:pt x="538" y="484"/>
                  </a:lnTo>
                  <a:lnTo>
                    <a:pt x="540" y="490"/>
                  </a:lnTo>
                  <a:lnTo>
                    <a:pt x="540" y="490"/>
                  </a:lnTo>
                  <a:lnTo>
                    <a:pt x="540" y="490"/>
                  </a:lnTo>
                  <a:lnTo>
                    <a:pt x="540" y="492"/>
                  </a:lnTo>
                  <a:lnTo>
                    <a:pt x="540" y="492"/>
                  </a:lnTo>
                  <a:lnTo>
                    <a:pt x="540" y="492"/>
                  </a:lnTo>
                  <a:lnTo>
                    <a:pt x="540" y="494"/>
                  </a:lnTo>
                  <a:lnTo>
                    <a:pt x="542" y="496"/>
                  </a:lnTo>
                  <a:lnTo>
                    <a:pt x="542" y="496"/>
                  </a:lnTo>
                  <a:lnTo>
                    <a:pt x="542" y="498"/>
                  </a:lnTo>
                  <a:lnTo>
                    <a:pt x="542" y="500"/>
                  </a:lnTo>
                  <a:lnTo>
                    <a:pt x="542" y="502"/>
                  </a:lnTo>
                  <a:lnTo>
                    <a:pt x="542" y="502"/>
                  </a:lnTo>
                  <a:lnTo>
                    <a:pt x="540" y="502"/>
                  </a:lnTo>
                  <a:lnTo>
                    <a:pt x="540" y="500"/>
                  </a:lnTo>
                  <a:lnTo>
                    <a:pt x="540" y="500"/>
                  </a:lnTo>
                  <a:lnTo>
                    <a:pt x="538" y="500"/>
                  </a:lnTo>
                  <a:lnTo>
                    <a:pt x="534" y="500"/>
                  </a:lnTo>
                  <a:lnTo>
                    <a:pt x="534" y="500"/>
                  </a:lnTo>
                  <a:lnTo>
                    <a:pt x="534" y="498"/>
                  </a:lnTo>
                  <a:lnTo>
                    <a:pt x="536" y="498"/>
                  </a:lnTo>
                  <a:lnTo>
                    <a:pt x="536" y="498"/>
                  </a:lnTo>
                  <a:lnTo>
                    <a:pt x="534" y="496"/>
                  </a:lnTo>
                  <a:lnTo>
                    <a:pt x="534" y="494"/>
                  </a:lnTo>
                  <a:lnTo>
                    <a:pt x="536" y="490"/>
                  </a:lnTo>
                  <a:lnTo>
                    <a:pt x="534" y="490"/>
                  </a:lnTo>
                  <a:lnTo>
                    <a:pt x="534" y="490"/>
                  </a:lnTo>
                  <a:lnTo>
                    <a:pt x="532" y="484"/>
                  </a:lnTo>
                  <a:lnTo>
                    <a:pt x="532" y="482"/>
                  </a:lnTo>
                  <a:lnTo>
                    <a:pt x="530" y="480"/>
                  </a:lnTo>
                  <a:lnTo>
                    <a:pt x="530" y="480"/>
                  </a:lnTo>
                  <a:lnTo>
                    <a:pt x="530" y="478"/>
                  </a:lnTo>
                  <a:lnTo>
                    <a:pt x="528" y="478"/>
                  </a:lnTo>
                  <a:lnTo>
                    <a:pt x="528" y="478"/>
                  </a:lnTo>
                  <a:lnTo>
                    <a:pt x="528" y="478"/>
                  </a:lnTo>
                  <a:lnTo>
                    <a:pt x="528" y="478"/>
                  </a:lnTo>
                  <a:lnTo>
                    <a:pt x="528" y="478"/>
                  </a:lnTo>
                  <a:lnTo>
                    <a:pt x="526" y="476"/>
                  </a:lnTo>
                  <a:lnTo>
                    <a:pt x="526" y="476"/>
                  </a:lnTo>
                  <a:lnTo>
                    <a:pt x="526" y="476"/>
                  </a:lnTo>
                  <a:lnTo>
                    <a:pt x="526" y="474"/>
                  </a:lnTo>
                  <a:lnTo>
                    <a:pt x="526" y="474"/>
                  </a:lnTo>
                  <a:lnTo>
                    <a:pt x="526" y="474"/>
                  </a:lnTo>
                  <a:lnTo>
                    <a:pt x="524" y="476"/>
                  </a:lnTo>
                  <a:lnTo>
                    <a:pt x="522" y="478"/>
                  </a:lnTo>
                  <a:lnTo>
                    <a:pt x="524" y="480"/>
                  </a:lnTo>
                  <a:lnTo>
                    <a:pt x="528" y="482"/>
                  </a:lnTo>
                  <a:lnTo>
                    <a:pt x="528" y="482"/>
                  </a:lnTo>
                  <a:lnTo>
                    <a:pt x="528" y="484"/>
                  </a:lnTo>
                  <a:lnTo>
                    <a:pt x="528" y="484"/>
                  </a:lnTo>
                  <a:lnTo>
                    <a:pt x="528" y="484"/>
                  </a:lnTo>
                  <a:lnTo>
                    <a:pt x="528" y="484"/>
                  </a:lnTo>
                  <a:lnTo>
                    <a:pt x="528" y="486"/>
                  </a:lnTo>
                  <a:lnTo>
                    <a:pt x="528" y="488"/>
                  </a:lnTo>
                  <a:lnTo>
                    <a:pt x="528" y="488"/>
                  </a:lnTo>
                  <a:lnTo>
                    <a:pt x="528" y="490"/>
                  </a:lnTo>
                  <a:lnTo>
                    <a:pt x="530" y="490"/>
                  </a:lnTo>
                  <a:lnTo>
                    <a:pt x="528" y="492"/>
                  </a:lnTo>
                  <a:lnTo>
                    <a:pt x="528" y="492"/>
                  </a:lnTo>
                  <a:lnTo>
                    <a:pt x="530" y="492"/>
                  </a:lnTo>
                  <a:lnTo>
                    <a:pt x="530" y="492"/>
                  </a:lnTo>
                  <a:lnTo>
                    <a:pt x="530" y="496"/>
                  </a:lnTo>
                  <a:lnTo>
                    <a:pt x="528" y="496"/>
                  </a:lnTo>
                  <a:lnTo>
                    <a:pt x="528" y="492"/>
                  </a:lnTo>
                  <a:lnTo>
                    <a:pt x="528" y="492"/>
                  </a:lnTo>
                  <a:lnTo>
                    <a:pt x="524" y="490"/>
                  </a:lnTo>
                  <a:lnTo>
                    <a:pt x="522" y="488"/>
                  </a:lnTo>
                  <a:lnTo>
                    <a:pt x="520" y="490"/>
                  </a:lnTo>
                  <a:lnTo>
                    <a:pt x="520" y="490"/>
                  </a:lnTo>
                  <a:lnTo>
                    <a:pt x="518" y="490"/>
                  </a:lnTo>
                  <a:lnTo>
                    <a:pt x="518" y="492"/>
                  </a:lnTo>
                  <a:lnTo>
                    <a:pt x="518" y="496"/>
                  </a:lnTo>
                  <a:lnTo>
                    <a:pt x="522" y="498"/>
                  </a:lnTo>
                  <a:lnTo>
                    <a:pt x="522" y="498"/>
                  </a:lnTo>
                  <a:lnTo>
                    <a:pt x="522" y="500"/>
                  </a:lnTo>
                  <a:lnTo>
                    <a:pt x="522" y="502"/>
                  </a:lnTo>
                  <a:lnTo>
                    <a:pt x="522" y="506"/>
                  </a:lnTo>
                  <a:lnTo>
                    <a:pt x="522" y="508"/>
                  </a:lnTo>
                  <a:lnTo>
                    <a:pt x="524" y="508"/>
                  </a:lnTo>
                  <a:lnTo>
                    <a:pt x="524" y="508"/>
                  </a:lnTo>
                  <a:lnTo>
                    <a:pt x="526" y="508"/>
                  </a:lnTo>
                  <a:lnTo>
                    <a:pt x="528" y="508"/>
                  </a:lnTo>
                  <a:lnTo>
                    <a:pt x="528" y="508"/>
                  </a:lnTo>
                  <a:lnTo>
                    <a:pt x="528" y="508"/>
                  </a:lnTo>
                  <a:lnTo>
                    <a:pt x="528" y="510"/>
                  </a:lnTo>
                  <a:lnTo>
                    <a:pt x="530" y="510"/>
                  </a:lnTo>
                  <a:lnTo>
                    <a:pt x="530" y="510"/>
                  </a:lnTo>
                  <a:lnTo>
                    <a:pt x="528" y="510"/>
                  </a:lnTo>
                  <a:lnTo>
                    <a:pt x="528" y="512"/>
                  </a:lnTo>
                  <a:lnTo>
                    <a:pt x="526" y="512"/>
                  </a:lnTo>
                  <a:lnTo>
                    <a:pt x="528" y="514"/>
                  </a:lnTo>
                  <a:lnTo>
                    <a:pt x="528" y="514"/>
                  </a:lnTo>
                  <a:lnTo>
                    <a:pt x="528" y="514"/>
                  </a:lnTo>
                  <a:lnTo>
                    <a:pt x="528" y="514"/>
                  </a:lnTo>
                  <a:lnTo>
                    <a:pt x="528" y="514"/>
                  </a:lnTo>
                  <a:lnTo>
                    <a:pt x="530" y="514"/>
                  </a:lnTo>
                  <a:lnTo>
                    <a:pt x="530" y="518"/>
                  </a:lnTo>
                  <a:lnTo>
                    <a:pt x="532" y="520"/>
                  </a:lnTo>
                  <a:lnTo>
                    <a:pt x="534" y="520"/>
                  </a:lnTo>
                  <a:lnTo>
                    <a:pt x="534" y="520"/>
                  </a:lnTo>
                  <a:lnTo>
                    <a:pt x="534" y="518"/>
                  </a:lnTo>
                  <a:lnTo>
                    <a:pt x="534" y="516"/>
                  </a:lnTo>
                  <a:lnTo>
                    <a:pt x="534" y="514"/>
                  </a:lnTo>
                  <a:lnTo>
                    <a:pt x="534" y="514"/>
                  </a:lnTo>
                  <a:lnTo>
                    <a:pt x="534" y="514"/>
                  </a:lnTo>
                  <a:lnTo>
                    <a:pt x="536" y="516"/>
                  </a:lnTo>
                  <a:lnTo>
                    <a:pt x="538" y="520"/>
                  </a:lnTo>
                  <a:lnTo>
                    <a:pt x="538" y="520"/>
                  </a:lnTo>
                  <a:lnTo>
                    <a:pt x="538" y="520"/>
                  </a:lnTo>
                  <a:lnTo>
                    <a:pt x="536" y="520"/>
                  </a:lnTo>
                  <a:lnTo>
                    <a:pt x="534" y="518"/>
                  </a:lnTo>
                  <a:lnTo>
                    <a:pt x="534" y="518"/>
                  </a:lnTo>
                  <a:lnTo>
                    <a:pt x="534" y="520"/>
                  </a:lnTo>
                  <a:lnTo>
                    <a:pt x="534" y="520"/>
                  </a:lnTo>
                  <a:lnTo>
                    <a:pt x="534" y="520"/>
                  </a:lnTo>
                  <a:lnTo>
                    <a:pt x="534" y="522"/>
                  </a:lnTo>
                  <a:lnTo>
                    <a:pt x="534" y="522"/>
                  </a:lnTo>
                  <a:lnTo>
                    <a:pt x="536" y="522"/>
                  </a:lnTo>
                  <a:lnTo>
                    <a:pt x="536" y="522"/>
                  </a:lnTo>
                  <a:lnTo>
                    <a:pt x="538" y="524"/>
                  </a:lnTo>
                  <a:lnTo>
                    <a:pt x="538" y="526"/>
                  </a:lnTo>
                  <a:lnTo>
                    <a:pt x="538" y="526"/>
                  </a:lnTo>
                  <a:lnTo>
                    <a:pt x="536" y="526"/>
                  </a:lnTo>
                  <a:lnTo>
                    <a:pt x="534" y="528"/>
                  </a:lnTo>
                  <a:lnTo>
                    <a:pt x="534" y="528"/>
                  </a:lnTo>
                  <a:lnTo>
                    <a:pt x="534" y="530"/>
                  </a:lnTo>
                  <a:lnTo>
                    <a:pt x="536" y="530"/>
                  </a:lnTo>
                  <a:lnTo>
                    <a:pt x="536" y="530"/>
                  </a:lnTo>
                  <a:lnTo>
                    <a:pt x="538" y="530"/>
                  </a:lnTo>
                  <a:lnTo>
                    <a:pt x="538" y="528"/>
                  </a:lnTo>
                  <a:lnTo>
                    <a:pt x="540" y="528"/>
                  </a:lnTo>
                  <a:lnTo>
                    <a:pt x="540" y="528"/>
                  </a:lnTo>
                  <a:lnTo>
                    <a:pt x="540" y="532"/>
                  </a:lnTo>
                  <a:lnTo>
                    <a:pt x="540" y="532"/>
                  </a:lnTo>
                  <a:lnTo>
                    <a:pt x="542" y="530"/>
                  </a:lnTo>
                  <a:lnTo>
                    <a:pt x="542" y="528"/>
                  </a:lnTo>
                  <a:lnTo>
                    <a:pt x="542" y="528"/>
                  </a:lnTo>
                  <a:lnTo>
                    <a:pt x="542" y="530"/>
                  </a:lnTo>
                  <a:lnTo>
                    <a:pt x="544" y="532"/>
                  </a:lnTo>
                  <a:lnTo>
                    <a:pt x="546" y="534"/>
                  </a:lnTo>
                  <a:lnTo>
                    <a:pt x="544" y="538"/>
                  </a:lnTo>
                  <a:lnTo>
                    <a:pt x="544" y="538"/>
                  </a:lnTo>
                  <a:lnTo>
                    <a:pt x="544" y="538"/>
                  </a:lnTo>
                  <a:lnTo>
                    <a:pt x="546" y="538"/>
                  </a:lnTo>
                  <a:lnTo>
                    <a:pt x="550" y="538"/>
                  </a:lnTo>
                  <a:lnTo>
                    <a:pt x="552" y="540"/>
                  </a:lnTo>
                  <a:lnTo>
                    <a:pt x="552" y="540"/>
                  </a:lnTo>
                  <a:lnTo>
                    <a:pt x="550" y="540"/>
                  </a:lnTo>
                  <a:lnTo>
                    <a:pt x="548" y="540"/>
                  </a:lnTo>
                  <a:lnTo>
                    <a:pt x="548" y="542"/>
                  </a:lnTo>
                  <a:lnTo>
                    <a:pt x="548" y="542"/>
                  </a:lnTo>
                  <a:lnTo>
                    <a:pt x="548" y="542"/>
                  </a:lnTo>
                  <a:lnTo>
                    <a:pt x="548" y="542"/>
                  </a:lnTo>
                  <a:lnTo>
                    <a:pt x="546" y="542"/>
                  </a:lnTo>
                  <a:lnTo>
                    <a:pt x="546" y="540"/>
                  </a:lnTo>
                  <a:lnTo>
                    <a:pt x="546" y="540"/>
                  </a:lnTo>
                  <a:lnTo>
                    <a:pt x="544" y="540"/>
                  </a:lnTo>
                  <a:lnTo>
                    <a:pt x="544" y="540"/>
                  </a:lnTo>
                  <a:lnTo>
                    <a:pt x="544" y="538"/>
                  </a:lnTo>
                  <a:lnTo>
                    <a:pt x="542" y="536"/>
                  </a:lnTo>
                  <a:lnTo>
                    <a:pt x="538" y="532"/>
                  </a:lnTo>
                  <a:lnTo>
                    <a:pt x="538" y="532"/>
                  </a:lnTo>
                  <a:lnTo>
                    <a:pt x="538" y="532"/>
                  </a:lnTo>
                  <a:lnTo>
                    <a:pt x="538" y="532"/>
                  </a:lnTo>
                  <a:lnTo>
                    <a:pt x="536" y="534"/>
                  </a:lnTo>
                  <a:lnTo>
                    <a:pt x="536" y="534"/>
                  </a:lnTo>
                  <a:lnTo>
                    <a:pt x="538" y="534"/>
                  </a:lnTo>
                  <a:lnTo>
                    <a:pt x="538" y="536"/>
                  </a:lnTo>
                  <a:lnTo>
                    <a:pt x="538" y="538"/>
                  </a:lnTo>
                  <a:lnTo>
                    <a:pt x="540" y="538"/>
                  </a:lnTo>
                  <a:lnTo>
                    <a:pt x="540" y="538"/>
                  </a:lnTo>
                  <a:lnTo>
                    <a:pt x="536" y="538"/>
                  </a:lnTo>
                  <a:lnTo>
                    <a:pt x="536" y="538"/>
                  </a:lnTo>
                  <a:lnTo>
                    <a:pt x="536" y="536"/>
                  </a:lnTo>
                  <a:lnTo>
                    <a:pt x="536" y="532"/>
                  </a:lnTo>
                  <a:lnTo>
                    <a:pt x="534" y="528"/>
                  </a:lnTo>
                  <a:lnTo>
                    <a:pt x="534" y="528"/>
                  </a:lnTo>
                  <a:lnTo>
                    <a:pt x="534" y="526"/>
                  </a:lnTo>
                  <a:lnTo>
                    <a:pt x="534" y="524"/>
                  </a:lnTo>
                  <a:lnTo>
                    <a:pt x="532" y="522"/>
                  </a:lnTo>
                  <a:lnTo>
                    <a:pt x="530" y="522"/>
                  </a:lnTo>
                  <a:lnTo>
                    <a:pt x="530" y="522"/>
                  </a:lnTo>
                  <a:lnTo>
                    <a:pt x="530" y="526"/>
                  </a:lnTo>
                  <a:lnTo>
                    <a:pt x="530" y="528"/>
                  </a:lnTo>
                  <a:lnTo>
                    <a:pt x="532" y="528"/>
                  </a:lnTo>
                  <a:lnTo>
                    <a:pt x="532" y="528"/>
                  </a:lnTo>
                  <a:lnTo>
                    <a:pt x="532" y="528"/>
                  </a:lnTo>
                  <a:lnTo>
                    <a:pt x="530" y="528"/>
                  </a:lnTo>
                  <a:lnTo>
                    <a:pt x="530" y="530"/>
                  </a:lnTo>
                  <a:lnTo>
                    <a:pt x="528" y="532"/>
                  </a:lnTo>
                  <a:lnTo>
                    <a:pt x="528" y="530"/>
                  </a:lnTo>
                  <a:lnTo>
                    <a:pt x="530" y="530"/>
                  </a:lnTo>
                  <a:lnTo>
                    <a:pt x="530" y="530"/>
                  </a:lnTo>
                  <a:lnTo>
                    <a:pt x="528" y="526"/>
                  </a:lnTo>
                  <a:lnTo>
                    <a:pt x="524" y="524"/>
                  </a:lnTo>
                  <a:lnTo>
                    <a:pt x="524" y="524"/>
                  </a:lnTo>
                  <a:lnTo>
                    <a:pt x="524" y="522"/>
                  </a:lnTo>
                  <a:lnTo>
                    <a:pt x="524" y="522"/>
                  </a:lnTo>
                  <a:lnTo>
                    <a:pt x="524" y="520"/>
                  </a:lnTo>
                  <a:lnTo>
                    <a:pt x="524" y="520"/>
                  </a:lnTo>
                  <a:lnTo>
                    <a:pt x="522" y="520"/>
                  </a:lnTo>
                  <a:lnTo>
                    <a:pt x="522" y="518"/>
                  </a:lnTo>
                  <a:lnTo>
                    <a:pt x="522" y="514"/>
                  </a:lnTo>
                  <a:lnTo>
                    <a:pt x="522" y="514"/>
                  </a:lnTo>
                  <a:lnTo>
                    <a:pt x="522" y="514"/>
                  </a:lnTo>
                  <a:lnTo>
                    <a:pt x="518" y="514"/>
                  </a:lnTo>
                  <a:lnTo>
                    <a:pt x="518" y="512"/>
                  </a:lnTo>
                  <a:lnTo>
                    <a:pt x="518" y="508"/>
                  </a:lnTo>
                  <a:lnTo>
                    <a:pt x="516" y="508"/>
                  </a:lnTo>
                  <a:lnTo>
                    <a:pt x="516" y="508"/>
                  </a:lnTo>
                  <a:lnTo>
                    <a:pt x="516" y="504"/>
                  </a:lnTo>
                  <a:lnTo>
                    <a:pt x="516" y="502"/>
                  </a:lnTo>
                  <a:lnTo>
                    <a:pt x="514" y="502"/>
                  </a:lnTo>
                  <a:lnTo>
                    <a:pt x="514" y="502"/>
                  </a:lnTo>
                  <a:lnTo>
                    <a:pt x="514" y="498"/>
                  </a:lnTo>
                  <a:lnTo>
                    <a:pt x="510" y="496"/>
                  </a:lnTo>
                  <a:lnTo>
                    <a:pt x="508" y="496"/>
                  </a:lnTo>
                  <a:lnTo>
                    <a:pt x="508" y="496"/>
                  </a:lnTo>
                  <a:lnTo>
                    <a:pt x="506" y="496"/>
                  </a:lnTo>
                  <a:lnTo>
                    <a:pt x="504" y="496"/>
                  </a:lnTo>
                  <a:lnTo>
                    <a:pt x="504" y="496"/>
                  </a:lnTo>
                  <a:lnTo>
                    <a:pt x="504" y="498"/>
                  </a:lnTo>
                  <a:lnTo>
                    <a:pt x="504" y="498"/>
                  </a:lnTo>
                  <a:lnTo>
                    <a:pt x="502" y="496"/>
                  </a:lnTo>
                  <a:lnTo>
                    <a:pt x="502" y="496"/>
                  </a:lnTo>
                  <a:lnTo>
                    <a:pt x="500" y="494"/>
                  </a:lnTo>
                  <a:lnTo>
                    <a:pt x="500" y="494"/>
                  </a:lnTo>
                  <a:lnTo>
                    <a:pt x="498" y="496"/>
                  </a:lnTo>
                  <a:lnTo>
                    <a:pt x="498" y="496"/>
                  </a:lnTo>
                  <a:lnTo>
                    <a:pt x="498" y="498"/>
                  </a:lnTo>
                  <a:lnTo>
                    <a:pt x="498" y="498"/>
                  </a:lnTo>
                  <a:lnTo>
                    <a:pt x="498" y="498"/>
                  </a:lnTo>
                  <a:lnTo>
                    <a:pt x="498" y="498"/>
                  </a:lnTo>
                  <a:lnTo>
                    <a:pt x="498" y="496"/>
                  </a:lnTo>
                  <a:lnTo>
                    <a:pt x="498" y="496"/>
                  </a:lnTo>
                  <a:lnTo>
                    <a:pt x="496" y="496"/>
                  </a:lnTo>
                  <a:lnTo>
                    <a:pt x="494" y="492"/>
                  </a:lnTo>
                  <a:lnTo>
                    <a:pt x="494" y="490"/>
                  </a:lnTo>
                  <a:lnTo>
                    <a:pt x="496" y="488"/>
                  </a:lnTo>
                  <a:lnTo>
                    <a:pt x="498" y="484"/>
                  </a:lnTo>
                  <a:lnTo>
                    <a:pt x="498" y="486"/>
                  </a:lnTo>
                  <a:lnTo>
                    <a:pt x="498" y="486"/>
                  </a:lnTo>
                  <a:lnTo>
                    <a:pt x="498" y="478"/>
                  </a:lnTo>
                  <a:lnTo>
                    <a:pt x="498" y="476"/>
                  </a:lnTo>
                  <a:lnTo>
                    <a:pt x="498" y="472"/>
                  </a:lnTo>
                  <a:lnTo>
                    <a:pt x="498" y="472"/>
                  </a:lnTo>
                  <a:lnTo>
                    <a:pt x="498" y="472"/>
                  </a:lnTo>
                  <a:lnTo>
                    <a:pt x="498" y="472"/>
                  </a:lnTo>
                  <a:lnTo>
                    <a:pt x="498" y="470"/>
                  </a:lnTo>
                  <a:lnTo>
                    <a:pt x="498" y="470"/>
                  </a:lnTo>
                  <a:lnTo>
                    <a:pt x="498" y="470"/>
                  </a:lnTo>
                  <a:lnTo>
                    <a:pt x="494" y="466"/>
                  </a:lnTo>
                  <a:lnTo>
                    <a:pt x="492" y="464"/>
                  </a:lnTo>
                  <a:lnTo>
                    <a:pt x="492" y="464"/>
                  </a:lnTo>
                  <a:lnTo>
                    <a:pt x="496" y="462"/>
                  </a:lnTo>
                  <a:lnTo>
                    <a:pt x="496" y="462"/>
                  </a:lnTo>
                  <a:lnTo>
                    <a:pt x="494" y="460"/>
                  </a:lnTo>
                  <a:lnTo>
                    <a:pt x="494" y="460"/>
                  </a:lnTo>
                  <a:lnTo>
                    <a:pt x="494" y="462"/>
                  </a:lnTo>
                  <a:lnTo>
                    <a:pt x="492" y="462"/>
                  </a:lnTo>
                  <a:lnTo>
                    <a:pt x="492" y="460"/>
                  </a:lnTo>
                  <a:lnTo>
                    <a:pt x="492" y="460"/>
                  </a:lnTo>
                  <a:lnTo>
                    <a:pt x="492" y="460"/>
                  </a:lnTo>
                  <a:lnTo>
                    <a:pt x="492" y="456"/>
                  </a:lnTo>
                  <a:lnTo>
                    <a:pt x="492" y="456"/>
                  </a:lnTo>
                  <a:lnTo>
                    <a:pt x="492" y="454"/>
                  </a:lnTo>
                  <a:lnTo>
                    <a:pt x="490" y="454"/>
                  </a:lnTo>
                  <a:lnTo>
                    <a:pt x="488" y="454"/>
                  </a:lnTo>
                  <a:lnTo>
                    <a:pt x="486" y="454"/>
                  </a:lnTo>
                  <a:lnTo>
                    <a:pt x="486" y="454"/>
                  </a:lnTo>
                  <a:lnTo>
                    <a:pt x="486" y="452"/>
                  </a:lnTo>
                  <a:lnTo>
                    <a:pt x="486" y="450"/>
                  </a:lnTo>
                  <a:lnTo>
                    <a:pt x="486" y="450"/>
                  </a:lnTo>
                  <a:lnTo>
                    <a:pt x="486" y="450"/>
                  </a:lnTo>
                  <a:lnTo>
                    <a:pt x="482" y="452"/>
                  </a:lnTo>
                  <a:lnTo>
                    <a:pt x="482" y="454"/>
                  </a:lnTo>
                  <a:lnTo>
                    <a:pt x="482" y="454"/>
                  </a:lnTo>
                  <a:lnTo>
                    <a:pt x="482" y="454"/>
                  </a:lnTo>
                  <a:lnTo>
                    <a:pt x="480" y="454"/>
                  </a:lnTo>
                  <a:lnTo>
                    <a:pt x="480" y="452"/>
                  </a:lnTo>
                  <a:lnTo>
                    <a:pt x="480" y="452"/>
                  </a:lnTo>
                  <a:lnTo>
                    <a:pt x="480" y="452"/>
                  </a:lnTo>
                  <a:lnTo>
                    <a:pt x="476" y="450"/>
                  </a:lnTo>
                  <a:lnTo>
                    <a:pt x="476" y="448"/>
                  </a:lnTo>
                  <a:lnTo>
                    <a:pt x="476" y="446"/>
                  </a:lnTo>
                  <a:lnTo>
                    <a:pt x="476" y="446"/>
                  </a:lnTo>
                  <a:lnTo>
                    <a:pt x="478" y="442"/>
                  </a:lnTo>
                  <a:lnTo>
                    <a:pt x="480" y="436"/>
                  </a:lnTo>
                  <a:lnTo>
                    <a:pt x="480" y="436"/>
                  </a:lnTo>
                  <a:lnTo>
                    <a:pt x="476" y="434"/>
                  </a:lnTo>
                  <a:lnTo>
                    <a:pt x="474" y="432"/>
                  </a:lnTo>
                  <a:lnTo>
                    <a:pt x="474" y="432"/>
                  </a:lnTo>
                  <a:lnTo>
                    <a:pt x="474" y="438"/>
                  </a:lnTo>
                  <a:lnTo>
                    <a:pt x="474" y="438"/>
                  </a:lnTo>
                  <a:lnTo>
                    <a:pt x="472" y="436"/>
                  </a:lnTo>
                  <a:lnTo>
                    <a:pt x="470" y="436"/>
                  </a:lnTo>
                  <a:lnTo>
                    <a:pt x="470" y="434"/>
                  </a:lnTo>
                  <a:lnTo>
                    <a:pt x="468" y="432"/>
                  </a:lnTo>
                  <a:lnTo>
                    <a:pt x="468" y="434"/>
                  </a:lnTo>
                  <a:lnTo>
                    <a:pt x="468" y="434"/>
                  </a:lnTo>
                  <a:lnTo>
                    <a:pt x="468" y="426"/>
                  </a:lnTo>
                  <a:lnTo>
                    <a:pt x="468" y="426"/>
                  </a:lnTo>
                  <a:lnTo>
                    <a:pt x="468" y="426"/>
                  </a:lnTo>
                  <a:lnTo>
                    <a:pt x="468" y="426"/>
                  </a:lnTo>
                  <a:lnTo>
                    <a:pt x="468" y="426"/>
                  </a:lnTo>
                  <a:lnTo>
                    <a:pt x="468" y="426"/>
                  </a:lnTo>
                  <a:lnTo>
                    <a:pt x="466" y="426"/>
                  </a:lnTo>
                  <a:lnTo>
                    <a:pt x="466" y="426"/>
                  </a:lnTo>
                  <a:lnTo>
                    <a:pt x="464" y="428"/>
                  </a:lnTo>
                  <a:lnTo>
                    <a:pt x="464" y="430"/>
                  </a:lnTo>
                  <a:lnTo>
                    <a:pt x="464" y="430"/>
                  </a:lnTo>
                  <a:lnTo>
                    <a:pt x="462" y="430"/>
                  </a:lnTo>
                  <a:lnTo>
                    <a:pt x="462" y="432"/>
                  </a:lnTo>
                  <a:lnTo>
                    <a:pt x="462" y="434"/>
                  </a:lnTo>
                  <a:lnTo>
                    <a:pt x="462" y="434"/>
                  </a:lnTo>
                  <a:lnTo>
                    <a:pt x="462" y="428"/>
                  </a:lnTo>
                  <a:lnTo>
                    <a:pt x="460" y="424"/>
                  </a:lnTo>
                  <a:lnTo>
                    <a:pt x="456" y="424"/>
                  </a:lnTo>
                  <a:lnTo>
                    <a:pt x="456" y="424"/>
                  </a:lnTo>
                  <a:lnTo>
                    <a:pt x="456" y="424"/>
                  </a:lnTo>
                  <a:lnTo>
                    <a:pt x="456" y="426"/>
                  </a:lnTo>
                  <a:lnTo>
                    <a:pt x="458" y="428"/>
                  </a:lnTo>
                  <a:lnTo>
                    <a:pt x="458" y="430"/>
                  </a:lnTo>
                  <a:lnTo>
                    <a:pt x="458" y="430"/>
                  </a:lnTo>
                  <a:lnTo>
                    <a:pt x="460" y="434"/>
                  </a:lnTo>
                  <a:lnTo>
                    <a:pt x="460" y="434"/>
                  </a:lnTo>
                  <a:lnTo>
                    <a:pt x="458" y="434"/>
                  </a:lnTo>
                  <a:lnTo>
                    <a:pt x="458" y="434"/>
                  </a:lnTo>
                  <a:lnTo>
                    <a:pt x="458" y="434"/>
                  </a:lnTo>
                  <a:lnTo>
                    <a:pt x="458" y="436"/>
                  </a:lnTo>
                  <a:lnTo>
                    <a:pt x="458" y="436"/>
                  </a:lnTo>
                  <a:lnTo>
                    <a:pt x="460" y="436"/>
                  </a:lnTo>
                  <a:lnTo>
                    <a:pt x="460" y="436"/>
                  </a:lnTo>
                  <a:lnTo>
                    <a:pt x="458" y="440"/>
                  </a:lnTo>
                  <a:lnTo>
                    <a:pt x="458" y="440"/>
                  </a:lnTo>
                  <a:lnTo>
                    <a:pt x="460" y="440"/>
                  </a:lnTo>
                  <a:lnTo>
                    <a:pt x="460" y="442"/>
                  </a:lnTo>
                  <a:lnTo>
                    <a:pt x="462" y="444"/>
                  </a:lnTo>
                  <a:lnTo>
                    <a:pt x="462" y="444"/>
                  </a:lnTo>
                  <a:lnTo>
                    <a:pt x="460" y="444"/>
                  </a:lnTo>
                  <a:lnTo>
                    <a:pt x="460" y="444"/>
                  </a:lnTo>
                  <a:lnTo>
                    <a:pt x="460" y="446"/>
                  </a:lnTo>
                  <a:lnTo>
                    <a:pt x="462" y="446"/>
                  </a:lnTo>
                  <a:lnTo>
                    <a:pt x="462" y="444"/>
                  </a:lnTo>
                  <a:lnTo>
                    <a:pt x="462" y="446"/>
                  </a:lnTo>
                  <a:lnTo>
                    <a:pt x="462" y="446"/>
                  </a:lnTo>
                  <a:lnTo>
                    <a:pt x="462" y="448"/>
                  </a:lnTo>
                  <a:lnTo>
                    <a:pt x="462" y="448"/>
                  </a:lnTo>
                  <a:lnTo>
                    <a:pt x="462" y="452"/>
                  </a:lnTo>
                  <a:lnTo>
                    <a:pt x="462" y="452"/>
                  </a:lnTo>
                  <a:lnTo>
                    <a:pt x="464" y="454"/>
                  </a:lnTo>
                  <a:lnTo>
                    <a:pt x="466" y="454"/>
                  </a:lnTo>
                  <a:lnTo>
                    <a:pt x="468" y="454"/>
                  </a:lnTo>
                  <a:lnTo>
                    <a:pt x="468" y="454"/>
                  </a:lnTo>
                  <a:lnTo>
                    <a:pt x="468" y="456"/>
                  </a:lnTo>
                  <a:lnTo>
                    <a:pt x="468" y="456"/>
                  </a:lnTo>
                  <a:lnTo>
                    <a:pt x="468" y="458"/>
                  </a:lnTo>
                  <a:lnTo>
                    <a:pt x="468" y="458"/>
                  </a:lnTo>
                  <a:lnTo>
                    <a:pt x="468" y="458"/>
                  </a:lnTo>
                  <a:lnTo>
                    <a:pt x="468" y="458"/>
                  </a:lnTo>
                  <a:lnTo>
                    <a:pt x="468" y="460"/>
                  </a:lnTo>
                  <a:lnTo>
                    <a:pt x="468" y="460"/>
                  </a:lnTo>
                  <a:lnTo>
                    <a:pt x="468" y="460"/>
                  </a:lnTo>
                  <a:lnTo>
                    <a:pt x="468" y="460"/>
                  </a:lnTo>
                  <a:lnTo>
                    <a:pt x="468" y="462"/>
                  </a:lnTo>
                  <a:lnTo>
                    <a:pt x="470" y="464"/>
                  </a:lnTo>
                  <a:lnTo>
                    <a:pt x="470" y="466"/>
                  </a:lnTo>
                  <a:lnTo>
                    <a:pt x="470" y="468"/>
                  </a:lnTo>
                  <a:lnTo>
                    <a:pt x="470" y="470"/>
                  </a:lnTo>
                  <a:lnTo>
                    <a:pt x="474" y="470"/>
                  </a:lnTo>
                  <a:lnTo>
                    <a:pt x="474" y="470"/>
                  </a:lnTo>
                  <a:lnTo>
                    <a:pt x="474" y="472"/>
                  </a:lnTo>
                  <a:lnTo>
                    <a:pt x="474" y="474"/>
                  </a:lnTo>
                  <a:lnTo>
                    <a:pt x="476" y="478"/>
                  </a:lnTo>
                  <a:lnTo>
                    <a:pt x="480" y="478"/>
                  </a:lnTo>
                  <a:lnTo>
                    <a:pt x="480" y="480"/>
                  </a:lnTo>
                  <a:lnTo>
                    <a:pt x="480" y="480"/>
                  </a:lnTo>
                  <a:lnTo>
                    <a:pt x="480" y="480"/>
                  </a:lnTo>
                  <a:lnTo>
                    <a:pt x="480" y="484"/>
                  </a:lnTo>
                  <a:lnTo>
                    <a:pt x="480" y="484"/>
                  </a:lnTo>
                  <a:lnTo>
                    <a:pt x="482" y="484"/>
                  </a:lnTo>
                  <a:lnTo>
                    <a:pt x="482" y="490"/>
                  </a:lnTo>
                  <a:lnTo>
                    <a:pt x="482" y="490"/>
                  </a:lnTo>
                  <a:lnTo>
                    <a:pt x="480" y="488"/>
                  </a:lnTo>
                  <a:lnTo>
                    <a:pt x="478" y="486"/>
                  </a:lnTo>
                  <a:lnTo>
                    <a:pt x="478" y="486"/>
                  </a:lnTo>
                  <a:lnTo>
                    <a:pt x="478" y="490"/>
                  </a:lnTo>
                  <a:lnTo>
                    <a:pt x="476" y="492"/>
                  </a:lnTo>
                  <a:lnTo>
                    <a:pt x="474" y="494"/>
                  </a:lnTo>
                  <a:lnTo>
                    <a:pt x="476" y="496"/>
                  </a:lnTo>
                  <a:lnTo>
                    <a:pt x="476" y="496"/>
                  </a:lnTo>
                  <a:lnTo>
                    <a:pt x="474" y="496"/>
                  </a:lnTo>
                  <a:lnTo>
                    <a:pt x="474" y="496"/>
                  </a:lnTo>
                  <a:lnTo>
                    <a:pt x="474" y="492"/>
                  </a:lnTo>
                  <a:lnTo>
                    <a:pt x="474" y="490"/>
                  </a:lnTo>
                  <a:lnTo>
                    <a:pt x="474" y="488"/>
                  </a:lnTo>
                  <a:lnTo>
                    <a:pt x="472" y="486"/>
                  </a:lnTo>
                  <a:lnTo>
                    <a:pt x="472" y="484"/>
                  </a:lnTo>
                  <a:lnTo>
                    <a:pt x="472" y="484"/>
                  </a:lnTo>
                  <a:lnTo>
                    <a:pt x="474" y="482"/>
                  </a:lnTo>
                  <a:lnTo>
                    <a:pt x="474" y="482"/>
                  </a:lnTo>
                  <a:lnTo>
                    <a:pt x="472" y="480"/>
                  </a:lnTo>
                  <a:lnTo>
                    <a:pt x="470" y="478"/>
                  </a:lnTo>
                  <a:lnTo>
                    <a:pt x="470" y="478"/>
                  </a:lnTo>
                  <a:lnTo>
                    <a:pt x="470" y="476"/>
                  </a:lnTo>
                  <a:lnTo>
                    <a:pt x="468" y="476"/>
                  </a:lnTo>
                  <a:lnTo>
                    <a:pt x="468" y="474"/>
                  </a:lnTo>
                  <a:lnTo>
                    <a:pt x="468" y="472"/>
                  </a:lnTo>
                  <a:lnTo>
                    <a:pt x="468" y="472"/>
                  </a:lnTo>
                  <a:lnTo>
                    <a:pt x="466" y="470"/>
                  </a:lnTo>
                  <a:lnTo>
                    <a:pt x="464" y="468"/>
                  </a:lnTo>
                  <a:lnTo>
                    <a:pt x="464" y="466"/>
                  </a:lnTo>
                  <a:lnTo>
                    <a:pt x="462" y="466"/>
                  </a:lnTo>
                  <a:lnTo>
                    <a:pt x="462" y="466"/>
                  </a:lnTo>
                  <a:lnTo>
                    <a:pt x="462" y="468"/>
                  </a:lnTo>
                  <a:lnTo>
                    <a:pt x="462" y="470"/>
                  </a:lnTo>
                  <a:lnTo>
                    <a:pt x="462" y="472"/>
                  </a:lnTo>
                  <a:lnTo>
                    <a:pt x="464" y="474"/>
                  </a:lnTo>
                  <a:lnTo>
                    <a:pt x="464" y="476"/>
                  </a:lnTo>
                  <a:lnTo>
                    <a:pt x="464" y="478"/>
                  </a:lnTo>
                  <a:lnTo>
                    <a:pt x="464" y="478"/>
                  </a:lnTo>
                  <a:lnTo>
                    <a:pt x="464" y="478"/>
                  </a:lnTo>
                  <a:lnTo>
                    <a:pt x="466" y="480"/>
                  </a:lnTo>
                  <a:lnTo>
                    <a:pt x="468" y="480"/>
                  </a:lnTo>
                  <a:lnTo>
                    <a:pt x="468" y="484"/>
                  </a:lnTo>
                  <a:lnTo>
                    <a:pt x="468" y="484"/>
                  </a:lnTo>
                  <a:lnTo>
                    <a:pt x="468" y="484"/>
                  </a:lnTo>
                  <a:lnTo>
                    <a:pt x="468" y="484"/>
                  </a:lnTo>
                  <a:lnTo>
                    <a:pt x="468" y="484"/>
                  </a:lnTo>
                  <a:lnTo>
                    <a:pt x="468" y="484"/>
                  </a:lnTo>
                  <a:lnTo>
                    <a:pt x="468" y="484"/>
                  </a:lnTo>
                  <a:lnTo>
                    <a:pt x="468" y="486"/>
                  </a:lnTo>
                  <a:lnTo>
                    <a:pt x="466" y="484"/>
                  </a:lnTo>
                  <a:lnTo>
                    <a:pt x="464" y="484"/>
                  </a:lnTo>
                  <a:lnTo>
                    <a:pt x="462" y="484"/>
                  </a:lnTo>
                  <a:lnTo>
                    <a:pt x="462" y="484"/>
                  </a:lnTo>
                  <a:lnTo>
                    <a:pt x="466" y="496"/>
                  </a:lnTo>
                  <a:lnTo>
                    <a:pt x="470" y="508"/>
                  </a:lnTo>
                  <a:lnTo>
                    <a:pt x="470" y="508"/>
                  </a:lnTo>
                  <a:lnTo>
                    <a:pt x="472" y="508"/>
                  </a:lnTo>
                  <a:lnTo>
                    <a:pt x="474" y="510"/>
                  </a:lnTo>
                  <a:lnTo>
                    <a:pt x="476" y="510"/>
                  </a:lnTo>
                  <a:lnTo>
                    <a:pt x="476" y="514"/>
                  </a:lnTo>
                  <a:lnTo>
                    <a:pt x="478" y="514"/>
                  </a:lnTo>
                  <a:lnTo>
                    <a:pt x="478" y="514"/>
                  </a:lnTo>
                  <a:lnTo>
                    <a:pt x="476" y="516"/>
                  </a:lnTo>
                  <a:lnTo>
                    <a:pt x="476" y="518"/>
                  </a:lnTo>
                  <a:lnTo>
                    <a:pt x="476" y="520"/>
                  </a:lnTo>
                  <a:lnTo>
                    <a:pt x="476" y="520"/>
                  </a:lnTo>
                  <a:lnTo>
                    <a:pt x="478" y="522"/>
                  </a:lnTo>
                  <a:lnTo>
                    <a:pt x="480" y="526"/>
                  </a:lnTo>
                  <a:lnTo>
                    <a:pt x="480" y="526"/>
                  </a:lnTo>
                  <a:lnTo>
                    <a:pt x="480" y="526"/>
                  </a:lnTo>
                  <a:lnTo>
                    <a:pt x="480" y="526"/>
                  </a:lnTo>
                  <a:lnTo>
                    <a:pt x="480" y="528"/>
                  </a:lnTo>
                  <a:lnTo>
                    <a:pt x="482" y="532"/>
                  </a:lnTo>
                  <a:lnTo>
                    <a:pt x="482" y="532"/>
                  </a:lnTo>
                  <a:lnTo>
                    <a:pt x="482" y="534"/>
                  </a:lnTo>
                  <a:lnTo>
                    <a:pt x="482" y="536"/>
                  </a:lnTo>
                  <a:lnTo>
                    <a:pt x="482" y="536"/>
                  </a:lnTo>
                  <a:lnTo>
                    <a:pt x="484" y="536"/>
                  </a:lnTo>
                  <a:lnTo>
                    <a:pt x="484" y="536"/>
                  </a:lnTo>
                  <a:lnTo>
                    <a:pt x="482" y="538"/>
                  </a:lnTo>
                  <a:lnTo>
                    <a:pt x="482" y="542"/>
                  </a:lnTo>
                  <a:lnTo>
                    <a:pt x="482" y="548"/>
                  </a:lnTo>
                  <a:lnTo>
                    <a:pt x="482" y="548"/>
                  </a:lnTo>
                  <a:lnTo>
                    <a:pt x="484" y="550"/>
                  </a:lnTo>
                  <a:lnTo>
                    <a:pt x="486" y="552"/>
                  </a:lnTo>
                  <a:lnTo>
                    <a:pt x="486" y="552"/>
                  </a:lnTo>
                  <a:lnTo>
                    <a:pt x="486" y="552"/>
                  </a:lnTo>
                  <a:lnTo>
                    <a:pt x="486" y="552"/>
                  </a:lnTo>
                  <a:lnTo>
                    <a:pt x="486" y="554"/>
                  </a:lnTo>
                  <a:lnTo>
                    <a:pt x="488" y="556"/>
                  </a:lnTo>
                  <a:lnTo>
                    <a:pt x="486" y="558"/>
                  </a:lnTo>
                  <a:lnTo>
                    <a:pt x="486" y="558"/>
                  </a:lnTo>
                  <a:lnTo>
                    <a:pt x="490" y="562"/>
                  </a:lnTo>
                  <a:lnTo>
                    <a:pt x="490" y="562"/>
                  </a:lnTo>
                  <a:lnTo>
                    <a:pt x="490" y="566"/>
                  </a:lnTo>
                  <a:lnTo>
                    <a:pt x="490" y="566"/>
                  </a:lnTo>
                  <a:lnTo>
                    <a:pt x="492" y="568"/>
                  </a:lnTo>
                  <a:lnTo>
                    <a:pt x="492" y="570"/>
                  </a:lnTo>
                  <a:lnTo>
                    <a:pt x="492" y="570"/>
                  </a:lnTo>
                  <a:lnTo>
                    <a:pt x="492" y="570"/>
                  </a:lnTo>
                  <a:lnTo>
                    <a:pt x="492" y="570"/>
                  </a:lnTo>
                  <a:lnTo>
                    <a:pt x="492" y="576"/>
                  </a:lnTo>
                  <a:lnTo>
                    <a:pt x="494" y="580"/>
                  </a:lnTo>
                  <a:lnTo>
                    <a:pt x="494" y="580"/>
                  </a:lnTo>
                  <a:lnTo>
                    <a:pt x="496" y="578"/>
                  </a:lnTo>
                  <a:lnTo>
                    <a:pt x="498" y="578"/>
                  </a:lnTo>
                  <a:lnTo>
                    <a:pt x="498" y="578"/>
                  </a:lnTo>
                  <a:lnTo>
                    <a:pt x="498" y="578"/>
                  </a:lnTo>
                  <a:lnTo>
                    <a:pt x="498" y="580"/>
                  </a:lnTo>
                  <a:lnTo>
                    <a:pt x="498" y="580"/>
                  </a:lnTo>
                  <a:lnTo>
                    <a:pt x="498" y="580"/>
                  </a:lnTo>
                  <a:lnTo>
                    <a:pt x="498" y="580"/>
                  </a:lnTo>
                  <a:lnTo>
                    <a:pt x="496" y="582"/>
                  </a:lnTo>
                  <a:lnTo>
                    <a:pt x="496" y="582"/>
                  </a:lnTo>
                  <a:lnTo>
                    <a:pt x="498" y="582"/>
                  </a:lnTo>
                  <a:lnTo>
                    <a:pt x="498" y="582"/>
                  </a:lnTo>
                  <a:lnTo>
                    <a:pt x="498" y="584"/>
                  </a:lnTo>
                  <a:lnTo>
                    <a:pt x="500" y="586"/>
                  </a:lnTo>
                  <a:lnTo>
                    <a:pt x="500" y="586"/>
                  </a:lnTo>
                  <a:lnTo>
                    <a:pt x="500" y="582"/>
                  </a:lnTo>
                  <a:lnTo>
                    <a:pt x="500" y="580"/>
                  </a:lnTo>
                  <a:lnTo>
                    <a:pt x="502" y="580"/>
                  </a:lnTo>
                  <a:lnTo>
                    <a:pt x="502" y="580"/>
                  </a:lnTo>
                  <a:lnTo>
                    <a:pt x="502" y="582"/>
                  </a:lnTo>
                  <a:lnTo>
                    <a:pt x="504" y="582"/>
                  </a:lnTo>
                  <a:lnTo>
                    <a:pt x="504" y="584"/>
                  </a:lnTo>
                  <a:lnTo>
                    <a:pt x="504" y="588"/>
                  </a:lnTo>
                  <a:lnTo>
                    <a:pt x="504" y="588"/>
                  </a:lnTo>
                  <a:lnTo>
                    <a:pt x="504" y="588"/>
                  </a:lnTo>
                  <a:lnTo>
                    <a:pt x="502" y="586"/>
                  </a:lnTo>
                  <a:lnTo>
                    <a:pt x="500" y="584"/>
                  </a:lnTo>
                  <a:lnTo>
                    <a:pt x="500" y="586"/>
                  </a:lnTo>
                  <a:lnTo>
                    <a:pt x="502" y="586"/>
                  </a:lnTo>
                  <a:lnTo>
                    <a:pt x="502" y="586"/>
                  </a:lnTo>
                  <a:lnTo>
                    <a:pt x="500" y="588"/>
                  </a:lnTo>
                  <a:lnTo>
                    <a:pt x="500" y="588"/>
                  </a:lnTo>
                  <a:lnTo>
                    <a:pt x="500" y="588"/>
                  </a:lnTo>
                  <a:lnTo>
                    <a:pt x="502" y="590"/>
                  </a:lnTo>
                  <a:lnTo>
                    <a:pt x="504" y="594"/>
                  </a:lnTo>
                  <a:lnTo>
                    <a:pt x="508" y="596"/>
                  </a:lnTo>
                  <a:lnTo>
                    <a:pt x="506" y="598"/>
                  </a:lnTo>
                  <a:lnTo>
                    <a:pt x="506" y="598"/>
                  </a:lnTo>
                  <a:lnTo>
                    <a:pt x="508" y="598"/>
                  </a:lnTo>
                  <a:lnTo>
                    <a:pt x="510" y="600"/>
                  </a:lnTo>
                  <a:lnTo>
                    <a:pt x="510" y="600"/>
                  </a:lnTo>
                  <a:lnTo>
                    <a:pt x="508" y="600"/>
                  </a:lnTo>
                  <a:lnTo>
                    <a:pt x="508" y="600"/>
                  </a:lnTo>
                  <a:lnTo>
                    <a:pt x="508" y="600"/>
                  </a:lnTo>
                  <a:lnTo>
                    <a:pt x="510" y="602"/>
                  </a:lnTo>
                  <a:lnTo>
                    <a:pt x="510" y="606"/>
                  </a:lnTo>
                  <a:lnTo>
                    <a:pt x="510" y="610"/>
                  </a:lnTo>
                  <a:lnTo>
                    <a:pt x="510" y="610"/>
                  </a:lnTo>
                  <a:lnTo>
                    <a:pt x="510" y="610"/>
                  </a:lnTo>
                  <a:lnTo>
                    <a:pt x="510" y="612"/>
                  </a:lnTo>
                  <a:lnTo>
                    <a:pt x="512" y="612"/>
                  </a:lnTo>
                  <a:lnTo>
                    <a:pt x="512" y="612"/>
                  </a:lnTo>
                  <a:lnTo>
                    <a:pt x="512" y="616"/>
                  </a:lnTo>
                  <a:lnTo>
                    <a:pt x="510" y="618"/>
                  </a:lnTo>
                  <a:lnTo>
                    <a:pt x="510" y="618"/>
                  </a:lnTo>
                  <a:lnTo>
                    <a:pt x="510" y="618"/>
                  </a:lnTo>
                  <a:lnTo>
                    <a:pt x="510" y="618"/>
                  </a:lnTo>
                  <a:lnTo>
                    <a:pt x="510" y="618"/>
                  </a:lnTo>
                  <a:lnTo>
                    <a:pt x="512" y="620"/>
                  </a:lnTo>
                  <a:lnTo>
                    <a:pt x="512" y="618"/>
                  </a:lnTo>
                  <a:lnTo>
                    <a:pt x="512" y="618"/>
                  </a:lnTo>
                  <a:lnTo>
                    <a:pt x="512" y="620"/>
                  </a:lnTo>
                  <a:lnTo>
                    <a:pt x="514" y="622"/>
                  </a:lnTo>
                  <a:lnTo>
                    <a:pt x="516" y="624"/>
                  </a:lnTo>
                  <a:lnTo>
                    <a:pt x="516" y="624"/>
                  </a:lnTo>
                  <a:lnTo>
                    <a:pt x="516" y="624"/>
                  </a:lnTo>
                  <a:lnTo>
                    <a:pt x="516" y="624"/>
                  </a:lnTo>
                  <a:lnTo>
                    <a:pt x="518" y="624"/>
                  </a:lnTo>
                  <a:lnTo>
                    <a:pt x="518" y="624"/>
                  </a:lnTo>
                  <a:lnTo>
                    <a:pt x="518" y="630"/>
                  </a:lnTo>
                  <a:lnTo>
                    <a:pt x="520" y="632"/>
                  </a:lnTo>
                  <a:lnTo>
                    <a:pt x="522" y="636"/>
                  </a:lnTo>
                  <a:lnTo>
                    <a:pt x="522" y="640"/>
                  </a:lnTo>
                  <a:lnTo>
                    <a:pt x="522" y="640"/>
                  </a:lnTo>
                  <a:lnTo>
                    <a:pt x="522" y="640"/>
                  </a:lnTo>
                  <a:lnTo>
                    <a:pt x="522" y="642"/>
                  </a:lnTo>
                  <a:lnTo>
                    <a:pt x="522" y="642"/>
                  </a:lnTo>
                  <a:lnTo>
                    <a:pt x="522" y="646"/>
                  </a:lnTo>
                  <a:lnTo>
                    <a:pt x="522" y="646"/>
                  </a:lnTo>
                  <a:lnTo>
                    <a:pt x="520" y="640"/>
                  </a:lnTo>
                  <a:lnTo>
                    <a:pt x="518" y="632"/>
                  </a:lnTo>
                  <a:lnTo>
                    <a:pt x="518" y="632"/>
                  </a:lnTo>
                  <a:lnTo>
                    <a:pt x="516" y="628"/>
                  </a:lnTo>
                  <a:lnTo>
                    <a:pt x="516" y="626"/>
                  </a:lnTo>
                  <a:lnTo>
                    <a:pt x="514" y="624"/>
                  </a:lnTo>
                  <a:lnTo>
                    <a:pt x="514" y="624"/>
                  </a:lnTo>
                  <a:lnTo>
                    <a:pt x="512" y="624"/>
                  </a:lnTo>
                  <a:lnTo>
                    <a:pt x="512" y="624"/>
                  </a:lnTo>
                  <a:lnTo>
                    <a:pt x="510" y="624"/>
                  </a:lnTo>
                  <a:lnTo>
                    <a:pt x="510" y="624"/>
                  </a:lnTo>
                  <a:lnTo>
                    <a:pt x="510" y="624"/>
                  </a:lnTo>
                  <a:lnTo>
                    <a:pt x="510" y="624"/>
                  </a:lnTo>
                  <a:lnTo>
                    <a:pt x="510" y="628"/>
                  </a:lnTo>
                  <a:lnTo>
                    <a:pt x="510" y="628"/>
                  </a:lnTo>
                  <a:lnTo>
                    <a:pt x="510" y="628"/>
                  </a:lnTo>
                  <a:lnTo>
                    <a:pt x="512" y="630"/>
                  </a:lnTo>
                  <a:lnTo>
                    <a:pt x="510" y="630"/>
                  </a:lnTo>
                  <a:lnTo>
                    <a:pt x="510" y="630"/>
                  </a:lnTo>
                  <a:lnTo>
                    <a:pt x="510" y="630"/>
                  </a:lnTo>
                  <a:lnTo>
                    <a:pt x="510" y="630"/>
                  </a:lnTo>
                  <a:lnTo>
                    <a:pt x="510" y="626"/>
                  </a:lnTo>
                  <a:lnTo>
                    <a:pt x="506" y="624"/>
                  </a:lnTo>
                  <a:lnTo>
                    <a:pt x="506" y="624"/>
                  </a:lnTo>
                  <a:lnTo>
                    <a:pt x="508" y="624"/>
                  </a:lnTo>
                  <a:lnTo>
                    <a:pt x="510" y="624"/>
                  </a:lnTo>
                  <a:lnTo>
                    <a:pt x="510" y="624"/>
                  </a:lnTo>
                  <a:lnTo>
                    <a:pt x="510" y="624"/>
                  </a:lnTo>
                  <a:lnTo>
                    <a:pt x="508" y="624"/>
                  </a:lnTo>
                  <a:lnTo>
                    <a:pt x="506" y="624"/>
                  </a:lnTo>
                  <a:lnTo>
                    <a:pt x="506" y="624"/>
                  </a:lnTo>
                  <a:lnTo>
                    <a:pt x="506" y="624"/>
                  </a:lnTo>
                  <a:lnTo>
                    <a:pt x="506" y="622"/>
                  </a:lnTo>
                  <a:lnTo>
                    <a:pt x="510" y="622"/>
                  </a:lnTo>
                  <a:lnTo>
                    <a:pt x="510" y="620"/>
                  </a:lnTo>
                  <a:lnTo>
                    <a:pt x="510" y="618"/>
                  </a:lnTo>
                  <a:lnTo>
                    <a:pt x="510" y="618"/>
                  </a:lnTo>
                  <a:lnTo>
                    <a:pt x="508" y="618"/>
                  </a:lnTo>
                  <a:lnTo>
                    <a:pt x="506" y="618"/>
                  </a:lnTo>
                  <a:lnTo>
                    <a:pt x="504" y="618"/>
                  </a:lnTo>
                  <a:lnTo>
                    <a:pt x="504" y="618"/>
                  </a:lnTo>
                  <a:lnTo>
                    <a:pt x="504" y="620"/>
                  </a:lnTo>
                  <a:lnTo>
                    <a:pt x="502" y="622"/>
                  </a:lnTo>
                  <a:lnTo>
                    <a:pt x="502" y="622"/>
                  </a:lnTo>
                  <a:lnTo>
                    <a:pt x="502" y="618"/>
                  </a:lnTo>
                  <a:lnTo>
                    <a:pt x="502" y="618"/>
                  </a:lnTo>
                  <a:lnTo>
                    <a:pt x="500" y="618"/>
                  </a:lnTo>
                  <a:lnTo>
                    <a:pt x="500" y="618"/>
                  </a:lnTo>
                  <a:lnTo>
                    <a:pt x="500" y="614"/>
                  </a:lnTo>
                  <a:lnTo>
                    <a:pt x="500" y="614"/>
                  </a:lnTo>
                  <a:lnTo>
                    <a:pt x="500" y="614"/>
                  </a:lnTo>
                  <a:lnTo>
                    <a:pt x="498" y="614"/>
                  </a:lnTo>
                  <a:lnTo>
                    <a:pt x="498" y="608"/>
                  </a:lnTo>
                  <a:lnTo>
                    <a:pt x="500" y="606"/>
                  </a:lnTo>
                  <a:lnTo>
                    <a:pt x="500" y="606"/>
                  </a:lnTo>
                  <a:lnTo>
                    <a:pt x="500" y="606"/>
                  </a:lnTo>
                  <a:lnTo>
                    <a:pt x="498" y="604"/>
                  </a:lnTo>
                  <a:lnTo>
                    <a:pt x="498" y="604"/>
                  </a:lnTo>
                  <a:lnTo>
                    <a:pt x="500" y="602"/>
                  </a:lnTo>
                  <a:lnTo>
                    <a:pt x="500" y="598"/>
                  </a:lnTo>
                  <a:lnTo>
                    <a:pt x="500" y="598"/>
                  </a:lnTo>
                  <a:lnTo>
                    <a:pt x="498" y="598"/>
                  </a:lnTo>
                  <a:lnTo>
                    <a:pt x="498" y="598"/>
                  </a:lnTo>
                  <a:lnTo>
                    <a:pt x="496" y="600"/>
                  </a:lnTo>
                  <a:lnTo>
                    <a:pt x="496" y="600"/>
                  </a:lnTo>
                  <a:lnTo>
                    <a:pt x="494" y="600"/>
                  </a:lnTo>
                  <a:lnTo>
                    <a:pt x="492" y="598"/>
                  </a:lnTo>
                  <a:lnTo>
                    <a:pt x="492" y="598"/>
                  </a:lnTo>
                  <a:lnTo>
                    <a:pt x="492" y="598"/>
                  </a:lnTo>
                  <a:lnTo>
                    <a:pt x="490" y="598"/>
                  </a:lnTo>
                  <a:lnTo>
                    <a:pt x="492" y="596"/>
                  </a:lnTo>
                  <a:lnTo>
                    <a:pt x="492" y="596"/>
                  </a:lnTo>
                  <a:lnTo>
                    <a:pt x="490" y="594"/>
                  </a:lnTo>
                  <a:lnTo>
                    <a:pt x="490" y="594"/>
                  </a:lnTo>
                  <a:lnTo>
                    <a:pt x="490" y="594"/>
                  </a:lnTo>
                  <a:lnTo>
                    <a:pt x="492" y="592"/>
                  </a:lnTo>
                  <a:lnTo>
                    <a:pt x="488" y="592"/>
                  </a:lnTo>
                  <a:lnTo>
                    <a:pt x="488" y="592"/>
                  </a:lnTo>
                  <a:lnTo>
                    <a:pt x="486" y="592"/>
                  </a:lnTo>
                  <a:lnTo>
                    <a:pt x="486" y="592"/>
                  </a:lnTo>
                  <a:lnTo>
                    <a:pt x="488" y="590"/>
                  </a:lnTo>
                  <a:lnTo>
                    <a:pt x="488" y="588"/>
                  </a:lnTo>
                  <a:lnTo>
                    <a:pt x="488" y="588"/>
                  </a:lnTo>
                  <a:lnTo>
                    <a:pt x="486" y="588"/>
                  </a:lnTo>
                  <a:lnTo>
                    <a:pt x="486" y="588"/>
                  </a:lnTo>
                  <a:lnTo>
                    <a:pt x="486" y="586"/>
                  </a:lnTo>
                  <a:lnTo>
                    <a:pt x="482" y="586"/>
                  </a:lnTo>
                  <a:lnTo>
                    <a:pt x="482" y="586"/>
                  </a:lnTo>
                  <a:lnTo>
                    <a:pt x="480" y="580"/>
                  </a:lnTo>
                  <a:lnTo>
                    <a:pt x="478" y="572"/>
                  </a:lnTo>
                  <a:lnTo>
                    <a:pt x="478" y="572"/>
                  </a:lnTo>
                  <a:lnTo>
                    <a:pt x="476" y="572"/>
                  </a:lnTo>
                  <a:lnTo>
                    <a:pt x="476" y="570"/>
                  </a:lnTo>
                  <a:lnTo>
                    <a:pt x="474" y="568"/>
                  </a:lnTo>
                  <a:lnTo>
                    <a:pt x="474" y="570"/>
                  </a:lnTo>
                  <a:lnTo>
                    <a:pt x="474" y="570"/>
                  </a:lnTo>
                  <a:lnTo>
                    <a:pt x="474" y="568"/>
                  </a:lnTo>
                  <a:lnTo>
                    <a:pt x="474" y="564"/>
                  </a:lnTo>
                  <a:lnTo>
                    <a:pt x="474" y="562"/>
                  </a:lnTo>
                  <a:lnTo>
                    <a:pt x="470" y="562"/>
                  </a:lnTo>
                  <a:lnTo>
                    <a:pt x="470" y="562"/>
                  </a:lnTo>
                  <a:lnTo>
                    <a:pt x="470" y="562"/>
                  </a:lnTo>
                  <a:lnTo>
                    <a:pt x="468" y="556"/>
                  </a:lnTo>
                  <a:lnTo>
                    <a:pt x="466" y="552"/>
                  </a:lnTo>
                  <a:lnTo>
                    <a:pt x="464" y="550"/>
                  </a:lnTo>
                  <a:lnTo>
                    <a:pt x="464" y="550"/>
                  </a:lnTo>
                  <a:lnTo>
                    <a:pt x="462" y="550"/>
                  </a:lnTo>
                  <a:lnTo>
                    <a:pt x="462" y="550"/>
                  </a:lnTo>
                  <a:lnTo>
                    <a:pt x="462" y="550"/>
                  </a:lnTo>
                  <a:lnTo>
                    <a:pt x="462" y="550"/>
                  </a:lnTo>
                  <a:lnTo>
                    <a:pt x="462" y="548"/>
                  </a:lnTo>
                  <a:lnTo>
                    <a:pt x="460" y="546"/>
                  </a:lnTo>
                  <a:lnTo>
                    <a:pt x="460" y="546"/>
                  </a:lnTo>
                  <a:lnTo>
                    <a:pt x="460" y="546"/>
                  </a:lnTo>
                  <a:lnTo>
                    <a:pt x="456" y="546"/>
                  </a:lnTo>
                  <a:lnTo>
                    <a:pt x="456" y="546"/>
                  </a:lnTo>
                  <a:lnTo>
                    <a:pt x="458" y="546"/>
                  </a:lnTo>
                  <a:lnTo>
                    <a:pt x="460" y="544"/>
                  </a:lnTo>
                  <a:lnTo>
                    <a:pt x="458" y="540"/>
                  </a:lnTo>
                  <a:lnTo>
                    <a:pt x="458" y="540"/>
                  </a:lnTo>
                  <a:lnTo>
                    <a:pt x="456" y="538"/>
                  </a:lnTo>
                  <a:lnTo>
                    <a:pt x="456" y="538"/>
                  </a:lnTo>
                  <a:lnTo>
                    <a:pt x="454" y="538"/>
                  </a:lnTo>
                  <a:lnTo>
                    <a:pt x="456" y="534"/>
                  </a:lnTo>
                  <a:lnTo>
                    <a:pt x="456" y="534"/>
                  </a:lnTo>
                  <a:lnTo>
                    <a:pt x="454" y="532"/>
                  </a:lnTo>
                  <a:lnTo>
                    <a:pt x="456" y="532"/>
                  </a:lnTo>
                  <a:lnTo>
                    <a:pt x="456" y="532"/>
                  </a:lnTo>
                  <a:lnTo>
                    <a:pt x="456" y="530"/>
                  </a:lnTo>
                  <a:lnTo>
                    <a:pt x="460" y="528"/>
                  </a:lnTo>
                  <a:lnTo>
                    <a:pt x="460" y="528"/>
                  </a:lnTo>
                  <a:lnTo>
                    <a:pt x="458" y="526"/>
                  </a:lnTo>
                  <a:lnTo>
                    <a:pt x="456" y="526"/>
                  </a:lnTo>
                  <a:lnTo>
                    <a:pt x="456" y="526"/>
                  </a:lnTo>
                  <a:lnTo>
                    <a:pt x="456" y="524"/>
                  </a:lnTo>
                  <a:lnTo>
                    <a:pt x="456" y="522"/>
                  </a:lnTo>
                  <a:lnTo>
                    <a:pt x="456" y="518"/>
                  </a:lnTo>
                  <a:lnTo>
                    <a:pt x="452" y="518"/>
                  </a:lnTo>
                  <a:lnTo>
                    <a:pt x="452" y="516"/>
                  </a:lnTo>
                  <a:lnTo>
                    <a:pt x="452" y="516"/>
                  </a:lnTo>
                  <a:lnTo>
                    <a:pt x="452" y="516"/>
                  </a:lnTo>
                  <a:lnTo>
                    <a:pt x="452" y="516"/>
                  </a:lnTo>
                  <a:lnTo>
                    <a:pt x="452" y="516"/>
                  </a:lnTo>
                  <a:lnTo>
                    <a:pt x="456" y="512"/>
                  </a:lnTo>
                  <a:lnTo>
                    <a:pt x="456" y="512"/>
                  </a:lnTo>
                  <a:lnTo>
                    <a:pt x="452" y="512"/>
                  </a:lnTo>
                  <a:lnTo>
                    <a:pt x="450" y="512"/>
                  </a:lnTo>
                  <a:lnTo>
                    <a:pt x="450" y="516"/>
                  </a:lnTo>
                  <a:lnTo>
                    <a:pt x="450" y="516"/>
                  </a:lnTo>
                  <a:lnTo>
                    <a:pt x="448" y="514"/>
                  </a:lnTo>
                  <a:lnTo>
                    <a:pt x="448" y="516"/>
                  </a:lnTo>
                  <a:lnTo>
                    <a:pt x="448" y="518"/>
                  </a:lnTo>
                  <a:lnTo>
                    <a:pt x="448" y="520"/>
                  </a:lnTo>
                  <a:lnTo>
                    <a:pt x="448" y="520"/>
                  </a:lnTo>
                  <a:lnTo>
                    <a:pt x="452" y="520"/>
                  </a:lnTo>
                  <a:lnTo>
                    <a:pt x="454" y="520"/>
                  </a:lnTo>
                  <a:lnTo>
                    <a:pt x="454" y="520"/>
                  </a:lnTo>
                  <a:lnTo>
                    <a:pt x="456" y="524"/>
                  </a:lnTo>
                  <a:lnTo>
                    <a:pt x="456" y="528"/>
                  </a:lnTo>
                  <a:lnTo>
                    <a:pt x="456" y="528"/>
                  </a:lnTo>
                  <a:lnTo>
                    <a:pt x="456" y="528"/>
                  </a:lnTo>
                  <a:lnTo>
                    <a:pt x="456" y="530"/>
                  </a:lnTo>
                  <a:lnTo>
                    <a:pt x="456" y="530"/>
                  </a:lnTo>
                  <a:lnTo>
                    <a:pt x="454" y="530"/>
                  </a:lnTo>
                  <a:lnTo>
                    <a:pt x="454" y="528"/>
                  </a:lnTo>
                  <a:lnTo>
                    <a:pt x="452" y="526"/>
                  </a:lnTo>
                  <a:lnTo>
                    <a:pt x="452" y="526"/>
                  </a:lnTo>
                  <a:lnTo>
                    <a:pt x="448" y="520"/>
                  </a:lnTo>
                  <a:lnTo>
                    <a:pt x="444" y="516"/>
                  </a:lnTo>
                  <a:lnTo>
                    <a:pt x="444" y="518"/>
                  </a:lnTo>
                  <a:lnTo>
                    <a:pt x="444" y="518"/>
                  </a:lnTo>
                  <a:lnTo>
                    <a:pt x="444" y="516"/>
                  </a:lnTo>
                  <a:lnTo>
                    <a:pt x="444" y="514"/>
                  </a:lnTo>
                  <a:lnTo>
                    <a:pt x="442" y="514"/>
                  </a:lnTo>
                  <a:lnTo>
                    <a:pt x="442" y="514"/>
                  </a:lnTo>
                  <a:lnTo>
                    <a:pt x="442" y="514"/>
                  </a:lnTo>
                  <a:lnTo>
                    <a:pt x="442" y="508"/>
                  </a:lnTo>
                  <a:lnTo>
                    <a:pt x="442" y="508"/>
                  </a:lnTo>
                  <a:lnTo>
                    <a:pt x="444" y="506"/>
                  </a:lnTo>
                  <a:lnTo>
                    <a:pt x="444" y="506"/>
                  </a:lnTo>
                  <a:lnTo>
                    <a:pt x="440" y="504"/>
                  </a:lnTo>
                  <a:lnTo>
                    <a:pt x="438" y="502"/>
                  </a:lnTo>
                  <a:lnTo>
                    <a:pt x="438" y="498"/>
                  </a:lnTo>
                  <a:lnTo>
                    <a:pt x="434" y="500"/>
                  </a:lnTo>
                  <a:lnTo>
                    <a:pt x="434" y="500"/>
                  </a:lnTo>
                  <a:lnTo>
                    <a:pt x="432" y="500"/>
                  </a:lnTo>
                  <a:lnTo>
                    <a:pt x="434" y="502"/>
                  </a:lnTo>
                  <a:lnTo>
                    <a:pt x="430" y="502"/>
                  </a:lnTo>
                  <a:lnTo>
                    <a:pt x="430" y="502"/>
                  </a:lnTo>
                  <a:lnTo>
                    <a:pt x="430" y="506"/>
                  </a:lnTo>
                  <a:lnTo>
                    <a:pt x="432" y="508"/>
                  </a:lnTo>
                  <a:lnTo>
                    <a:pt x="434" y="512"/>
                  </a:lnTo>
                  <a:lnTo>
                    <a:pt x="436" y="516"/>
                  </a:lnTo>
                  <a:lnTo>
                    <a:pt x="436" y="516"/>
                  </a:lnTo>
                  <a:lnTo>
                    <a:pt x="438" y="516"/>
                  </a:lnTo>
                  <a:lnTo>
                    <a:pt x="438" y="518"/>
                  </a:lnTo>
                  <a:lnTo>
                    <a:pt x="438" y="520"/>
                  </a:lnTo>
                  <a:lnTo>
                    <a:pt x="438" y="520"/>
                  </a:lnTo>
                  <a:lnTo>
                    <a:pt x="440" y="524"/>
                  </a:lnTo>
                  <a:lnTo>
                    <a:pt x="440" y="524"/>
                  </a:lnTo>
                  <a:lnTo>
                    <a:pt x="438" y="526"/>
                  </a:lnTo>
                  <a:lnTo>
                    <a:pt x="440" y="526"/>
                  </a:lnTo>
                  <a:lnTo>
                    <a:pt x="440" y="526"/>
                  </a:lnTo>
                  <a:lnTo>
                    <a:pt x="440" y="526"/>
                  </a:lnTo>
                  <a:lnTo>
                    <a:pt x="442" y="526"/>
                  </a:lnTo>
                  <a:lnTo>
                    <a:pt x="444" y="530"/>
                  </a:lnTo>
                  <a:lnTo>
                    <a:pt x="444" y="530"/>
                  </a:lnTo>
                  <a:lnTo>
                    <a:pt x="444" y="530"/>
                  </a:lnTo>
                  <a:lnTo>
                    <a:pt x="444" y="530"/>
                  </a:lnTo>
                  <a:lnTo>
                    <a:pt x="444" y="532"/>
                  </a:lnTo>
                  <a:lnTo>
                    <a:pt x="444" y="532"/>
                  </a:lnTo>
                  <a:lnTo>
                    <a:pt x="444" y="532"/>
                  </a:lnTo>
                  <a:lnTo>
                    <a:pt x="444" y="534"/>
                  </a:lnTo>
                  <a:lnTo>
                    <a:pt x="444" y="534"/>
                  </a:lnTo>
                  <a:lnTo>
                    <a:pt x="444" y="534"/>
                  </a:lnTo>
                  <a:lnTo>
                    <a:pt x="444" y="534"/>
                  </a:lnTo>
                  <a:lnTo>
                    <a:pt x="446" y="536"/>
                  </a:lnTo>
                  <a:lnTo>
                    <a:pt x="446" y="536"/>
                  </a:lnTo>
                  <a:lnTo>
                    <a:pt x="446" y="538"/>
                  </a:lnTo>
                  <a:lnTo>
                    <a:pt x="448" y="538"/>
                  </a:lnTo>
                  <a:lnTo>
                    <a:pt x="448" y="540"/>
                  </a:lnTo>
                  <a:lnTo>
                    <a:pt x="448" y="542"/>
                  </a:lnTo>
                  <a:lnTo>
                    <a:pt x="450" y="542"/>
                  </a:lnTo>
                  <a:lnTo>
                    <a:pt x="450" y="542"/>
                  </a:lnTo>
                  <a:lnTo>
                    <a:pt x="450" y="544"/>
                  </a:lnTo>
                  <a:lnTo>
                    <a:pt x="448" y="544"/>
                  </a:lnTo>
                  <a:lnTo>
                    <a:pt x="448" y="546"/>
                  </a:lnTo>
                  <a:lnTo>
                    <a:pt x="450" y="546"/>
                  </a:lnTo>
                  <a:lnTo>
                    <a:pt x="448" y="550"/>
                  </a:lnTo>
                  <a:lnTo>
                    <a:pt x="448" y="550"/>
                  </a:lnTo>
                  <a:lnTo>
                    <a:pt x="448" y="548"/>
                  </a:lnTo>
                  <a:lnTo>
                    <a:pt x="448" y="544"/>
                  </a:lnTo>
                  <a:lnTo>
                    <a:pt x="446" y="544"/>
                  </a:lnTo>
                  <a:lnTo>
                    <a:pt x="446" y="540"/>
                  </a:lnTo>
                  <a:lnTo>
                    <a:pt x="446" y="540"/>
                  </a:lnTo>
                  <a:lnTo>
                    <a:pt x="444" y="538"/>
                  </a:lnTo>
                  <a:lnTo>
                    <a:pt x="444" y="538"/>
                  </a:lnTo>
                  <a:lnTo>
                    <a:pt x="444" y="538"/>
                  </a:lnTo>
                  <a:lnTo>
                    <a:pt x="442" y="538"/>
                  </a:lnTo>
                  <a:lnTo>
                    <a:pt x="440" y="538"/>
                  </a:lnTo>
                  <a:lnTo>
                    <a:pt x="440" y="538"/>
                  </a:lnTo>
                  <a:lnTo>
                    <a:pt x="440" y="538"/>
                  </a:lnTo>
                  <a:lnTo>
                    <a:pt x="440" y="538"/>
                  </a:lnTo>
                  <a:lnTo>
                    <a:pt x="438" y="538"/>
                  </a:lnTo>
                  <a:lnTo>
                    <a:pt x="438" y="538"/>
                  </a:lnTo>
                  <a:lnTo>
                    <a:pt x="438" y="536"/>
                  </a:lnTo>
                  <a:lnTo>
                    <a:pt x="440" y="536"/>
                  </a:lnTo>
                  <a:lnTo>
                    <a:pt x="440" y="536"/>
                  </a:lnTo>
                  <a:lnTo>
                    <a:pt x="440" y="532"/>
                  </a:lnTo>
                  <a:lnTo>
                    <a:pt x="440" y="532"/>
                  </a:lnTo>
                  <a:lnTo>
                    <a:pt x="440" y="532"/>
                  </a:lnTo>
                  <a:lnTo>
                    <a:pt x="440" y="532"/>
                  </a:lnTo>
                  <a:lnTo>
                    <a:pt x="440" y="530"/>
                  </a:lnTo>
                  <a:lnTo>
                    <a:pt x="438" y="528"/>
                  </a:lnTo>
                  <a:lnTo>
                    <a:pt x="438" y="528"/>
                  </a:lnTo>
                  <a:lnTo>
                    <a:pt x="436" y="528"/>
                  </a:lnTo>
                  <a:lnTo>
                    <a:pt x="436" y="528"/>
                  </a:lnTo>
                  <a:lnTo>
                    <a:pt x="436" y="530"/>
                  </a:lnTo>
                  <a:lnTo>
                    <a:pt x="436" y="530"/>
                  </a:lnTo>
                  <a:lnTo>
                    <a:pt x="436" y="530"/>
                  </a:lnTo>
                  <a:lnTo>
                    <a:pt x="436" y="532"/>
                  </a:lnTo>
                  <a:lnTo>
                    <a:pt x="436" y="534"/>
                  </a:lnTo>
                  <a:lnTo>
                    <a:pt x="436" y="534"/>
                  </a:lnTo>
                  <a:lnTo>
                    <a:pt x="436" y="538"/>
                  </a:lnTo>
                  <a:lnTo>
                    <a:pt x="436" y="542"/>
                  </a:lnTo>
                  <a:lnTo>
                    <a:pt x="436" y="542"/>
                  </a:lnTo>
                  <a:lnTo>
                    <a:pt x="438" y="542"/>
                  </a:lnTo>
                  <a:lnTo>
                    <a:pt x="438" y="542"/>
                  </a:lnTo>
                  <a:lnTo>
                    <a:pt x="438" y="542"/>
                  </a:lnTo>
                  <a:lnTo>
                    <a:pt x="438" y="544"/>
                  </a:lnTo>
                  <a:lnTo>
                    <a:pt x="440" y="544"/>
                  </a:lnTo>
                  <a:lnTo>
                    <a:pt x="440" y="544"/>
                  </a:lnTo>
                  <a:lnTo>
                    <a:pt x="440" y="544"/>
                  </a:lnTo>
                  <a:lnTo>
                    <a:pt x="440" y="544"/>
                  </a:lnTo>
                  <a:lnTo>
                    <a:pt x="440" y="544"/>
                  </a:lnTo>
                  <a:lnTo>
                    <a:pt x="440" y="544"/>
                  </a:lnTo>
                  <a:lnTo>
                    <a:pt x="440" y="544"/>
                  </a:lnTo>
                  <a:lnTo>
                    <a:pt x="442" y="542"/>
                  </a:lnTo>
                  <a:lnTo>
                    <a:pt x="444" y="542"/>
                  </a:lnTo>
                  <a:lnTo>
                    <a:pt x="444" y="540"/>
                  </a:lnTo>
                  <a:lnTo>
                    <a:pt x="444" y="540"/>
                  </a:lnTo>
                  <a:lnTo>
                    <a:pt x="444" y="546"/>
                  </a:lnTo>
                  <a:lnTo>
                    <a:pt x="444" y="550"/>
                  </a:lnTo>
                  <a:lnTo>
                    <a:pt x="444" y="552"/>
                  </a:lnTo>
                  <a:lnTo>
                    <a:pt x="448" y="556"/>
                  </a:lnTo>
                  <a:lnTo>
                    <a:pt x="448" y="556"/>
                  </a:lnTo>
                  <a:lnTo>
                    <a:pt x="448" y="556"/>
                  </a:lnTo>
                  <a:lnTo>
                    <a:pt x="448" y="556"/>
                  </a:lnTo>
                  <a:lnTo>
                    <a:pt x="446" y="558"/>
                  </a:lnTo>
                  <a:lnTo>
                    <a:pt x="446" y="558"/>
                  </a:lnTo>
                  <a:lnTo>
                    <a:pt x="448" y="558"/>
                  </a:lnTo>
                  <a:lnTo>
                    <a:pt x="450" y="558"/>
                  </a:lnTo>
                  <a:lnTo>
                    <a:pt x="450" y="558"/>
                  </a:lnTo>
                  <a:lnTo>
                    <a:pt x="448" y="562"/>
                  </a:lnTo>
                  <a:lnTo>
                    <a:pt x="448" y="562"/>
                  </a:lnTo>
                  <a:lnTo>
                    <a:pt x="452" y="566"/>
                  </a:lnTo>
                  <a:lnTo>
                    <a:pt x="452" y="566"/>
                  </a:lnTo>
                  <a:lnTo>
                    <a:pt x="452" y="568"/>
                  </a:lnTo>
                  <a:lnTo>
                    <a:pt x="452" y="570"/>
                  </a:lnTo>
                  <a:lnTo>
                    <a:pt x="452" y="572"/>
                  </a:lnTo>
                  <a:lnTo>
                    <a:pt x="456" y="574"/>
                  </a:lnTo>
                  <a:lnTo>
                    <a:pt x="456" y="574"/>
                  </a:lnTo>
                  <a:lnTo>
                    <a:pt x="460" y="582"/>
                  </a:lnTo>
                  <a:lnTo>
                    <a:pt x="460" y="582"/>
                  </a:lnTo>
                  <a:lnTo>
                    <a:pt x="462" y="584"/>
                  </a:lnTo>
                  <a:lnTo>
                    <a:pt x="462" y="584"/>
                  </a:lnTo>
                  <a:lnTo>
                    <a:pt x="462" y="582"/>
                  </a:lnTo>
                  <a:lnTo>
                    <a:pt x="462" y="584"/>
                  </a:lnTo>
                  <a:lnTo>
                    <a:pt x="462" y="584"/>
                  </a:lnTo>
                  <a:lnTo>
                    <a:pt x="458" y="586"/>
                  </a:lnTo>
                  <a:lnTo>
                    <a:pt x="456" y="588"/>
                  </a:lnTo>
                  <a:lnTo>
                    <a:pt x="456" y="588"/>
                  </a:lnTo>
                  <a:lnTo>
                    <a:pt x="458" y="590"/>
                  </a:lnTo>
                  <a:lnTo>
                    <a:pt x="462" y="590"/>
                  </a:lnTo>
                  <a:lnTo>
                    <a:pt x="462" y="590"/>
                  </a:lnTo>
                  <a:lnTo>
                    <a:pt x="462" y="590"/>
                  </a:lnTo>
                  <a:lnTo>
                    <a:pt x="462" y="588"/>
                  </a:lnTo>
                  <a:lnTo>
                    <a:pt x="462" y="590"/>
                  </a:lnTo>
                  <a:lnTo>
                    <a:pt x="462" y="592"/>
                  </a:lnTo>
                  <a:lnTo>
                    <a:pt x="464" y="592"/>
                  </a:lnTo>
                  <a:lnTo>
                    <a:pt x="464" y="592"/>
                  </a:lnTo>
                  <a:lnTo>
                    <a:pt x="466" y="594"/>
                  </a:lnTo>
                  <a:lnTo>
                    <a:pt x="468" y="596"/>
                  </a:lnTo>
                  <a:lnTo>
                    <a:pt x="468" y="596"/>
                  </a:lnTo>
                  <a:lnTo>
                    <a:pt x="466" y="596"/>
                  </a:lnTo>
                  <a:lnTo>
                    <a:pt x="466" y="598"/>
                  </a:lnTo>
                  <a:lnTo>
                    <a:pt x="466" y="598"/>
                  </a:lnTo>
                  <a:lnTo>
                    <a:pt x="468" y="600"/>
                  </a:lnTo>
                  <a:lnTo>
                    <a:pt x="468" y="600"/>
                  </a:lnTo>
                  <a:lnTo>
                    <a:pt x="468" y="602"/>
                  </a:lnTo>
                  <a:lnTo>
                    <a:pt x="468" y="602"/>
                  </a:lnTo>
                  <a:lnTo>
                    <a:pt x="468" y="602"/>
                  </a:lnTo>
                  <a:lnTo>
                    <a:pt x="466" y="602"/>
                  </a:lnTo>
                  <a:lnTo>
                    <a:pt x="466" y="602"/>
                  </a:lnTo>
                  <a:lnTo>
                    <a:pt x="468" y="608"/>
                  </a:lnTo>
                  <a:lnTo>
                    <a:pt x="470" y="610"/>
                  </a:lnTo>
                  <a:lnTo>
                    <a:pt x="474" y="612"/>
                  </a:lnTo>
                  <a:lnTo>
                    <a:pt x="474" y="612"/>
                  </a:lnTo>
                  <a:lnTo>
                    <a:pt x="472" y="614"/>
                  </a:lnTo>
                  <a:lnTo>
                    <a:pt x="470" y="616"/>
                  </a:lnTo>
                  <a:lnTo>
                    <a:pt x="474" y="616"/>
                  </a:lnTo>
                  <a:lnTo>
                    <a:pt x="474" y="616"/>
                  </a:lnTo>
                  <a:lnTo>
                    <a:pt x="474" y="618"/>
                  </a:lnTo>
                  <a:lnTo>
                    <a:pt x="474" y="620"/>
                  </a:lnTo>
                  <a:lnTo>
                    <a:pt x="474" y="624"/>
                  </a:lnTo>
                  <a:lnTo>
                    <a:pt x="470" y="624"/>
                  </a:lnTo>
                  <a:lnTo>
                    <a:pt x="468" y="618"/>
                  </a:lnTo>
                  <a:lnTo>
                    <a:pt x="468" y="618"/>
                  </a:lnTo>
                  <a:lnTo>
                    <a:pt x="468" y="618"/>
                  </a:lnTo>
                  <a:lnTo>
                    <a:pt x="464" y="618"/>
                  </a:lnTo>
                  <a:lnTo>
                    <a:pt x="464" y="618"/>
                  </a:lnTo>
                  <a:lnTo>
                    <a:pt x="466" y="620"/>
                  </a:lnTo>
                  <a:lnTo>
                    <a:pt x="468" y="622"/>
                  </a:lnTo>
                  <a:lnTo>
                    <a:pt x="468" y="624"/>
                  </a:lnTo>
                  <a:lnTo>
                    <a:pt x="468" y="624"/>
                  </a:lnTo>
                  <a:lnTo>
                    <a:pt x="468" y="624"/>
                  </a:lnTo>
                  <a:lnTo>
                    <a:pt x="470" y="626"/>
                  </a:lnTo>
                  <a:lnTo>
                    <a:pt x="470" y="626"/>
                  </a:lnTo>
                  <a:lnTo>
                    <a:pt x="470" y="628"/>
                  </a:lnTo>
                  <a:lnTo>
                    <a:pt x="470" y="630"/>
                  </a:lnTo>
                  <a:lnTo>
                    <a:pt x="474" y="630"/>
                  </a:lnTo>
                  <a:lnTo>
                    <a:pt x="474" y="630"/>
                  </a:lnTo>
                  <a:lnTo>
                    <a:pt x="474" y="632"/>
                  </a:lnTo>
                  <a:lnTo>
                    <a:pt x="472" y="632"/>
                  </a:lnTo>
                  <a:lnTo>
                    <a:pt x="472" y="632"/>
                  </a:lnTo>
                  <a:lnTo>
                    <a:pt x="472" y="634"/>
                  </a:lnTo>
                  <a:lnTo>
                    <a:pt x="472" y="634"/>
                  </a:lnTo>
                  <a:lnTo>
                    <a:pt x="474" y="634"/>
                  </a:lnTo>
                  <a:lnTo>
                    <a:pt x="474" y="634"/>
                  </a:lnTo>
                  <a:lnTo>
                    <a:pt x="474" y="632"/>
                  </a:lnTo>
                  <a:lnTo>
                    <a:pt x="474" y="634"/>
                  </a:lnTo>
                  <a:lnTo>
                    <a:pt x="474" y="636"/>
                  </a:lnTo>
                  <a:lnTo>
                    <a:pt x="474" y="636"/>
                  </a:lnTo>
                  <a:lnTo>
                    <a:pt x="474" y="636"/>
                  </a:lnTo>
                  <a:lnTo>
                    <a:pt x="474" y="634"/>
                  </a:lnTo>
                  <a:lnTo>
                    <a:pt x="474" y="634"/>
                  </a:lnTo>
                  <a:lnTo>
                    <a:pt x="472" y="636"/>
                  </a:lnTo>
                  <a:lnTo>
                    <a:pt x="474" y="636"/>
                  </a:lnTo>
                  <a:lnTo>
                    <a:pt x="476" y="640"/>
                  </a:lnTo>
                  <a:lnTo>
                    <a:pt x="478" y="642"/>
                  </a:lnTo>
                  <a:lnTo>
                    <a:pt x="478" y="642"/>
                  </a:lnTo>
                  <a:lnTo>
                    <a:pt x="476" y="642"/>
                  </a:lnTo>
                  <a:lnTo>
                    <a:pt x="476" y="642"/>
                  </a:lnTo>
                  <a:lnTo>
                    <a:pt x="478" y="644"/>
                  </a:lnTo>
                  <a:lnTo>
                    <a:pt x="480" y="644"/>
                  </a:lnTo>
                  <a:lnTo>
                    <a:pt x="480" y="644"/>
                  </a:lnTo>
                  <a:lnTo>
                    <a:pt x="480" y="642"/>
                  </a:lnTo>
                  <a:lnTo>
                    <a:pt x="480" y="642"/>
                  </a:lnTo>
                  <a:lnTo>
                    <a:pt x="480" y="642"/>
                  </a:lnTo>
                  <a:lnTo>
                    <a:pt x="482" y="642"/>
                  </a:lnTo>
                  <a:lnTo>
                    <a:pt x="480" y="644"/>
                  </a:lnTo>
                  <a:lnTo>
                    <a:pt x="480" y="646"/>
                  </a:lnTo>
                  <a:lnTo>
                    <a:pt x="482" y="648"/>
                  </a:lnTo>
                  <a:lnTo>
                    <a:pt x="482" y="648"/>
                  </a:lnTo>
                  <a:lnTo>
                    <a:pt x="480" y="648"/>
                  </a:lnTo>
                  <a:lnTo>
                    <a:pt x="482" y="650"/>
                  </a:lnTo>
                  <a:lnTo>
                    <a:pt x="482" y="650"/>
                  </a:lnTo>
                  <a:lnTo>
                    <a:pt x="482" y="650"/>
                  </a:lnTo>
                  <a:lnTo>
                    <a:pt x="486" y="650"/>
                  </a:lnTo>
                  <a:lnTo>
                    <a:pt x="486" y="650"/>
                  </a:lnTo>
                  <a:lnTo>
                    <a:pt x="484" y="652"/>
                  </a:lnTo>
                  <a:lnTo>
                    <a:pt x="484" y="652"/>
                  </a:lnTo>
                  <a:lnTo>
                    <a:pt x="484" y="654"/>
                  </a:lnTo>
                  <a:lnTo>
                    <a:pt x="486" y="656"/>
                  </a:lnTo>
                  <a:lnTo>
                    <a:pt x="486" y="656"/>
                  </a:lnTo>
                  <a:lnTo>
                    <a:pt x="486" y="656"/>
                  </a:lnTo>
                  <a:lnTo>
                    <a:pt x="486" y="658"/>
                  </a:lnTo>
                  <a:lnTo>
                    <a:pt x="486" y="660"/>
                  </a:lnTo>
                  <a:lnTo>
                    <a:pt x="488" y="662"/>
                  </a:lnTo>
                  <a:lnTo>
                    <a:pt x="488" y="666"/>
                  </a:lnTo>
                  <a:lnTo>
                    <a:pt x="488" y="666"/>
                  </a:lnTo>
                  <a:lnTo>
                    <a:pt x="492" y="672"/>
                  </a:lnTo>
                  <a:lnTo>
                    <a:pt x="492" y="676"/>
                  </a:lnTo>
                  <a:lnTo>
                    <a:pt x="492" y="678"/>
                  </a:lnTo>
                  <a:lnTo>
                    <a:pt x="492" y="678"/>
                  </a:lnTo>
                  <a:lnTo>
                    <a:pt x="492" y="682"/>
                  </a:lnTo>
                  <a:lnTo>
                    <a:pt x="494" y="682"/>
                  </a:lnTo>
                  <a:lnTo>
                    <a:pt x="496" y="684"/>
                  </a:lnTo>
                  <a:lnTo>
                    <a:pt x="498" y="684"/>
                  </a:lnTo>
                  <a:lnTo>
                    <a:pt x="498" y="684"/>
                  </a:lnTo>
                  <a:lnTo>
                    <a:pt x="498" y="684"/>
                  </a:lnTo>
                  <a:lnTo>
                    <a:pt x="500" y="682"/>
                  </a:lnTo>
                  <a:lnTo>
                    <a:pt x="500" y="682"/>
                  </a:lnTo>
                  <a:lnTo>
                    <a:pt x="498" y="682"/>
                  </a:lnTo>
                  <a:lnTo>
                    <a:pt x="498" y="682"/>
                  </a:lnTo>
                  <a:lnTo>
                    <a:pt x="498" y="682"/>
                  </a:lnTo>
                  <a:lnTo>
                    <a:pt x="500" y="682"/>
                  </a:lnTo>
                  <a:lnTo>
                    <a:pt x="500" y="684"/>
                  </a:lnTo>
                  <a:lnTo>
                    <a:pt x="502" y="682"/>
                  </a:lnTo>
                  <a:lnTo>
                    <a:pt x="502" y="682"/>
                  </a:lnTo>
                  <a:lnTo>
                    <a:pt x="502" y="682"/>
                  </a:lnTo>
                  <a:lnTo>
                    <a:pt x="500" y="680"/>
                  </a:lnTo>
                  <a:lnTo>
                    <a:pt x="500" y="680"/>
                  </a:lnTo>
                  <a:lnTo>
                    <a:pt x="498" y="680"/>
                  </a:lnTo>
                  <a:lnTo>
                    <a:pt x="498" y="680"/>
                  </a:lnTo>
                  <a:lnTo>
                    <a:pt x="498" y="678"/>
                  </a:lnTo>
                  <a:lnTo>
                    <a:pt x="500" y="678"/>
                  </a:lnTo>
                  <a:lnTo>
                    <a:pt x="500" y="678"/>
                  </a:lnTo>
                  <a:lnTo>
                    <a:pt x="498" y="672"/>
                  </a:lnTo>
                  <a:lnTo>
                    <a:pt x="498" y="672"/>
                  </a:lnTo>
                  <a:lnTo>
                    <a:pt x="498" y="670"/>
                  </a:lnTo>
                  <a:lnTo>
                    <a:pt x="498" y="668"/>
                  </a:lnTo>
                  <a:lnTo>
                    <a:pt x="500" y="668"/>
                  </a:lnTo>
                  <a:lnTo>
                    <a:pt x="500" y="668"/>
                  </a:lnTo>
                  <a:lnTo>
                    <a:pt x="502" y="674"/>
                  </a:lnTo>
                  <a:lnTo>
                    <a:pt x="504" y="680"/>
                  </a:lnTo>
                  <a:lnTo>
                    <a:pt x="504" y="680"/>
                  </a:lnTo>
                  <a:lnTo>
                    <a:pt x="504" y="684"/>
                  </a:lnTo>
                  <a:lnTo>
                    <a:pt x="504" y="684"/>
                  </a:lnTo>
                  <a:lnTo>
                    <a:pt x="504" y="684"/>
                  </a:lnTo>
                  <a:lnTo>
                    <a:pt x="504" y="684"/>
                  </a:lnTo>
                  <a:lnTo>
                    <a:pt x="502" y="686"/>
                  </a:lnTo>
                  <a:lnTo>
                    <a:pt x="502" y="686"/>
                  </a:lnTo>
                  <a:lnTo>
                    <a:pt x="502" y="686"/>
                  </a:lnTo>
                  <a:lnTo>
                    <a:pt x="504" y="688"/>
                  </a:lnTo>
                  <a:lnTo>
                    <a:pt x="504" y="688"/>
                  </a:lnTo>
                  <a:lnTo>
                    <a:pt x="504" y="690"/>
                  </a:lnTo>
                  <a:lnTo>
                    <a:pt x="504" y="690"/>
                  </a:lnTo>
                  <a:lnTo>
                    <a:pt x="504" y="690"/>
                  </a:lnTo>
                  <a:lnTo>
                    <a:pt x="502" y="692"/>
                  </a:lnTo>
                  <a:lnTo>
                    <a:pt x="502" y="694"/>
                  </a:lnTo>
                  <a:lnTo>
                    <a:pt x="502" y="694"/>
                  </a:lnTo>
                  <a:lnTo>
                    <a:pt x="504" y="696"/>
                  </a:lnTo>
                  <a:lnTo>
                    <a:pt x="504" y="700"/>
                  </a:lnTo>
                  <a:lnTo>
                    <a:pt x="506" y="704"/>
                  </a:lnTo>
                  <a:lnTo>
                    <a:pt x="506" y="704"/>
                  </a:lnTo>
                  <a:lnTo>
                    <a:pt x="506" y="704"/>
                  </a:lnTo>
                  <a:lnTo>
                    <a:pt x="508" y="704"/>
                  </a:lnTo>
                  <a:lnTo>
                    <a:pt x="508" y="704"/>
                  </a:lnTo>
                  <a:lnTo>
                    <a:pt x="510" y="708"/>
                  </a:lnTo>
                  <a:lnTo>
                    <a:pt x="506" y="710"/>
                  </a:lnTo>
                  <a:lnTo>
                    <a:pt x="506" y="710"/>
                  </a:lnTo>
                  <a:lnTo>
                    <a:pt x="508" y="712"/>
                  </a:lnTo>
                  <a:lnTo>
                    <a:pt x="508" y="716"/>
                  </a:lnTo>
                  <a:lnTo>
                    <a:pt x="510" y="720"/>
                  </a:lnTo>
                  <a:lnTo>
                    <a:pt x="510" y="720"/>
                  </a:lnTo>
                  <a:lnTo>
                    <a:pt x="512" y="720"/>
                  </a:lnTo>
                  <a:lnTo>
                    <a:pt x="512" y="720"/>
                  </a:lnTo>
                  <a:lnTo>
                    <a:pt x="514" y="726"/>
                  </a:lnTo>
                  <a:lnTo>
                    <a:pt x="516" y="732"/>
                  </a:lnTo>
                  <a:lnTo>
                    <a:pt x="518" y="740"/>
                  </a:lnTo>
                  <a:lnTo>
                    <a:pt x="518" y="740"/>
                  </a:lnTo>
                  <a:lnTo>
                    <a:pt x="520" y="742"/>
                  </a:lnTo>
                  <a:lnTo>
                    <a:pt x="522" y="744"/>
                  </a:lnTo>
                  <a:lnTo>
                    <a:pt x="522" y="744"/>
                  </a:lnTo>
                  <a:lnTo>
                    <a:pt x="520" y="748"/>
                  </a:lnTo>
                  <a:lnTo>
                    <a:pt x="520" y="748"/>
                  </a:lnTo>
                  <a:lnTo>
                    <a:pt x="520" y="746"/>
                  </a:lnTo>
                  <a:lnTo>
                    <a:pt x="520" y="746"/>
                  </a:lnTo>
                  <a:lnTo>
                    <a:pt x="516" y="740"/>
                  </a:lnTo>
                  <a:lnTo>
                    <a:pt x="516" y="742"/>
                  </a:lnTo>
                  <a:lnTo>
                    <a:pt x="516" y="742"/>
                  </a:lnTo>
                  <a:lnTo>
                    <a:pt x="516" y="740"/>
                  </a:lnTo>
                  <a:lnTo>
                    <a:pt x="516" y="740"/>
                  </a:lnTo>
                  <a:lnTo>
                    <a:pt x="516" y="740"/>
                  </a:lnTo>
                  <a:lnTo>
                    <a:pt x="514" y="738"/>
                  </a:lnTo>
                  <a:lnTo>
                    <a:pt x="514" y="740"/>
                  </a:lnTo>
                  <a:lnTo>
                    <a:pt x="514" y="740"/>
                  </a:lnTo>
                  <a:lnTo>
                    <a:pt x="514" y="740"/>
                  </a:lnTo>
                  <a:lnTo>
                    <a:pt x="514" y="738"/>
                  </a:lnTo>
                  <a:lnTo>
                    <a:pt x="514" y="738"/>
                  </a:lnTo>
                  <a:lnTo>
                    <a:pt x="514" y="736"/>
                  </a:lnTo>
                  <a:lnTo>
                    <a:pt x="512" y="736"/>
                  </a:lnTo>
                  <a:lnTo>
                    <a:pt x="510" y="736"/>
                  </a:lnTo>
                  <a:lnTo>
                    <a:pt x="510" y="738"/>
                  </a:lnTo>
                  <a:lnTo>
                    <a:pt x="510" y="738"/>
                  </a:lnTo>
                  <a:lnTo>
                    <a:pt x="508" y="736"/>
                  </a:lnTo>
                  <a:lnTo>
                    <a:pt x="508" y="734"/>
                  </a:lnTo>
                  <a:lnTo>
                    <a:pt x="506" y="730"/>
                  </a:lnTo>
                  <a:lnTo>
                    <a:pt x="508" y="728"/>
                  </a:lnTo>
                  <a:lnTo>
                    <a:pt x="506" y="728"/>
                  </a:lnTo>
                  <a:lnTo>
                    <a:pt x="506" y="728"/>
                  </a:lnTo>
                  <a:lnTo>
                    <a:pt x="506" y="728"/>
                  </a:lnTo>
                  <a:lnTo>
                    <a:pt x="504" y="726"/>
                  </a:lnTo>
                  <a:lnTo>
                    <a:pt x="504" y="720"/>
                  </a:lnTo>
                  <a:lnTo>
                    <a:pt x="506" y="720"/>
                  </a:lnTo>
                  <a:lnTo>
                    <a:pt x="506" y="720"/>
                  </a:lnTo>
                  <a:lnTo>
                    <a:pt x="506" y="718"/>
                  </a:lnTo>
                  <a:lnTo>
                    <a:pt x="504" y="714"/>
                  </a:lnTo>
                  <a:lnTo>
                    <a:pt x="504" y="714"/>
                  </a:lnTo>
                  <a:lnTo>
                    <a:pt x="504" y="714"/>
                  </a:lnTo>
                  <a:lnTo>
                    <a:pt x="504" y="716"/>
                  </a:lnTo>
                  <a:lnTo>
                    <a:pt x="502" y="716"/>
                  </a:lnTo>
                  <a:lnTo>
                    <a:pt x="498" y="714"/>
                  </a:lnTo>
                  <a:lnTo>
                    <a:pt x="498" y="714"/>
                  </a:lnTo>
                  <a:lnTo>
                    <a:pt x="500" y="712"/>
                  </a:lnTo>
                  <a:lnTo>
                    <a:pt x="500" y="708"/>
                  </a:lnTo>
                  <a:lnTo>
                    <a:pt x="498" y="708"/>
                  </a:lnTo>
                  <a:lnTo>
                    <a:pt x="498" y="708"/>
                  </a:lnTo>
                  <a:lnTo>
                    <a:pt x="496" y="704"/>
                  </a:lnTo>
                  <a:lnTo>
                    <a:pt x="494" y="698"/>
                  </a:lnTo>
                  <a:lnTo>
                    <a:pt x="494" y="698"/>
                  </a:lnTo>
                  <a:lnTo>
                    <a:pt x="496" y="696"/>
                  </a:lnTo>
                  <a:lnTo>
                    <a:pt x="496" y="696"/>
                  </a:lnTo>
                  <a:lnTo>
                    <a:pt x="496" y="696"/>
                  </a:lnTo>
                  <a:lnTo>
                    <a:pt x="494" y="696"/>
                  </a:lnTo>
                  <a:lnTo>
                    <a:pt x="494" y="696"/>
                  </a:lnTo>
                  <a:lnTo>
                    <a:pt x="492" y="698"/>
                  </a:lnTo>
                  <a:lnTo>
                    <a:pt x="492" y="698"/>
                  </a:lnTo>
                  <a:lnTo>
                    <a:pt x="492" y="694"/>
                  </a:lnTo>
                  <a:lnTo>
                    <a:pt x="490" y="692"/>
                  </a:lnTo>
                  <a:lnTo>
                    <a:pt x="488" y="690"/>
                  </a:lnTo>
                  <a:lnTo>
                    <a:pt x="488" y="690"/>
                  </a:lnTo>
                  <a:lnTo>
                    <a:pt x="488" y="688"/>
                  </a:lnTo>
                  <a:lnTo>
                    <a:pt x="486" y="684"/>
                  </a:lnTo>
                  <a:lnTo>
                    <a:pt x="482" y="682"/>
                  </a:lnTo>
                  <a:lnTo>
                    <a:pt x="480" y="684"/>
                  </a:lnTo>
                  <a:lnTo>
                    <a:pt x="480" y="684"/>
                  </a:lnTo>
                  <a:lnTo>
                    <a:pt x="480" y="684"/>
                  </a:lnTo>
                  <a:lnTo>
                    <a:pt x="480" y="686"/>
                  </a:lnTo>
                  <a:lnTo>
                    <a:pt x="482" y="690"/>
                  </a:lnTo>
                  <a:lnTo>
                    <a:pt x="482" y="690"/>
                  </a:lnTo>
                  <a:lnTo>
                    <a:pt x="486" y="690"/>
                  </a:lnTo>
                  <a:lnTo>
                    <a:pt x="486" y="690"/>
                  </a:lnTo>
                  <a:lnTo>
                    <a:pt x="484" y="692"/>
                  </a:lnTo>
                  <a:lnTo>
                    <a:pt x="482" y="694"/>
                  </a:lnTo>
                  <a:lnTo>
                    <a:pt x="484" y="696"/>
                  </a:lnTo>
                  <a:lnTo>
                    <a:pt x="486" y="696"/>
                  </a:lnTo>
                  <a:lnTo>
                    <a:pt x="486" y="696"/>
                  </a:lnTo>
                  <a:lnTo>
                    <a:pt x="486" y="698"/>
                  </a:lnTo>
                  <a:lnTo>
                    <a:pt x="486" y="700"/>
                  </a:lnTo>
                  <a:lnTo>
                    <a:pt x="486" y="700"/>
                  </a:lnTo>
                  <a:lnTo>
                    <a:pt x="486" y="700"/>
                  </a:lnTo>
                  <a:lnTo>
                    <a:pt x="488" y="702"/>
                  </a:lnTo>
                  <a:lnTo>
                    <a:pt x="490" y="702"/>
                  </a:lnTo>
                  <a:lnTo>
                    <a:pt x="490" y="706"/>
                  </a:lnTo>
                  <a:lnTo>
                    <a:pt x="490" y="706"/>
                  </a:lnTo>
                  <a:lnTo>
                    <a:pt x="492" y="704"/>
                  </a:lnTo>
                  <a:lnTo>
                    <a:pt x="492" y="702"/>
                  </a:lnTo>
                  <a:lnTo>
                    <a:pt x="492" y="700"/>
                  </a:lnTo>
                  <a:lnTo>
                    <a:pt x="492" y="700"/>
                  </a:lnTo>
                  <a:lnTo>
                    <a:pt x="492" y="706"/>
                  </a:lnTo>
                  <a:lnTo>
                    <a:pt x="492" y="706"/>
                  </a:lnTo>
                  <a:lnTo>
                    <a:pt x="492" y="706"/>
                  </a:lnTo>
                  <a:lnTo>
                    <a:pt x="490" y="706"/>
                  </a:lnTo>
                  <a:lnTo>
                    <a:pt x="490" y="706"/>
                  </a:lnTo>
                  <a:lnTo>
                    <a:pt x="492" y="708"/>
                  </a:lnTo>
                  <a:lnTo>
                    <a:pt x="490" y="708"/>
                  </a:lnTo>
                  <a:lnTo>
                    <a:pt x="488" y="710"/>
                  </a:lnTo>
                  <a:lnTo>
                    <a:pt x="486" y="712"/>
                  </a:lnTo>
                  <a:lnTo>
                    <a:pt x="486" y="712"/>
                  </a:lnTo>
                  <a:lnTo>
                    <a:pt x="486" y="708"/>
                  </a:lnTo>
                  <a:lnTo>
                    <a:pt x="486" y="704"/>
                  </a:lnTo>
                  <a:lnTo>
                    <a:pt x="486" y="702"/>
                  </a:lnTo>
                  <a:lnTo>
                    <a:pt x="482" y="702"/>
                  </a:lnTo>
                  <a:lnTo>
                    <a:pt x="482" y="702"/>
                  </a:lnTo>
                  <a:lnTo>
                    <a:pt x="480" y="704"/>
                  </a:lnTo>
                  <a:lnTo>
                    <a:pt x="482" y="706"/>
                  </a:lnTo>
                  <a:lnTo>
                    <a:pt x="482" y="706"/>
                  </a:lnTo>
                  <a:lnTo>
                    <a:pt x="484" y="708"/>
                  </a:lnTo>
                  <a:lnTo>
                    <a:pt x="484" y="708"/>
                  </a:lnTo>
                  <a:lnTo>
                    <a:pt x="482" y="712"/>
                  </a:lnTo>
                  <a:lnTo>
                    <a:pt x="482" y="712"/>
                  </a:lnTo>
                  <a:lnTo>
                    <a:pt x="482" y="710"/>
                  </a:lnTo>
                  <a:lnTo>
                    <a:pt x="480" y="710"/>
                  </a:lnTo>
                  <a:lnTo>
                    <a:pt x="480" y="708"/>
                  </a:lnTo>
                  <a:lnTo>
                    <a:pt x="480" y="706"/>
                  </a:lnTo>
                  <a:lnTo>
                    <a:pt x="480" y="706"/>
                  </a:lnTo>
                  <a:lnTo>
                    <a:pt x="478" y="704"/>
                  </a:lnTo>
                  <a:lnTo>
                    <a:pt x="476" y="702"/>
                  </a:lnTo>
                  <a:lnTo>
                    <a:pt x="476" y="702"/>
                  </a:lnTo>
                  <a:lnTo>
                    <a:pt x="474" y="702"/>
                  </a:lnTo>
                  <a:lnTo>
                    <a:pt x="474" y="702"/>
                  </a:lnTo>
                  <a:lnTo>
                    <a:pt x="476" y="704"/>
                  </a:lnTo>
                  <a:lnTo>
                    <a:pt x="474" y="708"/>
                  </a:lnTo>
                  <a:lnTo>
                    <a:pt x="474" y="708"/>
                  </a:lnTo>
                  <a:lnTo>
                    <a:pt x="476" y="708"/>
                  </a:lnTo>
                  <a:lnTo>
                    <a:pt x="478" y="710"/>
                  </a:lnTo>
                  <a:lnTo>
                    <a:pt x="480" y="710"/>
                  </a:lnTo>
                  <a:lnTo>
                    <a:pt x="480" y="712"/>
                  </a:lnTo>
                  <a:lnTo>
                    <a:pt x="480" y="712"/>
                  </a:lnTo>
                  <a:lnTo>
                    <a:pt x="480" y="714"/>
                  </a:lnTo>
                  <a:lnTo>
                    <a:pt x="480" y="714"/>
                  </a:lnTo>
                  <a:lnTo>
                    <a:pt x="480" y="718"/>
                  </a:lnTo>
                  <a:lnTo>
                    <a:pt x="480" y="718"/>
                  </a:lnTo>
                  <a:lnTo>
                    <a:pt x="482" y="718"/>
                  </a:lnTo>
                  <a:lnTo>
                    <a:pt x="482" y="718"/>
                  </a:lnTo>
                  <a:lnTo>
                    <a:pt x="482" y="722"/>
                  </a:lnTo>
                  <a:lnTo>
                    <a:pt x="482" y="728"/>
                  </a:lnTo>
                  <a:lnTo>
                    <a:pt x="482" y="728"/>
                  </a:lnTo>
                  <a:lnTo>
                    <a:pt x="486" y="728"/>
                  </a:lnTo>
                  <a:lnTo>
                    <a:pt x="486" y="732"/>
                  </a:lnTo>
                  <a:lnTo>
                    <a:pt x="486" y="734"/>
                  </a:lnTo>
                  <a:lnTo>
                    <a:pt x="488" y="736"/>
                  </a:lnTo>
                  <a:lnTo>
                    <a:pt x="488" y="736"/>
                  </a:lnTo>
                  <a:lnTo>
                    <a:pt x="486" y="738"/>
                  </a:lnTo>
                  <a:lnTo>
                    <a:pt x="486" y="740"/>
                  </a:lnTo>
                  <a:lnTo>
                    <a:pt x="486" y="740"/>
                  </a:lnTo>
                  <a:lnTo>
                    <a:pt x="486" y="740"/>
                  </a:lnTo>
                  <a:lnTo>
                    <a:pt x="486" y="738"/>
                  </a:lnTo>
                  <a:lnTo>
                    <a:pt x="486" y="736"/>
                  </a:lnTo>
                  <a:lnTo>
                    <a:pt x="486" y="736"/>
                  </a:lnTo>
                  <a:lnTo>
                    <a:pt x="484" y="736"/>
                  </a:lnTo>
                  <a:lnTo>
                    <a:pt x="484" y="738"/>
                  </a:lnTo>
                  <a:lnTo>
                    <a:pt x="484" y="742"/>
                  </a:lnTo>
                  <a:lnTo>
                    <a:pt x="484" y="742"/>
                  </a:lnTo>
                  <a:lnTo>
                    <a:pt x="482" y="740"/>
                  </a:lnTo>
                  <a:lnTo>
                    <a:pt x="480" y="738"/>
                  </a:lnTo>
                  <a:lnTo>
                    <a:pt x="478" y="732"/>
                  </a:lnTo>
                  <a:lnTo>
                    <a:pt x="478" y="732"/>
                  </a:lnTo>
                  <a:lnTo>
                    <a:pt x="474" y="724"/>
                  </a:lnTo>
                  <a:lnTo>
                    <a:pt x="472" y="720"/>
                  </a:lnTo>
                  <a:lnTo>
                    <a:pt x="470" y="714"/>
                  </a:lnTo>
                  <a:lnTo>
                    <a:pt x="470" y="714"/>
                  </a:lnTo>
                  <a:lnTo>
                    <a:pt x="468" y="714"/>
                  </a:lnTo>
                  <a:lnTo>
                    <a:pt x="468" y="714"/>
                  </a:lnTo>
                  <a:lnTo>
                    <a:pt x="468" y="714"/>
                  </a:lnTo>
                  <a:lnTo>
                    <a:pt x="468" y="714"/>
                  </a:lnTo>
                  <a:lnTo>
                    <a:pt x="466" y="714"/>
                  </a:lnTo>
                  <a:lnTo>
                    <a:pt x="466" y="714"/>
                  </a:lnTo>
                  <a:lnTo>
                    <a:pt x="466" y="712"/>
                  </a:lnTo>
                  <a:lnTo>
                    <a:pt x="464" y="710"/>
                  </a:lnTo>
                  <a:lnTo>
                    <a:pt x="462" y="710"/>
                  </a:lnTo>
                  <a:lnTo>
                    <a:pt x="462" y="710"/>
                  </a:lnTo>
                  <a:lnTo>
                    <a:pt x="462" y="712"/>
                  </a:lnTo>
                  <a:lnTo>
                    <a:pt x="462" y="714"/>
                  </a:lnTo>
                  <a:lnTo>
                    <a:pt x="462" y="714"/>
                  </a:lnTo>
                  <a:lnTo>
                    <a:pt x="462" y="716"/>
                  </a:lnTo>
                  <a:lnTo>
                    <a:pt x="462" y="720"/>
                  </a:lnTo>
                  <a:lnTo>
                    <a:pt x="462" y="722"/>
                  </a:lnTo>
                  <a:lnTo>
                    <a:pt x="464" y="724"/>
                  </a:lnTo>
                  <a:lnTo>
                    <a:pt x="464" y="724"/>
                  </a:lnTo>
                  <a:lnTo>
                    <a:pt x="464" y="728"/>
                  </a:lnTo>
                  <a:lnTo>
                    <a:pt x="464" y="728"/>
                  </a:lnTo>
                  <a:lnTo>
                    <a:pt x="466" y="730"/>
                  </a:lnTo>
                  <a:lnTo>
                    <a:pt x="466" y="730"/>
                  </a:lnTo>
                  <a:lnTo>
                    <a:pt x="464" y="732"/>
                  </a:lnTo>
                  <a:lnTo>
                    <a:pt x="464" y="734"/>
                  </a:lnTo>
                  <a:lnTo>
                    <a:pt x="464" y="734"/>
                  </a:lnTo>
                  <a:lnTo>
                    <a:pt x="464" y="734"/>
                  </a:lnTo>
                  <a:lnTo>
                    <a:pt x="466" y="734"/>
                  </a:lnTo>
                  <a:lnTo>
                    <a:pt x="466" y="734"/>
                  </a:lnTo>
                  <a:lnTo>
                    <a:pt x="468" y="734"/>
                  </a:lnTo>
                  <a:lnTo>
                    <a:pt x="468" y="738"/>
                  </a:lnTo>
                  <a:lnTo>
                    <a:pt x="470" y="738"/>
                  </a:lnTo>
                  <a:lnTo>
                    <a:pt x="470" y="738"/>
                  </a:lnTo>
                  <a:lnTo>
                    <a:pt x="470" y="740"/>
                  </a:lnTo>
                  <a:lnTo>
                    <a:pt x="470" y="742"/>
                  </a:lnTo>
                  <a:lnTo>
                    <a:pt x="472" y="746"/>
                  </a:lnTo>
                  <a:lnTo>
                    <a:pt x="472" y="746"/>
                  </a:lnTo>
                  <a:lnTo>
                    <a:pt x="474" y="748"/>
                  </a:lnTo>
                  <a:lnTo>
                    <a:pt x="478" y="750"/>
                  </a:lnTo>
                  <a:lnTo>
                    <a:pt x="478" y="750"/>
                  </a:lnTo>
                  <a:lnTo>
                    <a:pt x="478" y="746"/>
                  </a:lnTo>
                  <a:lnTo>
                    <a:pt x="478" y="746"/>
                  </a:lnTo>
                  <a:lnTo>
                    <a:pt x="478" y="746"/>
                  </a:lnTo>
                  <a:lnTo>
                    <a:pt x="480" y="748"/>
                  </a:lnTo>
                  <a:lnTo>
                    <a:pt x="478" y="752"/>
                  </a:lnTo>
                  <a:lnTo>
                    <a:pt x="478" y="752"/>
                  </a:lnTo>
                  <a:lnTo>
                    <a:pt x="480" y="752"/>
                  </a:lnTo>
                  <a:lnTo>
                    <a:pt x="480" y="754"/>
                  </a:lnTo>
                  <a:lnTo>
                    <a:pt x="480" y="754"/>
                  </a:lnTo>
                  <a:lnTo>
                    <a:pt x="480" y="752"/>
                  </a:lnTo>
                  <a:lnTo>
                    <a:pt x="480" y="752"/>
                  </a:lnTo>
                  <a:lnTo>
                    <a:pt x="478" y="752"/>
                  </a:lnTo>
                  <a:lnTo>
                    <a:pt x="478" y="752"/>
                  </a:lnTo>
                  <a:lnTo>
                    <a:pt x="476" y="754"/>
                  </a:lnTo>
                  <a:lnTo>
                    <a:pt x="476" y="754"/>
                  </a:lnTo>
                  <a:lnTo>
                    <a:pt x="478" y="762"/>
                  </a:lnTo>
                  <a:lnTo>
                    <a:pt x="480" y="764"/>
                  </a:lnTo>
                  <a:lnTo>
                    <a:pt x="482" y="766"/>
                  </a:lnTo>
                  <a:lnTo>
                    <a:pt x="482" y="768"/>
                  </a:lnTo>
                  <a:lnTo>
                    <a:pt x="482" y="768"/>
                  </a:lnTo>
                  <a:lnTo>
                    <a:pt x="484" y="770"/>
                  </a:lnTo>
                  <a:lnTo>
                    <a:pt x="486" y="770"/>
                  </a:lnTo>
                  <a:lnTo>
                    <a:pt x="486" y="770"/>
                  </a:lnTo>
                  <a:lnTo>
                    <a:pt x="486" y="770"/>
                  </a:lnTo>
                  <a:lnTo>
                    <a:pt x="482" y="770"/>
                  </a:lnTo>
                  <a:lnTo>
                    <a:pt x="482" y="772"/>
                  </a:lnTo>
                  <a:lnTo>
                    <a:pt x="482" y="772"/>
                  </a:lnTo>
                  <a:lnTo>
                    <a:pt x="482" y="772"/>
                  </a:lnTo>
                  <a:lnTo>
                    <a:pt x="482" y="772"/>
                  </a:lnTo>
                  <a:lnTo>
                    <a:pt x="486" y="772"/>
                  </a:lnTo>
                  <a:lnTo>
                    <a:pt x="486" y="772"/>
                  </a:lnTo>
                  <a:lnTo>
                    <a:pt x="486" y="772"/>
                  </a:lnTo>
                  <a:lnTo>
                    <a:pt x="488" y="772"/>
                  </a:lnTo>
                  <a:lnTo>
                    <a:pt x="488" y="772"/>
                  </a:lnTo>
                  <a:lnTo>
                    <a:pt x="488" y="770"/>
                  </a:lnTo>
                  <a:lnTo>
                    <a:pt x="488" y="770"/>
                  </a:lnTo>
                  <a:lnTo>
                    <a:pt x="490" y="770"/>
                  </a:lnTo>
                  <a:lnTo>
                    <a:pt x="492" y="772"/>
                  </a:lnTo>
                  <a:lnTo>
                    <a:pt x="492" y="772"/>
                  </a:lnTo>
                  <a:lnTo>
                    <a:pt x="490" y="772"/>
                  </a:lnTo>
                  <a:lnTo>
                    <a:pt x="490" y="774"/>
                  </a:lnTo>
                  <a:lnTo>
                    <a:pt x="490" y="776"/>
                  </a:lnTo>
                  <a:lnTo>
                    <a:pt x="488" y="776"/>
                  </a:lnTo>
                  <a:lnTo>
                    <a:pt x="488" y="776"/>
                  </a:lnTo>
                  <a:lnTo>
                    <a:pt x="490" y="776"/>
                  </a:lnTo>
                  <a:lnTo>
                    <a:pt x="490" y="778"/>
                  </a:lnTo>
                  <a:lnTo>
                    <a:pt x="490" y="782"/>
                  </a:lnTo>
                  <a:lnTo>
                    <a:pt x="492" y="782"/>
                  </a:lnTo>
                  <a:lnTo>
                    <a:pt x="492" y="782"/>
                  </a:lnTo>
                  <a:lnTo>
                    <a:pt x="492" y="784"/>
                  </a:lnTo>
                  <a:lnTo>
                    <a:pt x="494" y="788"/>
                  </a:lnTo>
                  <a:lnTo>
                    <a:pt x="494" y="794"/>
                  </a:lnTo>
                  <a:lnTo>
                    <a:pt x="494" y="794"/>
                  </a:lnTo>
                  <a:lnTo>
                    <a:pt x="498" y="796"/>
                  </a:lnTo>
                  <a:lnTo>
                    <a:pt x="498" y="800"/>
                  </a:lnTo>
                  <a:lnTo>
                    <a:pt x="498" y="800"/>
                  </a:lnTo>
                  <a:lnTo>
                    <a:pt x="500" y="802"/>
                  </a:lnTo>
                  <a:lnTo>
                    <a:pt x="502" y="804"/>
                  </a:lnTo>
                  <a:lnTo>
                    <a:pt x="502" y="806"/>
                  </a:lnTo>
                  <a:lnTo>
                    <a:pt x="502" y="806"/>
                  </a:lnTo>
                  <a:lnTo>
                    <a:pt x="500" y="806"/>
                  </a:lnTo>
                  <a:lnTo>
                    <a:pt x="500" y="808"/>
                  </a:lnTo>
                  <a:lnTo>
                    <a:pt x="500" y="808"/>
                  </a:lnTo>
                  <a:lnTo>
                    <a:pt x="504" y="810"/>
                  </a:lnTo>
                  <a:lnTo>
                    <a:pt x="506" y="812"/>
                  </a:lnTo>
                  <a:lnTo>
                    <a:pt x="506" y="812"/>
                  </a:lnTo>
                  <a:lnTo>
                    <a:pt x="504" y="814"/>
                  </a:lnTo>
                  <a:lnTo>
                    <a:pt x="506" y="816"/>
                  </a:lnTo>
                  <a:lnTo>
                    <a:pt x="508" y="818"/>
                  </a:lnTo>
                  <a:lnTo>
                    <a:pt x="510" y="820"/>
                  </a:lnTo>
                  <a:lnTo>
                    <a:pt x="512" y="826"/>
                  </a:lnTo>
                  <a:lnTo>
                    <a:pt x="512" y="826"/>
                  </a:lnTo>
                  <a:lnTo>
                    <a:pt x="510" y="824"/>
                  </a:lnTo>
                  <a:lnTo>
                    <a:pt x="506" y="820"/>
                  </a:lnTo>
                  <a:lnTo>
                    <a:pt x="504" y="812"/>
                  </a:lnTo>
                  <a:lnTo>
                    <a:pt x="504" y="812"/>
                  </a:lnTo>
                  <a:lnTo>
                    <a:pt x="502" y="812"/>
                  </a:lnTo>
                  <a:lnTo>
                    <a:pt x="502" y="812"/>
                  </a:lnTo>
                  <a:lnTo>
                    <a:pt x="500" y="812"/>
                  </a:lnTo>
                  <a:lnTo>
                    <a:pt x="500" y="812"/>
                  </a:lnTo>
                  <a:lnTo>
                    <a:pt x="498" y="808"/>
                  </a:lnTo>
                  <a:lnTo>
                    <a:pt x="498" y="806"/>
                  </a:lnTo>
                  <a:lnTo>
                    <a:pt x="498" y="802"/>
                  </a:lnTo>
                  <a:lnTo>
                    <a:pt x="496" y="800"/>
                  </a:lnTo>
                  <a:lnTo>
                    <a:pt x="496" y="800"/>
                  </a:lnTo>
                  <a:lnTo>
                    <a:pt x="496" y="798"/>
                  </a:lnTo>
                  <a:lnTo>
                    <a:pt x="494" y="796"/>
                  </a:lnTo>
                  <a:lnTo>
                    <a:pt x="492" y="794"/>
                  </a:lnTo>
                  <a:lnTo>
                    <a:pt x="492" y="794"/>
                  </a:lnTo>
                  <a:lnTo>
                    <a:pt x="490" y="794"/>
                  </a:lnTo>
                  <a:lnTo>
                    <a:pt x="488" y="794"/>
                  </a:lnTo>
                  <a:lnTo>
                    <a:pt x="488" y="794"/>
                  </a:lnTo>
                  <a:lnTo>
                    <a:pt x="486" y="794"/>
                  </a:lnTo>
                  <a:lnTo>
                    <a:pt x="486" y="794"/>
                  </a:lnTo>
                  <a:lnTo>
                    <a:pt x="486" y="794"/>
                  </a:lnTo>
                  <a:lnTo>
                    <a:pt x="486" y="792"/>
                  </a:lnTo>
                  <a:lnTo>
                    <a:pt x="486" y="790"/>
                  </a:lnTo>
                  <a:lnTo>
                    <a:pt x="484" y="788"/>
                  </a:lnTo>
                  <a:lnTo>
                    <a:pt x="484" y="788"/>
                  </a:lnTo>
                  <a:lnTo>
                    <a:pt x="484" y="786"/>
                  </a:lnTo>
                  <a:lnTo>
                    <a:pt x="482" y="782"/>
                  </a:lnTo>
                  <a:lnTo>
                    <a:pt x="480" y="778"/>
                  </a:lnTo>
                  <a:lnTo>
                    <a:pt x="480" y="778"/>
                  </a:lnTo>
                  <a:lnTo>
                    <a:pt x="480" y="776"/>
                  </a:lnTo>
                  <a:lnTo>
                    <a:pt x="480" y="776"/>
                  </a:lnTo>
                  <a:lnTo>
                    <a:pt x="480" y="772"/>
                  </a:lnTo>
                  <a:lnTo>
                    <a:pt x="480" y="772"/>
                  </a:lnTo>
                  <a:lnTo>
                    <a:pt x="480" y="770"/>
                  </a:lnTo>
                  <a:lnTo>
                    <a:pt x="478" y="770"/>
                  </a:lnTo>
                  <a:lnTo>
                    <a:pt x="480" y="770"/>
                  </a:lnTo>
                  <a:lnTo>
                    <a:pt x="482" y="770"/>
                  </a:lnTo>
                  <a:lnTo>
                    <a:pt x="480" y="766"/>
                  </a:lnTo>
                  <a:lnTo>
                    <a:pt x="480" y="766"/>
                  </a:lnTo>
                  <a:lnTo>
                    <a:pt x="480" y="768"/>
                  </a:lnTo>
                  <a:lnTo>
                    <a:pt x="480" y="770"/>
                  </a:lnTo>
                  <a:lnTo>
                    <a:pt x="480" y="770"/>
                  </a:lnTo>
                  <a:lnTo>
                    <a:pt x="480" y="768"/>
                  </a:lnTo>
                  <a:lnTo>
                    <a:pt x="478" y="768"/>
                  </a:lnTo>
                  <a:lnTo>
                    <a:pt x="476" y="766"/>
                  </a:lnTo>
                  <a:lnTo>
                    <a:pt x="476" y="766"/>
                  </a:lnTo>
                  <a:lnTo>
                    <a:pt x="476" y="766"/>
                  </a:lnTo>
                  <a:lnTo>
                    <a:pt x="474" y="770"/>
                  </a:lnTo>
                  <a:lnTo>
                    <a:pt x="474" y="772"/>
                  </a:lnTo>
                  <a:lnTo>
                    <a:pt x="474" y="772"/>
                  </a:lnTo>
                  <a:lnTo>
                    <a:pt x="474" y="772"/>
                  </a:lnTo>
                  <a:lnTo>
                    <a:pt x="474" y="768"/>
                  </a:lnTo>
                  <a:lnTo>
                    <a:pt x="472" y="764"/>
                  </a:lnTo>
                  <a:lnTo>
                    <a:pt x="472" y="764"/>
                  </a:lnTo>
                  <a:lnTo>
                    <a:pt x="470" y="764"/>
                  </a:lnTo>
                  <a:lnTo>
                    <a:pt x="468" y="762"/>
                  </a:lnTo>
                  <a:lnTo>
                    <a:pt x="466" y="758"/>
                  </a:lnTo>
                  <a:lnTo>
                    <a:pt x="466" y="758"/>
                  </a:lnTo>
                  <a:lnTo>
                    <a:pt x="466" y="758"/>
                  </a:lnTo>
                  <a:lnTo>
                    <a:pt x="466" y="758"/>
                  </a:lnTo>
                  <a:lnTo>
                    <a:pt x="464" y="758"/>
                  </a:lnTo>
                  <a:lnTo>
                    <a:pt x="462" y="758"/>
                  </a:lnTo>
                  <a:lnTo>
                    <a:pt x="462" y="758"/>
                  </a:lnTo>
                  <a:lnTo>
                    <a:pt x="462" y="760"/>
                  </a:lnTo>
                  <a:lnTo>
                    <a:pt x="464" y="762"/>
                  </a:lnTo>
                  <a:lnTo>
                    <a:pt x="464" y="762"/>
                  </a:lnTo>
                  <a:lnTo>
                    <a:pt x="466" y="768"/>
                  </a:lnTo>
                  <a:lnTo>
                    <a:pt x="468" y="772"/>
                  </a:lnTo>
                  <a:lnTo>
                    <a:pt x="468" y="772"/>
                  </a:lnTo>
                  <a:lnTo>
                    <a:pt x="468" y="774"/>
                  </a:lnTo>
                  <a:lnTo>
                    <a:pt x="470" y="776"/>
                  </a:lnTo>
                  <a:lnTo>
                    <a:pt x="470" y="778"/>
                  </a:lnTo>
                  <a:lnTo>
                    <a:pt x="470" y="782"/>
                  </a:lnTo>
                  <a:lnTo>
                    <a:pt x="468" y="782"/>
                  </a:lnTo>
                  <a:lnTo>
                    <a:pt x="468" y="782"/>
                  </a:lnTo>
                  <a:lnTo>
                    <a:pt x="468" y="782"/>
                  </a:lnTo>
                  <a:lnTo>
                    <a:pt x="468" y="786"/>
                  </a:lnTo>
                  <a:lnTo>
                    <a:pt x="468" y="790"/>
                  </a:lnTo>
                  <a:lnTo>
                    <a:pt x="468" y="790"/>
                  </a:lnTo>
                  <a:lnTo>
                    <a:pt x="468" y="790"/>
                  </a:lnTo>
                  <a:lnTo>
                    <a:pt x="468" y="792"/>
                  </a:lnTo>
                  <a:lnTo>
                    <a:pt x="470" y="790"/>
                  </a:lnTo>
                  <a:lnTo>
                    <a:pt x="468" y="790"/>
                  </a:lnTo>
                  <a:lnTo>
                    <a:pt x="468" y="790"/>
                  </a:lnTo>
                  <a:lnTo>
                    <a:pt x="470" y="790"/>
                  </a:lnTo>
                  <a:lnTo>
                    <a:pt x="470" y="790"/>
                  </a:lnTo>
                  <a:lnTo>
                    <a:pt x="468" y="792"/>
                  </a:lnTo>
                  <a:lnTo>
                    <a:pt x="470" y="792"/>
                  </a:lnTo>
                  <a:lnTo>
                    <a:pt x="470" y="794"/>
                  </a:lnTo>
                  <a:lnTo>
                    <a:pt x="470" y="794"/>
                  </a:lnTo>
                  <a:lnTo>
                    <a:pt x="474" y="798"/>
                  </a:lnTo>
                  <a:lnTo>
                    <a:pt x="476" y="798"/>
                  </a:lnTo>
                  <a:lnTo>
                    <a:pt x="476" y="800"/>
                  </a:lnTo>
                  <a:lnTo>
                    <a:pt x="476" y="800"/>
                  </a:lnTo>
                  <a:lnTo>
                    <a:pt x="478" y="800"/>
                  </a:lnTo>
                  <a:lnTo>
                    <a:pt x="478" y="800"/>
                  </a:lnTo>
                  <a:lnTo>
                    <a:pt x="478" y="798"/>
                  </a:lnTo>
                  <a:lnTo>
                    <a:pt x="476" y="796"/>
                  </a:lnTo>
                  <a:lnTo>
                    <a:pt x="476" y="796"/>
                  </a:lnTo>
                  <a:lnTo>
                    <a:pt x="476" y="794"/>
                  </a:lnTo>
                  <a:lnTo>
                    <a:pt x="476" y="794"/>
                  </a:lnTo>
                  <a:lnTo>
                    <a:pt x="478" y="796"/>
                  </a:lnTo>
                  <a:lnTo>
                    <a:pt x="478" y="796"/>
                  </a:lnTo>
                  <a:lnTo>
                    <a:pt x="480" y="796"/>
                  </a:lnTo>
                  <a:lnTo>
                    <a:pt x="480" y="796"/>
                  </a:lnTo>
                  <a:lnTo>
                    <a:pt x="480" y="796"/>
                  </a:lnTo>
                  <a:lnTo>
                    <a:pt x="480" y="796"/>
                  </a:lnTo>
                  <a:lnTo>
                    <a:pt x="480" y="798"/>
                  </a:lnTo>
                  <a:lnTo>
                    <a:pt x="478" y="798"/>
                  </a:lnTo>
                  <a:lnTo>
                    <a:pt x="480" y="800"/>
                  </a:lnTo>
                  <a:lnTo>
                    <a:pt x="480" y="802"/>
                  </a:lnTo>
                  <a:lnTo>
                    <a:pt x="478" y="804"/>
                  </a:lnTo>
                  <a:lnTo>
                    <a:pt x="478" y="804"/>
                  </a:lnTo>
                  <a:lnTo>
                    <a:pt x="476" y="806"/>
                  </a:lnTo>
                  <a:lnTo>
                    <a:pt x="476" y="808"/>
                  </a:lnTo>
                  <a:lnTo>
                    <a:pt x="478" y="810"/>
                  </a:lnTo>
                  <a:lnTo>
                    <a:pt x="476" y="812"/>
                  </a:lnTo>
                  <a:lnTo>
                    <a:pt x="476" y="812"/>
                  </a:lnTo>
                  <a:lnTo>
                    <a:pt x="480" y="816"/>
                  </a:lnTo>
                  <a:lnTo>
                    <a:pt x="480" y="820"/>
                  </a:lnTo>
                  <a:lnTo>
                    <a:pt x="480" y="824"/>
                  </a:lnTo>
                  <a:lnTo>
                    <a:pt x="482" y="830"/>
                  </a:lnTo>
                  <a:lnTo>
                    <a:pt x="482" y="830"/>
                  </a:lnTo>
                  <a:lnTo>
                    <a:pt x="484" y="828"/>
                  </a:lnTo>
                  <a:lnTo>
                    <a:pt x="484" y="826"/>
                  </a:lnTo>
                  <a:lnTo>
                    <a:pt x="484" y="824"/>
                  </a:lnTo>
                  <a:lnTo>
                    <a:pt x="486" y="824"/>
                  </a:lnTo>
                  <a:lnTo>
                    <a:pt x="486" y="824"/>
                  </a:lnTo>
                  <a:lnTo>
                    <a:pt x="486" y="826"/>
                  </a:lnTo>
                  <a:lnTo>
                    <a:pt x="486" y="828"/>
                  </a:lnTo>
                  <a:lnTo>
                    <a:pt x="488" y="830"/>
                  </a:lnTo>
                  <a:lnTo>
                    <a:pt x="492" y="830"/>
                  </a:lnTo>
                  <a:lnTo>
                    <a:pt x="492" y="830"/>
                  </a:lnTo>
                  <a:lnTo>
                    <a:pt x="490" y="834"/>
                  </a:lnTo>
                  <a:lnTo>
                    <a:pt x="490" y="834"/>
                  </a:lnTo>
                  <a:lnTo>
                    <a:pt x="488" y="836"/>
                  </a:lnTo>
                  <a:lnTo>
                    <a:pt x="488" y="838"/>
                  </a:lnTo>
                  <a:lnTo>
                    <a:pt x="490" y="840"/>
                  </a:lnTo>
                  <a:lnTo>
                    <a:pt x="490" y="840"/>
                  </a:lnTo>
                  <a:lnTo>
                    <a:pt x="492" y="838"/>
                  </a:lnTo>
                  <a:lnTo>
                    <a:pt x="494" y="838"/>
                  </a:lnTo>
                  <a:lnTo>
                    <a:pt x="496" y="842"/>
                  </a:lnTo>
                  <a:lnTo>
                    <a:pt x="496" y="842"/>
                  </a:lnTo>
                  <a:lnTo>
                    <a:pt x="494" y="842"/>
                  </a:lnTo>
                  <a:lnTo>
                    <a:pt x="494" y="842"/>
                  </a:lnTo>
                  <a:lnTo>
                    <a:pt x="492" y="844"/>
                  </a:lnTo>
                  <a:lnTo>
                    <a:pt x="492" y="844"/>
                  </a:lnTo>
                  <a:lnTo>
                    <a:pt x="492" y="846"/>
                  </a:lnTo>
                  <a:lnTo>
                    <a:pt x="492" y="848"/>
                  </a:lnTo>
                  <a:lnTo>
                    <a:pt x="494" y="848"/>
                  </a:lnTo>
                  <a:lnTo>
                    <a:pt x="494" y="848"/>
                  </a:lnTo>
                  <a:lnTo>
                    <a:pt x="496" y="848"/>
                  </a:lnTo>
                  <a:lnTo>
                    <a:pt x="498" y="848"/>
                  </a:lnTo>
                  <a:lnTo>
                    <a:pt x="498" y="852"/>
                  </a:lnTo>
                  <a:lnTo>
                    <a:pt x="498" y="854"/>
                  </a:lnTo>
                  <a:lnTo>
                    <a:pt x="498" y="854"/>
                  </a:lnTo>
                  <a:lnTo>
                    <a:pt x="498" y="854"/>
                  </a:lnTo>
                  <a:lnTo>
                    <a:pt x="500" y="856"/>
                  </a:lnTo>
                  <a:lnTo>
                    <a:pt x="500" y="856"/>
                  </a:lnTo>
                  <a:lnTo>
                    <a:pt x="500" y="860"/>
                  </a:lnTo>
                  <a:lnTo>
                    <a:pt x="502" y="866"/>
                  </a:lnTo>
                  <a:lnTo>
                    <a:pt x="504" y="868"/>
                  </a:lnTo>
                  <a:lnTo>
                    <a:pt x="500" y="872"/>
                  </a:lnTo>
                  <a:lnTo>
                    <a:pt x="500" y="872"/>
                  </a:lnTo>
                  <a:lnTo>
                    <a:pt x="502" y="872"/>
                  </a:lnTo>
                  <a:lnTo>
                    <a:pt x="504" y="870"/>
                  </a:lnTo>
                  <a:lnTo>
                    <a:pt x="504" y="870"/>
                  </a:lnTo>
                  <a:lnTo>
                    <a:pt x="508" y="868"/>
                  </a:lnTo>
                  <a:lnTo>
                    <a:pt x="508" y="868"/>
                  </a:lnTo>
                  <a:lnTo>
                    <a:pt x="506" y="870"/>
                  </a:lnTo>
                  <a:lnTo>
                    <a:pt x="504" y="872"/>
                  </a:lnTo>
                  <a:lnTo>
                    <a:pt x="504" y="872"/>
                  </a:lnTo>
                  <a:lnTo>
                    <a:pt x="504" y="874"/>
                  </a:lnTo>
                  <a:lnTo>
                    <a:pt x="502" y="874"/>
                  </a:lnTo>
                  <a:lnTo>
                    <a:pt x="502" y="874"/>
                  </a:lnTo>
                  <a:lnTo>
                    <a:pt x="502" y="872"/>
                  </a:lnTo>
                  <a:lnTo>
                    <a:pt x="500" y="872"/>
                  </a:lnTo>
                  <a:lnTo>
                    <a:pt x="498" y="870"/>
                  </a:lnTo>
                  <a:lnTo>
                    <a:pt x="498" y="868"/>
                  </a:lnTo>
                  <a:lnTo>
                    <a:pt x="498" y="868"/>
                  </a:lnTo>
                  <a:lnTo>
                    <a:pt x="496" y="870"/>
                  </a:lnTo>
                  <a:lnTo>
                    <a:pt x="494" y="872"/>
                  </a:lnTo>
                  <a:lnTo>
                    <a:pt x="492" y="872"/>
                  </a:lnTo>
                  <a:lnTo>
                    <a:pt x="492" y="870"/>
                  </a:lnTo>
                  <a:lnTo>
                    <a:pt x="492" y="870"/>
                  </a:lnTo>
                  <a:lnTo>
                    <a:pt x="490" y="872"/>
                  </a:lnTo>
                  <a:lnTo>
                    <a:pt x="490" y="874"/>
                  </a:lnTo>
                  <a:lnTo>
                    <a:pt x="492" y="876"/>
                  </a:lnTo>
                  <a:lnTo>
                    <a:pt x="494" y="874"/>
                  </a:lnTo>
                  <a:lnTo>
                    <a:pt x="494" y="874"/>
                  </a:lnTo>
                  <a:lnTo>
                    <a:pt x="492" y="874"/>
                  </a:lnTo>
                  <a:lnTo>
                    <a:pt x="492" y="874"/>
                  </a:lnTo>
                  <a:lnTo>
                    <a:pt x="492" y="874"/>
                  </a:lnTo>
                  <a:lnTo>
                    <a:pt x="496" y="874"/>
                  </a:lnTo>
                  <a:lnTo>
                    <a:pt x="498" y="876"/>
                  </a:lnTo>
                  <a:lnTo>
                    <a:pt x="498" y="876"/>
                  </a:lnTo>
                  <a:lnTo>
                    <a:pt x="498" y="876"/>
                  </a:lnTo>
                  <a:lnTo>
                    <a:pt x="498" y="878"/>
                  </a:lnTo>
                  <a:lnTo>
                    <a:pt x="498" y="878"/>
                  </a:lnTo>
                  <a:lnTo>
                    <a:pt x="498" y="878"/>
                  </a:lnTo>
                  <a:lnTo>
                    <a:pt x="498" y="878"/>
                  </a:lnTo>
                  <a:lnTo>
                    <a:pt x="500" y="878"/>
                  </a:lnTo>
                  <a:lnTo>
                    <a:pt x="502" y="878"/>
                  </a:lnTo>
                  <a:lnTo>
                    <a:pt x="502" y="878"/>
                  </a:lnTo>
                  <a:lnTo>
                    <a:pt x="504" y="878"/>
                  </a:lnTo>
                  <a:lnTo>
                    <a:pt x="506" y="878"/>
                  </a:lnTo>
                  <a:lnTo>
                    <a:pt x="506" y="878"/>
                  </a:lnTo>
                  <a:lnTo>
                    <a:pt x="506" y="878"/>
                  </a:lnTo>
                  <a:lnTo>
                    <a:pt x="506" y="882"/>
                  </a:lnTo>
                  <a:lnTo>
                    <a:pt x="504" y="884"/>
                  </a:lnTo>
                  <a:lnTo>
                    <a:pt x="506" y="884"/>
                  </a:lnTo>
                  <a:lnTo>
                    <a:pt x="510" y="886"/>
                  </a:lnTo>
                  <a:lnTo>
                    <a:pt x="510" y="892"/>
                  </a:lnTo>
                  <a:lnTo>
                    <a:pt x="508" y="890"/>
                  </a:lnTo>
                  <a:lnTo>
                    <a:pt x="508" y="890"/>
                  </a:lnTo>
                  <a:lnTo>
                    <a:pt x="506" y="892"/>
                  </a:lnTo>
                  <a:lnTo>
                    <a:pt x="508" y="892"/>
                  </a:lnTo>
                  <a:lnTo>
                    <a:pt x="508" y="892"/>
                  </a:lnTo>
                  <a:lnTo>
                    <a:pt x="508" y="894"/>
                  </a:lnTo>
                  <a:lnTo>
                    <a:pt x="510" y="892"/>
                  </a:lnTo>
                  <a:lnTo>
                    <a:pt x="510" y="892"/>
                  </a:lnTo>
                  <a:lnTo>
                    <a:pt x="510" y="894"/>
                  </a:lnTo>
                  <a:lnTo>
                    <a:pt x="510" y="896"/>
                  </a:lnTo>
                  <a:lnTo>
                    <a:pt x="510" y="896"/>
                  </a:lnTo>
                  <a:lnTo>
                    <a:pt x="510" y="896"/>
                  </a:lnTo>
                  <a:lnTo>
                    <a:pt x="512" y="896"/>
                  </a:lnTo>
                  <a:lnTo>
                    <a:pt x="514" y="896"/>
                  </a:lnTo>
                  <a:lnTo>
                    <a:pt x="514" y="896"/>
                  </a:lnTo>
                  <a:lnTo>
                    <a:pt x="510" y="902"/>
                  </a:lnTo>
                  <a:lnTo>
                    <a:pt x="510" y="902"/>
                  </a:lnTo>
                  <a:lnTo>
                    <a:pt x="510" y="896"/>
                  </a:lnTo>
                  <a:lnTo>
                    <a:pt x="510" y="896"/>
                  </a:lnTo>
                  <a:lnTo>
                    <a:pt x="508" y="896"/>
                  </a:lnTo>
                  <a:lnTo>
                    <a:pt x="508" y="896"/>
                  </a:lnTo>
                  <a:lnTo>
                    <a:pt x="508" y="902"/>
                  </a:lnTo>
                  <a:lnTo>
                    <a:pt x="508" y="908"/>
                  </a:lnTo>
                  <a:lnTo>
                    <a:pt x="508" y="908"/>
                  </a:lnTo>
                  <a:lnTo>
                    <a:pt x="508" y="910"/>
                  </a:lnTo>
                  <a:lnTo>
                    <a:pt x="508" y="914"/>
                  </a:lnTo>
                  <a:lnTo>
                    <a:pt x="508" y="916"/>
                  </a:lnTo>
                  <a:lnTo>
                    <a:pt x="510" y="920"/>
                  </a:lnTo>
                  <a:lnTo>
                    <a:pt x="510" y="920"/>
                  </a:lnTo>
                  <a:lnTo>
                    <a:pt x="510" y="920"/>
                  </a:lnTo>
                  <a:lnTo>
                    <a:pt x="510" y="912"/>
                  </a:lnTo>
                  <a:lnTo>
                    <a:pt x="510" y="906"/>
                  </a:lnTo>
                  <a:lnTo>
                    <a:pt x="510" y="906"/>
                  </a:lnTo>
                  <a:lnTo>
                    <a:pt x="512" y="908"/>
                  </a:lnTo>
                  <a:lnTo>
                    <a:pt x="512" y="908"/>
                  </a:lnTo>
                  <a:lnTo>
                    <a:pt x="514" y="908"/>
                  </a:lnTo>
                  <a:lnTo>
                    <a:pt x="514" y="908"/>
                  </a:lnTo>
                  <a:lnTo>
                    <a:pt x="516" y="904"/>
                  </a:lnTo>
                  <a:lnTo>
                    <a:pt x="516" y="900"/>
                  </a:lnTo>
                  <a:lnTo>
                    <a:pt x="516" y="900"/>
                  </a:lnTo>
                  <a:lnTo>
                    <a:pt x="516" y="904"/>
                  </a:lnTo>
                  <a:lnTo>
                    <a:pt x="516" y="904"/>
                  </a:lnTo>
                  <a:lnTo>
                    <a:pt x="518" y="906"/>
                  </a:lnTo>
                  <a:lnTo>
                    <a:pt x="518" y="906"/>
                  </a:lnTo>
                  <a:lnTo>
                    <a:pt x="518" y="910"/>
                  </a:lnTo>
                  <a:lnTo>
                    <a:pt x="516" y="912"/>
                  </a:lnTo>
                  <a:lnTo>
                    <a:pt x="516" y="914"/>
                  </a:lnTo>
                  <a:lnTo>
                    <a:pt x="518" y="916"/>
                  </a:lnTo>
                  <a:lnTo>
                    <a:pt x="518" y="916"/>
                  </a:lnTo>
                  <a:lnTo>
                    <a:pt x="518" y="918"/>
                  </a:lnTo>
                  <a:lnTo>
                    <a:pt x="516" y="920"/>
                  </a:lnTo>
                  <a:lnTo>
                    <a:pt x="516" y="922"/>
                  </a:lnTo>
                  <a:lnTo>
                    <a:pt x="518" y="922"/>
                  </a:lnTo>
                  <a:lnTo>
                    <a:pt x="518" y="922"/>
                  </a:lnTo>
                  <a:lnTo>
                    <a:pt x="516" y="922"/>
                  </a:lnTo>
                  <a:lnTo>
                    <a:pt x="516" y="924"/>
                  </a:lnTo>
                  <a:lnTo>
                    <a:pt x="516" y="926"/>
                  </a:lnTo>
                  <a:lnTo>
                    <a:pt x="516" y="926"/>
                  </a:lnTo>
                  <a:lnTo>
                    <a:pt x="518" y="924"/>
                  </a:lnTo>
                  <a:lnTo>
                    <a:pt x="520" y="924"/>
                  </a:lnTo>
                  <a:lnTo>
                    <a:pt x="518" y="922"/>
                  </a:lnTo>
                  <a:lnTo>
                    <a:pt x="518" y="920"/>
                  </a:lnTo>
                  <a:lnTo>
                    <a:pt x="518" y="920"/>
                  </a:lnTo>
                  <a:lnTo>
                    <a:pt x="520" y="922"/>
                  </a:lnTo>
                  <a:lnTo>
                    <a:pt x="522" y="922"/>
                  </a:lnTo>
                  <a:lnTo>
                    <a:pt x="522" y="922"/>
                  </a:lnTo>
                  <a:lnTo>
                    <a:pt x="522" y="922"/>
                  </a:lnTo>
                  <a:lnTo>
                    <a:pt x="522" y="922"/>
                  </a:lnTo>
                  <a:lnTo>
                    <a:pt x="522" y="924"/>
                  </a:lnTo>
                  <a:lnTo>
                    <a:pt x="520" y="924"/>
                  </a:lnTo>
                  <a:lnTo>
                    <a:pt x="520" y="924"/>
                  </a:lnTo>
                  <a:lnTo>
                    <a:pt x="518" y="926"/>
                  </a:lnTo>
                  <a:lnTo>
                    <a:pt x="518" y="926"/>
                  </a:lnTo>
                  <a:lnTo>
                    <a:pt x="520" y="926"/>
                  </a:lnTo>
                  <a:lnTo>
                    <a:pt x="522" y="926"/>
                  </a:lnTo>
                  <a:lnTo>
                    <a:pt x="522" y="926"/>
                  </a:lnTo>
                  <a:lnTo>
                    <a:pt x="522" y="928"/>
                  </a:lnTo>
                  <a:lnTo>
                    <a:pt x="522" y="928"/>
                  </a:lnTo>
                  <a:lnTo>
                    <a:pt x="522" y="928"/>
                  </a:lnTo>
                  <a:lnTo>
                    <a:pt x="524" y="930"/>
                  </a:lnTo>
                  <a:lnTo>
                    <a:pt x="524" y="930"/>
                  </a:lnTo>
                  <a:lnTo>
                    <a:pt x="522" y="930"/>
                  </a:lnTo>
                  <a:lnTo>
                    <a:pt x="522" y="930"/>
                  </a:lnTo>
                  <a:lnTo>
                    <a:pt x="522" y="932"/>
                  </a:lnTo>
                  <a:lnTo>
                    <a:pt x="522" y="932"/>
                  </a:lnTo>
                  <a:lnTo>
                    <a:pt x="520" y="932"/>
                  </a:lnTo>
                  <a:lnTo>
                    <a:pt x="518" y="934"/>
                  </a:lnTo>
                  <a:lnTo>
                    <a:pt x="518" y="934"/>
                  </a:lnTo>
                  <a:lnTo>
                    <a:pt x="518" y="934"/>
                  </a:lnTo>
                  <a:lnTo>
                    <a:pt x="520" y="934"/>
                  </a:lnTo>
                  <a:lnTo>
                    <a:pt x="520" y="934"/>
                  </a:lnTo>
                  <a:lnTo>
                    <a:pt x="522" y="934"/>
                  </a:lnTo>
                  <a:lnTo>
                    <a:pt x="522" y="934"/>
                  </a:lnTo>
                  <a:lnTo>
                    <a:pt x="522" y="932"/>
                  </a:lnTo>
                  <a:lnTo>
                    <a:pt x="522" y="932"/>
                  </a:lnTo>
                  <a:lnTo>
                    <a:pt x="522" y="934"/>
                  </a:lnTo>
                  <a:lnTo>
                    <a:pt x="522" y="934"/>
                  </a:lnTo>
                  <a:lnTo>
                    <a:pt x="524" y="934"/>
                  </a:lnTo>
                  <a:lnTo>
                    <a:pt x="524" y="938"/>
                  </a:lnTo>
                  <a:lnTo>
                    <a:pt x="526" y="940"/>
                  </a:lnTo>
                  <a:lnTo>
                    <a:pt x="528" y="940"/>
                  </a:lnTo>
                  <a:lnTo>
                    <a:pt x="528" y="940"/>
                  </a:lnTo>
                  <a:lnTo>
                    <a:pt x="524" y="942"/>
                  </a:lnTo>
                  <a:lnTo>
                    <a:pt x="522" y="944"/>
                  </a:lnTo>
                  <a:lnTo>
                    <a:pt x="524" y="946"/>
                  </a:lnTo>
                  <a:lnTo>
                    <a:pt x="524" y="946"/>
                  </a:lnTo>
                  <a:lnTo>
                    <a:pt x="522" y="946"/>
                  </a:lnTo>
                  <a:lnTo>
                    <a:pt x="522" y="946"/>
                  </a:lnTo>
                  <a:lnTo>
                    <a:pt x="522" y="946"/>
                  </a:lnTo>
                  <a:lnTo>
                    <a:pt x="524" y="946"/>
                  </a:lnTo>
                  <a:lnTo>
                    <a:pt x="524" y="946"/>
                  </a:lnTo>
                  <a:lnTo>
                    <a:pt x="524" y="946"/>
                  </a:lnTo>
                  <a:lnTo>
                    <a:pt x="526" y="944"/>
                  </a:lnTo>
                  <a:lnTo>
                    <a:pt x="528" y="942"/>
                  </a:lnTo>
                  <a:lnTo>
                    <a:pt x="528" y="942"/>
                  </a:lnTo>
                  <a:lnTo>
                    <a:pt x="528" y="944"/>
                  </a:lnTo>
                  <a:lnTo>
                    <a:pt x="528" y="944"/>
                  </a:lnTo>
                  <a:lnTo>
                    <a:pt x="530" y="944"/>
                  </a:lnTo>
                  <a:lnTo>
                    <a:pt x="530" y="944"/>
                  </a:lnTo>
                  <a:lnTo>
                    <a:pt x="528" y="946"/>
                  </a:lnTo>
                  <a:lnTo>
                    <a:pt x="526" y="946"/>
                  </a:lnTo>
                  <a:lnTo>
                    <a:pt x="526" y="946"/>
                  </a:lnTo>
                  <a:lnTo>
                    <a:pt x="528" y="952"/>
                  </a:lnTo>
                  <a:lnTo>
                    <a:pt x="530" y="950"/>
                  </a:lnTo>
                  <a:lnTo>
                    <a:pt x="530" y="950"/>
                  </a:lnTo>
                  <a:lnTo>
                    <a:pt x="530" y="952"/>
                  </a:lnTo>
                  <a:lnTo>
                    <a:pt x="532" y="956"/>
                  </a:lnTo>
                  <a:lnTo>
                    <a:pt x="534" y="960"/>
                  </a:lnTo>
                  <a:lnTo>
                    <a:pt x="534" y="960"/>
                  </a:lnTo>
                  <a:lnTo>
                    <a:pt x="534" y="962"/>
                  </a:lnTo>
                  <a:lnTo>
                    <a:pt x="534" y="964"/>
                  </a:lnTo>
                  <a:lnTo>
                    <a:pt x="534" y="964"/>
                  </a:lnTo>
                  <a:lnTo>
                    <a:pt x="534" y="966"/>
                  </a:lnTo>
                  <a:lnTo>
                    <a:pt x="534" y="966"/>
                  </a:lnTo>
                  <a:lnTo>
                    <a:pt x="536" y="968"/>
                  </a:lnTo>
                  <a:lnTo>
                    <a:pt x="538" y="970"/>
                  </a:lnTo>
                  <a:lnTo>
                    <a:pt x="540" y="968"/>
                  </a:lnTo>
                  <a:lnTo>
                    <a:pt x="540" y="968"/>
                  </a:lnTo>
                  <a:lnTo>
                    <a:pt x="538" y="966"/>
                  </a:lnTo>
                  <a:lnTo>
                    <a:pt x="536" y="964"/>
                  </a:lnTo>
                  <a:lnTo>
                    <a:pt x="536" y="964"/>
                  </a:lnTo>
                  <a:lnTo>
                    <a:pt x="538" y="964"/>
                  </a:lnTo>
                  <a:lnTo>
                    <a:pt x="540" y="964"/>
                  </a:lnTo>
                  <a:lnTo>
                    <a:pt x="540" y="964"/>
                  </a:lnTo>
                  <a:lnTo>
                    <a:pt x="540" y="966"/>
                  </a:lnTo>
                  <a:lnTo>
                    <a:pt x="540" y="966"/>
                  </a:lnTo>
                  <a:lnTo>
                    <a:pt x="540" y="968"/>
                  </a:lnTo>
                  <a:lnTo>
                    <a:pt x="540" y="970"/>
                  </a:lnTo>
                  <a:lnTo>
                    <a:pt x="540" y="970"/>
                  </a:lnTo>
                  <a:lnTo>
                    <a:pt x="540" y="970"/>
                  </a:lnTo>
                  <a:lnTo>
                    <a:pt x="540" y="974"/>
                  </a:lnTo>
                  <a:lnTo>
                    <a:pt x="538" y="976"/>
                  </a:lnTo>
                  <a:lnTo>
                    <a:pt x="536" y="976"/>
                  </a:lnTo>
                  <a:lnTo>
                    <a:pt x="536" y="976"/>
                  </a:lnTo>
                  <a:lnTo>
                    <a:pt x="534" y="972"/>
                  </a:lnTo>
                  <a:lnTo>
                    <a:pt x="534" y="968"/>
                  </a:lnTo>
                  <a:lnTo>
                    <a:pt x="534" y="968"/>
                  </a:lnTo>
                  <a:lnTo>
                    <a:pt x="532" y="966"/>
                  </a:lnTo>
                  <a:lnTo>
                    <a:pt x="530" y="964"/>
                  </a:lnTo>
                  <a:lnTo>
                    <a:pt x="530" y="964"/>
                  </a:lnTo>
                  <a:lnTo>
                    <a:pt x="530" y="964"/>
                  </a:lnTo>
                  <a:lnTo>
                    <a:pt x="528" y="962"/>
                  </a:lnTo>
                  <a:lnTo>
                    <a:pt x="526" y="962"/>
                  </a:lnTo>
                  <a:lnTo>
                    <a:pt x="526" y="962"/>
                  </a:lnTo>
                  <a:lnTo>
                    <a:pt x="528" y="960"/>
                  </a:lnTo>
                  <a:lnTo>
                    <a:pt x="528" y="958"/>
                  </a:lnTo>
                  <a:lnTo>
                    <a:pt x="526" y="956"/>
                  </a:lnTo>
                  <a:lnTo>
                    <a:pt x="528" y="954"/>
                  </a:lnTo>
                  <a:lnTo>
                    <a:pt x="528" y="954"/>
                  </a:lnTo>
                  <a:lnTo>
                    <a:pt x="526" y="952"/>
                  </a:lnTo>
                  <a:lnTo>
                    <a:pt x="524" y="950"/>
                  </a:lnTo>
                  <a:lnTo>
                    <a:pt x="524" y="948"/>
                  </a:lnTo>
                  <a:lnTo>
                    <a:pt x="522" y="948"/>
                  </a:lnTo>
                  <a:lnTo>
                    <a:pt x="522" y="948"/>
                  </a:lnTo>
                  <a:lnTo>
                    <a:pt x="524" y="952"/>
                  </a:lnTo>
                  <a:lnTo>
                    <a:pt x="524" y="956"/>
                  </a:lnTo>
                  <a:lnTo>
                    <a:pt x="522" y="954"/>
                  </a:lnTo>
                  <a:lnTo>
                    <a:pt x="522" y="954"/>
                  </a:lnTo>
                  <a:lnTo>
                    <a:pt x="522" y="952"/>
                  </a:lnTo>
                  <a:lnTo>
                    <a:pt x="522" y="952"/>
                  </a:lnTo>
                  <a:lnTo>
                    <a:pt x="522" y="952"/>
                  </a:lnTo>
                  <a:lnTo>
                    <a:pt x="520" y="950"/>
                  </a:lnTo>
                  <a:lnTo>
                    <a:pt x="520" y="946"/>
                  </a:lnTo>
                  <a:lnTo>
                    <a:pt x="516" y="946"/>
                  </a:lnTo>
                  <a:lnTo>
                    <a:pt x="516" y="944"/>
                  </a:lnTo>
                  <a:lnTo>
                    <a:pt x="516" y="944"/>
                  </a:lnTo>
                  <a:lnTo>
                    <a:pt x="518" y="942"/>
                  </a:lnTo>
                  <a:lnTo>
                    <a:pt x="518" y="942"/>
                  </a:lnTo>
                  <a:lnTo>
                    <a:pt x="518" y="940"/>
                  </a:lnTo>
                  <a:lnTo>
                    <a:pt x="518" y="940"/>
                  </a:lnTo>
                  <a:lnTo>
                    <a:pt x="516" y="940"/>
                  </a:lnTo>
                  <a:lnTo>
                    <a:pt x="516" y="940"/>
                  </a:lnTo>
                  <a:lnTo>
                    <a:pt x="516" y="940"/>
                  </a:lnTo>
                  <a:lnTo>
                    <a:pt x="516" y="940"/>
                  </a:lnTo>
                  <a:lnTo>
                    <a:pt x="516" y="938"/>
                  </a:lnTo>
                  <a:lnTo>
                    <a:pt x="516" y="938"/>
                  </a:lnTo>
                  <a:lnTo>
                    <a:pt x="516" y="938"/>
                  </a:lnTo>
                  <a:lnTo>
                    <a:pt x="516" y="936"/>
                  </a:lnTo>
                  <a:lnTo>
                    <a:pt x="512" y="936"/>
                  </a:lnTo>
                  <a:lnTo>
                    <a:pt x="512" y="934"/>
                  </a:lnTo>
                  <a:lnTo>
                    <a:pt x="512" y="934"/>
                  </a:lnTo>
                  <a:lnTo>
                    <a:pt x="514" y="934"/>
                  </a:lnTo>
                  <a:lnTo>
                    <a:pt x="514" y="934"/>
                  </a:lnTo>
                  <a:lnTo>
                    <a:pt x="512" y="934"/>
                  </a:lnTo>
                  <a:lnTo>
                    <a:pt x="512" y="934"/>
                  </a:lnTo>
                  <a:lnTo>
                    <a:pt x="512" y="934"/>
                  </a:lnTo>
                  <a:lnTo>
                    <a:pt x="510" y="932"/>
                  </a:lnTo>
                  <a:lnTo>
                    <a:pt x="510" y="930"/>
                  </a:lnTo>
                  <a:lnTo>
                    <a:pt x="510" y="926"/>
                  </a:lnTo>
                  <a:lnTo>
                    <a:pt x="510" y="926"/>
                  </a:lnTo>
                  <a:lnTo>
                    <a:pt x="508" y="924"/>
                  </a:lnTo>
                  <a:lnTo>
                    <a:pt x="506" y="924"/>
                  </a:lnTo>
                  <a:lnTo>
                    <a:pt x="504" y="920"/>
                  </a:lnTo>
                  <a:lnTo>
                    <a:pt x="504" y="920"/>
                  </a:lnTo>
                  <a:lnTo>
                    <a:pt x="504" y="920"/>
                  </a:lnTo>
                  <a:lnTo>
                    <a:pt x="504" y="920"/>
                  </a:lnTo>
                  <a:lnTo>
                    <a:pt x="504" y="918"/>
                  </a:lnTo>
                  <a:lnTo>
                    <a:pt x="504" y="918"/>
                  </a:lnTo>
                  <a:lnTo>
                    <a:pt x="504" y="918"/>
                  </a:lnTo>
                  <a:lnTo>
                    <a:pt x="502" y="918"/>
                  </a:lnTo>
                  <a:lnTo>
                    <a:pt x="502" y="920"/>
                  </a:lnTo>
                  <a:lnTo>
                    <a:pt x="502" y="920"/>
                  </a:lnTo>
                  <a:lnTo>
                    <a:pt x="502" y="920"/>
                  </a:lnTo>
                  <a:lnTo>
                    <a:pt x="502" y="916"/>
                  </a:lnTo>
                  <a:lnTo>
                    <a:pt x="500" y="916"/>
                  </a:lnTo>
                  <a:lnTo>
                    <a:pt x="500" y="916"/>
                  </a:lnTo>
                  <a:lnTo>
                    <a:pt x="498" y="916"/>
                  </a:lnTo>
                  <a:lnTo>
                    <a:pt x="498" y="920"/>
                  </a:lnTo>
                  <a:lnTo>
                    <a:pt x="496" y="922"/>
                  </a:lnTo>
                  <a:lnTo>
                    <a:pt x="492" y="922"/>
                  </a:lnTo>
                  <a:lnTo>
                    <a:pt x="492" y="922"/>
                  </a:lnTo>
                  <a:lnTo>
                    <a:pt x="494" y="924"/>
                  </a:lnTo>
                  <a:lnTo>
                    <a:pt x="494" y="926"/>
                  </a:lnTo>
                  <a:lnTo>
                    <a:pt x="494" y="926"/>
                  </a:lnTo>
                  <a:lnTo>
                    <a:pt x="492" y="926"/>
                  </a:lnTo>
                  <a:lnTo>
                    <a:pt x="492" y="924"/>
                  </a:lnTo>
                  <a:lnTo>
                    <a:pt x="492" y="922"/>
                  </a:lnTo>
                  <a:lnTo>
                    <a:pt x="490" y="922"/>
                  </a:lnTo>
                  <a:lnTo>
                    <a:pt x="488" y="922"/>
                  </a:lnTo>
                  <a:lnTo>
                    <a:pt x="488" y="922"/>
                  </a:lnTo>
                  <a:lnTo>
                    <a:pt x="490" y="922"/>
                  </a:lnTo>
                  <a:lnTo>
                    <a:pt x="492" y="922"/>
                  </a:lnTo>
                  <a:lnTo>
                    <a:pt x="492" y="922"/>
                  </a:lnTo>
                  <a:lnTo>
                    <a:pt x="492" y="918"/>
                  </a:lnTo>
                  <a:lnTo>
                    <a:pt x="492" y="918"/>
                  </a:lnTo>
                  <a:lnTo>
                    <a:pt x="492" y="918"/>
                  </a:lnTo>
                  <a:lnTo>
                    <a:pt x="494" y="918"/>
                  </a:lnTo>
                  <a:lnTo>
                    <a:pt x="494" y="918"/>
                  </a:lnTo>
                  <a:lnTo>
                    <a:pt x="496" y="916"/>
                  </a:lnTo>
                  <a:lnTo>
                    <a:pt x="498" y="916"/>
                  </a:lnTo>
                  <a:lnTo>
                    <a:pt x="498" y="916"/>
                  </a:lnTo>
                  <a:lnTo>
                    <a:pt x="500" y="916"/>
                  </a:lnTo>
                  <a:lnTo>
                    <a:pt x="500" y="916"/>
                  </a:lnTo>
                  <a:lnTo>
                    <a:pt x="498" y="912"/>
                  </a:lnTo>
                  <a:lnTo>
                    <a:pt x="496" y="910"/>
                  </a:lnTo>
                  <a:lnTo>
                    <a:pt x="498" y="910"/>
                  </a:lnTo>
                  <a:lnTo>
                    <a:pt x="498" y="910"/>
                  </a:lnTo>
                  <a:lnTo>
                    <a:pt x="496" y="910"/>
                  </a:lnTo>
                  <a:lnTo>
                    <a:pt x="494" y="910"/>
                  </a:lnTo>
                  <a:lnTo>
                    <a:pt x="494" y="910"/>
                  </a:lnTo>
                  <a:lnTo>
                    <a:pt x="492" y="906"/>
                  </a:lnTo>
                  <a:lnTo>
                    <a:pt x="494" y="904"/>
                  </a:lnTo>
                  <a:lnTo>
                    <a:pt x="494" y="904"/>
                  </a:lnTo>
                  <a:lnTo>
                    <a:pt x="492" y="902"/>
                  </a:lnTo>
                  <a:lnTo>
                    <a:pt x="492" y="898"/>
                  </a:lnTo>
                  <a:lnTo>
                    <a:pt x="492" y="898"/>
                  </a:lnTo>
                  <a:lnTo>
                    <a:pt x="492" y="898"/>
                  </a:lnTo>
                  <a:lnTo>
                    <a:pt x="492" y="898"/>
                  </a:lnTo>
                  <a:lnTo>
                    <a:pt x="492" y="896"/>
                  </a:lnTo>
                  <a:lnTo>
                    <a:pt x="490" y="898"/>
                  </a:lnTo>
                  <a:lnTo>
                    <a:pt x="490" y="898"/>
                  </a:lnTo>
                  <a:lnTo>
                    <a:pt x="488" y="896"/>
                  </a:lnTo>
                  <a:lnTo>
                    <a:pt x="486" y="896"/>
                  </a:lnTo>
                  <a:lnTo>
                    <a:pt x="486" y="896"/>
                  </a:lnTo>
                  <a:lnTo>
                    <a:pt x="486" y="894"/>
                  </a:lnTo>
                  <a:lnTo>
                    <a:pt x="486" y="892"/>
                  </a:lnTo>
                  <a:lnTo>
                    <a:pt x="486" y="890"/>
                  </a:lnTo>
                  <a:lnTo>
                    <a:pt x="486" y="890"/>
                  </a:lnTo>
                  <a:lnTo>
                    <a:pt x="484" y="892"/>
                  </a:lnTo>
                  <a:lnTo>
                    <a:pt x="482" y="892"/>
                  </a:lnTo>
                  <a:lnTo>
                    <a:pt x="482" y="892"/>
                  </a:lnTo>
                  <a:lnTo>
                    <a:pt x="482" y="894"/>
                  </a:lnTo>
                  <a:lnTo>
                    <a:pt x="484" y="896"/>
                  </a:lnTo>
                  <a:lnTo>
                    <a:pt x="484" y="896"/>
                  </a:lnTo>
                  <a:lnTo>
                    <a:pt x="486" y="896"/>
                  </a:lnTo>
                  <a:lnTo>
                    <a:pt x="486" y="896"/>
                  </a:lnTo>
                  <a:lnTo>
                    <a:pt x="486" y="898"/>
                  </a:lnTo>
                  <a:lnTo>
                    <a:pt x="486" y="900"/>
                  </a:lnTo>
                  <a:lnTo>
                    <a:pt x="486" y="902"/>
                  </a:lnTo>
                  <a:lnTo>
                    <a:pt x="486" y="904"/>
                  </a:lnTo>
                  <a:lnTo>
                    <a:pt x="486" y="904"/>
                  </a:lnTo>
                  <a:lnTo>
                    <a:pt x="486" y="904"/>
                  </a:lnTo>
                  <a:lnTo>
                    <a:pt x="486" y="904"/>
                  </a:lnTo>
                  <a:lnTo>
                    <a:pt x="484" y="904"/>
                  </a:lnTo>
                  <a:lnTo>
                    <a:pt x="484" y="904"/>
                  </a:lnTo>
                  <a:lnTo>
                    <a:pt x="486" y="906"/>
                  </a:lnTo>
                  <a:lnTo>
                    <a:pt x="486" y="904"/>
                  </a:lnTo>
                  <a:lnTo>
                    <a:pt x="486" y="906"/>
                  </a:lnTo>
                  <a:lnTo>
                    <a:pt x="488" y="908"/>
                  </a:lnTo>
                  <a:lnTo>
                    <a:pt x="488" y="908"/>
                  </a:lnTo>
                  <a:lnTo>
                    <a:pt x="488" y="910"/>
                  </a:lnTo>
                  <a:lnTo>
                    <a:pt x="490" y="910"/>
                  </a:lnTo>
                  <a:lnTo>
                    <a:pt x="490" y="914"/>
                  </a:lnTo>
                  <a:lnTo>
                    <a:pt x="488" y="916"/>
                  </a:lnTo>
                  <a:lnTo>
                    <a:pt x="488" y="916"/>
                  </a:lnTo>
                  <a:lnTo>
                    <a:pt x="490" y="920"/>
                  </a:lnTo>
                  <a:lnTo>
                    <a:pt x="490" y="920"/>
                  </a:lnTo>
                  <a:lnTo>
                    <a:pt x="488" y="920"/>
                  </a:lnTo>
                  <a:lnTo>
                    <a:pt x="486" y="918"/>
                  </a:lnTo>
                  <a:lnTo>
                    <a:pt x="486" y="918"/>
                  </a:lnTo>
                  <a:lnTo>
                    <a:pt x="486" y="916"/>
                  </a:lnTo>
                  <a:lnTo>
                    <a:pt x="486" y="916"/>
                  </a:lnTo>
                  <a:lnTo>
                    <a:pt x="486" y="916"/>
                  </a:lnTo>
                  <a:lnTo>
                    <a:pt x="486" y="914"/>
                  </a:lnTo>
                  <a:lnTo>
                    <a:pt x="486" y="914"/>
                  </a:lnTo>
                  <a:lnTo>
                    <a:pt x="484" y="912"/>
                  </a:lnTo>
                  <a:lnTo>
                    <a:pt x="484" y="910"/>
                  </a:lnTo>
                  <a:lnTo>
                    <a:pt x="484" y="910"/>
                  </a:lnTo>
                  <a:lnTo>
                    <a:pt x="484" y="910"/>
                  </a:lnTo>
                  <a:lnTo>
                    <a:pt x="486" y="910"/>
                  </a:lnTo>
                  <a:lnTo>
                    <a:pt x="486" y="908"/>
                  </a:lnTo>
                  <a:lnTo>
                    <a:pt x="486" y="906"/>
                  </a:lnTo>
                  <a:lnTo>
                    <a:pt x="486" y="906"/>
                  </a:lnTo>
                  <a:lnTo>
                    <a:pt x="486" y="906"/>
                  </a:lnTo>
                  <a:lnTo>
                    <a:pt x="482" y="908"/>
                  </a:lnTo>
                  <a:lnTo>
                    <a:pt x="480" y="908"/>
                  </a:lnTo>
                  <a:lnTo>
                    <a:pt x="480" y="908"/>
                  </a:lnTo>
                  <a:lnTo>
                    <a:pt x="480" y="906"/>
                  </a:lnTo>
                  <a:lnTo>
                    <a:pt x="480" y="904"/>
                  </a:lnTo>
                  <a:lnTo>
                    <a:pt x="480" y="904"/>
                  </a:lnTo>
                  <a:lnTo>
                    <a:pt x="480" y="904"/>
                  </a:lnTo>
                  <a:lnTo>
                    <a:pt x="480" y="902"/>
                  </a:lnTo>
                  <a:lnTo>
                    <a:pt x="480" y="900"/>
                  </a:lnTo>
                  <a:lnTo>
                    <a:pt x="480" y="900"/>
                  </a:lnTo>
                  <a:lnTo>
                    <a:pt x="478" y="900"/>
                  </a:lnTo>
                  <a:lnTo>
                    <a:pt x="478" y="902"/>
                  </a:lnTo>
                  <a:lnTo>
                    <a:pt x="480" y="902"/>
                  </a:lnTo>
                  <a:lnTo>
                    <a:pt x="480" y="902"/>
                  </a:lnTo>
                  <a:lnTo>
                    <a:pt x="476" y="898"/>
                  </a:lnTo>
                  <a:lnTo>
                    <a:pt x="474" y="896"/>
                  </a:lnTo>
                  <a:lnTo>
                    <a:pt x="474" y="896"/>
                  </a:lnTo>
                  <a:lnTo>
                    <a:pt x="474" y="894"/>
                  </a:lnTo>
                  <a:lnTo>
                    <a:pt x="472" y="892"/>
                  </a:lnTo>
                  <a:lnTo>
                    <a:pt x="472" y="890"/>
                  </a:lnTo>
                  <a:lnTo>
                    <a:pt x="470" y="890"/>
                  </a:lnTo>
                  <a:lnTo>
                    <a:pt x="470" y="890"/>
                  </a:lnTo>
                  <a:lnTo>
                    <a:pt x="472" y="890"/>
                  </a:lnTo>
                  <a:lnTo>
                    <a:pt x="470" y="890"/>
                  </a:lnTo>
                  <a:lnTo>
                    <a:pt x="470" y="890"/>
                  </a:lnTo>
                  <a:lnTo>
                    <a:pt x="472" y="890"/>
                  </a:lnTo>
                  <a:lnTo>
                    <a:pt x="472" y="890"/>
                  </a:lnTo>
                  <a:lnTo>
                    <a:pt x="472" y="890"/>
                  </a:lnTo>
                  <a:lnTo>
                    <a:pt x="474" y="890"/>
                  </a:lnTo>
                  <a:lnTo>
                    <a:pt x="474" y="888"/>
                  </a:lnTo>
                  <a:lnTo>
                    <a:pt x="474" y="884"/>
                  </a:lnTo>
                  <a:lnTo>
                    <a:pt x="474" y="884"/>
                  </a:lnTo>
                  <a:lnTo>
                    <a:pt x="474" y="884"/>
                  </a:lnTo>
                  <a:lnTo>
                    <a:pt x="472" y="884"/>
                  </a:lnTo>
                  <a:lnTo>
                    <a:pt x="472" y="884"/>
                  </a:lnTo>
                  <a:lnTo>
                    <a:pt x="470" y="884"/>
                  </a:lnTo>
                  <a:lnTo>
                    <a:pt x="470" y="886"/>
                  </a:lnTo>
                  <a:lnTo>
                    <a:pt x="470" y="886"/>
                  </a:lnTo>
                  <a:lnTo>
                    <a:pt x="470" y="888"/>
                  </a:lnTo>
                  <a:lnTo>
                    <a:pt x="470" y="886"/>
                  </a:lnTo>
                  <a:lnTo>
                    <a:pt x="470" y="886"/>
                  </a:lnTo>
                  <a:lnTo>
                    <a:pt x="470" y="888"/>
                  </a:lnTo>
                  <a:lnTo>
                    <a:pt x="470" y="890"/>
                  </a:lnTo>
                  <a:lnTo>
                    <a:pt x="470" y="890"/>
                  </a:lnTo>
                  <a:lnTo>
                    <a:pt x="468" y="886"/>
                  </a:lnTo>
                  <a:lnTo>
                    <a:pt x="468" y="884"/>
                  </a:lnTo>
                  <a:lnTo>
                    <a:pt x="468" y="880"/>
                  </a:lnTo>
                  <a:lnTo>
                    <a:pt x="468" y="880"/>
                  </a:lnTo>
                  <a:lnTo>
                    <a:pt x="468" y="878"/>
                  </a:lnTo>
                  <a:lnTo>
                    <a:pt x="466" y="880"/>
                  </a:lnTo>
                  <a:lnTo>
                    <a:pt x="466" y="882"/>
                  </a:lnTo>
                  <a:lnTo>
                    <a:pt x="462" y="880"/>
                  </a:lnTo>
                  <a:lnTo>
                    <a:pt x="462" y="880"/>
                  </a:lnTo>
                  <a:lnTo>
                    <a:pt x="462" y="876"/>
                  </a:lnTo>
                  <a:lnTo>
                    <a:pt x="462" y="874"/>
                  </a:lnTo>
                  <a:lnTo>
                    <a:pt x="460" y="872"/>
                  </a:lnTo>
                  <a:lnTo>
                    <a:pt x="460" y="872"/>
                  </a:lnTo>
                  <a:lnTo>
                    <a:pt x="458" y="868"/>
                  </a:lnTo>
                  <a:lnTo>
                    <a:pt x="456" y="866"/>
                  </a:lnTo>
                  <a:lnTo>
                    <a:pt x="450" y="860"/>
                  </a:lnTo>
                  <a:lnTo>
                    <a:pt x="448" y="854"/>
                  </a:lnTo>
                  <a:lnTo>
                    <a:pt x="448" y="854"/>
                  </a:lnTo>
                  <a:lnTo>
                    <a:pt x="448" y="854"/>
                  </a:lnTo>
                  <a:lnTo>
                    <a:pt x="448" y="854"/>
                  </a:lnTo>
                  <a:lnTo>
                    <a:pt x="448" y="852"/>
                  </a:lnTo>
                  <a:lnTo>
                    <a:pt x="448" y="850"/>
                  </a:lnTo>
                  <a:lnTo>
                    <a:pt x="446" y="848"/>
                  </a:lnTo>
                  <a:lnTo>
                    <a:pt x="446" y="848"/>
                  </a:lnTo>
                  <a:lnTo>
                    <a:pt x="442" y="842"/>
                  </a:lnTo>
                  <a:lnTo>
                    <a:pt x="442" y="842"/>
                  </a:lnTo>
                  <a:lnTo>
                    <a:pt x="440" y="842"/>
                  </a:lnTo>
                  <a:lnTo>
                    <a:pt x="440" y="840"/>
                  </a:lnTo>
                  <a:lnTo>
                    <a:pt x="438" y="840"/>
                  </a:lnTo>
                  <a:lnTo>
                    <a:pt x="438" y="840"/>
                  </a:lnTo>
                  <a:lnTo>
                    <a:pt x="438" y="836"/>
                  </a:lnTo>
                  <a:lnTo>
                    <a:pt x="438" y="836"/>
                  </a:lnTo>
                  <a:lnTo>
                    <a:pt x="438" y="836"/>
                  </a:lnTo>
                  <a:lnTo>
                    <a:pt x="438" y="836"/>
                  </a:lnTo>
                  <a:lnTo>
                    <a:pt x="438" y="836"/>
                  </a:lnTo>
                  <a:lnTo>
                    <a:pt x="434" y="832"/>
                  </a:lnTo>
                  <a:lnTo>
                    <a:pt x="432" y="830"/>
                  </a:lnTo>
                  <a:lnTo>
                    <a:pt x="432" y="826"/>
                  </a:lnTo>
                  <a:lnTo>
                    <a:pt x="430" y="824"/>
                  </a:lnTo>
                  <a:lnTo>
                    <a:pt x="430" y="824"/>
                  </a:lnTo>
                  <a:lnTo>
                    <a:pt x="430" y="824"/>
                  </a:lnTo>
                  <a:lnTo>
                    <a:pt x="430" y="824"/>
                  </a:lnTo>
                  <a:lnTo>
                    <a:pt x="428" y="820"/>
                  </a:lnTo>
                  <a:lnTo>
                    <a:pt x="428" y="820"/>
                  </a:lnTo>
                  <a:lnTo>
                    <a:pt x="428" y="820"/>
                  </a:lnTo>
                  <a:lnTo>
                    <a:pt x="428" y="820"/>
                  </a:lnTo>
                  <a:lnTo>
                    <a:pt x="428" y="818"/>
                  </a:lnTo>
                  <a:lnTo>
                    <a:pt x="428" y="818"/>
                  </a:lnTo>
                  <a:lnTo>
                    <a:pt x="426" y="816"/>
                  </a:lnTo>
                  <a:lnTo>
                    <a:pt x="426" y="816"/>
                  </a:lnTo>
                  <a:lnTo>
                    <a:pt x="424" y="812"/>
                  </a:lnTo>
                  <a:lnTo>
                    <a:pt x="422" y="810"/>
                  </a:lnTo>
                  <a:lnTo>
                    <a:pt x="422" y="810"/>
                  </a:lnTo>
                  <a:lnTo>
                    <a:pt x="416" y="800"/>
                  </a:lnTo>
                  <a:lnTo>
                    <a:pt x="416" y="800"/>
                  </a:lnTo>
                  <a:lnTo>
                    <a:pt x="414" y="798"/>
                  </a:lnTo>
                  <a:lnTo>
                    <a:pt x="412" y="794"/>
                  </a:lnTo>
                  <a:lnTo>
                    <a:pt x="412" y="792"/>
                  </a:lnTo>
                  <a:lnTo>
                    <a:pt x="412" y="790"/>
                  </a:lnTo>
                  <a:lnTo>
                    <a:pt x="412" y="790"/>
                  </a:lnTo>
                  <a:lnTo>
                    <a:pt x="410" y="788"/>
                  </a:lnTo>
                  <a:lnTo>
                    <a:pt x="408" y="788"/>
                  </a:lnTo>
                  <a:lnTo>
                    <a:pt x="408" y="784"/>
                  </a:lnTo>
                  <a:lnTo>
                    <a:pt x="406" y="784"/>
                  </a:lnTo>
                  <a:lnTo>
                    <a:pt x="406" y="784"/>
                  </a:lnTo>
                  <a:lnTo>
                    <a:pt x="406" y="780"/>
                  </a:lnTo>
                  <a:lnTo>
                    <a:pt x="404" y="778"/>
                  </a:lnTo>
                  <a:lnTo>
                    <a:pt x="404" y="776"/>
                  </a:lnTo>
                  <a:lnTo>
                    <a:pt x="402" y="776"/>
                  </a:lnTo>
                  <a:lnTo>
                    <a:pt x="402" y="776"/>
                  </a:lnTo>
                  <a:lnTo>
                    <a:pt x="402" y="776"/>
                  </a:lnTo>
                  <a:lnTo>
                    <a:pt x="400" y="772"/>
                  </a:lnTo>
                  <a:lnTo>
                    <a:pt x="400" y="770"/>
                  </a:lnTo>
                  <a:lnTo>
                    <a:pt x="398" y="768"/>
                  </a:lnTo>
                  <a:lnTo>
                    <a:pt x="398" y="768"/>
                  </a:lnTo>
                  <a:lnTo>
                    <a:pt x="396" y="766"/>
                  </a:lnTo>
                  <a:lnTo>
                    <a:pt x="396" y="764"/>
                  </a:lnTo>
                  <a:lnTo>
                    <a:pt x="394" y="760"/>
                  </a:lnTo>
                  <a:lnTo>
                    <a:pt x="394" y="760"/>
                  </a:lnTo>
                  <a:lnTo>
                    <a:pt x="392" y="758"/>
                  </a:lnTo>
                  <a:lnTo>
                    <a:pt x="390" y="756"/>
                  </a:lnTo>
                  <a:lnTo>
                    <a:pt x="390" y="756"/>
                  </a:lnTo>
                  <a:lnTo>
                    <a:pt x="388" y="752"/>
                  </a:lnTo>
                  <a:lnTo>
                    <a:pt x="388" y="748"/>
                  </a:lnTo>
                  <a:lnTo>
                    <a:pt x="388" y="748"/>
                  </a:lnTo>
                  <a:lnTo>
                    <a:pt x="388" y="750"/>
                  </a:lnTo>
                  <a:lnTo>
                    <a:pt x="386" y="748"/>
                  </a:lnTo>
                  <a:lnTo>
                    <a:pt x="386" y="748"/>
                  </a:lnTo>
                  <a:lnTo>
                    <a:pt x="388" y="748"/>
                  </a:lnTo>
                  <a:lnTo>
                    <a:pt x="388" y="746"/>
                  </a:lnTo>
                  <a:lnTo>
                    <a:pt x="386" y="746"/>
                  </a:lnTo>
                  <a:lnTo>
                    <a:pt x="386" y="746"/>
                  </a:lnTo>
                  <a:lnTo>
                    <a:pt x="384" y="744"/>
                  </a:lnTo>
                  <a:lnTo>
                    <a:pt x="382" y="740"/>
                  </a:lnTo>
                  <a:lnTo>
                    <a:pt x="382" y="740"/>
                  </a:lnTo>
                  <a:lnTo>
                    <a:pt x="380" y="740"/>
                  </a:lnTo>
                  <a:lnTo>
                    <a:pt x="380" y="740"/>
                  </a:lnTo>
                  <a:lnTo>
                    <a:pt x="380" y="736"/>
                  </a:lnTo>
                  <a:lnTo>
                    <a:pt x="378" y="734"/>
                  </a:lnTo>
                  <a:lnTo>
                    <a:pt x="376" y="734"/>
                  </a:lnTo>
                  <a:lnTo>
                    <a:pt x="376" y="730"/>
                  </a:lnTo>
                  <a:lnTo>
                    <a:pt x="376" y="730"/>
                  </a:lnTo>
                  <a:lnTo>
                    <a:pt x="376" y="730"/>
                  </a:lnTo>
                  <a:lnTo>
                    <a:pt x="376" y="728"/>
                  </a:lnTo>
                  <a:lnTo>
                    <a:pt x="376" y="728"/>
                  </a:lnTo>
                  <a:lnTo>
                    <a:pt x="374" y="726"/>
                  </a:lnTo>
                  <a:lnTo>
                    <a:pt x="374" y="726"/>
                  </a:lnTo>
                  <a:lnTo>
                    <a:pt x="374" y="724"/>
                  </a:lnTo>
                  <a:lnTo>
                    <a:pt x="372" y="722"/>
                  </a:lnTo>
                  <a:lnTo>
                    <a:pt x="370" y="720"/>
                  </a:lnTo>
                  <a:lnTo>
                    <a:pt x="370" y="720"/>
                  </a:lnTo>
                  <a:lnTo>
                    <a:pt x="370" y="720"/>
                  </a:lnTo>
                  <a:lnTo>
                    <a:pt x="370" y="718"/>
                  </a:lnTo>
                  <a:lnTo>
                    <a:pt x="370" y="718"/>
                  </a:lnTo>
                  <a:lnTo>
                    <a:pt x="368" y="716"/>
                  </a:lnTo>
                  <a:lnTo>
                    <a:pt x="368" y="714"/>
                  </a:lnTo>
                  <a:lnTo>
                    <a:pt x="368" y="712"/>
                  </a:lnTo>
                  <a:lnTo>
                    <a:pt x="368" y="710"/>
                  </a:lnTo>
                  <a:lnTo>
                    <a:pt x="368" y="710"/>
                  </a:lnTo>
                  <a:lnTo>
                    <a:pt x="364" y="706"/>
                  </a:lnTo>
                  <a:lnTo>
                    <a:pt x="364" y="702"/>
                  </a:lnTo>
                  <a:lnTo>
                    <a:pt x="360" y="700"/>
                  </a:lnTo>
                  <a:lnTo>
                    <a:pt x="358" y="698"/>
                  </a:lnTo>
                  <a:lnTo>
                    <a:pt x="358" y="698"/>
                  </a:lnTo>
                  <a:lnTo>
                    <a:pt x="356" y="690"/>
                  </a:lnTo>
                  <a:lnTo>
                    <a:pt x="350" y="684"/>
                  </a:lnTo>
                  <a:lnTo>
                    <a:pt x="350" y="684"/>
                  </a:lnTo>
                  <a:lnTo>
                    <a:pt x="350" y="682"/>
                  </a:lnTo>
                  <a:lnTo>
                    <a:pt x="350" y="678"/>
                  </a:lnTo>
                  <a:lnTo>
                    <a:pt x="350" y="676"/>
                  </a:lnTo>
                  <a:lnTo>
                    <a:pt x="346" y="674"/>
                  </a:lnTo>
                  <a:lnTo>
                    <a:pt x="346" y="672"/>
                  </a:lnTo>
                  <a:lnTo>
                    <a:pt x="346" y="672"/>
                  </a:lnTo>
                  <a:lnTo>
                    <a:pt x="346" y="672"/>
                  </a:lnTo>
                  <a:lnTo>
                    <a:pt x="346" y="670"/>
                  </a:lnTo>
                  <a:lnTo>
                    <a:pt x="346" y="668"/>
                  </a:lnTo>
                  <a:lnTo>
                    <a:pt x="342" y="666"/>
                  </a:lnTo>
                  <a:lnTo>
                    <a:pt x="342" y="666"/>
                  </a:lnTo>
                  <a:lnTo>
                    <a:pt x="342" y="664"/>
                  </a:lnTo>
                  <a:lnTo>
                    <a:pt x="342" y="664"/>
                  </a:lnTo>
                  <a:lnTo>
                    <a:pt x="340" y="660"/>
                  </a:lnTo>
                  <a:lnTo>
                    <a:pt x="340" y="660"/>
                  </a:lnTo>
                  <a:lnTo>
                    <a:pt x="340" y="662"/>
                  </a:lnTo>
                  <a:lnTo>
                    <a:pt x="340" y="662"/>
                  </a:lnTo>
                  <a:lnTo>
                    <a:pt x="338" y="660"/>
                  </a:lnTo>
                  <a:lnTo>
                    <a:pt x="338" y="660"/>
                  </a:lnTo>
                  <a:lnTo>
                    <a:pt x="338" y="658"/>
                  </a:lnTo>
                  <a:lnTo>
                    <a:pt x="336" y="658"/>
                  </a:lnTo>
                  <a:lnTo>
                    <a:pt x="336" y="658"/>
                  </a:lnTo>
                  <a:lnTo>
                    <a:pt x="334" y="654"/>
                  </a:lnTo>
                  <a:lnTo>
                    <a:pt x="334" y="654"/>
                  </a:lnTo>
                  <a:lnTo>
                    <a:pt x="334" y="654"/>
                  </a:lnTo>
                  <a:lnTo>
                    <a:pt x="334" y="654"/>
                  </a:lnTo>
                  <a:lnTo>
                    <a:pt x="334" y="654"/>
                  </a:lnTo>
                  <a:lnTo>
                    <a:pt x="336" y="654"/>
                  </a:lnTo>
                  <a:lnTo>
                    <a:pt x="336" y="654"/>
                  </a:lnTo>
                  <a:lnTo>
                    <a:pt x="334" y="652"/>
                  </a:lnTo>
                  <a:lnTo>
                    <a:pt x="332" y="648"/>
                  </a:lnTo>
                  <a:lnTo>
                    <a:pt x="332" y="648"/>
                  </a:lnTo>
                  <a:lnTo>
                    <a:pt x="334" y="646"/>
                  </a:lnTo>
                  <a:lnTo>
                    <a:pt x="332" y="644"/>
                  </a:lnTo>
                  <a:lnTo>
                    <a:pt x="330" y="644"/>
                  </a:lnTo>
                  <a:lnTo>
                    <a:pt x="330" y="644"/>
                  </a:lnTo>
                  <a:lnTo>
                    <a:pt x="330" y="644"/>
                  </a:lnTo>
                  <a:lnTo>
                    <a:pt x="328" y="644"/>
                  </a:lnTo>
                  <a:lnTo>
                    <a:pt x="328" y="642"/>
                  </a:lnTo>
                  <a:lnTo>
                    <a:pt x="328" y="640"/>
                  </a:lnTo>
                  <a:lnTo>
                    <a:pt x="326" y="640"/>
                  </a:lnTo>
                  <a:lnTo>
                    <a:pt x="326" y="640"/>
                  </a:lnTo>
                  <a:lnTo>
                    <a:pt x="328" y="638"/>
                  </a:lnTo>
                  <a:lnTo>
                    <a:pt x="328" y="636"/>
                  </a:lnTo>
                  <a:lnTo>
                    <a:pt x="326" y="636"/>
                  </a:lnTo>
                  <a:lnTo>
                    <a:pt x="326" y="636"/>
                  </a:lnTo>
                  <a:lnTo>
                    <a:pt x="326" y="634"/>
                  </a:lnTo>
                  <a:lnTo>
                    <a:pt x="324" y="630"/>
                  </a:lnTo>
                  <a:lnTo>
                    <a:pt x="322" y="628"/>
                  </a:lnTo>
                  <a:lnTo>
                    <a:pt x="322" y="624"/>
                  </a:lnTo>
                  <a:lnTo>
                    <a:pt x="322" y="624"/>
                  </a:lnTo>
                  <a:lnTo>
                    <a:pt x="322" y="624"/>
                  </a:lnTo>
                  <a:lnTo>
                    <a:pt x="322" y="622"/>
                  </a:lnTo>
                  <a:lnTo>
                    <a:pt x="322" y="618"/>
                  </a:lnTo>
                  <a:lnTo>
                    <a:pt x="318" y="618"/>
                  </a:lnTo>
                  <a:lnTo>
                    <a:pt x="318" y="618"/>
                  </a:lnTo>
                  <a:lnTo>
                    <a:pt x="316" y="614"/>
                  </a:lnTo>
                  <a:lnTo>
                    <a:pt x="312" y="610"/>
                  </a:lnTo>
                  <a:lnTo>
                    <a:pt x="310" y="610"/>
                  </a:lnTo>
                  <a:lnTo>
                    <a:pt x="310" y="610"/>
                  </a:lnTo>
                  <a:lnTo>
                    <a:pt x="310" y="604"/>
                  </a:lnTo>
                  <a:lnTo>
                    <a:pt x="308" y="600"/>
                  </a:lnTo>
                  <a:lnTo>
                    <a:pt x="308" y="598"/>
                  </a:lnTo>
                  <a:lnTo>
                    <a:pt x="308" y="598"/>
                  </a:lnTo>
                  <a:lnTo>
                    <a:pt x="306" y="594"/>
                  </a:lnTo>
                  <a:lnTo>
                    <a:pt x="304" y="592"/>
                  </a:lnTo>
                  <a:lnTo>
                    <a:pt x="304" y="592"/>
                  </a:lnTo>
                  <a:lnTo>
                    <a:pt x="298" y="584"/>
                  </a:lnTo>
                  <a:lnTo>
                    <a:pt x="298" y="584"/>
                  </a:lnTo>
                  <a:lnTo>
                    <a:pt x="298" y="584"/>
                  </a:lnTo>
                  <a:lnTo>
                    <a:pt x="298" y="582"/>
                  </a:lnTo>
                  <a:lnTo>
                    <a:pt x="298" y="582"/>
                  </a:lnTo>
                  <a:lnTo>
                    <a:pt x="296" y="576"/>
                  </a:lnTo>
                  <a:lnTo>
                    <a:pt x="294" y="576"/>
                  </a:lnTo>
                  <a:lnTo>
                    <a:pt x="292" y="574"/>
                  </a:lnTo>
                  <a:lnTo>
                    <a:pt x="292" y="570"/>
                  </a:lnTo>
                  <a:lnTo>
                    <a:pt x="292" y="570"/>
                  </a:lnTo>
                  <a:lnTo>
                    <a:pt x="294" y="572"/>
                  </a:lnTo>
                  <a:lnTo>
                    <a:pt x="296" y="574"/>
                  </a:lnTo>
                  <a:lnTo>
                    <a:pt x="296" y="574"/>
                  </a:lnTo>
                  <a:lnTo>
                    <a:pt x="296" y="572"/>
                  </a:lnTo>
                  <a:lnTo>
                    <a:pt x="296" y="570"/>
                  </a:lnTo>
                  <a:lnTo>
                    <a:pt x="294" y="568"/>
                  </a:lnTo>
                  <a:lnTo>
                    <a:pt x="294" y="568"/>
                  </a:lnTo>
                  <a:lnTo>
                    <a:pt x="292" y="570"/>
                  </a:lnTo>
                  <a:lnTo>
                    <a:pt x="290" y="568"/>
                  </a:lnTo>
                  <a:lnTo>
                    <a:pt x="286" y="562"/>
                  </a:lnTo>
                  <a:lnTo>
                    <a:pt x="286" y="562"/>
                  </a:lnTo>
                  <a:lnTo>
                    <a:pt x="282" y="556"/>
                  </a:lnTo>
                  <a:lnTo>
                    <a:pt x="278" y="548"/>
                  </a:lnTo>
                  <a:lnTo>
                    <a:pt x="278" y="548"/>
                  </a:lnTo>
                  <a:lnTo>
                    <a:pt x="278" y="548"/>
                  </a:lnTo>
                  <a:lnTo>
                    <a:pt x="276" y="548"/>
                  </a:lnTo>
                  <a:lnTo>
                    <a:pt x="274" y="546"/>
                  </a:lnTo>
                  <a:lnTo>
                    <a:pt x="274" y="546"/>
                  </a:lnTo>
                  <a:lnTo>
                    <a:pt x="274" y="548"/>
                  </a:lnTo>
                  <a:lnTo>
                    <a:pt x="272" y="548"/>
                  </a:lnTo>
                  <a:lnTo>
                    <a:pt x="272" y="548"/>
                  </a:lnTo>
                  <a:lnTo>
                    <a:pt x="272" y="546"/>
                  </a:lnTo>
                  <a:lnTo>
                    <a:pt x="272" y="544"/>
                  </a:lnTo>
                  <a:lnTo>
                    <a:pt x="272" y="544"/>
                  </a:lnTo>
                  <a:lnTo>
                    <a:pt x="272" y="544"/>
                  </a:lnTo>
                  <a:lnTo>
                    <a:pt x="272" y="544"/>
                  </a:lnTo>
                  <a:lnTo>
                    <a:pt x="272" y="544"/>
                  </a:lnTo>
                  <a:lnTo>
                    <a:pt x="274" y="544"/>
                  </a:lnTo>
                  <a:lnTo>
                    <a:pt x="274" y="544"/>
                  </a:lnTo>
                  <a:lnTo>
                    <a:pt x="274" y="544"/>
                  </a:lnTo>
                  <a:lnTo>
                    <a:pt x="274" y="542"/>
                  </a:lnTo>
                  <a:lnTo>
                    <a:pt x="272" y="538"/>
                  </a:lnTo>
                  <a:lnTo>
                    <a:pt x="268" y="536"/>
                  </a:lnTo>
                  <a:lnTo>
                    <a:pt x="268" y="536"/>
                  </a:lnTo>
                  <a:lnTo>
                    <a:pt x="266" y="536"/>
                  </a:lnTo>
                  <a:lnTo>
                    <a:pt x="266" y="534"/>
                  </a:lnTo>
                  <a:lnTo>
                    <a:pt x="266" y="534"/>
                  </a:lnTo>
                  <a:lnTo>
                    <a:pt x="266" y="532"/>
                  </a:lnTo>
                  <a:lnTo>
                    <a:pt x="266" y="528"/>
                  </a:lnTo>
                  <a:lnTo>
                    <a:pt x="266" y="528"/>
                  </a:lnTo>
                  <a:lnTo>
                    <a:pt x="264" y="528"/>
                  </a:lnTo>
                  <a:lnTo>
                    <a:pt x="262" y="526"/>
                  </a:lnTo>
                  <a:lnTo>
                    <a:pt x="262" y="526"/>
                  </a:lnTo>
                  <a:lnTo>
                    <a:pt x="260" y="524"/>
                  </a:lnTo>
                  <a:lnTo>
                    <a:pt x="260" y="524"/>
                  </a:lnTo>
                  <a:lnTo>
                    <a:pt x="260" y="524"/>
                  </a:lnTo>
                  <a:lnTo>
                    <a:pt x="260" y="522"/>
                  </a:lnTo>
                  <a:lnTo>
                    <a:pt x="260" y="522"/>
                  </a:lnTo>
                  <a:lnTo>
                    <a:pt x="258" y="520"/>
                  </a:lnTo>
                  <a:lnTo>
                    <a:pt x="258" y="520"/>
                  </a:lnTo>
                  <a:lnTo>
                    <a:pt x="258" y="518"/>
                  </a:lnTo>
                  <a:lnTo>
                    <a:pt x="256" y="516"/>
                  </a:lnTo>
                  <a:lnTo>
                    <a:pt x="256" y="516"/>
                  </a:lnTo>
                  <a:lnTo>
                    <a:pt x="256" y="514"/>
                  </a:lnTo>
                  <a:lnTo>
                    <a:pt x="254" y="514"/>
                  </a:lnTo>
                  <a:lnTo>
                    <a:pt x="254" y="514"/>
                  </a:lnTo>
                  <a:lnTo>
                    <a:pt x="254" y="512"/>
                  </a:lnTo>
                  <a:lnTo>
                    <a:pt x="254" y="512"/>
                  </a:lnTo>
                  <a:lnTo>
                    <a:pt x="254" y="510"/>
                  </a:lnTo>
                  <a:lnTo>
                    <a:pt x="254" y="508"/>
                  </a:lnTo>
                  <a:lnTo>
                    <a:pt x="252" y="508"/>
                  </a:lnTo>
                  <a:lnTo>
                    <a:pt x="248" y="508"/>
                  </a:lnTo>
                  <a:lnTo>
                    <a:pt x="248" y="508"/>
                  </a:lnTo>
                  <a:lnTo>
                    <a:pt x="250" y="508"/>
                  </a:lnTo>
                  <a:lnTo>
                    <a:pt x="250" y="506"/>
                  </a:lnTo>
                  <a:lnTo>
                    <a:pt x="252" y="504"/>
                  </a:lnTo>
                  <a:lnTo>
                    <a:pt x="252" y="502"/>
                  </a:lnTo>
                  <a:lnTo>
                    <a:pt x="252" y="502"/>
                  </a:lnTo>
                  <a:lnTo>
                    <a:pt x="248" y="502"/>
                  </a:lnTo>
                  <a:lnTo>
                    <a:pt x="248" y="502"/>
                  </a:lnTo>
                  <a:lnTo>
                    <a:pt x="248" y="502"/>
                  </a:lnTo>
                  <a:lnTo>
                    <a:pt x="248" y="502"/>
                  </a:lnTo>
                  <a:lnTo>
                    <a:pt x="248" y="500"/>
                  </a:lnTo>
                  <a:lnTo>
                    <a:pt x="248" y="500"/>
                  </a:lnTo>
                  <a:lnTo>
                    <a:pt x="246" y="500"/>
                  </a:lnTo>
                  <a:lnTo>
                    <a:pt x="246" y="502"/>
                  </a:lnTo>
                  <a:lnTo>
                    <a:pt x="244" y="504"/>
                  </a:lnTo>
                  <a:lnTo>
                    <a:pt x="244" y="504"/>
                  </a:lnTo>
                  <a:lnTo>
                    <a:pt x="244" y="502"/>
                  </a:lnTo>
                  <a:lnTo>
                    <a:pt x="242" y="502"/>
                  </a:lnTo>
                  <a:lnTo>
                    <a:pt x="242" y="502"/>
                  </a:lnTo>
                  <a:lnTo>
                    <a:pt x="242" y="502"/>
                  </a:lnTo>
                  <a:lnTo>
                    <a:pt x="242" y="496"/>
                  </a:lnTo>
                  <a:lnTo>
                    <a:pt x="242" y="496"/>
                  </a:lnTo>
                  <a:lnTo>
                    <a:pt x="240" y="494"/>
                  </a:lnTo>
                  <a:lnTo>
                    <a:pt x="240" y="494"/>
                  </a:lnTo>
                  <a:lnTo>
                    <a:pt x="240" y="490"/>
                  </a:lnTo>
                  <a:lnTo>
                    <a:pt x="238" y="490"/>
                  </a:lnTo>
                  <a:lnTo>
                    <a:pt x="238" y="490"/>
                  </a:lnTo>
                  <a:lnTo>
                    <a:pt x="236" y="490"/>
                  </a:lnTo>
                  <a:lnTo>
                    <a:pt x="236" y="490"/>
                  </a:lnTo>
                  <a:lnTo>
                    <a:pt x="236" y="490"/>
                  </a:lnTo>
                  <a:lnTo>
                    <a:pt x="236" y="486"/>
                  </a:lnTo>
                  <a:lnTo>
                    <a:pt x="234" y="484"/>
                  </a:lnTo>
                  <a:lnTo>
                    <a:pt x="234" y="482"/>
                  </a:lnTo>
                  <a:lnTo>
                    <a:pt x="232" y="482"/>
                  </a:lnTo>
                  <a:lnTo>
                    <a:pt x="232" y="482"/>
                  </a:lnTo>
                  <a:lnTo>
                    <a:pt x="230" y="478"/>
                  </a:lnTo>
                  <a:lnTo>
                    <a:pt x="230" y="472"/>
                  </a:lnTo>
                  <a:lnTo>
                    <a:pt x="230" y="472"/>
                  </a:lnTo>
                  <a:lnTo>
                    <a:pt x="230" y="472"/>
                  </a:lnTo>
                  <a:lnTo>
                    <a:pt x="230" y="474"/>
                  </a:lnTo>
                  <a:lnTo>
                    <a:pt x="230" y="476"/>
                  </a:lnTo>
                  <a:lnTo>
                    <a:pt x="230" y="476"/>
                  </a:lnTo>
                  <a:lnTo>
                    <a:pt x="228" y="472"/>
                  </a:lnTo>
                  <a:lnTo>
                    <a:pt x="226" y="468"/>
                  </a:lnTo>
                  <a:lnTo>
                    <a:pt x="226" y="466"/>
                  </a:lnTo>
                  <a:lnTo>
                    <a:pt x="224" y="460"/>
                  </a:lnTo>
                  <a:lnTo>
                    <a:pt x="224" y="460"/>
                  </a:lnTo>
                  <a:lnTo>
                    <a:pt x="224" y="460"/>
                  </a:lnTo>
                  <a:lnTo>
                    <a:pt x="224" y="460"/>
                  </a:lnTo>
                  <a:lnTo>
                    <a:pt x="224" y="456"/>
                  </a:lnTo>
                  <a:lnTo>
                    <a:pt x="224" y="456"/>
                  </a:lnTo>
                  <a:lnTo>
                    <a:pt x="220" y="456"/>
                  </a:lnTo>
                  <a:lnTo>
                    <a:pt x="218" y="456"/>
                  </a:lnTo>
                  <a:lnTo>
                    <a:pt x="216" y="454"/>
                  </a:lnTo>
                  <a:lnTo>
                    <a:pt x="216" y="454"/>
                  </a:lnTo>
                  <a:lnTo>
                    <a:pt x="214" y="452"/>
                  </a:lnTo>
                  <a:lnTo>
                    <a:pt x="212" y="448"/>
                  </a:lnTo>
                  <a:lnTo>
                    <a:pt x="212" y="448"/>
                  </a:lnTo>
                  <a:lnTo>
                    <a:pt x="210" y="448"/>
                  </a:lnTo>
                  <a:lnTo>
                    <a:pt x="210" y="442"/>
                  </a:lnTo>
                  <a:lnTo>
                    <a:pt x="208" y="440"/>
                  </a:lnTo>
                  <a:lnTo>
                    <a:pt x="206" y="438"/>
                  </a:lnTo>
                  <a:lnTo>
                    <a:pt x="206" y="438"/>
                  </a:lnTo>
                  <a:lnTo>
                    <a:pt x="206" y="438"/>
                  </a:lnTo>
                  <a:lnTo>
                    <a:pt x="206" y="438"/>
                  </a:lnTo>
                  <a:lnTo>
                    <a:pt x="204" y="434"/>
                  </a:lnTo>
                  <a:lnTo>
                    <a:pt x="202" y="430"/>
                  </a:lnTo>
                  <a:lnTo>
                    <a:pt x="200" y="428"/>
                  </a:lnTo>
                  <a:lnTo>
                    <a:pt x="200" y="428"/>
                  </a:lnTo>
                  <a:lnTo>
                    <a:pt x="198" y="426"/>
                  </a:lnTo>
                  <a:lnTo>
                    <a:pt x="196" y="424"/>
                  </a:lnTo>
                  <a:lnTo>
                    <a:pt x="196" y="424"/>
                  </a:lnTo>
                  <a:lnTo>
                    <a:pt x="196" y="424"/>
                  </a:lnTo>
                  <a:lnTo>
                    <a:pt x="194" y="418"/>
                  </a:lnTo>
                  <a:lnTo>
                    <a:pt x="194" y="416"/>
                  </a:lnTo>
                  <a:lnTo>
                    <a:pt x="190" y="416"/>
                  </a:lnTo>
                  <a:lnTo>
                    <a:pt x="190" y="416"/>
                  </a:lnTo>
                  <a:lnTo>
                    <a:pt x="188" y="410"/>
                  </a:lnTo>
                  <a:lnTo>
                    <a:pt x="188" y="406"/>
                  </a:lnTo>
                  <a:lnTo>
                    <a:pt x="184" y="404"/>
                  </a:lnTo>
                  <a:lnTo>
                    <a:pt x="184" y="404"/>
                  </a:lnTo>
                  <a:lnTo>
                    <a:pt x="184" y="404"/>
                  </a:lnTo>
                  <a:lnTo>
                    <a:pt x="184" y="400"/>
                  </a:lnTo>
                  <a:lnTo>
                    <a:pt x="182" y="400"/>
                  </a:lnTo>
                  <a:lnTo>
                    <a:pt x="182" y="400"/>
                  </a:lnTo>
                  <a:lnTo>
                    <a:pt x="182" y="398"/>
                  </a:lnTo>
                  <a:lnTo>
                    <a:pt x="182" y="396"/>
                  </a:lnTo>
                  <a:lnTo>
                    <a:pt x="182" y="396"/>
                  </a:lnTo>
                  <a:lnTo>
                    <a:pt x="182" y="396"/>
                  </a:lnTo>
                  <a:lnTo>
                    <a:pt x="182" y="396"/>
                  </a:lnTo>
                  <a:lnTo>
                    <a:pt x="182" y="394"/>
                  </a:lnTo>
                  <a:lnTo>
                    <a:pt x="182" y="394"/>
                  </a:lnTo>
                  <a:lnTo>
                    <a:pt x="182" y="394"/>
                  </a:lnTo>
                  <a:lnTo>
                    <a:pt x="182" y="394"/>
                  </a:lnTo>
                  <a:lnTo>
                    <a:pt x="180" y="394"/>
                  </a:lnTo>
                  <a:lnTo>
                    <a:pt x="178" y="394"/>
                  </a:lnTo>
                  <a:lnTo>
                    <a:pt x="178" y="394"/>
                  </a:lnTo>
                  <a:lnTo>
                    <a:pt x="178" y="394"/>
                  </a:lnTo>
                  <a:lnTo>
                    <a:pt x="180" y="394"/>
                  </a:lnTo>
                  <a:lnTo>
                    <a:pt x="180" y="390"/>
                  </a:lnTo>
                  <a:lnTo>
                    <a:pt x="180" y="390"/>
                  </a:lnTo>
                  <a:lnTo>
                    <a:pt x="180" y="390"/>
                  </a:lnTo>
                  <a:lnTo>
                    <a:pt x="180" y="390"/>
                  </a:lnTo>
                  <a:lnTo>
                    <a:pt x="176" y="390"/>
                  </a:lnTo>
                  <a:lnTo>
                    <a:pt x="176" y="390"/>
                  </a:lnTo>
                  <a:lnTo>
                    <a:pt x="176" y="390"/>
                  </a:lnTo>
                  <a:lnTo>
                    <a:pt x="174" y="388"/>
                  </a:lnTo>
                  <a:lnTo>
                    <a:pt x="172" y="384"/>
                  </a:lnTo>
                  <a:lnTo>
                    <a:pt x="170" y="382"/>
                  </a:lnTo>
                  <a:lnTo>
                    <a:pt x="170" y="378"/>
                  </a:lnTo>
                  <a:lnTo>
                    <a:pt x="170" y="378"/>
                  </a:lnTo>
                  <a:lnTo>
                    <a:pt x="170" y="376"/>
                  </a:lnTo>
                  <a:lnTo>
                    <a:pt x="166" y="372"/>
                  </a:lnTo>
                  <a:lnTo>
                    <a:pt x="162" y="368"/>
                  </a:lnTo>
                  <a:lnTo>
                    <a:pt x="162" y="368"/>
                  </a:lnTo>
                  <a:lnTo>
                    <a:pt x="164" y="364"/>
                  </a:lnTo>
                  <a:lnTo>
                    <a:pt x="160" y="362"/>
                  </a:lnTo>
                  <a:lnTo>
                    <a:pt x="158" y="360"/>
                  </a:lnTo>
                  <a:lnTo>
                    <a:pt x="158" y="356"/>
                  </a:lnTo>
                  <a:lnTo>
                    <a:pt x="158" y="356"/>
                  </a:lnTo>
                  <a:lnTo>
                    <a:pt x="156" y="356"/>
                  </a:lnTo>
                  <a:lnTo>
                    <a:pt x="154" y="352"/>
                  </a:lnTo>
                  <a:lnTo>
                    <a:pt x="152" y="350"/>
                  </a:lnTo>
                  <a:lnTo>
                    <a:pt x="150" y="346"/>
                  </a:lnTo>
                  <a:lnTo>
                    <a:pt x="150" y="346"/>
                  </a:lnTo>
                  <a:lnTo>
                    <a:pt x="148" y="342"/>
                  </a:lnTo>
                  <a:lnTo>
                    <a:pt x="144" y="338"/>
                  </a:lnTo>
                  <a:lnTo>
                    <a:pt x="144" y="338"/>
                  </a:lnTo>
                  <a:lnTo>
                    <a:pt x="144" y="336"/>
                  </a:lnTo>
                  <a:lnTo>
                    <a:pt x="142" y="336"/>
                  </a:lnTo>
                  <a:lnTo>
                    <a:pt x="142" y="336"/>
                  </a:lnTo>
                  <a:lnTo>
                    <a:pt x="142" y="336"/>
                  </a:lnTo>
                  <a:lnTo>
                    <a:pt x="142" y="332"/>
                  </a:lnTo>
                  <a:lnTo>
                    <a:pt x="142" y="332"/>
                  </a:lnTo>
                  <a:lnTo>
                    <a:pt x="140" y="326"/>
                  </a:lnTo>
                  <a:lnTo>
                    <a:pt x="140" y="326"/>
                  </a:lnTo>
                  <a:lnTo>
                    <a:pt x="140" y="326"/>
                  </a:lnTo>
                  <a:lnTo>
                    <a:pt x="136" y="326"/>
                  </a:lnTo>
                  <a:lnTo>
                    <a:pt x="134" y="326"/>
                  </a:lnTo>
                  <a:lnTo>
                    <a:pt x="134" y="324"/>
                  </a:lnTo>
                  <a:lnTo>
                    <a:pt x="134" y="324"/>
                  </a:lnTo>
                  <a:lnTo>
                    <a:pt x="134" y="322"/>
                  </a:lnTo>
                  <a:lnTo>
                    <a:pt x="134" y="320"/>
                  </a:lnTo>
                  <a:lnTo>
                    <a:pt x="134" y="320"/>
                  </a:lnTo>
                  <a:lnTo>
                    <a:pt x="134" y="320"/>
                  </a:lnTo>
                  <a:lnTo>
                    <a:pt x="134" y="320"/>
                  </a:lnTo>
                  <a:lnTo>
                    <a:pt x="134" y="318"/>
                  </a:lnTo>
                  <a:lnTo>
                    <a:pt x="128" y="314"/>
                  </a:lnTo>
                  <a:lnTo>
                    <a:pt x="128" y="314"/>
                  </a:lnTo>
                  <a:lnTo>
                    <a:pt x="128" y="314"/>
                  </a:lnTo>
                  <a:lnTo>
                    <a:pt x="128" y="312"/>
                  </a:lnTo>
                  <a:lnTo>
                    <a:pt x="126" y="308"/>
                  </a:lnTo>
                  <a:lnTo>
                    <a:pt x="124" y="308"/>
                  </a:lnTo>
                  <a:lnTo>
                    <a:pt x="122" y="302"/>
                  </a:lnTo>
                  <a:lnTo>
                    <a:pt x="122" y="302"/>
                  </a:lnTo>
                  <a:lnTo>
                    <a:pt x="122" y="302"/>
                  </a:lnTo>
                  <a:lnTo>
                    <a:pt x="122" y="302"/>
                  </a:lnTo>
                  <a:lnTo>
                    <a:pt x="120" y="300"/>
                  </a:lnTo>
                  <a:lnTo>
                    <a:pt x="120" y="300"/>
                  </a:lnTo>
                  <a:lnTo>
                    <a:pt x="120" y="298"/>
                  </a:lnTo>
                  <a:lnTo>
                    <a:pt x="118" y="296"/>
                  </a:lnTo>
                  <a:lnTo>
                    <a:pt x="116" y="296"/>
                  </a:lnTo>
                  <a:lnTo>
                    <a:pt x="116" y="296"/>
                  </a:lnTo>
                  <a:lnTo>
                    <a:pt x="116" y="290"/>
                  </a:lnTo>
                  <a:lnTo>
                    <a:pt x="114" y="290"/>
                  </a:lnTo>
                  <a:lnTo>
                    <a:pt x="114" y="290"/>
                  </a:lnTo>
                  <a:lnTo>
                    <a:pt x="110" y="284"/>
                  </a:lnTo>
                  <a:lnTo>
                    <a:pt x="110" y="280"/>
                  </a:lnTo>
                  <a:lnTo>
                    <a:pt x="106" y="278"/>
                  </a:lnTo>
                  <a:lnTo>
                    <a:pt x="106" y="278"/>
                  </a:lnTo>
                  <a:lnTo>
                    <a:pt x="108" y="276"/>
                  </a:lnTo>
                  <a:lnTo>
                    <a:pt x="108" y="276"/>
                  </a:lnTo>
                  <a:lnTo>
                    <a:pt x="106" y="276"/>
                  </a:lnTo>
                  <a:lnTo>
                    <a:pt x="106" y="276"/>
                  </a:lnTo>
                  <a:lnTo>
                    <a:pt x="104" y="272"/>
                  </a:lnTo>
                  <a:lnTo>
                    <a:pt x="104" y="272"/>
                  </a:lnTo>
                  <a:lnTo>
                    <a:pt x="100" y="270"/>
                  </a:lnTo>
                  <a:lnTo>
                    <a:pt x="98" y="266"/>
                  </a:lnTo>
                  <a:lnTo>
                    <a:pt x="98" y="264"/>
                  </a:lnTo>
                  <a:lnTo>
                    <a:pt x="98" y="264"/>
                  </a:lnTo>
                  <a:lnTo>
                    <a:pt x="98" y="262"/>
                  </a:lnTo>
                  <a:lnTo>
                    <a:pt x="98" y="264"/>
                  </a:lnTo>
                  <a:lnTo>
                    <a:pt x="98" y="264"/>
                  </a:lnTo>
                  <a:lnTo>
                    <a:pt x="96" y="262"/>
                  </a:lnTo>
                  <a:lnTo>
                    <a:pt x="94" y="260"/>
                  </a:lnTo>
                  <a:lnTo>
                    <a:pt x="92" y="256"/>
                  </a:lnTo>
                  <a:lnTo>
                    <a:pt x="92" y="254"/>
                  </a:lnTo>
                  <a:lnTo>
                    <a:pt x="92" y="254"/>
                  </a:lnTo>
                  <a:lnTo>
                    <a:pt x="90" y="252"/>
                  </a:lnTo>
                  <a:lnTo>
                    <a:pt x="88" y="250"/>
                  </a:lnTo>
                  <a:lnTo>
                    <a:pt x="86" y="248"/>
                  </a:lnTo>
                  <a:lnTo>
                    <a:pt x="84" y="246"/>
                  </a:lnTo>
                  <a:lnTo>
                    <a:pt x="84" y="246"/>
                  </a:lnTo>
                  <a:lnTo>
                    <a:pt x="84" y="242"/>
                  </a:lnTo>
                  <a:lnTo>
                    <a:pt x="80" y="238"/>
                  </a:lnTo>
                  <a:lnTo>
                    <a:pt x="80" y="238"/>
                  </a:lnTo>
                  <a:lnTo>
                    <a:pt x="80" y="236"/>
                  </a:lnTo>
                  <a:lnTo>
                    <a:pt x="78" y="236"/>
                  </a:lnTo>
                  <a:lnTo>
                    <a:pt x="78" y="234"/>
                  </a:lnTo>
                  <a:lnTo>
                    <a:pt x="78" y="232"/>
                  </a:lnTo>
                  <a:lnTo>
                    <a:pt x="78" y="232"/>
                  </a:lnTo>
                  <a:lnTo>
                    <a:pt x="76" y="230"/>
                  </a:lnTo>
                  <a:lnTo>
                    <a:pt x="74" y="226"/>
                  </a:lnTo>
                  <a:lnTo>
                    <a:pt x="74" y="226"/>
                  </a:lnTo>
                  <a:lnTo>
                    <a:pt x="72" y="224"/>
                  </a:lnTo>
                  <a:lnTo>
                    <a:pt x="68" y="218"/>
                  </a:lnTo>
                  <a:lnTo>
                    <a:pt x="66" y="216"/>
                  </a:lnTo>
                  <a:lnTo>
                    <a:pt x="64" y="212"/>
                  </a:lnTo>
                  <a:lnTo>
                    <a:pt x="64" y="212"/>
                  </a:lnTo>
                  <a:lnTo>
                    <a:pt x="60" y="206"/>
                  </a:lnTo>
                  <a:lnTo>
                    <a:pt x="58" y="204"/>
                  </a:lnTo>
                  <a:lnTo>
                    <a:pt x="58" y="204"/>
                  </a:lnTo>
                  <a:lnTo>
                    <a:pt x="56" y="204"/>
                  </a:lnTo>
                  <a:lnTo>
                    <a:pt x="54" y="202"/>
                  </a:lnTo>
                  <a:lnTo>
                    <a:pt x="54" y="200"/>
                  </a:lnTo>
                  <a:lnTo>
                    <a:pt x="54" y="200"/>
                  </a:lnTo>
                  <a:lnTo>
                    <a:pt x="54" y="200"/>
                  </a:lnTo>
                  <a:lnTo>
                    <a:pt x="52" y="198"/>
                  </a:lnTo>
                  <a:lnTo>
                    <a:pt x="50" y="196"/>
                  </a:lnTo>
                  <a:lnTo>
                    <a:pt x="50" y="194"/>
                  </a:lnTo>
                  <a:lnTo>
                    <a:pt x="48" y="194"/>
                  </a:lnTo>
                  <a:lnTo>
                    <a:pt x="48" y="194"/>
                  </a:lnTo>
                  <a:lnTo>
                    <a:pt x="48" y="190"/>
                  </a:lnTo>
                  <a:lnTo>
                    <a:pt x="48" y="186"/>
                  </a:lnTo>
                  <a:lnTo>
                    <a:pt x="46" y="186"/>
                  </a:lnTo>
                  <a:lnTo>
                    <a:pt x="42" y="186"/>
                  </a:lnTo>
                  <a:lnTo>
                    <a:pt x="42" y="186"/>
                  </a:lnTo>
                  <a:lnTo>
                    <a:pt x="42" y="186"/>
                  </a:lnTo>
                  <a:lnTo>
                    <a:pt x="42" y="182"/>
                  </a:lnTo>
                  <a:lnTo>
                    <a:pt x="38" y="184"/>
                  </a:lnTo>
                  <a:lnTo>
                    <a:pt x="38" y="184"/>
                  </a:lnTo>
                  <a:lnTo>
                    <a:pt x="38" y="176"/>
                  </a:lnTo>
                  <a:lnTo>
                    <a:pt x="36" y="174"/>
                  </a:lnTo>
                  <a:lnTo>
                    <a:pt x="32" y="174"/>
                  </a:lnTo>
                  <a:lnTo>
                    <a:pt x="32" y="170"/>
                  </a:lnTo>
                  <a:lnTo>
                    <a:pt x="32" y="170"/>
                  </a:lnTo>
                  <a:lnTo>
                    <a:pt x="36" y="174"/>
                  </a:lnTo>
                  <a:lnTo>
                    <a:pt x="40" y="174"/>
                  </a:lnTo>
                  <a:lnTo>
                    <a:pt x="40" y="174"/>
                  </a:lnTo>
                  <a:lnTo>
                    <a:pt x="40" y="172"/>
                  </a:lnTo>
                  <a:lnTo>
                    <a:pt x="38" y="170"/>
                  </a:lnTo>
                  <a:lnTo>
                    <a:pt x="38" y="170"/>
                  </a:lnTo>
                  <a:lnTo>
                    <a:pt x="38" y="168"/>
                  </a:lnTo>
                  <a:lnTo>
                    <a:pt x="38" y="168"/>
                  </a:lnTo>
                  <a:lnTo>
                    <a:pt x="30" y="162"/>
                  </a:lnTo>
                  <a:lnTo>
                    <a:pt x="24" y="156"/>
                  </a:lnTo>
                  <a:lnTo>
                    <a:pt x="24" y="156"/>
                  </a:lnTo>
                  <a:lnTo>
                    <a:pt x="24" y="156"/>
                  </a:lnTo>
                  <a:lnTo>
                    <a:pt x="24" y="156"/>
                  </a:lnTo>
                  <a:lnTo>
                    <a:pt x="22" y="152"/>
                  </a:lnTo>
                  <a:lnTo>
                    <a:pt x="20" y="150"/>
                  </a:lnTo>
                  <a:lnTo>
                    <a:pt x="20" y="150"/>
                  </a:lnTo>
                  <a:lnTo>
                    <a:pt x="20" y="148"/>
                  </a:lnTo>
                  <a:lnTo>
                    <a:pt x="20" y="146"/>
                  </a:lnTo>
                  <a:lnTo>
                    <a:pt x="24" y="146"/>
                  </a:lnTo>
                  <a:lnTo>
                    <a:pt x="22" y="144"/>
                  </a:lnTo>
                  <a:lnTo>
                    <a:pt x="22" y="144"/>
                  </a:lnTo>
                  <a:lnTo>
                    <a:pt x="24" y="144"/>
                  </a:lnTo>
                  <a:lnTo>
                    <a:pt x="26" y="144"/>
                  </a:lnTo>
                  <a:lnTo>
                    <a:pt x="28" y="146"/>
                  </a:lnTo>
                  <a:lnTo>
                    <a:pt x="30" y="146"/>
                  </a:lnTo>
                  <a:lnTo>
                    <a:pt x="32" y="144"/>
                  </a:lnTo>
                  <a:lnTo>
                    <a:pt x="32" y="144"/>
                  </a:lnTo>
                  <a:lnTo>
                    <a:pt x="28" y="142"/>
                  </a:lnTo>
                  <a:lnTo>
                    <a:pt x="24" y="140"/>
                  </a:lnTo>
                  <a:lnTo>
                    <a:pt x="22" y="140"/>
                  </a:lnTo>
                  <a:lnTo>
                    <a:pt x="22" y="140"/>
                  </a:lnTo>
                  <a:lnTo>
                    <a:pt x="20" y="138"/>
                  </a:lnTo>
                  <a:lnTo>
                    <a:pt x="20" y="138"/>
                  </a:lnTo>
                  <a:lnTo>
                    <a:pt x="22" y="138"/>
                  </a:lnTo>
                  <a:lnTo>
                    <a:pt x="22" y="138"/>
                  </a:lnTo>
                  <a:lnTo>
                    <a:pt x="24" y="136"/>
                  </a:lnTo>
                  <a:lnTo>
                    <a:pt x="26" y="136"/>
                  </a:lnTo>
                  <a:lnTo>
                    <a:pt x="30" y="136"/>
                  </a:lnTo>
                  <a:lnTo>
                    <a:pt x="32" y="136"/>
                  </a:lnTo>
                  <a:lnTo>
                    <a:pt x="34" y="134"/>
                  </a:lnTo>
                  <a:lnTo>
                    <a:pt x="34" y="132"/>
                  </a:lnTo>
                  <a:lnTo>
                    <a:pt x="34" y="132"/>
                  </a:lnTo>
                  <a:lnTo>
                    <a:pt x="32" y="132"/>
                  </a:lnTo>
                  <a:lnTo>
                    <a:pt x="30" y="132"/>
                  </a:lnTo>
                  <a:lnTo>
                    <a:pt x="30" y="132"/>
                  </a:lnTo>
                  <a:lnTo>
                    <a:pt x="30" y="130"/>
                  </a:lnTo>
                  <a:lnTo>
                    <a:pt x="30" y="130"/>
                  </a:lnTo>
                  <a:lnTo>
                    <a:pt x="30" y="126"/>
                  </a:lnTo>
                  <a:lnTo>
                    <a:pt x="28" y="126"/>
                  </a:lnTo>
                  <a:lnTo>
                    <a:pt x="24" y="124"/>
                  </a:lnTo>
                  <a:lnTo>
                    <a:pt x="20" y="124"/>
                  </a:lnTo>
                  <a:lnTo>
                    <a:pt x="20" y="124"/>
                  </a:lnTo>
                  <a:lnTo>
                    <a:pt x="18" y="120"/>
                  </a:lnTo>
                  <a:lnTo>
                    <a:pt x="18" y="120"/>
                  </a:lnTo>
                  <a:lnTo>
                    <a:pt x="16" y="122"/>
                  </a:lnTo>
                  <a:lnTo>
                    <a:pt x="14" y="126"/>
                  </a:lnTo>
                  <a:lnTo>
                    <a:pt x="12" y="124"/>
                  </a:lnTo>
                  <a:lnTo>
                    <a:pt x="12" y="124"/>
                  </a:lnTo>
                  <a:lnTo>
                    <a:pt x="12" y="124"/>
                  </a:lnTo>
                  <a:lnTo>
                    <a:pt x="12" y="124"/>
                  </a:lnTo>
                  <a:lnTo>
                    <a:pt x="10" y="124"/>
                  </a:lnTo>
                  <a:lnTo>
                    <a:pt x="8" y="124"/>
                  </a:lnTo>
                  <a:lnTo>
                    <a:pt x="8" y="124"/>
                  </a:lnTo>
                  <a:lnTo>
                    <a:pt x="6" y="120"/>
                  </a:lnTo>
                  <a:lnTo>
                    <a:pt x="4" y="116"/>
                  </a:lnTo>
                  <a:lnTo>
                    <a:pt x="4" y="116"/>
                  </a:lnTo>
                  <a:lnTo>
                    <a:pt x="2" y="116"/>
                  </a:lnTo>
                  <a:lnTo>
                    <a:pt x="0" y="116"/>
                  </a:lnTo>
                  <a:lnTo>
                    <a:pt x="0" y="116"/>
                  </a:lnTo>
                  <a:lnTo>
                    <a:pt x="2" y="114"/>
                  </a:lnTo>
                  <a:lnTo>
                    <a:pt x="4" y="114"/>
                  </a:lnTo>
                  <a:lnTo>
                    <a:pt x="4" y="112"/>
                  </a:lnTo>
                  <a:lnTo>
                    <a:pt x="4" y="112"/>
                  </a:lnTo>
                  <a:lnTo>
                    <a:pt x="10" y="110"/>
                  </a:lnTo>
                  <a:lnTo>
                    <a:pt x="12" y="108"/>
                  </a:lnTo>
                  <a:lnTo>
                    <a:pt x="12" y="108"/>
                  </a:lnTo>
                  <a:lnTo>
                    <a:pt x="12" y="108"/>
                  </a:lnTo>
                  <a:lnTo>
                    <a:pt x="12" y="106"/>
                  </a:lnTo>
                  <a:lnTo>
                    <a:pt x="12" y="104"/>
                  </a:lnTo>
                  <a:lnTo>
                    <a:pt x="12" y="104"/>
                  </a:lnTo>
                  <a:lnTo>
                    <a:pt x="12" y="104"/>
                  </a:lnTo>
                  <a:lnTo>
                    <a:pt x="14" y="102"/>
                  </a:lnTo>
                  <a:lnTo>
                    <a:pt x="16" y="102"/>
                  </a:lnTo>
                  <a:lnTo>
                    <a:pt x="16" y="102"/>
                  </a:lnTo>
                  <a:lnTo>
                    <a:pt x="14" y="100"/>
                  </a:lnTo>
                  <a:lnTo>
                    <a:pt x="14" y="98"/>
                  </a:lnTo>
                  <a:lnTo>
                    <a:pt x="14" y="98"/>
                  </a:lnTo>
                  <a:lnTo>
                    <a:pt x="18" y="98"/>
                  </a:lnTo>
                  <a:lnTo>
                    <a:pt x="20" y="96"/>
                  </a:lnTo>
                  <a:lnTo>
                    <a:pt x="24" y="96"/>
                  </a:lnTo>
                  <a:lnTo>
                    <a:pt x="24" y="94"/>
                  </a:lnTo>
                  <a:lnTo>
                    <a:pt x="24" y="94"/>
                  </a:lnTo>
                  <a:lnTo>
                    <a:pt x="32" y="90"/>
                  </a:lnTo>
                  <a:lnTo>
                    <a:pt x="40" y="86"/>
                  </a:lnTo>
                  <a:lnTo>
                    <a:pt x="40" y="84"/>
                  </a:lnTo>
                  <a:lnTo>
                    <a:pt x="40" y="84"/>
                  </a:lnTo>
                  <a:lnTo>
                    <a:pt x="40" y="88"/>
                  </a:lnTo>
                  <a:lnTo>
                    <a:pt x="42" y="90"/>
                  </a:lnTo>
                  <a:lnTo>
                    <a:pt x="42" y="90"/>
                  </a:lnTo>
                  <a:lnTo>
                    <a:pt x="48" y="90"/>
                  </a:lnTo>
                  <a:lnTo>
                    <a:pt x="52" y="88"/>
                  </a:lnTo>
                  <a:lnTo>
                    <a:pt x="52" y="88"/>
                  </a:lnTo>
                  <a:lnTo>
                    <a:pt x="48" y="84"/>
                  </a:lnTo>
                  <a:lnTo>
                    <a:pt x="42" y="84"/>
                  </a:lnTo>
                  <a:lnTo>
                    <a:pt x="42" y="82"/>
                  </a:lnTo>
                  <a:lnTo>
                    <a:pt x="42" y="82"/>
                  </a:lnTo>
                  <a:lnTo>
                    <a:pt x="42" y="82"/>
                  </a:lnTo>
                  <a:lnTo>
                    <a:pt x="44" y="82"/>
                  </a:lnTo>
                  <a:lnTo>
                    <a:pt x="46" y="80"/>
                  </a:lnTo>
                  <a:lnTo>
                    <a:pt x="46" y="80"/>
                  </a:lnTo>
                  <a:lnTo>
                    <a:pt x="48" y="80"/>
                  </a:lnTo>
                  <a:lnTo>
                    <a:pt x="48" y="80"/>
                  </a:lnTo>
                  <a:lnTo>
                    <a:pt x="48" y="80"/>
                  </a:lnTo>
                  <a:lnTo>
                    <a:pt x="50" y="80"/>
                  </a:lnTo>
                  <a:lnTo>
                    <a:pt x="52" y="78"/>
                  </a:lnTo>
                  <a:lnTo>
                    <a:pt x="54" y="78"/>
                  </a:lnTo>
                  <a:lnTo>
                    <a:pt x="56" y="78"/>
                  </a:lnTo>
                  <a:lnTo>
                    <a:pt x="54" y="72"/>
                  </a:lnTo>
                  <a:lnTo>
                    <a:pt x="54" y="72"/>
                  </a:lnTo>
                  <a:lnTo>
                    <a:pt x="58" y="72"/>
                  </a:lnTo>
                  <a:lnTo>
                    <a:pt x="60" y="72"/>
                  </a:lnTo>
                  <a:lnTo>
                    <a:pt x="62" y="72"/>
                  </a:lnTo>
                  <a:lnTo>
                    <a:pt x="64" y="72"/>
                  </a:lnTo>
                  <a:lnTo>
                    <a:pt x="64" y="72"/>
                  </a:lnTo>
                  <a:lnTo>
                    <a:pt x="66" y="74"/>
                  </a:lnTo>
                  <a:lnTo>
                    <a:pt x="66" y="74"/>
                  </a:lnTo>
                  <a:lnTo>
                    <a:pt x="68" y="74"/>
                  </a:lnTo>
                  <a:lnTo>
                    <a:pt x="68" y="72"/>
                  </a:lnTo>
                  <a:lnTo>
                    <a:pt x="68" y="70"/>
                  </a:lnTo>
                  <a:lnTo>
                    <a:pt x="68" y="68"/>
                  </a:lnTo>
                  <a:lnTo>
                    <a:pt x="72" y="68"/>
                  </a:lnTo>
                  <a:lnTo>
                    <a:pt x="72" y="68"/>
                  </a:lnTo>
                  <a:lnTo>
                    <a:pt x="74" y="68"/>
                  </a:lnTo>
                  <a:lnTo>
                    <a:pt x="78" y="70"/>
                  </a:lnTo>
                  <a:lnTo>
                    <a:pt x="78" y="70"/>
                  </a:lnTo>
                  <a:lnTo>
                    <a:pt x="80" y="70"/>
                  </a:lnTo>
                  <a:lnTo>
                    <a:pt x="84" y="68"/>
                  </a:lnTo>
                  <a:lnTo>
                    <a:pt x="84" y="66"/>
                  </a:lnTo>
                  <a:lnTo>
                    <a:pt x="84" y="66"/>
                  </a:lnTo>
                  <a:lnTo>
                    <a:pt x="82" y="62"/>
                  </a:lnTo>
                  <a:lnTo>
                    <a:pt x="82" y="60"/>
                  </a:lnTo>
                  <a:lnTo>
                    <a:pt x="84" y="60"/>
                  </a:lnTo>
                  <a:lnTo>
                    <a:pt x="86" y="60"/>
                  </a:lnTo>
                  <a:lnTo>
                    <a:pt x="86" y="60"/>
                  </a:lnTo>
                  <a:lnTo>
                    <a:pt x="88" y="58"/>
                  </a:lnTo>
                  <a:lnTo>
                    <a:pt x="90" y="58"/>
                  </a:lnTo>
                  <a:lnTo>
                    <a:pt x="90" y="58"/>
                  </a:lnTo>
                  <a:lnTo>
                    <a:pt x="88" y="60"/>
                  </a:lnTo>
                  <a:lnTo>
                    <a:pt x="88" y="60"/>
                  </a:lnTo>
                  <a:lnTo>
                    <a:pt x="88" y="60"/>
                  </a:lnTo>
                  <a:lnTo>
                    <a:pt x="90" y="62"/>
                  </a:lnTo>
                  <a:lnTo>
                    <a:pt x="92" y="62"/>
                  </a:lnTo>
                  <a:lnTo>
                    <a:pt x="94" y="64"/>
                  </a:lnTo>
                  <a:lnTo>
                    <a:pt x="94" y="66"/>
                  </a:lnTo>
                  <a:lnTo>
                    <a:pt x="94" y="66"/>
                  </a:lnTo>
                  <a:lnTo>
                    <a:pt x="96" y="66"/>
                  </a:lnTo>
                  <a:lnTo>
                    <a:pt x="98" y="66"/>
                  </a:lnTo>
                  <a:lnTo>
                    <a:pt x="98" y="66"/>
                  </a:lnTo>
                  <a:lnTo>
                    <a:pt x="98" y="64"/>
                  </a:lnTo>
                  <a:lnTo>
                    <a:pt x="98" y="64"/>
                  </a:lnTo>
                  <a:lnTo>
                    <a:pt x="100" y="60"/>
                  </a:lnTo>
                  <a:lnTo>
                    <a:pt x="100" y="60"/>
                  </a:lnTo>
                  <a:lnTo>
                    <a:pt x="98" y="60"/>
                  </a:lnTo>
                  <a:lnTo>
                    <a:pt x="98" y="60"/>
                  </a:lnTo>
                  <a:lnTo>
                    <a:pt x="96" y="60"/>
                  </a:lnTo>
                  <a:lnTo>
                    <a:pt x="92" y="58"/>
                  </a:lnTo>
                  <a:lnTo>
                    <a:pt x="94" y="56"/>
                  </a:lnTo>
                  <a:lnTo>
                    <a:pt x="94" y="56"/>
                  </a:lnTo>
                  <a:lnTo>
                    <a:pt x="98" y="54"/>
                  </a:lnTo>
                  <a:lnTo>
                    <a:pt x="102" y="52"/>
                  </a:lnTo>
                  <a:lnTo>
                    <a:pt x="102" y="52"/>
                  </a:lnTo>
                  <a:lnTo>
                    <a:pt x="102" y="54"/>
                  </a:lnTo>
                  <a:lnTo>
                    <a:pt x="104" y="54"/>
                  </a:lnTo>
                  <a:lnTo>
                    <a:pt x="104" y="54"/>
                  </a:lnTo>
                  <a:lnTo>
                    <a:pt x="108" y="54"/>
                  </a:lnTo>
                  <a:lnTo>
                    <a:pt x="110" y="52"/>
                  </a:lnTo>
                  <a:lnTo>
                    <a:pt x="114" y="50"/>
                  </a:lnTo>
                  <a:lnTo>
                    <a:pt x="116" y="48"/>
                  </a:lnTo>
                  <a:lnTo>
                    <a:pt x="116" y="48"/>
                  </a:lnTo>
                  <a:lnTo>
                    <a:pt x="116" y="50"/>
                  </a:lnTo>
                  <a:lnTo>
                    <a:pt x="118" y="50"/>
                  </a:lnTo>
                  <a:lnTo>
                    <a:pt x="118" y="50"/>
                  </a:lnTo>
                  <a:lnTo>
                    <a:pt x="118" y="52"/>
                  </a:lnTo>
                  <a:lnTo>
                    <a:pt x="118" y="52"/>
                  </a:lnTo>
                  <a:lnTo>
                    <a:pt x="122" y="50"/>
                  </a:lnTo>
                  <a:lnTo>
                    <a:pt x="122" y="48"/>
                  </a:lnTo>
                  <a:lnTo>
                    <a:pt x="122" y="48"/>
                  </a:lnTo>
                  <a:lnTo>
                    <a:pt x="124" y="46"/>
                  </a:lnTo>
                  <a:lnTo>
                    <a:pt x="126" y="46"/>
                  </a:lnTo>
                  <a:lnTo>
                    <a:pt x="128" y="44"/>
                  </a:lnTo>
                  <a:lnTo>
                    <a:pt x="128" y="48"/>
                  </a:lnTo>
                  <a:lnTo>
                    <a:pt x="128" y="48"/>
                  </a:lnTo>
                  <a:lnTo>
                    <a:pt x="130" y="46"/>
                  </a:lnTo>
                  <a:lnTo>
                    <a:pt x="130" y="46"/>
                  </a:lnTo>
                  <a:lnTo>
                    <a:pt x="132" y="44"/>
                  </a:lnTo>
                  <a:lnTo>
                    <a:pt x="134" y="44"/>
                  </a:lnTo>
                  <a:lnTo>
                    <a:pt x="134" y="44"/>
                  </a:lnTo>
                  <a:lnTo>
                    <a:pt x="132" y="48"/>
                  </a:lnTo>
                  <a:lnTo>
                    <a:pt x="134" y="48"/>
                  </a:lnTo>
                  <a:lnTo>
                    <a:pt x="134" y="48"/>
                  </a:lnTo>
                  <a:lnTo>
                    <a:pt x="138" y="48"/>
                  </a:lnTo>
                  <a:lnTo>
                    <a:pt x="140" y="46"/>
                  </a:lnTo>
                  <a:lnTo>
                    <a:pt x="148" y="42"/>
                  </a:lnTo>
                  <a:lnTo>
                    <a:pt x="148" y="42"/>
                  </a:lnTo>
                  <a:lnTo>
                    <a:pt x="146" y="42"/>
                  </a:lnTo>
                  <a:lnTo>
                    <a:pt x="144" y="42"/>
                  </a:lnTo>
                  <a:lnTo>
                    <a:pt x="144" y="38"/>
                  </a:lnTo>
                  <a:lnTo>
                    <a:pt x="144" y="38"/>
                  </a:lnTo>
                  <a:lnTo>
                    <a:pt x="146" y="36"/>
                  </a:lnTo>
                  <a:lnTo>
                    <a:pt x="150" y="36"/>
                  </a:lnTo>
                  <a:lnTo>
                    <a:pt x="154" y="36"/>
                  </a:lnTo>
                  <a:lnTo>
                    <a:pt x="156" y="36"/>
                  </a:lnTo>
                  <a:lnTo>
                    <a:pt x="156" y="36"/>
                  </a:lnTo>
                  <a:lnTo>
                    <a:pt x="156" y="36"/>
                  </a:lnTo>
                  <a:lnTo>
                    <a:pt x="154" y="36"/>
                  </a:lnTo>
                  <a:lnTo>
                    <a:pt x="152" y="38"/>
                  </a:lnTo>
                  <a:lnTo>
                    <a:pt x="154" y="40"/>
                  </a:lnTo>
                  <a:lnTo>
                    <a:pt x="148" y="42"/>
                  </a:lnTo>
                  <a:lnTo>
                    <a:pt x="148" y="42"/>
                  </a:lnTo>
                  <a:lnTo>
                    <a:pt x="148" y="44"/>
                  </a:lnTo>
                  <a:lnTo>
                    <a:pt x="150" y="46"/>
                  </a:lnTo>
                  <a:lnTo>
                    <a:pt x="150" y="46"/>
                  </a:lnTo>
                  <a:lnTo>
                    <a:pt x="152" y="46"/>
                  </a:lnTo>
                  <a:lnTo>
                    <a:pt x="152" y="46"/>
                  </a:lnTo>
                  <a:lnTo>
                    <a:pt x="152" y="44"/>
                  </a:lnTo>
                  <a:lnTo>
                    <a:pt x="154" y="44"/>
                  </a:lnTo>
                  <a:lnTo>
                    <a:pt x="154" y="44"/>
                  </a:lnTo>
                  <a:lnTo>
                    <a:pt x="158" y="44"/>
                  </a:lnTo>
                  <a:lnTo>
                    <a:pt x="160" y="44"/>
                  </a:lnTo>
                  <a:lnTo>
                    <a:pt x="162" y="42"/>
                  </a:lnTo>
                  <a:lnTo>
                    <a:pt x="162" y="42"/>
                  </a:lnTo>
                  <a:lnTo>
                    <a:pt x="164" y="38"/>
                  </a:lnTo>
                  <a:lnTo>
                    <a:pt x="164" y="38"/>
                  </a:lnTo>
                  <a:lnTo>
                    <a:pt x="168" y="38"/>
                  </a:lnTo>
                  <a:lnTo>
                    <a:pt x="168" y="38"/>
                  </a:lnTo>
                  <a:lnTo>
                    <a:pt x="166" y="36"/>
                  </a:lnTo>
                  <a:lnTo>
                    <a:pt x="164" y="36"/>
                  </a:lnTo>
                  <a:lnTo>
                    <a:pt x="162" y="36"/>
                  </a:lnTo>
                  <a:lnTo>
                    <a:pt x="164" y="32"/>
                  </a:lnTo>
                  <a:lnTo>
                    <a:pt x="164" y="32"/>
                  </a:lnTo>
                  <a:lnTo>
                    <a:pt x="164" y="30"/>
                  </a:lnTo>
                  <a:lnTo>
                    <a:pt x="168" y="30"/>
                  </a:lnTo>
                  <a:lnTo>
                    <a:pt x="176" y="30"/>
                  </a:lnTo>
                  <a:lnTo>
                    <a:pt x="176" y="30"/>
                  </a:lnTo>
                  <a:lnTo>
                    <a:pt x="174" y="30"/>
                  </a:lnTo>
                  <a:lnTo>
                    <a:pt x="172" y="32"/>
                  </a:lnTo>
                  <a:lnTo>
                    <a:pt x="172" y="36"/>
                  </a:lnTo>
                  <a:lnTo>
                    <a:pt x="170" y="36"/>
                  </a:lnTo>
                  <a:lnTo>
                    <a:pt x="170" y="36"/>
                  </a:lnTo>
                  <a:lnTo>
                    <a:pt x="170" y="36"/>
                  </a:lnTo>
                  <a:lnTo>
                    <a:pt x="170" y="38"/>
                  </a:lnTo>
                  <a:lnTo>
                    <a:pt x="174" y="40"/>
                  </a:lnTo>
                  <a:lnTo>
                    <a:pt x="174" y="40"/>
                  </a:lnTo>
                  <a:lnTo>
                    <a:pt x="178" y="40"/>
                  </a:lnTo>
                  <a:lnTo>
                    <a:pt x="180" y="40"/>
                  </a:lnTo>
                  <a:lnTo>
                    <a:pt x="182" y="38"/>
                  </a:lnTo>
                  <a:lnTo>
                    <a:pt x="182" y="38"/>
                  </a:lnTo>
                  <a:lnTo>
                    <a:pt x="186" y="36"/>
                  </a:lnTo>
                  <a:lnTo>
                    <a:pt x="190" y="32"/>
                  </a:lnTo>
                  <a:lnTo>
                    <a:pt x="190" y="32"/>
                  </a:lnTo>
                  <a:lnTo>
                    <a:pt x="192" y="32"/>
                  </a:lnTo>
                  <a:lnTo>
                    <a:pt x="194" y="32"/>
                  </a:lnTo>
                  <a:lnTo>
                    <a:pt x="198" y="34"/>
                  </a:lnTo>
                  <a:lnTo>
                    <a:pt x="198" y="34"/>
                  </a:lnTo>
                  <a:lnTo>
                    <a:pt x="198" y="36"/>
                  </a:lnTo>
                  <a:lnTo>
                    <a:pt x="200" y="42"/>
                  </a:lnTo>
                  <a:lnTo>
                    <a:pt x="200" y="42"/>
                  </a:lnTo>
                  <a:lnTo>
                    <a:pt x="206" y="42"/>
                  </a:lnTo>
                  <a:lnTo>
                    <a:pt x="210" y="40"/>
                  </a:lnTo>
                  <a:lnTo>
                    <a:pt x="216" y="38"/>
                  </a:lnTo>
                  <a:lnTo>
                    <a:pt x="220" y="38"/>
                  </a:lnTo>
                  <a:lnTo>
                    <a:pt x="220" y="38"/>
                  </a:lnTo>
                  <a:lnTo>
                    <a:pt x="222" y="36"/>
                  </a:lnTo>
                  <a:lnTo>
                    <a:pt x="220" y="36"/>
                  </a:lnTo>
                  <a:lnTo>
                    <a:pt x="220" y="36"/>
                  </a:lnTo>
                  <a:lnTo>
                    <a:pt x="218" y="36"/>
                  </a:lnTo>
                  <a:lnTo>
                    <a:pt x="216" y="36"/>
                  </a:lnTo>
                  <a:lnTo>
                    <a:pt x="212" y="36"/>
                  </a:lnTo>
                  <a:lnTo>
                    <a:pt x="210" y="34"/>
                  </a:lnTo>
                  <a:lnTo>
                    <a:pt x="210" y="34"/>
                  </a:lnTo>
                  <a:lnTo>
                    <a:pt x="206" y="32"/>
                  </a:lnTo>
                  <a:lnTo>
                    <a:pt x="206" y="32"/>
                  </a:lnTo>
                  <a:lnTo>
                    <a:pt x="206" y="30"/>
                  </a:lnTo>
                  <a:lnTo>
                    <a:pt x="206" y="30"/>
                  </a:lnTo>
                  <a:lnTo>
                    <a:pt x="206" y="30"/>
                  </a:lnTo>
                  <a:lnTo>
                    <a:pt x="210" y="28"/>
                  </a:lnTo>
                  <a:lnTo>
                    <a:pt x="212" y="28"/>
                  </a:lnTo>
                  <a:lnTo>
                    <a:pt x="212" y="26"/>
                  </a:lnTo>
                  <a:lnTo>
                    <a:pt x="212" y="26"/>
                  </a:lnTo>
                  <a:lnTo>
                    <a:pt x="216" y="26"/>
                  </a:lnTo>
                  <a:lnTo>
                    <a:pt x="218" y="26"/>
                  </a:lnTo>
                  <a:lnTo>
                    <a:pt x="220" y="28"/>
                  </a:lnTo>
                  <a:lnTo>
                    <a:pt x="224" y="26"/>
                  </a:lnTo>
                  <a:lnTo>
                    <a:pt x="224" y="26"/>
                  </a:lnTo>
                  <a:lnTo>
                    <a:pt x="226" y="26"/>
                  </a:lnTo>
                  <a:lnTo>
                    <a:pt x="228" y="24"/>
                  </a:lnTo>
                  <a:lnTo>
                    <a:pt x="228" y="24"/>
                  </a:lnTo>
                  <a:lnTo>
                    <a:pt x="228" y="22"/>
                  </a:lnTo>
                  <a:lnTo>
                    <a:pt x="230" y="22"/>
                  </a:lnTo>
                  <a:lnTo>
                    <a:pt x="232" y="20"/>
                  </a:lnTo>
                  <a:lnTo>
                    <a:pt x="232" y="20"/>
                  </a:lnTo>
                  <a:lnTo>
                    <a:pt x="236" y="20"/>
                  </a:lnTo>
                  <a:lnTo>
                    <a:pt x="240" y="18"/>
                  </a:lnTo>
                  <a:lnTo>
                    <a:pt x="242" y="16"/>
                  </a:lnTo>
                  <a:lnTo>
                    <a:pt x="248" y="16"/>
                  </a:lnTo>
                  <a:lnTo>
                    <a:pt x="248" y="16"/>
                  </a:lnTo>
                  <a:lnTo>
                    <a:pt x="248" y="18"/>
                  </a:lnTo>
                  <a:lnTo>
                    <a:pt x="248" y="20"/>
                  </a:lnTo>
                  <a:lnTo>
                    <a:pt x="248" y="22"/>
                  </a:lnTo>
                  <a:lnTo>
                    <a:pt x="248" y="22"/>
                  </a:lnTo>
                  <a:lnTo>
                    <a:pt x="248" y="22"/>
                  </a:lnTo>
                  <a:lnTo>
                    <a:pt x="254" y="28"/>
                  </a:lnTo>
                  <a:lnTo>
                    <a:pt x="260" y="30"/>
                  </a:lnTo>
                  <a:lnTo>
                    <a:pt x="264" y="30"/>
                  </a:lnTo>
                  <a:lnTo>
                    <a:pt x="264" y="30"/>
                  </a:lnTo>
                  <a:lnTo>
                    <a:pt x="264" y="30"/>
                  </a:lnTo>
                  <a:lnTo>
                    <a:pt x="264" y="30"/>
                  </a:lnTo>
                  <a:lnTo>
                    <a:pt x="268" y="28"/>
                  </a:lnTo>
                  <a:lnTo>
                    <a:pt x="272" y="28"/>
                  </a:lnTo>
                  <a:lnTo>
                    <a:pt x="274" y="26"/>
                  </a:lnTo>
                  <a:lnTo>
                    <a:pt x="274" y="26"/>
                  </a:lnTo>
                  <a:lnTo>
                    <a:pt x="280" y="26"/>
                  </a:lnTo>
                  <a:lnTo>
                    <a:pt x="284" y="24"/>
                  </a:lnTo>
                  <a:lnTo>
                    <a:pt x="292" y="22"/>
                  </a:lnTo>
                  <a:lnTo>
                    <a:pt x="292" y="22"/>
                  </a:lnTo>
                  <a:lnTo>
                    <a:pt x="292" y="18"/>
                  </a:lnTo>
                  <a:lnTo>
                    <a:pt x="290" y="16"/>
                  </a:lnTo>
                  <a:lnTo>
                    <a:pt x="288" y="14"/>
                  </a:lnTo>
                  <a:lnTo>
                    <a:pt x="290" y="10"/>
                  </a:lnTo>
                  <a:lnTo>
                    <a:pt x="290" y="10"/>
                  </a:lnTo>
                  <a:lnTo>
                    <a:pt x="288" y="10"/>
                  </a:lnTo>
                  <a:lnTo>
                    <a:pt x="286" y="8"/>
                  </a:lnTo>
                  <a:lnTo>
                    <a:pt x="286" y="6"/>
                  </a:lnTo>
                  <a:lnTo>
                    <a:pt x="286" y="4"/>
                  </a:lnTo>
                  <a:lnTo>
                    <a:pt x="286" y="4"/>
                  </a:lnTo>
                  <a:lnTo>
                    <a:pt x="286" y="4"/>
                  </a:lnTo>
                  <a:lnTo>
                    <a:pt x="286" y="4"/>
                  </a:lnTo>
                  <a:lnTo>
                    <a:pt x="288" y="4"/>
                  </a:lnTo>
                  <a:lnTo>
                    <a:pt x="292" y="2"/>
                  </a:lnTo>
                  <a:lnTo>
                    <a:pt x="292" y="2"/>
                  </a:lnTo>
                  <a:lnTo>
                    <a:pt x="292" y="2"/>
                  </a:lnTo>
                  <a:lnTo>
                    <a:pt x="296" y="0"/>
                  </a:lnTo>
                  <a:lnTo>
                    <a:pt x="300" y="0"/>
                  </a:lnTo>
                  <a:lnTo>
                    <a:pt x="304" y="0"/>
                  </a:lnTo>
                  <a:lnTo>
                    <a:pt x="304" y="0"/>
                  </a:lnTo>
                  <a:lnTo>
                    <a:pt x="306" y="4"/>
                  </a:lnTo>
                  <a:lnTo>
                    <a:pt x="306" y="4"/>
                  </a:lnTo>
                  <a:lnTo>
                    <a:pt x="30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6423882" y="2277907"/>
            <a:ext cx="1263614" cy="1152620"/>
            <a:chOff x="6390004" y="2463965"/>
            <a:chExt cx="1263614" cy="1152620"/>
          </a:xfrm>
        </p:grpSpPr>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0800000">
              <a:off x="6390004" y="2463965"/>
              <a:ext cx="1263614" cy="1152620"/>
            </a:xfrm>
            <a:prstGeom prst="rect">
              <a:avLst/>
            </a:prstGeom>
          </p:spPr>
        </p:pic>
        <p:sp>
          <p:nvSpPr>
            <p:cNvPr id="44" name="文本框 43"/>
            <p:cNvSpPr txBox="1"/>
            <p:nvPr/>
          </p:nvSpPr>
          <p:spPr>
            <a:xfrm>
              <a:off x="6733060" y="2595941"/>
              <a:ext cx="622101" cy="830997"/>
            </a:xfrm>
            <a:prstGeom prst="rect">
              <a:avLst/>
            </a:prstGeom>
            <a:noFill/>
          </p:spPr>
          <p:txBody>
            <a:bodyPr wrap="square" rtlCol="0">
              <a:spAutoFit/>
            </a:bodyPr>
            <a:lstStyle/>
            <a:p>
              <a:r>
                <a:rPr lang="en-US" altLang="zh-CN" sz="4800" b="1" dirty="0">
                  <a:latin typeface="禹卫书法行书简体&#10;" panose="02000603000000000000" pitchFamily="2" charset="-122"/>
                  <a:ea typeface="禹卫书法行书简体&#10;" panose="02000603000000000000" pitchFamily="2" charset="-122"/>
                </a:rPr>
                <a:t>W</a:t>
              </a:r>
              <a:endParaRPr lang="zh-CN" altLang="en-US" sz="4800" b="1" dirty="0">
                <a:latin typeface="禹卫书法行书简体&#10;" panose="02000603000000000000" pitchFamily="2" charset="-122"/>
                <a:ea typeface="禹卫书法行书简体&#10;" panose="02000603000000000000" pitchFamily="2" charset="-122"/>
              </a:endParaRPr>
            </a:p>
          </p:txBody>
        </p:sp>
      </p:grpSp>
      <p:grpSp>
        <p:nvGrpSpPr>
          <p:cNvPr id="45" name="组合 44"/>
          <p:cNvGrpSpPr/>
          <p:nvPr/>
        </p:nvGrpSpPr>
        <p:grpSpPr>
          <a:xfrm>
            <a:off x="4677804" y="4022865"/>
            <a:ext cx="1328280" cy="1211606"/>
            <a:chOff x="4552486" y="4263787"/>
            <a:chExt cx="1328280" cy="1211606"/>
          </a:xfrm>
        </p:grpSpPr>
        <p:pic>
          <p:nvPicPr>
            <p:cNvPr id="46" name="图片 4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52486" y="4263787"/>
              <a:ext cx="1328280" cy="1211606"/>
            </a:xfrm>
            <a:prstGeom prst="rect">
              <a:avLst/>
            </a:prstGeom>
          </p:spPr>
        </p:pic>
        <p:sp>
          <p:nvSpPr>
            <p:cNvPr id="47" name="文本框 46"/>
            <p:cNvSpPr txBox="1"/>
            <p:nvPr/>
          </p:nvSpPr>
          <p:spPr>
            <a:xfrm>
              <a:off x="4858438" y="4365492"/>
              <a:ext cx="622101" cy="830997"/>
            </a:xfrm>
            <a:prstGeom prst="rect">
              <a:avLst/>
            </a:prstGeom>
            <a:noFill/>
          </p:spPr>
          <p:txBody>
            <a:bodyPr wrap="square" rtlCol="0">
              <a:spAutoFit/>
            </a:bodyPr>
            <a:lstStyle/>
            <a:p>
              <a:r>
                <a:rPr lang="en-US" altLang="zh-CN" sz="4800" b="1" dirty="0">
                  <a:latin typeface="禹卫书法行书简体&#10;" panose="02000603000000000000" pitchFamily="2" charset="-122"/>
                  <a:ea typeface="禹卫书法行书简体&#10;" panose="02000603000000000000" pitchFamily="2" charset="-122"/>
                </a:rPr>
                <a:t>O</a:t>
              </a:r>
              <a:endParaRPr lang="zh-CN" altLang="en-US" sz="4800" b="1" dirty="0">
                <a:latin typeface="禹卫书法行书简体&#10;" panose="02000603000000000000" pitchFamily="2" charset="-122"/>
                <a:ea typeface="禹卫书法行书简体&#10;" panose="02000603000000000000" pitchFamily="2" charset="-122"/>
              </a:endParaRPr>
            </a:p>
          </p:txBody>
        </p:sp>
      </p:grpSp>
      <p:grpSp>
        <p:nvGrpSpPr>
          <p:cNvPr id="48" name="组合 47"/>
          <p:cNvGrpSpPr/>
          <p:nvPr/>
        </p:nvGrpSpPr>
        <p:grpSpPr>
          <a:xfrm>
            <a:off x="6518900" y="3899506"/>
            <a:ext cx="1168596" cy="1281128"/>
            <a:chOff x="6485022" y="4140428"/>
            <a:chExt cx="1168596" cy="1281128"/>
          </a:xfrm>
        </p:grpSpPr>
        <p:pic>
          <p:nvPicPr>
            <p:cNvPr id="50" name="图片 4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6200000">
              <a:off x="6428756" y="4196694"/>
              <a:ext cx="1281128" cy="1168596"/>
            </a:xfrm>
            <a:prstGeom prst="rect">
              <a:avLst/>
            </a:prstGeom>
          </p:spPr>
        </p:pic>
        <p:sp>
          <p:nvSpPr>
            <p:cNvPr id="51" name="文本框 50"/>
            <p:cNvSpPr txBox="1"/>
            <p:nvPr/>
          </p:nvSpPr>
          <p:spPr>
            <a:xfrm>
              <a:off x="6788004" y="4375344"/>
              <a:ext cx="622101" cy="830997"/>
            </a:xfrm>
            <a:prstGeom prst="rect">
              <a:avLst/>
            </a:prstGeom>
            <a:noFill/>
          </p:spPr>
          <p:txBody>
            <a:bodyPr wrap="square" rtlCol="0">
              <a:spAutoFit/>
            </a:bodyPr>
            <a:lstStyle/>
            <a:p>
              <a:r>
                <a:rPr lang="en-US" altLang="zh-CN" sz="4800" b="1" dirty="0">
                  <a:latin typeface="禹卫书法行书简体&#10;" panose="02000603000000000000" pitchFamily="2" charset="-122"/>
                  <a:ea typeface="禹卫书法行书简体&#10;" panose="02000603000000000000" pitchFamily="2" charset="-122"/>
                </a:rPr>
                <a:t>T</a:t>
              </a:r>
              <a:endParaRPr lang="zh-CN" altLang="en-US" sz="4800" b="1" dirty="0">
                <a:latin typeface="禹卫书法行书简体&#10;" panose="02000603000000000000" pitchFamily="2" charset="-122"/>
                <a:ea typeface="禹卫书法行书简体&#10;" panose="02000603000000000000" pitchFamily="2" charset="-122"/>
              </a:endParaRPr>
            </a:p>
          </p:txBody>
        </p:sp>
      </p:grpSp>
      <p:grpSp>
        <p:nvGrpSpPr>
          <p:cNvPr id="52" name="组合 51"/>
          <p:cNvGrpSpPr/>
          <p:nvPr/>
        </p:nvGrpSpPr>
        <p:grpSpPr>
          <a:xfrm>
            <a:off x="4696158" y="2228095"/>
            <a:ext cx="1177505" cy="1290895"/>
            <a:chOff x="1463997" y="2446728"/>
            <a:chExt cx="1177505" cy="1290895"/>
          </a:xfrm>
        </p:grpSpPr>
        <p:pic>
          <p:nvPicPr>
            <p:cNvPr id="53" name="图片 5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1407302" y="2503423"/>
              <a:ext cx="1290895" cy="1177505"/>
            </a:xfrm>
            <a:prstGeom prst="rect">
              <a:avLst/>
            </a:prstGeom>
          </p:spPr>
        </p:pic>
        <p:sp>
          <p:nvSpPr>
            <p:cNvPr id="54" name="文本框 53"/>
            <p:cNvSpPr txBox="1"/>
            <p:nvPr/>
          </p:nvSpPr>
          <p:spPr>
            <a:xfrm>
              <a:off x="1862169" y="2605887"/>
              <a:ext cx="622101" cy="830997"/>
            </a:xfrm>
            <a:prstGeom prst="rect">
              <a:avLst/>
            </a:prstGeom>
            <a:noFill/>
          </p:spPr>
          <p:txBody>
            <a:bodyPr wrap="square" rtlCol="0">
              <a:spAutoFit/>
            </a:bodyPr>
            <a:lstStyle/>
            <a:p>
              <a:r>
                <a:rPr lang="en-US" altLang="zh-CN" sz="4800" b="1" dirty="0">
                  <a:latin typeface="禹卫书法行书简体&#10;" panose="02000603000000000000" pitchFamily="2" charset="-122"/>
                  <a:ea typeface="禹卫书法行书简体&#10;" panose="02000603000000000000" pitchFamily="2" charset="-122"/>
                </a:rPr>
                <a:t>S</a:t>
              </a:r>
              <a:endParaRPr lang="zh-CN" altLang="en-US" sz="4800" b="1" dirty="0">
                <a:latin typeface="禹卫书法行书简体&#10;" panose="02000603000000000000" pitchFamily="2" charset="-122"/>
                <a:ea typeface="禹卫书法行书简体&#10;" panose="02000603000000000000" pitchFamily="2" charset="-122"/>
              </a:endParaRPr>
            </a:p>
          </p:txBody>
        </p:sp>
      </p:grpSp>
      <p:sp>
        <p:nvSpPr>
          <p:cNvPr id="55" name="文本框 54"/>
          <p:cNvSpPr txBox="1"/>
          <p:nvPr/>
        </p:nvSpPr>
        <p:spPr>
          <a:xfrm>
            <a:off x="7951801" y="2723203"/>
            <a:ext cx="28338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6" name="文本框 55"/>
          <p:cNvSpPr txBox="1"/>
          <p:nvPr/>
        </p:nvSpPr>
        <p:spPr>
          <a:xfrm>
            <a:off x="7958094" y="2197580"/>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57" name="文本框 56"/>
          <p:cNvSpPr txBox="1"/>
          <p:nvPr/>
        </p:nvSpPr>
        <p:spPr>
          <a:xfrm>
            <a:off x="7951801" y="4615457"/>
            <a:ext cx="28338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58" name="文本框 57"/>
          <p:cNvSpPr txBox="1"/>
          <p:nvPr/>
        </p:nvSpPr>
        <p:spPr>
          <a:xfrm>
            <a:off x="7958094" y="4089834"/>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59" name="文本框 58"/>
          <p:cNvSpPr txBox="1"/>
          <p:nvPr/>
        </p:nvSpPr>
        <p:spPr>
          <a:xfrm>
            <a:off x="1528448" y="2640974"/>
            <a:ext cx="28338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60" name="文本框 59"/>
          <p:cNvSpPr txBox="1"/>
          <p:nvPr/>
        </p:nvSpPr>
        <p:spPr>
          <a:xfrm>
            <a:off x="2748948" y="2179309"/>
            <a:ext cx="1666790" cy="461665"/>
          </a:xfrm>
          <a:prstGeom prst="rect">
            <a:avLst/>
          </a:prstGeom>
          <a:noFill/>
        </p:spPr>
        <p:txBody>
          <a:bodyPr wrap="square" rtlCol="0">
            <a:spAutoFit/>
          </a:bodyPr>
          <a:lstStyle/>
          <a:p>
            <a:pPr algn="r"/>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61" name="文本框 60"/>
          <p:cNvSpPr txBox="1"/>
          <p:nvPr/>
        </p:nvSpPr>
        <p:spPr>
          <a:xfrm>
            <a:off x="1528448" y="4533228"/>
            <a:ext cx="28338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62" name="文本框 61"/>
          <p:cNvSpPr txBox="1"/>
          <p:nvPr/>
        </p:nvSpPr>
        <p:spPr>
          <a:xfrm>
            <a:off x="2748948" y="4071563"/>
            <a:ext cx="1666790" cy="461665"/>
          </a:xfrm>
          <a:prstGeom prst="rect">
            <a:avLst/>
          </a:prstGeom>
          <a:noFill/>
        </p:spPr>
        <p:txBody>
          <a:bodyPr wrap="square" rtlCol="0">
            <a:spAutoFit/>
          </a:bodyPr>
          <a:lstStyle/>
          <a:p>
            <a:pPr algn="r"/>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348907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pSp>
        <p:nvGrpSpPr>
          <p:cNvPr id="3" name="Group 4"/>
          <p:cNvGrpSpPr>
            <a:grpSpLocks noChangeAspect="1"/>
          </p:cNvGrpSpPr>
          <p:nvPr/>
        </p:nvGrpSpPr>
        <p:grpSpPr bwMode="auto">
          <a:xfrm>
            <a:off x="3366776" y="1564640"/>
            <a:ext cx="4934509" cy="4525630"/>
            <a:chOff x="2426" y="1085"/>
            <a:chExt cx="2824" cy="2590"/>
          </a:xfrm>
          <a:solidFill>
            <a:srgbClr val="393836"/>
          </a:solidFill>
        </p:grpSpPr>
        <p:grpSp>
          <p:nvGrpSpPr>
            <p:cNvPr id="5" name="Group 205"/>
            <p:cNvGrpSpPr>
              <a:grpSpLocks/>
            </p:cNvGrpSpPr>
            <p:nvPr/>
          </p:nvGrpSpPr>
          <p:grpSpPr bwMode="auto">
            <a:xfrm>
              <a:off x="2426" y="1085"/>
              <a:ext cx="2824" cy="2590"/>
              <a:chOff x="2426" y="1085"/>
              <a:chExt cx="2824" cy="2590"/>
            </a:xfrm>
            <a:grpFill/>
          </p:grpSpPr>
          <p:sp>
            <p:nvSpPr>
              <p:cNvPr id="169" name="Oval 5"/>
              <p:cNvSpPr>
                <a:spLocks noChangeArrowheads="1"/>
              </p:cNvSpPr>
              <p:nvPr/>
            </p:nvSpPr>
            <p:spPr bwMode="auto">
              <a:xfrm>
                <a:off x="3019" y="3308"/>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6"/>
              <p:cNvSpPr>
                <a:spLocks/>
              </p:cNvSpPr>
              <p:nvPr/>
            </p:nvSpPr>
            <p:spPr bwMode="auto">
              <a:xfrm>
                <a:off x="3882" y="3619"/>
                <a:ext cx="41" cy="20"/>
              </a:xfrm>
              <a:custGeom>
                <a:avLst/>
                <a:gdLst>
                  <a:gd name="T0" fmla="*/ 9 w 10"/>
                  <a:gd name="T1" fmla="*/ 2 h 5"/>
                  <a:gd name="T2" fmla="*/ 8 w 10"/>
                  <a:gd name="T3" fmla="*/ 1 h 5"/>
                  <a:gd name="T4" fmla="*/ 8 w 10"/>
                  <a:gd name="T5" fmla="*/ 0 h 5"/>
                  <a:gd name="T6" fmla="*/ 7 w 10"/>
                  <a:gd name="T7" fmla="*/ 0 h 5"/>
                  <a:gd name="T8" fmla="*/ 7 w 10"/>
                  <a:gd name="T9" fmla="*/ 0 h 5"/>
                  <a:gd name="T10" fmla="*/ 7 w 10"/>
                  <a:gd name="T11" fmla="*/ 1 h 5"/>
                  <a:gd name="T12" fmla="*/ 6 w 10"/>
                  <a:gd name="T13" fmla="*/ 1 h 5"/>
                  <a:gd name="T14" fmla="*/ 3 w 10"/>
                  <a:gd name="T15" fmla="*/ 1 h 5"/>
                  <a:gd name="T16" fmla="*/ 1 w 10"/>
                  <a:gd name="T17" fmla="*/ 1 h 5"/>
                  <a:gd name="T18" fmla="*/ 1 w 10"/>
                  <a:gd name="T19" fmla="*/ 2 h 5"/>
                  <a:gd name="T20" fmla="*/ 0 w 10"/>
                  <a:gd name="T21" fmla="*/ 3 h 5"/>
                  <a:gd name="T22" fmla="*/ 0 w 10"/>
                  <a:gd name="T23" fmla="*/ 4 h 5"/>
                  <a:gd name="T24" fmla="*/ 1 w 10"/>
                  <a:gd name="T25" fmla="*/ 4 h 5"/>
                  <a:gd name="T26" fmla="*/ 1 w 10"/>
                  <a:gd name="T27" fmla="*/ 4 h 5"/>
                  <a:gd name="T28" fmla="*/ 1 w 10"/>
                  <a:gd name="T29" fmla="*/ 3 h 5"/>
                  <a:gd name="T30" fmla="*/ 1 w 10"/>
                  <a:gd name="T31" fmla="*/ 2 h 5"/>
                  <a:gd name="T32" fmla="*/ 3 w 10"/>
                  <a:gd name="T33" fmla="*/ 3 h 5"/>
                  <a:gd name="T34" fmla="*/ 3 w 10"/>
                  <a:gd name="T35" fmla="*/ 4 h 5"/>
                  <a:gd name="T36" fmla="*/ 4 w 10"/>
                  <a:gd name="T37" fmla="*/ 4 h 5"/>
                  <a:gd name="T38" fmla="*/ 8 w 10"/>
                  <a:gd name="T39" fmla="*/ 4 h 5"/>
                  <a:gd name="T40" fmla="*/ 9 w 10"/>
                  <a:gd name="T41" fmla="*/ 3 h 5"/>
                  <a:gd name="T42" fmla="*/ 9 w 10"/>
                  <a:gd name="T43"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
                    <a:moveTo>
                      <a:pt x="9" y="2"/>
                    </a:moveTo>
                    <a:cubicBezTo>
                      <a:pt x="8" y="1"/>
                      <a:pt x="8" y="1"/>
                      <a:pt x="8" y="1"/>
                    </a:cubicBezTo>
                    <a:cubicBezTo>
                      <a:pt x="8" y="1"/>
                      <a:pt x="8" y="1"/>
                      <a:pt x="8" y="0"/>
                    </a:cubicBezTo>
                    <a:cubicBezTo>
                      <a:pt x="8" y="0"/>
                      <a:pt x="7" y="0"/>
                      <a:pt x="7" y="0"/>
                    </a:cubicBezTo>
                    <a:cubicBezTo>
                      <a:pt x="7" y="0"/>
                      <a:pt x="7" y="0"/>
                      <a:pt x="7" y="0"/>
                    </a:cubicBezTo>
                    <a:cubicBezTo>
                      <a:pt x="7" y="0"/>
                      <a:pt x="7" y="1"/>
                      <a:pt x="7" y="1"/>
                    </a:cubicBezTo>
                    <a:cubicBezTo>
                      <a:pt x="7" y="1"/>
                      <a:pt x="6" y="1"/>
                      <a:pt x="6" y="1"/>
                    </a:cubicBezTo>
                    <a:cubicBezTo>
                      <a:pt x="5" y="1"/>
                      <a:pt x="4" y="1"/>
                      <a:pt x="3" y="1"/>
                    </a:cubicBezTo>
                    <a:cubicBezTo>
                      <a:pt x="2" y="1"/>
                      <a:pt x="2" y="1"/>
                      <a:pt x="1" y="1"/>
                    </a:cubicBezTo>
                    <a:cubicBezTo>
                      <a:pt x="1" y="1"/>
                      <a:pt x="1" y="1"/>
                      <a:pt x="1" y="2"/>
                    </a:cubicBezTo>
                    <a:cubicBezTo>
                      <a:pt x="0" y="2"/>
                      <a:pt x="0" y="3"/>
                      <a:pt x="0" y="3"/>
                    </a:cubicBezTo>
                    <a:cubicBezTo>
                      <a:pt x="0" y="3"/>
                      <a:pt x="0" y="4"/>
                      <a:pt x="0" y="4"/>
                    </a:cubicBezTo>
                    <a:cubicBezTo>
                      <a:pt x="0" y="4"/>
                      <a:pt x="0" y="4"/>
                      <a:pt x="1" y="4"/>
                    </a:cubicBezTo>
                    <a:cubicBezTo>
                      <a:pt x="1" y="4"/>
                      <a:pt x="1" y="4"/>
                      <a:pt x="1" y="4"/>
                    </a:cubicBezTo>
                    <a:cubicBezTo>
                      <a:pt x="1" y="4"/>
                      <a:pt x="1" y="3"/>
                      <a:pt x="1" y="3"/>
                    </a:cubicBezTo>
                    <a:cubicBezTo>
                      <a:pt x="1" y="3"/>
                      <a:pt x="1" y="3"/>
                      <a:pt x="1" y="2"/>
                    </a:cubicBezTo>
                    <a:cubicBezTo>
                      <a:pt x="2" y="2"/>
                      <a:pt x="3" y="3"/>
                      <a:pt x="3" y="3"/>
                    </a:cubicBezTo>
                    <a:cubicBezTo>
                      <a:pt x="3" y="3"/>
                      <a:pt x="3" y="4"/>
                      <a:pt x="3" y="4"/>
                    </a:cubicBezTo>
                    <a:cubicBezTo>
                      <a:pt x="4" y="4"/>
                      <a:pt x="4" y="5"/>
                      <a:pt x="4" y="4"/>
                    </a:cubicBezTo>
                    <a:cubicBezTo>
                      <a:pt x="6" y="4"/>
                      <a:pt x="7" y="4"/>
                      <a:pt x="8" y="4"/>
                    </a:cubicBezTo>
                    <a:cubicBezTo>
                      <a:pt x="9" y="4"/>
                      <a:pt x="9" y="3"/>
                      <a:pt x="9" y="3"/>
                    </a:cubicBezTo>
                    <a:cubicBezTo>
                      <a:pt x="10" y="2"/>
                      <a:pt x="9" y="2"/>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7"/>
              <p:cNvSpPr>
                <a:spLocks/>
              </p:cNvSpPr>
              <p:nvPr/>
            </p:nvSpPr>
            <p:spPr bwMode="auto">
              <a:xfrm>
                <a:off x="3491" y="1129"/>
                <a:ext cx="44" cy="24"/>
              </a:xfrm>
              <a:custGeom>
                <a:avLst/>
                <a:gdLst>
                  <a:gd name="T0" fmla="*/ 0 w 11"/>
                  <a:gd name="T1" fmla="*/ 5 h 6"/>
                  <a:gd name="T2" fmla="*/ 2 w 11"/>
                  <a:gd name="T3" fmla="*/ 6 h 6"/>
                  <a:gd name="T4" fmla="*/ 3 w 11"/>
                  <a:gd name="T5" fmla="*/ 5 h 6"/>
                  <a:gd name="T6" fmla="*/ 8 w 11"/>
                  <a:gd name="T7" fmla="*/ 4 h 6"/>
                  <a:gd name="T8" fmla="*/ 8 w 11"/>
                  <a:gd name="T9" fmla="*/ 4 h 6"/>
                  <a:gd name="T10" fmla="*/ 10 w 11"/>
                  <a:gd name="T11" fmla="*/ 4 h 6"/>
                  <a:gd name="T12" fmla="*/ 11 w 11"/>
                  <a:gd name="T13" fmla="*/ 2 h 6"/>
                  <a:gd name="T14" fmla="*/ 10 w 11"/>
                  <a:gd name="T15" fmla="*/ 1 h 6"/>
                  <a:gd name="T16" fmla="*/ 9 w 11"/>
                  <a:gd name="T17" fmla="*/ 0 h 6"/>
                  <a:gd name="T18" fmla="*/ 9 w 11"/>
                  <a:gd name="T19" fmla="*/ 0 h 6"/>
                  <a:gd name="T20" fmla="*/ 8 w 11"/>
                  <a:gd name="T21" fmla="*/ 0 h 6"/>
                  <a:gd name="T22" fmla="*/ 8 w 11"/>
                  <a:gd name="T23" fmla="*/ 1 h 6"/>
                  <a:gd name="T24" fmla="*/ 8 w 11"/>
                  <a:gd name="T25" fmla="*/ 1 h 6"/>
                  <a:gd name="T26" fmla="*/ 8 w 11"/>
                  <a:gd name="T27" fmla="*/ 2 h 6"/>
                  <a:gd name="T28" fmla="*/ 10 w 11"/>
                  <a:gd name="T29" fmla="*/ 2 h 6"/>
                  <a:gd name="T30" fmla="*/ 10 w 11"/>
                  <a:gd name="T31" fmla="*/ 2 h 6"/>
                  <a:gd name="T32" fmla="*/ 10 w 11"/>
                  <a:gd name="T33" fmla="*/ 2 h 6"/>
                  <a:gd name="T34" fmla="*/ 10 w 11"/>
                  <a:gd name="T35" fmla="*/ 2 h 6"/>
                  <a:gd name="T36" fmla="*/ 10 w 11"/>
                  <a:gd name="T37" fmla="*/ 2 h 6"/>
                  <a:gd name="T38" fmla="*/ 8 w 11"/>
                  <a:gd name="T39" fmla="*/ 2 h 6"/>
                  <a:gd name="T40" fmla="*/ 8 w 11"/>
                  <a:gd name="T41" fmla="*/ 2 h 6"/>
                  <a:gd name="T42" fmla="*/ 8 w 11"/>
                  <a:gd name="T43" fmla="*/ 2 h 6"/>
                  <a:gd name="T44" fmla="*/ 8 w 11"/>
                  <a:gd name="T45" fmla="*/ 2 h 6"/>
                  <a:gd name="T46" fmla="*/ 8 w 11"/>
                  <a:gd name="T47" fmla="*/ 2 h 6"/>
                  <a:gd name="T48" fmla="*/ 6 w 11"/>
                  <a:gd name="T49" fmla="*/ 3 h 6"/>
                  <a:gd name="T50" fmla="*/ 6 w 11"/>
                  <a:gd name="T51" fmla="*/ 3 h 6"/>
                  <a:gd name="T52" fmla="*/ 5 w 11"/>
                  <a:gd name="T53" fmla="*/ 3 h 6"/>
                  <a:gd name="T54" fmla="*/ 4 w 11"/>
                  <a:gd name="T55" fmla="*/ 3 h 6"/>
                  <a:gd name="T56" fmla="*/ 2 w 11"/>
                  <a:gd name="T57" fmla="*/ 3 h 6"/>
                  <a:gd name="T58" fmla="*/ 2 w 11"/>
                  <a:gd name="T59" fmla="*/ 3 h 6"/>
                  <a:gd name="T60" fmla="*/ 1 w 11"/>
                  <a:gd name="T61" fmla="*/ 3 h 6"/>
                  <a:gd name="T62" fmla="*/ 0 w 11"/>
                  <a:gd name="T63" fmla="*/ 4 h 6"/>
                  <a:gd name="T64" fmla="*/ 0 w 11"/>
                  <a:gd name="T65"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 h="6">
                    <a:moveTo>
                      <a:pt x="0" y="5"/>
                    </a:moveTo>
                    <a:cubicBezTo>
                      <a:pt x="1" y="6"/>
                      <a:pt x="1" y="6"/>
                      <a:pt x="2" y="6"/>
                    </a:cubicBezTo>
                    <a:cubicBezTo>
                      <a:pt x="2" y="5"/>
                      <a:pt x="3" y="5"/>
                      <a:pt x="3" y="5"/>
                    </a:cubicBezTo>
                    <a:cubicBezTo>
                      <a:pt x="5" y="5"/>
                      <a:pt x="7" y="5"/>
                      <a:pt x="8" y="4"/>
                    </a:cubicBezTo>
                    <a:cubicBezTo>
                      <a:pt x="8" y="4"/>
                      <a:pt x="8" y="4"/>
                      <a:pt x="8" y="4"/>
                    </a:cubicBezTo>
                    <a:cubicBezTo>
                      <a:pt x="9" y="4"/>
                      <a:pt x="9" y="4"/>
                      <a:pt x="10" y="4"/>
                    </a:cubicBezTo>
                    <a:cubicBezTo>
                      <a:pt x="11" y="3"/>
                      <a:pt x="11" y="3"/>
                      <a:pt x="11" y="2"/>
                    </a:cubicBezTo>
                    <a:cubicBezTo>
                      <a:pt x="11" y="2"/>
                      <a:pt x="11" y="1"/>
                      <a:pt x="10" y="1"/>
                    </a:cubicBezTo>
                    <a:cubicBezTo>
                      <a:pt x="10" y="0"/>
                      <a:pt x="10" y="0"/>
                      <a:pt x="9" y="0"/>
                    </a:cubicBezTo>
                    <a:cubicBezTo>
                      <a:pt x="9" y="0"/>
                      <a:pt x="9" y="0"/>
                      <a:pt x="9" y="0"/>
                    </a:cubicBezTo>
                    <a:cubicBezTo>
                      <a:pt x="8" y="0"/>
                      <a:pt x="8" y="0"/>
                      <a:pt x="8" y="0"/>
                    </a:cubicBezTo>
                    <a:cubicBezTo>
                      <a:pt x="7" y="1"/>
                      <a:pt x="7" y="1"/>
                      <a:pt x="8" y="1"/>
                    </a:cubicBezTo>
                    <a:cubicBezTo>
                      <a:pt x="8" y="1"/>
                      <a:pt x="8" y="1"/>
                      <a:pt x="8" y="1"/>
                    </a:cubicBezTo>
                    <a:cubicBezTo>
                      <a:pt x="8" y="1"/>
                      <a:pt x="8" y="2"/>
                      <a:pt x="8" y="2"/>
                    </a:cubicBezTo>
                    <a:cubicBezTo>
                      <a:pt x="9" y="2"/>
                      <a:pt x="9" y="2"/>
                      <a:pt x="10" y="2"/>
                    </a:cubicBezTo>
                    <a:cubicBezTo>
                      <a:pt x="10" y="2"/>
                      <a:pt x="10" y="2"/>
                      <a:pt x="10" y="2"/>
                    </a:cubicBezTo>
                    <a:cubicBezTo>
                      <a:pt x="10" y="2"/>
                      <a:pt x="10" y="2"/>
                      <a:pt x="10" y="2"/>
                    </a:cubicBezTo>
                    <a:cubicBezTo>
                      <a:pt x="10" y="2"/>
                      <a:pt x="10" y="2"/>
                      <a:pt x="10" y="2"/>
                    </a:cubicBezTo>
                    <a:cubicBezTo>
                      <a:pt x="10" y="2"/>
                      <a:pt x="10" y="2"/>
                      <a:pt x="10" y="2"/>
                    </a:cubicBezTo>
                    <a:cubicBezTo>
                      <a:pt x="9" y="2"/>
                      <a:pt x="9" y="2"/>
                      <a:pt x="8" y="2"/>
                    </a:cubicBezTo>
                    <a:cubicBezTo>
                      <a:pt x="8" y="2"/>
                      <a:pt x="8" y="2"/>
                      <a:pt x="8" y="2"/>
                    </a:cubicBezTo>
                    <a:cubicBezTo>
                      <a:pt x="8" y="2"/>
                      <a:pt x="8" y="2"/>
                      <a:pt x="8" y="2"/>
                    </a:cubicBezTo>
                    <a:cubicBezTo>
                      <a:pt x="8" y="2"/>
                      <a:pt x="8" y="2"/>
                      <a:pt x="8" y="2"/>
                    </a:cubicBezTo>
                    <a:cubicBezTo>
                      <a:pt x="8" y="2"/>
                      <a:pt x="8" y="2"/>
                      <a:pt x="8" y="2"/>
                    </a:cubicBezTo>
                    <a:cubicBezTo>
                      <a:pt x="8" y="2"/>
                      <a:pt x="7" y="2"/>
                      <a:pt x="6" y="3"/>
                    </a:cubicBezTo>
                    <a:cubicBezTo>
                      <a:pt x="6" y="3"/>
                      <a:pt x="6" y="3"/>
                      <a:pt x="6" y="3"/>
                    </a:cubicBezTo>
                    <a:cubicBezTo>
                      <a:pt x="6" y="3"/>
                      <a:pt x="5" y="3"/>
                      <a:pt x="5" y="3"/>
                    </a:cubicBezTo>
                    <a:cubicBezTo>
                      <a:pt x="4" y="3"/>
                      <a:pt x="4" y="3"/>
                      <a:pt x="4" y="3"/>
                    </a:cubicBezTo>
                    <a:cubicBezTo>
                      <a:pt x="3" y="2"/>
                      <a:pt x="3" y="2"/>
                      <a:pt x="2" y="3"/>
                    </a:cubicBezTo>
                    <a:cubicBezTo>
                      <a:pt x="2" y="3"/>
                      <a:pt x="2" y="3"/>
                      <a:pt x="2" y="3"/>
                    </a:cubicBezTo>
                    <a:cubicBezTo>
                      <a:pt x="2" y="3"/>
                      <a:pt x="1" y="3"/>
                      <a:pt x="1" y="3"/>
                    </a:cubicBezTo>
                    <a:cubicBezTo>
                      <a:pt x="0" y="3"/>
                      <a:pt x="0" y="4"/>
                      <a:pt x="0" y="4"/>
                    </a:cubicBezTo>
                    <a:cubicBezTo>
                      <a:pt x="0" y="4"/>
                      <a:pt x="0"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8"/>
              <p:cNvSpPr>
                <a:spLocks/>
              </p:cNvSpPr>
              <p:nvPr/>
            </p:nvSpPr>
            <p:spPr bwMode="auto">
              <a:xfrm>
                <a:off x="5024" y="1718"/>
                <a:ext cx="24" cy="25"/>
              </a:xfrm>
              <a:custGeom>
                <a:avLst/>
                <a:gdLst>
                  <a:gd name="T0" fmla="*/ 1 w 6"/>
                  <a:gd name="T1" fmla="*/ 1 h 6"/>
                  <a:gd name="T2" fmla="*/ 1 w 6"/>
                  <a:gd name="T3" fmla="*/ 1 h 6"/>
                  <a:gd name="T4" fmla="*/ 1 w 6"/>
                  <a:gd name="T5" fmla="*/ 1 h 6"/>
                  <a:gd name="T6" fmla="*/ 1 w 6"/>
                  <a:gd name="T7" fmla="*/ 1 h 6"/>
                  <a:gd name="T8" fmla="*/ 1 w 6"/>
                  <a:gd name="T9" fmla="*/ 1 h 6"/>
                  <a:gd name="T10" fmla="*/ 1 w 6"/>
                  <a:gd name="T11" fmla="*/ 1 h 6"/>
                  <a:gd name="T12" fmla="*/ 2 w 6"/>
                  <a:gd name="T13" fmla="*/ 3 h 6"/>
                  <a:gd name="T14" fmla="*/ 3 w 6"/>
                  <a:gd name="T15" fmla="*/ 4 h 6"/>
                  <a:gd name="T16" fmla="*/ 4 w 6"/>
                  <a:gd name="T17" fmla="*/ 5 h 6"/>
                  <a:gd name="T18" fmla="*/ 4 w 6"/>
                  <a:gd name="T19" fmla="*/ 6 h 6"/>
                  <a:gd name="T20" fmla="*/ 4 w 6"/>
                  <a:gd name="T21" fmla="*/ 6 h 6"/>
                  <a:gd name="T22" fmla="*/ 6 w 6"/>
                  <a:gd name="T23" fmla="*/ 6 h 6"/>
                  <a:gd name="T24" fmla="*/ 6 w 6"/>
                  <a:gd name="T25" fmla="*/ 5 h 6"/>
                  <a:gd name="T26" fmla="*/ 6 w 6"/>
                  <a:gd name="T27" fmla="*/ 5 h 6"/>
                  <a:gd name="T28" fmla="*/ 4 w 6"/>
                  <a:gd name="T29" fmla="*/ 1 h 6"/>
                  <a:gd name="T30" fmla="*/ 2 w 6"/>
                  <a:gd name="T31" fmla="*/ 0 h 6"/>
                  <a:gd name="T32" fmla="*/ 1 w 6"/>
                  <a:gd name="T33" fmla="*/ 0 h 6"/>
                  <a:gd name="T34" fmla="*/ 1 w 6"/>
                  <a:gd name="T3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6">
                    <a:moveTo>
                      <a:pt x="1" y="1"/>
                    </a:moveTo>
                    <a:cubicBezTo>
                      <a:pt x="1" y="1"/>
                      <a:pt x="2" y="1"/>
                      <a:pt x="1" y="1"/>
                    </a:cubicBezTo>
                    <a:cubicBezTo>
                      <a:pt x="1" y="1"/>
                      <a:pt x="1" y="1"/>
                      <a:pt x="1" y="1"/>
                    </a:cubicBezTo>
                    <a:cubicBezTo>
                      <a:pt x="1" y="1"/>
                      <a:pt x="1" y="1"/>
                      <a:pt x="1" y="1"/>
                    </a:cubicBezTo>
                    <a:cubicBezTo>
                      <a:pt x="1" y="1"/>
                      <a:pt x="1" y="1"/>
                      <a:pt x="1" y="1"/>
                    </a:cubicBezTo>
                    <a:cubicBezTo>
                      <a:pt x="1" y="1"/>
                      <a:pt x="1" y="1"/>
                      <a:pt x="1" y="1"/>
                    </a:cubicBezTo>
                    <a:cubicBezTo>
                      <a:pt x="1" y="2"/>
                      <a:pt x="2" y="2"/>
                      <a:pt x="2" y="3"/>
                    </a:cubicBezTo>
                    <a:cubicBezTo>
                      <a:pt x="2" y="3"/>
                      <a:pt x="2" y="4"/>
                      <a:pt x="3" y="4"/>
                    </a:cubicBezTo>
                    <a:cubicBezTo>
                      <a:pt x="3" y="4"/>
                      <a:pt x="4" y="5"/>
                      <a:pt x="4" y="5"/>
                    </a:cubicBezTo>
                    <a:cubicBezTo>
                      <a:pt x="4" y="6"/>
                      <a:pt x="4" y="6"/>
                      <a:pt x="4" y="6"/>
                    </a:cubicBezTo>
                    <a:cubicBezTo>
                      <a:pt x="4" y="6"/>
                      <a:pt x="4" y="6"/>
                      <a:pt x="4" y="6"/>
                    </a:cubicBezTo>
                    <a:cubicBezTo>
                      <a:pt x="5" y="6"/>
                      <a:pt x="5" y="6"/>
                      <a:pt x="6" y="6"/>
                    </a:cubicBezTo>
                    <a:cubicBezTo>
                      <a:pt x="6" y="6"/>
                      <a:pt x="6" y="5"/>
                      <a:pt x="6" y="5"/>
                    </a:cubicBezTo>
                    <a:cubicBezTo>
                      <a:pt x="6" y="5"/>
                      <a:pt x="6" y="5"/>
                      <a:pt x="6" y="5"/>
                    </a:cubicBezTo>
                    <a:cubicBezTo>
                      <a:pt x="5" y="4"/>
                      <a:pt x="4" y="3"/>
                      <a:pt x="4" y="1"/>
                    </a:cubicBezTo>
                    <a:cubicBezTo>
                      <a:pt x="3" y="1"/>
                      <a:pt x="3" y="0"/>
                      <a:pt x="2" y="0"/>
                    </a:cubicBezTo>
                    <a:cubicBezTo>
                      <a:pt x="2" y="0"/>
                      <a:pt x="1" y="0"/>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9"/>
              <p:cNvSpPr>
                <a:spLocks noEditPoints="1"/>
              </p:cNvSpPr>
              <p:nvPr/>
            </p:nvSpPr>
            <p:spPr bwMode="auto">
              <a:xfrm>
                <a:off x="2922" y="3268"/>
                <a:ext cx="49" cy="36"/>
              </a:xfrm>
              <a:custGeom>
                <a:avLst/>
                <a:gdLst>
                  <a:gd name="T0" fmla="*/ 9 w 12"/>
                  <a:gd name="T1" fmla="*/ 7 h 9"/>
                  <a:gd name="T2" fmla="*/ 9 w 12"/>
                  <a:gd name="T3" fmla="*/ 7 h 9"/>
                  <a:gd name="T4" fmla="*/ 8 w 12"/>
                  <a:gd name="T5" fmla="*/ 6 h 9"/>
                  <a:gd name="T6" fmla="*/ 8 w 12"/>
                  <a:gd name="T7" fmla="*/ 6 h 9"/>
                  <a:gd name="T8" fmla="*/ 7 w 12"/>
                  <a:gd name="T9" fmla="*/ 5 h 9"/>
                  <a:gd name="T10" fmla="*/ 7 w 12"/>
                  <a:gd name="T11" fmla="*/ 5 h 9"/>
                  <a:gd name="T12" fmla="*/ 6 w 12"/>
                  <a:gd name="T13" fmla="*/ 5 h 9"/>
                  <a:gd name="T14" fmla="*/ 6 w 12"/>
                  <a:gd name="T15" fmla="*/ 5 h 9"/>
                  <a:gd name="T16" fmla="*/ 6 w 12"/>
                  <a:gd name="T17" fmla="*/ 4 h 9"/>
                  <a:gd name="T18" fmla="*/ 5 w 12"/>
                  <a:gd name="T19" fmla="*/ 4 h 9"/>
                  <a:gd name="T20" fmla="*/ 4 w 12"/>
                  <a:gd name="T21" fmla="*/ 3 h 9"/>
                  <a:gd name="T22" fmla="*/ 4 w 12"/>
                  <a:gd name="T23" fmla="*/ 2 h 9"/>
                  <a:gd name="T24" fmla="*/ 3 w 12"/>
                  <a:gd name="T25" fmla="*/ 2 h 9"/>
                  <a:gd name="T26" fmla="*/ 2 w 12"/>
                  <a:gd name="T27" fmla="*/ 1 h 9"/>
                  <a:gd name="T28" fmla="*/ 2 w 12"/>
                  <a:gd name="T29" fmla="*/ 1 h 9"/>
                  <a:gd name="T30" fmla="*/ 1 w 12"/>
                  <a:gd name="T31" fmla="*/ 1 h 9"/>
                  <a:gd name="T32" fmla="*/ 1 w 12"/>
                  <a:gd name="T33" fmla="*/ 1 h 9"/>
                  <a:gd name="T34" fmla="*/ 1 w 12"/>
                  <a:gd name="T35" fmla="*/ 0 h 9"/>
                  <a:gd name="T36" fmla="*/ 1 w 12"/>
                  <a:gd name="T37" fmla="*/ 0 h 9"/>
                  <a:gd name="T38" fmla="*/ 0 w 12"/>
                  <a:gd name="T39" fmla="*/ 1 h 9"/>
                  <a:gd name="T40" fmla="*/ 0 w 12"/>
                  <a:gd name="T41" fmla="*/ 1 h 9"/>
                  <a:gd name="T42" fmla="*/ 1 w 12"/>
                  <a:gd name="T43" fmla="*/ 2 h 9"/>
                  <a:gd name="T44" fmla="*/ 2 w 12"/>
                  <a:gd name="T45" fmla="*/ 2 h 9"/>
                  <a:gd name="T46" fmla="*/ 3 w 12"/>
                  <a:gd name="T47" fmla="*/ 4 h 9"/>
                  <a:gd name="T48" fmla="*/ 4 w 12"/>
                  <a:gd name="T49" fmla="*/ 4 h 9"/>
                  <a:gd name="T50" fmla="*/ 5 w 12"/>
                  <a:gd name="T51" fmla="*/ 6 h 9"/>
                  <a:gd name="T52" fmla="*/ 7 w 12"/>
                  <a:gd name="T53" fmla="*/ 8 h 9"/>
                  <a:gd name="T54" fmla="*/ 7 w 12"/>
                  <a:gd name="T55" fmla="*/ 8 h 9"/>
                  <a:gd name="T56" fmla="*/ 9 w 12"/>
                  <a:gd name="T57" fmla="*/ 9 h 9"/>
                  <a:gd name="T58" fmla="*/ 10 w 12"/>
                  <a:gd name="T59" fmla="*/ 9 h 9"/>
                  <a:gd name="T60" fmla="*/ 9 w 12"/>
                  <a:gd name="T61" fmla="*/ 7 h 9"/>
                  <a:gd name="T62" fmla="*/ 4 w 12"/>
                  <a:gd name="T63" fmla="*/ 3 h 9"/>
                  <a:gd name="T64" fmla="*/ 4 w 12"/>
                  <a:gd name="T65" fmla="*/ 3 h 9"/>
                  <a:gd name="T66" fmla="*/ 4 w 12"/>
                  <a:gd name="T6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 h="9">
                    <a:moveTo>
                      <a:pt x="9" y="7"/>
                    </a:moveTo>
                    <a:cubicBezTo>
                      <a:pt x="9" y="7"/>
                      <a:pt x="9" y="7"/>
                      <a:pt x="9" y="7"/>
                    </a:cubicBezTo>
                    <a:cubicBezTo>
                      <a:pt x="9" y="6"/>
                      <a:pt x="8" y="6"/>
                      <a:pt x="8" y="6"/>
                    </a:cubicBezTo>
                    <a:cubicBezTo>
                      <a:pt x="8" y="6"/>
                      <a:pt x="8" y="6"/>
                      <a:pt x="8" y="6"/>
                    </a:cubicBezTo>
                    <a:cubicBezTo>
                      <a:pt x="8" y="5"/>
                      <a:pt x="7" y="6"/>
                      <a:pt x="7" y="5"/>
                    </a:cubicBezTo>
                    <a:cubicBezTo>
                      <a:pt x="7" y="5"/>
                      <a:pt x="7" y="5"/>
                      <a:pt x="7" y="5"/>
                    </a:cubicBezTo>
                    <a:cubicBezTo>
                      <a:pt x="6" y="5"/>
                      <a:pt x="6" y="5"/>
                      <a:pt x="6" y="5"/>
                    </a:cubicBezTo>
                    <a:cubicBezTo>
                      <a:pt x="6" y="5"/>
                      <a:pt x="6" y="5"/>
                      <a:pt x="6" y="5"/>
                    </a:cubicBezTo>
                    <a:cubicBezTo>
                      <a:pt x="6" y="5"/>
                      <a:pt x="6" y="5"/>
                      <a:pt x="6" y="4"/>
                    </a:cubicBezTo>
                    <a:cubicBezTo>
                      <a:pt x="5" y="4"/>
                      <a:pt x="5" y="4"/>
                      <a:pt x="5" y="4"/>
                    </a:cubicBezTo>
                    <a:cubicBezTo>
                      <a:pt x="5" y="3"/>
                      <a:pt x="4" y="3"/>
                      <a:pt x="4" y="3"/>
                    </a:cubicBezTo>
                    <a:cubicBezTo>
                      <a:pt x="4" y="3"/>
                      <a:pt x="4" y="3"/>
                      <a:pt x="4" y="2"/>
                    </a:cubicBezTo>
                    <a:cubicBezTo>
                      <a:pt x="3" y="2"/>
                      <a:pt x="3" y="2"/>
                      <a:pt x="3" y="2"/>
                    </a:cubicBezTo>
                    <a:cubicBezTo>
                      <a:pt x="3" y="2"/>
                      <a:pt x="3" y="2"/>
                      <a:pt x="2" y="1"/>
                    </a:cubicBezTo>
                    <a:cubicBezTo>
                      <a:pt x="2" y="1"/>
                      <a:pt x="2" y="1"/>
                      <a:pt x="2" y="1"/>
                    </a:cubicBezTo>
                    <a:cubicBezTo>
                      <a:pt x="2" y="1"/>
                      <a:pt x="2" y="1"/>
                      <a:pt x="1" y="1"/>
                    </a:cubicBezTo>
                    <a:cubicBezTo>
                      <a:pt x="1" y="1"/>
                      <a:pt x="1" y="1"/>
                      <a:pt x="1" y="1"/>
                    </a:cubicBezTo>
                    <a:cubicBezTo>
                      <a:pt x="1" y="1"/>
                      <a:pt x="1" y="0"/>
                      <a:pt x="1" y="0"/>
                    </a:cubicBezTo>
                    <a:cubicBezTo>
                      <a:pt x="1" y="0"/>
                      <a:pt x="1" y="0"/>
                      <a:pt x="1" y="0"/>
                    </a:cubicBezTo>
                    <a:cubicBezTo>
                      <a:pt x="1" y="0"/>
                      <a:pt x="0" y="0"/>
                      <a:pt x="0" y="1"/>
                    </a:cubicBezTo>
                    <a:cubicBezTo>
                      <a:pt x="0" y="1"/>
                      <a:pt x="0" y="1"/>
                      <a:pt x="0" y="1"/>
                    </a:cubicBezTo>
                    <a:cubicBezTo>
                      <a:pt x="1" y="1"/>
                      <a:pt x="1" y="2"/>
                      <a:pt x="1" y="2"/>
                    </a:cubicBezTo>
                    <a:cubicBezTo>
                      <a:pt x="1" y="2"/>
                      <a:pt x="2" y="2"/>
                      <a:pt x="2" y="2"/>
                    </a:cubicBezTo>
                    <a:cubicBezTo>
                      <a:pt x="2" y="3"/>
                      <a:pt x="2" y="3"/>
                      <a:pt x="3" y="4"/>
                    </a:cubicBezTo>
                    <a:cubicBezTo>
                      <a:pt x="3" y="4"/>
                      <a:pt x="3" y="4"/>
                      <a:pt x="4" y="4"/>
                    </a:cubicBezTo>
                    <a:cubicBezTo>
                      <a:pt x="4" y="5"/>
                      <a:pt x="5" y="6"/>
                      <a:pt x="5" y="6"/>
                    </a:cubicBezTo>
                    <a:cubicBezTo>
                      <a:pt x="6" y="7"/>
                      <a:pt x="7" y="8"/>
                      <a:pt x="7" y="8"/>
                    </a:cubicBezTo>
                    <a:cubicBezTo>
                      <a:pt x="7" y="8"/>
                      <a:pt x="7" y="8"/>
                      <a:pt x="7" y="8"/>
                    </a:cubicBezTo>
                    <a:cubicBezTo>
                      <a:pt x="8" y="9"/>
                      <a:pt x="8" y="9"/>
                      <a:pt x="9" y="9"/>
                    </a:cubicBezTo>
                    <a:cubicBezTo>
                      <a:pt x="9" y="9"/>
                      <a:pt x="10" y="9"/>
                      <a:pt x="10" y="9"/>
                    </a:cubicBezTo>
                    <a:cubicBezTo>
                      <a:pt x="12" y="8"/>
                      <a:pt x="10" y="7"/>
                      <a:pt x="9" y="7"/>
                    </a:cubicBezTo>
                    <a:close/>
                    <a:moveTo>
                      <a:pt x="4" y="3"/>
                    </a:moveTo>
                    <a:cubicBezTo>
                      <a:pt x="4" y="3"/>
                      <a:pt x="4" y="3"/>
                      <a:pt x="4" y="3"/>
                    </a:cubicBezTo>
                    <a:cubicBezTo>
                      <a:pt x="4" y="3"/>
                      <a:pt x="4"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0"/>
              <p:cNvSpPr>
                <a:spLocks noEditPoints="1"/>
              </p:cNvSpPr>
              <p:nvPr/>
            </p:nvSpPr>
            <p:spPr bwMode="auto">
              <a:xfrm>
                <a:off x="2539" y="2541"/>
                <a:ext cx="93" cy="117"/>
              </a:xfrm>
              <a:custGeom>
                <a:avLst/>
                <a:gdLst>
                  <a:gd name="T0" fmla="*/ 22 w 23"/>
                  <a:gd name="T1" fmla="*/ 27 h 29"/>
                  <a:gd name="T2" fmla="*/ 21 w 23"/>
                  <a:gd name="T3" fmla="*/ 24 h 29"/>
                  <a:gd name="T4" fmla="*/ 20 w 23"/>
                  <a:gd name="T5" fmla="*/ 24 h 29"/>
                  <a:gd name="T6" fmla="*/ 19 w 23"/>
                  <a:gd name="T7" fmla="*/ 23 h 29"/>
                  <a:gd name="T8" fmla="*/ 17 w 23"/>
                  <a:gd name="T9" fmla="*/ 19 h 29"/>
                  <a:gd name="T10" fmla="*/ 19 w 23"/>
                  <a:gd name="T11" fmla="*/ 19 h 29"/>
                  <a:gd name="T12" fmla="*/ 19 w 23"/>
                  <a:gd name="T13" fmla="*/ 19 h 29"/>
                  <a:gd name="T14" fmla="*/ 21 w 23"/>
                  <a:gd name="T15" fmla="*/ 20 h 29"/>
                  <a:gd name="T16" fmla="*/ 20 w 23"/>
                  <a:gd name="T17" fmla="*/ 19 h 29"/>
                  <a:gd name="T18" fmla="*/ 17 w 23"/>
                  <a:gd name="T19" fmla="*/ 13 h 29"/>
                  <a:gd name="T20" fmla="*/ 16 w 23"/>
                  <a:gd name="T21" fmla="*/ 12 h 29"/>
                  <a:gd name="T22" fmla="*/ 15 w 23"/>
                  <a:gd name="T23" fmla="*/ 8 h 29"/>
                  <a:gd name="T24" fmla="*/ 13 w 23"/>
                  <a:gd name="T25" fmla="*/ 5 h 29"/>
                  <a:gd name="T26" fmla="*/ 13 w 23"/>
                  <a:gd name="T27" fmla="*/ 4 h 29"/>
                  <a:gd name="T28" fmla="*/ 13 w 23"/>
                  <a:gd name="T29" fmla="*/ 2 h 29"/>
                  <a:gd name="T30" fmla="*/ 13 w 23"/>
                  <a:gd name="T31" fmla="*/ 2 h 29"/>
                  <a:gd name="T32" fmla="*/ 13 w 23"/>
                  <a:gd name="T33" fmla="*/ 2 h 29"/>
                  <a:gd name="T34" fmla="*/ 12 w 23"/>
                  <a:gd name="T35" fmla="*/ 0 h 29"/>
                  <a:gd name="T36" fmla="*/ 11 w 23"/>
                  <a:gd name="T37" fmla="*/ 2 h 29"/>
                  <a:gd name="T38" fmla="*/ 10 w 23"/>
                  <a:gd name="T39" fmla="*/ 5 h 29"/>
                  <a:gd name="T40" fmla="*/ 10 w 23"/>
                  <a:gd name="T41" fmla="*/ 13 h 29"/>
                  <a:gd name="T42" fmla="*/ 8 w 23"/>
                  <a:gd name="T43" fmla="*/ 12 h 29"/>
                  <a:gd name="T44" fmla="*/ 6 w 23"/>
                  <a:gd name="T45" fmla="*/ 11 h 29"/>
                  <a:gd name="T46" fmla="*/ 5 w 23"/>
                  <a:gd name="T47" fmla="*/ 7 h 29"/>
                  <a:gd name="T48" fmla="*/ 5 w 23"/>
                  <a:gd name="T49" fmla="*/ 7 h 29"/>
                  <a:gd name="T50" fmla="*/ 4 w 23"/>
                  <a:gd name="T51" fmla="*/ 5 h 29"/>
                  <a:gd name="T52" fmla="*/ 3 w 23"/>
                  <a:gd name="T53" fmla="*/ 4 h 29"/>
                  <a:gd name="T54" fmla="*/ 3 w 23"/>
                  <a:gd name="T55" fmla="*/ 2 h 29"/>
                  <a:gd name="T56" fmla="*/ 0 w 23"/>
                  <a:gd name="T57" fmla="*/ 2 h 29"/>
                  <a:gd name="T58" fmla="*/ 3 w 23"/>
                  <a:gd name="T59" fmla="*/ 6 h 29"/>
                  <a:gd name="T60" fmla="*/ 3 w 23"/>
                  <a:gd name="T61" fmla="*/ 9 h 29"/>
                  <a:gd name="T62" fmla="*/ 6 w 23"/>
                  <a:gd name="T63" fmla="*/ 13 h 29"/>
                  <a:gd name="T64" fmla="*/ 7 w 23"/>
                  <a:gd name="T65" fmla="*/ 15 h 29"/>
                  <a:gd name="T66" fmla="*/ 6 w 23"/>
                  <a:gd name="T67" fmla="*/ 17 h 29"/>
                  <a:gd name="T68" fmla="*/ 7 w 23"/>
                  <a:gd name="T69" fmla="*/ 20 h 29"/>
                  <a:gd name="T70" fmla="*/ 8 w 23"/>
                  <a:gd name="T71" fmla="*/ 23 h 29"/>
                  <a:gd name="T72" fmla="*/ 10 w 23"/>
                  <a:gd name="T73" fmla="*/ 25 h 29"/>
                  <a:gd name="T74" fmla="*/ 10 w 23"/>
                  <a:gd name="T75" fmla="*/ 25 h 29"/>
                  <a:gd name="T76" fmla="*/ 11 w 23"/>
                  <a:gd name="T77" fmla="*/ 27 h 29"/>
                  <a:gd name="T78" fmla="*/ 12 w 23"/>
                  <a:gd name="T79" fmla="*/ 27 h 29"/>
                  <a:gd name="T80" fmla="*/ 11 w 23"/>
                  <a:gd name="T81" fmla="*/ 24 h 29"/>
                  <a:gd name="T82" fmla="*/ 10 w 23"/>
                  <a:gd name="T83" fmla="*/ 22 h 29"/>
                  <a:gd name="T84" fmla="*/ 7 w 23"/>
                  <a:gd name="T85" fmla="*/ 19 h 29"/>
                  <a:gd name="T86" fmla="*/ 8 w 23"/>
                  <a:gd name="T87" fmla="*/ 16 h 29"/>
                  <a:gd name="T88" fmla="*/ 10 w 23"/>
                  <a:gd name="T89" fmla="*/ 15 h 29"/>
                  <a:gd name="T90" fmla="*/ 15 w 23"/>
                  <a:gd name="T91" fmla="*/ 18 h 29"/>
                  <a:gd name="T92" fmla="*/ 15 w 23"/>
                  <a:gd name="T93" fmla="*/ 22 h 29"/>
                  <a:gd name="T94" fmla="*/ 19 w 23"/>
                  <a:gd name="T95" fmla="*/ 24 h 29"/>
                  <a:gd name="T96" fmla="*/ 19 w 23"/>
                  <a:gd name="T97" fmla="*/ 28 h 29"/>
                  <a:gd name="T98" fmla="*/ 7 w 23"/>
                  <a:gd name="T99" fmla="*/ 15 h 29"/>
                  <a:gd name="T100" fmla="*/ 17 w 23"/>
                  <a:gd name="T101" fmla="*/ 21 h 29"/>
                  <a:gd name="T102" fmla="*/ 16 w 23"/>
                  <a:gd name="T103" fmla="*/ 17 h 29"/>
                  <a:gd name="T104" fmla="*/ 16 w 23"/>
                  <a:gd name="T10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 h="29">
                    <a:moveTo>
                      <a:pt x="21" y="29"/>
                    </a:moveTo>
                    <a:cubicBezTo>
                      <a:pt x="21" y="28"/>
                      <a:pt x="22" y="28"/>
                      <a:pt x="22" y="27"/>
                    </a:cubicBezTo>
                    <a:cubicBezTo>
                      <a:pt x="22" y="27"/>
                      <a:pt x="22" y="27"/>
                      <a:pt x="22" y="27"/>
                    </a:cubicBezTo>
                    <a:cubicBezTo>
                      <a:pt x="23" y="27"/>
                      <a:pt x="23" y="26"/>
                      <a:pt x="23" y="26"/>
                    </a:cubicBezTo>
                    <a:cubicBezTo>
                      <a:pt x="23" y="25"/>
                      <a:pt x="22" y="25"/>
                      <a:pt x="22" y="25"/>
                    </a:cubicBezTo>
                    <a:cubicBezTo>
                      <a:pt x="21" y="25"/>
                      <a:pt x="21" y="25"/>
                      <a:pt x="21" y="24"/>
                    </a:cubicBezTo>
                    <a:cubicBezTo>
                      <a:pt x="21" y="24"/>
                      <a:pt x="20" y="24"/>
                      <a:pt x="20" y="24"/>
                    </a:cubicBezTo>
                    <a:cubicBezTo>
                      <a:pt x="20" y="24"/>
                      <a:pt x="20" y="24"/>
                      <a:pt x="20" y="24"/>
                    </a:cubicBezTo>
                    <a:cubicBezTo>
                      <a:pt x="20" y="24"/>
                      <a:pt x="20" y="24"/>
                      <a:pt x="20" y="24"/>
                    </a:cubicBezTo>
                    <a:cubicBezTo>
                      <a:pt x="20" y="24"/>
                      <a:pt x="20" y="24"/>
                      <a:pt x="20" y="24"/>
                    </a:cubicBezTo>
                    <a:cubicBezTo>
                      <a:pt x="19" y="24"/>
                      <a:pt x="19" y="24"/>
                      <a:pt x="19" y="24"/>
                    </a:cubicBezTo>
                    <a:cubicBezTo>
                      <a:pt x="19" y="24"/>
                      <a:pt x="19" y="24"/>
                      <a:pt x="19" y="23"/>
                    </a:cubicBezTo>
                    <a:cubicBezTo>
                      <a:pt x="19" y="23"/>
                      <a:pt x="18" y="23"/>
                      <a:pt x="18" y="23"/>
                    </a:cubicBezTo>
                    <a:cubicBezTo>
                      <a:pt x="18" y="22"/>
                      <a:pt x="18" y="21"/>
                      <a:pt x="18" y="21"/>
                    </a:cubicBezTo>
                    <a:cubicBezTo>
                      <a:pt x="17" y="20"/>
                      <a:pt x="17" y="20"/>
                      <a:pt x="17" y="19"/>
                    </a:cubicBezTo>
                    <a:cubicBezTo>
                      <a:pt x="17" y="19"/>
                      <a:pt x="17" y="19"/>
                      <a:pt x="17" y="19"/>
                    </a:cubicBezTo>
                    <a:cubicBezTo>
                      <a:pt x="17" y="18"/>
                      <a:pt x="17" y="18"/>
                      <a:pt x="18" y="18"/>
                    </a:cubicBezTo>
                    <a:cubicBezTo>
                      <a:pt x="18" y="18"/>
                      <a:pt x="19" y="18"/>
                      <a:pt x="19" y="19"/>
                    </a:cubicBezTo>
                    <a:cubicBezTo>
                      <a:pt x="19" y="19"/>
                      <a:pt x="19" y="19"/>
                      <a:pt x="19" y="19"/>
                    </a:cubicBezTo>
                    <a:cubicBezTo>
                      <a:pt x="19" y="19"/>
                      <a:pt x="19" y="19"/>
                      <a:pt x="19" y="19"/>
                    </a:cubicBezTo>
                    <a:cubicBezTo>
                      <a:pt x="19" y="19"/>
                      <a:pt x="19" y="19"/>
                      <a:pt x="19" y="19"/>
                    </a:cubicBezTo>
                    <a:cubicBezTo>
                      <a:pt x="19" y="20"/>
                      <a:pt x="19" y="20"/>
                      <a:pt x="20" y="21"/>
                    </a:cubicBezTo>
                    <a:cubicBezTo>
                      <a:pt x="20" y="21"/>
                      <a:pt x="20" y="21"/>
                      <a:pt x="20" y="21"/>
                    </a:cubicBezTo>
                    <a:cubicBezTo>
                      <a:pt x="20" y="21"/>
                      <a:pt x="21" y="21"/>
                      <a:pt x="21" y="20"/>
                    </a:cubicBezTo>
                    <a:cubicBezTo>
                      <a:pt x="21" y="20"/>
                      <a:pt x="20" y="20"/>
                      <a:pt x="20" y="20"/>
                    </a:cubicBezTo>
                    <a:cubicBezTo>
                      <a:pt x="20" y="20"/>
                      <a:pt x="20" y="19"/>
                      <a:pt x="20" y="19"/>
                    </a:cubicBezTo>
                    <a:cubicBezTo>
                      <a:pt x="20" y="19"/>
                      <a:pt x="20" y="19"/>
                      <a:pt x="20" y="19"/>
                    </a:cubicBezTo>
                    <a:cubicBezTo>
                      <a:pt x="20" y="18"/>
                      <a:pt x="20" y="17"/>
                      <a:pt x="19" y="17"/>
                    </a:cubicBezTo>
                    <a:cubicBezTo>
                      <a:pt x="18" y="17"/>
                      <a:pt x="18" y="16"/>
                      <a:pt x="18" y="16"/>
                    </a:cubicBezTo>
                    <a:cubicBezTo>
                      <a:pt x="18" y="15"/>
                      <a:pt x="18" y="14"/>
                      <a:pt x="17" y="13"/>
                    </a:cubicBezTo>
                    <a:cubicBezTo>
                      <a:pt x="17" y="13"/>
                      <a:pt x="17" y="12"/>
                      <a:pt x="17" y="12"/>
                    </a:cubicBezTo>
                    <a:cubicBezTo>
                      <a:pt x="17" y="12"/>
                      <a:pt x="17" y="12"/>
                      <a:pt x="16" y="12"/>
                    </a:cubicBezTo>
                    <a:cubicBezTo>
                      <a:pt x="16" y="12"/>
                      <a:pt x="16" y="12"/>
                      <a:pt x="16" y="12"/>
                    </a:cubicBezTo>
                    <a:cubicBezTo>
                      <a:pt x="16" y="12"/>
                      <a:pt x="16" y="11"/>
                      <a:pt x="16" y="10"/>
                    </a:cubicBezTo>
                    <a:cubicBezTo>
                      <a:pt x="15" y="10"/>
                      <a:pt x="15" y="10"/>
                      <a:pt x="15" y="9"/>
                    </a:cubicBezTo>
                    <a:cubicBezTo>
                      <a:pt x="15" y="9"/>
                      <a:pt x="15" y="9"/>
                      <a:pt x="15" y="8"/>
                    </a:cubicBezTo>
                    <a:cubicBezTo>
                      <a:pt x="14" y="8"/>
                      <a:pt x="14" y="7"/>
                      <a:pt x="14" y="7"/>
                    </a:cubicBezTo>
                    <a:cubicBezTo>
                      <a:pt x="14" y="6"/>
                      <a:pt x="14" y="5"/>
                      <a:pt x="13" y="5"/>
                    </a:cubicBezTo>
                    <a:cubicBezTo>
                      <a:pt x="13" y="5"/>
                      <a:pt x="13" y="5"/>
                      <a:pt x="13" y="5"/>
                    </a:cubicBezTo>
                    <a:cubicBezTo>
                      <a:pt x="13" y="5"/>
                      <a:pt x="13" y="5"/>
                      <a:pt x="13" y="5"/>
                    </a:cubicBezTo>
                    <a:cubicBezTo>
                      <a:pt x="13" y="4"/>
                      <a:pt x="13" y="4"/>
                      <a:pt x="13" y="4"/>
                    </a:cubicBezTo>
                    <a:cubicBezTo>
                      <a:pt x="13" y="4"/>
                      <a:pt x="13" y="4"/>
                      <a:pt x="13" y="4"/>
                    </a:cubicBezTo>
                    <a:cubicBezTo>
                      <a:pt x="13" y="4"/>
                      <a:pt x="14" y="3"/>
                      <a:pt x="14" y="3"/>
                    </a:cubicBezTo>
                    <a:cubicBezTo>
                      <a:pt x="14" y="3"/>
                      <a:pt x="14" y="3"/>
                      <a:pt x="14" y="3"/>
                    </a:cubicBezTo>
                    <a:cubicBezTo>
                      <a:pt x="14"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2"/>
                      <a:pt x="13" y="2"/>
                      <a:pt x="13" y="2"/>
                    </a:cubicBezTo>
                    <a:cubicBezTo>
                      <a:pt x="13" y="1"/>
                      <a:pt x="13" y="1"/>
                      <a:pt x="12" y="1"/>
                    </a:cubicBezTo>
                    <a:cubicBezTo>
                      <a:pt x="12" y="1"/>
                      <a:pt x="12" y="1"/>
                      <a:pt x="12" y="0"/>
                    </a:cubicBezTo>
                    <a:cubicBezTo>
                      <a:pt x="12" y="0"/>
                      <a:pt x="12" y="0"/>
                      <a:pt x="12" y="0"/>
                    </a:cubicBezTo>
                    <a:cubicBezTo>
                      <a:pt x="11" y="0"/>
                      <a:pt x="11" y="1"/>
                      <a:pt x="10" y="2"/>
                    </a:cubicBezTo>
                    <a:cubicBezTo>
                      <a:pt x="10" y="2"/>
                      <a:pt x="11" y="2"/>
                      <a:pt x="11" y="2"/>
                    </a:cubicBezTo>
                    <a:cubicBezTo>
                      <a:pt x="11" y="2"/>
                      <a:pt x="11" y="2"/>
                      <a:pt x="11" y="2"/>
                    </a:cubicBezTo>
                    <a:cubicBezTo>
                      <a:pt x="11" y="3"/>
                      <a:pt x="11" y="3"/>
                      <a:pt x="11" y="3"/>
                    </a:cubicBezTo>
                    <a:cubicBezTo>
                      <a:pt x="11" y="4"/>
                      <a:pt x="10" y="4"/>
                      <a:pt x="10" y="5"/>
                    </a:cubicBezTo>
                    <a:cubicBezTo>
                      <a:pt x="10" y="6"/>
                      <a:pt x="10" y="6"/>
                      <a:pt x="10" y="6"/>
                    </a:cubicBezTo>
                    <a:cubicBezTo>
                      <a:pt x="10" y="8"/>
                      <a:pt x="9" y="9"/>
                      <a:pt x="10" y="10"/>
                    </a:cubicBezTo>
                    <a:cubicBezTo>
                      <a:pt x="10" y="11"/>
                      <a:pt x="10" y="12"/>
                      <a:pt x="10" y="13"/>
                    </a:cubicBezTo>
                    <a:cubicBezTo>
                      <a:pt x="10" y="13"/>
                      <a:pt x="9" y="13"/>
                      <a:pt x="9" y="13"/>
                    </a:cubicBezTo>
                    <a:cubicBezTo>
                      <a:pt x="9" y="13"/>
                      <a:pt x="9" y="13"/>
                      <a:pt x="9" y="13"/>
                    </a:cubicBezTo>
                    <a:cubicBezTo>
                      <a:pt x="9" y="13"/>
                      <a:pt x="8" y="12"/>
                      <a:pt x="8" y="12"/>
                    </a:cubicBezTo>
                    <a:cubicBezTo>
                      <a:pt x="8" y="12"/>
                      <a:pt x="8" y="12"/>
                      <a:pt x="7" y="12"/>
                    </a:cubicBezTo>
                    <a:cubicBezTo>
                      <a:pt x="7" y="12"/>
                      <a:pt x="7" y="12"/>
                      <a:pt x="7" y="11"/>
                    </a:cubicBezTo>
                    <a:cubicBezTo>
                      <a:pt x="7" y="11"/>
                      <a:pt x="6" y="11"/>
                      <a:pt x="6" y="11"/>
                    </a:cubicBezTo>
                    <a:cubicBezTo>
                      <a:pt x="6" y="11"/>
                      <a:pt x="6" y="11"/>
                      <a:pt x="6" y="11"/>
                    </a:cubicBezTo>
                    <a:cubicBezTo>
                      <a:pt x="6" y="11"/>
                      <a:pt x="6" y="11"/>
                      <a:pt x="6" y="11"/>
                    </a:cubicBezTo>
                    <a:cubicBezTo>
                      <a:pt x="7" y="10"/>
                      <a:pt x="7" y="8"/>
                      <a:pt x="5" y="7"/>
                    </a:cubicBezTo>
                    <a:cubicBezTo>
                      <a:pt x="5" y="7"/>
                      <a:pt x="5" y="7"/>
                      <a:pt x="5" y="7"/>
                    </a:cubicBezTo>
                    <a:cubicBezTo>
                      <a:pt x="5" y="7"/>
                      <a:pt x="5" y="7"/>
                      <a:pt x="5" y="7"/>
                    </a:cubicBezTo>
                    <a:cubicBezTo>
                      <a:pt x="5" y="7"/>
                      <a:pt x="5" y="7"/>
                      <a:pt x="5" y="7"/>
                    </a:cubicBezTo>
                    <a:cubicBezTo>
                      <a:pt x="4" y="6"/>
                      <a:pt x="4" y="6"/>
                      <a:pt x="4" y="6"/>
                    </a:cubicBezTo>
                    <a:cubicBezTo>
                      <a:pt x="4" y="6"/>
                      <a:pt x="4" y="6"/>
                      <a:pt x="4" y="6"/>
                    </a:cubicBezTo>
                    <a:cubicBezTo>
                      <a:pt x="4" y="5"/>
                      <a:pt x="4" y="5"/>
                      <a:pt x="4" y="5"/>
                    </a:cubicBezTo>
                    <a:cubicBezTo>
                      <a:pt x="4" y="5"/>
                      <a:pt x="4" y="5"/>
                      <a:pt x="4" y="5"/>
                    </a:cubicBezTo>
                    <a:cubicBezTo>
                      <a:pt x="4" y="5"/>
                      <a:pt x="4" y="5"/>
                      <a:pt x="4" y="5"/>
                    </a:cubicBezTo>
                    <a:cubicBezTo>
                      <a:pt x="4" y="4"/>
                      <a:pt x="4" y="4"/>
                      <a:pt x="3" y="4"/>
                    </a:cubicBezTo>
                    <a:cubicBezTo>
                      <a:pt x="3" y="4"/>
                      <a:pt x="3" y="3"/>
                      <a:pt x="3" y="3"/>
                    </a:cubicBezTo>
                    <a:cubicBezTo>
                      <a:pt x="3" y="3"/>
                      <a:pt x="3" y="3"/>
                      <a:pt x="3" y="2"/>
                    </a:cubicBezTo>
                    <a:cubicBezTo>
                      <a:pt x="3" y="2"/>
                      <a:pt x="3" y="2"/>
                      <a:pt x="3" y="2"/>
                    </a:cubicBezTo>
                    <a:cubicBezTo>
                      <a:pt x="3" y="1"/>
                      <a:pt x="3" y="1"/>
                      <a:pt x="1" y="1"/>
                    </a:cubicBezTo>
                    <a:cubicBezTo>
                      <a:pt x="1" y="1"/>
                      <a:pt x="1" y="1"/>
                      <a:pt x="1" y="1"/>
                    </a:cubicBezTo>
                    <a:cubicBezTo>
                      <a:pt x="1" y="1"/>
                      <a:pt x="1" y="1"/>
                      <a:pt x="0" y="2"/>
                    </a:cubicBezTo>
                    <a:cubicBezTo>
                      <a:pt x="0" y="2"/>
                      <a:pt x="0" y="2"/>
                      <a:pt x="0" y="3"/>
                    </a:cubicBezTo>
                    <a:cubicBezTo>
                      <a:pt x="1" y="3"/>
                      <a:pt x="1" y="5"/>
                      <a:pt x="3" y="5"/>
                    </a:cubicBezTo>
                    <a:cubicBezTo>
                      <a:pt x="3" y="5"/>
                      <a:pt x="3" y="5"/>
                      <a:pt x="3" y="6"/>
                    </a:cubicBezTo>
                    <a:cubicBezTo>
                      <a:pt x="3" y="6"/>
                      <a:pt x="3" y="7"/>
                      <a:pt x="3" y="8"/>
                    </a:cubicBezTo>
                    <a:cubicBezTo>
                      <a:pt x="3" y="8"/>
                      <a:pt x="3" y="8"/>
                      <a:pt x="3" y="9"/>
                    </a:cubicBezTo>
                    <a:cubicBezTo>
                      <a:pt x="3" y="9"/>
                      <a:pt x="4" y="9"/>
                      <a:pt x="3" y="9"/>
                    </a:cubicBezTo>
                    <a:cubicBezTo>
                      <a:pt x="3" y="10"/>
                      <a:pt x="3" y="11"/>
                      <a:pt x="3" y="12"/>
                    </a:cubicBezTo>
                    <a:cubicBezTo>
                      <a:pt x="3" y="12"/>
                      <a:pt x="4" y="13"/>
                      <a:pt x="5" y="13"/>
                    </a:cubicBezTo>
                    <a:cubicBezTo>
                      <a:pt x="5" y="13"/>
                      <a:pt x="5" y="13"/>
                      <a:pt x="6" y="13"/>
                    </a:cubicBezTo>
                    <a:cubicBezTo>
                      <a:pt x="6" y="13"/>
                      <a:pt x="6" y="14"/>
                      <a:pt x="7" y="14"/>
                    </a:cubicBezTo>
                    <a:cubicBezTo>
                      <a:pt x="7" y="14"/>
                      <a:pt x="7" y="14"/>
                      <a:pt x="8" y="14"/>
                    </a:cubicBezTo>
                    <a:cubicBezTo>
                      <a:pt x="7" y="14"/>
                      <a:pt x="7" y="15"/>
                      <a:pt x="7" y="15"/>
                    </a:cubicBezTo>
                    <a:cubicBezTo>
                      <a:pt x="7" y="15"/>
                      <a:pt x="7" y="16"/>
                      <a:pt x="7" y="16"/>
                    </a:cubicBezTo>
                    <a:cubicBezTo>
                      <a:pt x="6" y="16"/>
                      <a:pt x="6" y="17"/>
                      <a:pt x="6" y="17"/>
                    </a:cubicBezTo>
                    <a:cubicBezTo>
                      <a:pt x="6" y="17"/>
                      <a:pt x="6" y="17"/>
                      <a:pt x="6" y="17"/>
                    </a:cubicBezTo>
                    <a:cubicBezTo>
                      <a:pt x="6" y="17"/>
                      <a:pt x="5" y="18"/>
                      <a:pt x="5" y="19"/>
                    </a:cubicBezTo>
                    <a:cubicBezTo>
                      <a:pt x="6" y="19"/>
                      <a:pt x="6" y="19"/>
                      <a:pt x="7" y="19"/>
                    </a:cubicBezTo>
                    <a:cubicBezTo>
                      <a:pt x="7" y="19"/>
                      <a:pt x="7" y="20"/>
                      <a:pt x="7" y="20"/>
                    </a:cubicBezTo>
                    <a:cubicBezTo>
                      <a:pt x="7" y="20"/>
                      <a:pt x="7" y="21"/>
                      <a:pt x="7" y="21"/>
                    </a:cubicBezTo>
                    <a:cubicBezTo>
                      <a:pt x="7" y="21"/>
                      <a:pt x="7" y="21"/>
                      <a:pt x="7" y="21"/>
                    </a:cubicBezTo>
                    <a:cubicBezTo>
                      <a:pt x="8" y="21"/>
                      <a:pt x="8" y="22"/>
                      <a:pt x="8" y="23"/>
                    </a:cubicBezTo>
                    <a:cubicBezTo>
                      <a:pt x="8" y="23"/>
                      <a:pt x="9" y="23"/>
                      <a:pt x="9" y="24"/>
                    </a:cubicBezTo>
                    <a:cubicBezTo>
                      <a:pt x="9" y="24"/>
                      <a:pt x="9" y="25"/>
                      <a:pt x="10" y="25"/>
                    </a:cubicBezTo>
                    <a:cubicBezTo>
                      <a:pt x="10" y="25"/>
                      <a:pt x="10" y="25"/>
                      <a:pt x="10" y="25"/>
                    </a:cubicBezTo>
                    <a:cubicBezTo>
                      <a:pt x="10" y="25"/>
                      <a:pt x="10" y="25"/>
                      <a:pt x="10" y="26"/>
                    </a:cubicBezTo>
                    <a:cubicBezTo>
                      <a:pt x="10" y="26"/>
                      <a:pt x="10" y="26"/>
                      <a:pt x="10" y="26"/>
                    </a:cubicBezTo>
                    <a:cubicBezTo>
                      <a:pt x="10" y="25"/>
                      <a:pt x="10" y="25"/>
                      <a:pt x="10" y="25"/>
                    </a:cubicBezTo>
                    <a:cubicBezTo>
                      <a:pt x="10" y="25"/>
                      <a:pt x="10" y="25"/>
                      <a:pt x="10" y="26"/>
                    </a:cubicBezTo>
                    <a:cubicBezTo>
                      <a:pt x="10" y="26"/>
                      <a:pt x="11" y="26"/>
                      <a:pt x="11" y="26"/>
                    </a:cubicBezTo>
                    <a:cubicBezTo>
                      <a:pt x="11" y="27"/>
                      <a:pt x="11" y="27"/>
                      <a:pt x="11" y="27"/>
                    </a:cubicBezTo>
                    <a:cubicBezTo>
                      <a:pt x="11" y="28"/>
                      <a:pt x="11" y="28"/>
                      <a:pt x="12" y="28"/>
                    </a:cubicBezTo>
                    <a:cubicBezTo>
                      <a:pt x="12" y="28"/>
                      <a:pt x="12" y="28"/>
                      <a:pt x="12" y="28"/>
                    </a:cubicBezTo>
                    <a:cubicBezTo>
                      <a:pt x="12" y="27"/>
                      <a:pt x="12" y="27"/>
                      <a:pt x="12" y="27"/>
                    </a:cubicBezTo>
                    <a:cubicBezTo>
                      <a:pt x="12" y="26"/>
                      <a:pt x="12" y="26"/>
                      <a:pt x="11" y="26"/>
                    </a:cubicBezTo>
                    <a:cubicBezTo>
                      <a:pt x="11" y="26"/>
                      <a:pt x="11" y="26"/>
                      <a:pt x="11" y="26"/>
                    </a:cubicBezTo>
                    <a:cubicBezTo>
                      <a:pt x="12" y="25"/>
                      <a:pt x="12" y="25"/>
                      <a:pt x="11" y="24"/>
                    </a:cubicBezTo>
                    <a:cubicBezTo>
                      <a:pt x="11" y="24"/>
                      <a:pt x="11" y="24"/>
                      <a:pt x="11" y="24"/>
                    </a:cubicBezTo>
                    <a:cubicBezTo>
                      <a:pt x="11" y="23"/>
                      <a:pt x="11" y="23"/>
                      <a:pt x="10" y="23"/>
                    </a:cubicBezTo>
                    <a:cubicBezTo>
                      <a:pt x="10" y="22"/>
                      <a:pt x="10" y="22"/>
                      <a:pt x="10" y="22"/>
                    </a:cubicBezTo>
                    <a:cubicBezTo>
                      <a:pt x="9" y="21"/>
                      <a:pt x="9" y="21"/>
                      <a:pt x="9" y="20"/>
                    </a:cubicBezTo>
                    <a:cubicBezTo>
                      <a:pt x="9" y="19"/>
                      <a:pt x="8" y="19"/>
                      <a:pt x="8" y="19"/>
                    </a:cubicBezTo>
                    <a:cubicBezTo>
                      <a:pt x="8" y="19"/>
                      <a:pt x="8" y="19"/>
                      <a:pt x="7" y="19"/>
                    </a:cubicBezTo>
                    <a:cubicBezTo>
                      <a:pt x="8" y="18"/>
                      <a:pt x="8" y="18"/>
                      <a:pt x="8" y="17"/>
                    </a:cubicBezTo>
                    <a:cubicBezTo>
                      <a:pt x="8" y="17"/>
                      <a:pt x="8" y="17"/>
                      <a:pt x="8" y="17"/>
                    </a:cubicBezTo>
                    <a:cubicBezTo>
                      <a:pt x="8" y="16"/>
                      <a:pt x="8" y="16"/>
                      <a:pt x="8" y="16"/>
                    </a:cubicBezTo>
                    <a:cubicBezTo>
                      <a:pt x="9" y="16"/>
                      <a:pt x="9" y="16"/>
                      <a:pt x="9" y="16"/>
                    </a:cubicBezTo>
                    <a:cubicBezTo>
                      <a:pt x="10" y="16"/>
                      <a:pt x="10" y="16"/>
                      <a:pt x="10" y="15"/>
                    </a:cubicBezTo>
                    <a:cubicBezTo>
                      <a:pt x="10" y="15"/>
                      <a:pt x="10" y="15"/>
                      <a:pt x="10" y="15"/>
                    </a:cubicBezTo>
                    <a:cubicBezTo>
                      <a:pt x="10" y="16"/>
                      <a:pt x="12" y="17"/>
                      <a:pt x="12" y="18"/>
                    </a:cubicBezTo>
                    <a:cubicBezTo>
                      <a:pt x="12" y="18"/>
                      <a:pt x="13" y="19"/>
                      <a:pt x="13" y="18"/>
                    </a:cubicBezTo>
                    <a:cubicBezTo>
                      <a:pt x="14" y="18"/>
                      <a:pt x="14" y="18"/>
                      <a:pt x="15" y="18"/>
                    </a:cubicBezTo>
                    <a:cubicBezTo>
                      <a:pt x="15" y="18"/>
                      <a:pt x="15" y="18"/>
                      <a:pt x="15" y="19"/>
                    </a:cubicBezTo>
                    <a:cubicBezTo>
                      <a:pt x="15" y="19"/>
                      <a:pt x="15" y="19"/>
                      <a:pt x="15" y="20"/>
                    </a:cubicBezTo>
                    <a:cubicBezTo>
                      <a:pt x="14" y="21"/>
                      <a:pt x="14" y="22"/>
                      <a:pt x="15" y="22"/>
                    </a:cubicBezTo>
                    <a:cubicBezTo>
                      <a:pt x="15" y="23"/>
                      <a:pt x="16" y="23"/>
                      <a:pt x="16" y="23"/>
                    </a:cubicBezTo>
                    <a:cubicBezTo>
                      <a:pt x="17" y="23"/>
                      <a:pt x="17" y="23"/>
                      <a:pt x="17" y="23"/>
                    </a:cubicBezTo>
                    <a:cubicBezTo>
                      <a:pt x="18" y="24"/>
                      <a:pt x="18" y="24"/>
                      <a:pt x="19" y="24"/>
                    </a:cubicBezTo>
                    <a:cubicBezTo>
                      <a:pt x="19" y="25"/>
                      <a:pt x="18" y="25"/>
                      <a:pt x="18" y="25"/>
                    </a:cubicBezTo>
                    <a:cubicBezTo>
                      <a:pt x="18" y="26"/>
                      <a:pt x="18" y="27"/>
                      <a:pt x="19" y="27"/>
                    </a:cubicBezTo>
                    <a:cubicBezTo>
                      <a:pt x="19" y="27"/>
                      <a:pt x="19" y="28"/>
                      <a:pt x="19" y="28"/>
                    </a:cubicBezTo>
                    <a:cubicBezTo>
                      <a:pt x="19" y="29"/>
                      <a:pt x="20" y="29"/>
                      <a:pt x="21" y="29"/>
                    </a:cubicBezTo>
                    <a:close/>
                    <a:moveTo>
                      <a:pt x="7" y="15"/>
                    </a:moveTo>
                    <a:cubicBezTo>
                      <a:pt x="7" y="15"/>
                      <a:pt x="7" y="15"/>
                      <a:pt x="7" y="15"/>
                    </a:cubicBezTo>
                    <a:cubicBezTo>
                      <a:pt x="7" y="15"/>
                      <a:pt x="7" y="15"/>
                      <a:pt x="7" y="15"/>
                    </a:cubicBezTo>
                    <a:cubicBezTo>
                      <a:pt x="7" y="15"/>
                      <a:pt x="7" y="15"/>
                      <a:pt x="7" y="15"/>
                    </a:cubicBezTo>
                    <a:close/>
                    <a:moveTo>
                      <a:pt x="17" y="21"/>
                    </a:moveTo>
                    <a:cubicBezTo>
                      <a:pt x="17" y="21"/>
                      <a:pt x="17" y="21"/>
                      <a:pt x="17" y="21"/>
                    </a:cubicBezTo>
                    <a:cubicBezTo>
                      <a:pt x="17" y="21"/>
                      <a:pt x="17" y="21"/>
                      <a:pt x="17" y="21"/>
                    </a:cubicBezTo>
                    <a:close/>
                    <a:moveTo>
                      <a:pt x="16" y="17"/>
                    </a:move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1"/>
              <p:cNvSpPr>
                <a:spLocks/>
              </p:cNvSpPr>
              <p:nvPr/>
            </p:nvSpPr>
            <p:spPr bwMode="auto">
              <a:xfrm>
                <a:off x="2531" y="2440"/>
                <a:ext cx="12" cy="33"/>
              </a:xfrm>
              <a:custGeom>
                <a:avLst/>
                <a:gdLst>
                  <a:gd name="T0" fmla="*/ 0 w 3"/>
                  <a:gd name="T1" fmla="*/ 5 h 8"/>
                  <a:gd name="T2" fmla="*/ 0 w 3"/>
                  <a:gd name="T3" fmla="*/ 7 h 8"/>
                  <a:gd name="T4" fmla="*/ 1 w 3"/>
                  <a:gd name="T5" fmla="*/ 8 h 8"/>
                  <a:gd name="T6" fmla="*/ 1 w 3"/>
                  <a:gd name="T7" fmla="*/ 8 h 8"/>
                  <a:gd name="T8" fmla="*/ 2 w 3"/>
                  <a:gd name="T9" fmla="*/ 8 h 8"/>
                  <a:gd name="T10" fmla="*/ 2 w 3"/>
                  <a:gd name="T11" fmla="*/ 7 h 8"/>
                  <a:gd name="T12" fmla="*/ 2 w 3"/>
                  <a:gd name="T13" fmla="*/ 7 h 8"/>
                  <a:gd name="T14" fmla="*/ 2 w 3"/>
                  <a:gd name="T15" fmla="*/ 2 h 8"/>
                  <a:gd name="T16" fmla="*/ 2 w 3"/>
                  <a:gd name="T17" fmla="*/ 1 h 8"/>
                  <a:gd name="T18" fmla="*/ 0 w 3"/>
                  <a:gd name="T19" fmla="*/ 1 h 8"/>
                  <a:gd name="T20" fmla="*/ 0 w 3"/>
                  <a:gd name="T21" fmla="*/ 1 h 8"/>
                  <a:gd name="T22" fmla="*/ 0 w 3"/>
                  <a:gd name="T23" fmla="*/ 3 h 8"/>
                  <a:gd name="T24" fmla="*/ 0 w 3"/>
                  <a:gd name="T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8">
                    <a:moveTo>
                      <a:pt x="0" y="5"/>
                    </a:moveTo>
                    <a:cubicBezTo>
                      <a:pt x="0" y="6"/>
                      <a:pt x="0" y="6"/>
                      <a:pt x="0" y="7"/>
                    </a:cubicBezTo>
                    <a:cubicBezTo>
                      <a:pt x="0" y="7"/>
                      <a:pt x="1" y="7"/>
                      <a:pt x="1" y="8"/>
                    </a:cubicBezTo>
                    <a:cubicBezTo>
                      <a:pt x="1" y="8"/>
                      <a:pt x="1" y="8"/>
                      <a:pt x="1" y="8"/>
                    </a:cubicBezTo>
                    <a:cubicBezTo>
                      <a:pt x="2" y="8"/>
                      <a:pt x="2" y="8"/>
                      <a:pt x="2" y="8"/>
                    </a:cubicBezTo>
                    <a:cubicBezTo>
                      <a:pt x="2" y="8"/>
                      <a:pt x="2" y="7"/>
                      <a:pt x="2" y="7"/>
                    </a:cubicBezTo>
                    <a:cubicBezTo>
                      <a:pt x="2" y="7"/>
                      <a:pt x="2" y="7"/>
                      <a:pt x="2" y="7"/>
                    </a:cubicBezTo>
                    <a:cubicBezTo>
                      <a:pt x="2" y="5"/>
                      <a:pt x="3" y="3"/>
                      <a:pt x="2" y="2"/>
                    </a:cubicBezTo>
                    <a:cubicBezTo>
                      <a:pt x="2" y="2"/>
                      <a:pt x="2" y="1"/>
                      <a:pt x="2" y="1"/>
                    </a:cubicBezTo>
                    <a:cubicBezTo>
                      <a:pt x="1" y="0"/>
                      <a:pt x="1" y="0"/>
                      <a:pt x="0" y="1"/>
                    </a:cubicBezTo>
                    <a:cubicBezTo>
                      <a:pt x="0" y="1"/>
                      <a:pt x="0" y="1"/>
                      <a:pt x="0" y="1"/>
                    </a:cubicBezTo>
                    <a:cubicBezTo>
                      <a:pt x="0" y="2"/>
                      <a:pt x="0" y="2"/>
                      <a:pt x="0" y="3"/>
                    </a:cubicBezTo>
                    <a:cubicBezTo>
                      <a:pt x="0" y="4"/>
                      <a:pt x="0"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2"/>
              <p:cNvSpPr>
                <a:spLocks/>
              </p:cNvSpPr>
              <p:nvPr/>
            </p:nvSpPr>
            <p:spPr bwMode="auto">
              <a:xfrm>
                <a:off x="2519" y="2392"/>
                <a:ext cx="16" cy="24"/>
              </a:xfrm>
              <a:custGeom>
                <a:avLst/>
                <a:gdLst>
                  <a:gd name="T0" fmla="*/ 3 w 4"/>
                  <a:gd name="T1" fmla="*/ 6 h 6"/>
                  <a:gd name="T2" fmla="*/ 3 w 4"/>
                  <a:gd name="T3" fmla="*/ 2 h 6"/>
                  <a:gd name="T4" fmla="*/ 2 w 4"/>
                  <a:gd name="T5" fmla="*/ 1 h 6"/>
                  <a:gd name="T6" fmla="*/ 2 w 4"/>
                  <a:gd name="T7" fmla="*/ 1 h 6"/>
                  <a:gd name="T8" fmla="*/ 1 w 4"/>
                  <a:gd name="T9" fmla="*/ 0 h 6"/>
                  <a:gd name="T10" fmla="*/ 1 w 4"/>
                  <a:gd name="T11" fmla="*/ 1 h 6"/>
                  <a:gd name="T12" fmla="*/ 1 w 4"/>
                  <a:gd name="T13" fmla="*/ 2 h 6"/>
                  <a:gd name="T14" fmla="*/ 1 w 4"/>
                  <a:gd name="T15" fmla="*/ 3 h 6"/>
                  <a:gd name="T16" fmla="*/ 1 w 4"/>
                  <a:gd name="T17" fmla="*/ 5 h 6"/>
                  <a:gd name="T18" fmla="*/ 1 w 4"/>
                  <a:gd name="T19" fmla="*/ 5 h 6"/>
                  <a:gd name="T20" fmla="*/ 1 w 4"/>
                  <a:gd name="T21" fmla="*/ 5 h 6"/>
                  <a:gd name="T22" fmla="*/ 1 w 4"/>
                  <a:gd name="T23" fmla="*/ 5 h 6"/>
                  <a:gd name="T24" fmla="*/ 2 w 4"/>
                  <a:gd name="T25" fmla="*/ 6 h 6"/>
                  <a:gd name="T26" fmla="*/ 2 w 4"/>
                  <a:gd name="T27" fmla="*/ 6 h 6"/>
                  <a:gd name="T28" fmla="*/ 3 w 4"/>
                  <a:gd name="T29" fmla="*/ 6 h 6"/>
                  <a:gd name="T30" fmla="*/ 3 w 4"/>
                  <a:gd name="T31" fmla="*/ 6 h 6"/>
                  <a:gd name="T32" fmla="*/ 3 w 4"/>
                  <a:gd name="T3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6">
                    <a:moveTo>
                      <a:pt x="3" y="6"/>
                    </a:moveTo>
                    <a:cubicBezTo>
                      <a:pt x="4" y="5"/>
                      <a:pt x="4" y="3"/>
                      <a:pt x="3" y="2"/>
                    </a:cubicBezTo>
                    <a:cubicBezTo>
                      <a:pt x="2" y="2"/>
                      <a:pt x="2" y="2"/>
                      <a:pt x="2" y="1"/>
                    </a:cubicBezTo>
                    <a:cubicBezTo>
                      <a:pt x="3" y="1"/>
                      <a:pt x="3" y="1"/>
                      <a:pt x="2" y="1"/>
                    </a:cubicBezTo>
                    <a:cubicBezTo>
                      <a:pt x="2" y="0"/>
                      <a:pt x="1" y="0"/>
                      <a:pt x="1" y="0"/>
                    </a:cubicBezTo>
                    <a:cubicBezTo>
                      <a:pt x="1" y="1"/>
                      <a:pt x="1" y="1"/>
                      <a:pt x="1" y="1"/>
                    </a:cubicBezTo>
                    <a:cubicBezTo>
                      <a:pt x="1" y="2"/>
                      <a:pt x="1" y="2"/>
                      <a:pt x="1" y="2"/>
                    </a:cubicBezTo>
                    <a:cubicBezTo>
                      <a:pt x="1" y="3"/>
                      <a:pt x="1" y="3"/>
                      <a:pt x="1" y="3"/>
                    </a:cubicBezTo>
                    <a:cubicBezTo>
                      <a:pt x="0" y="4"/>
                      <a:pt x="0" y="4"/>
                      <a:pt x="1" y="5"/>
                    </a:cubicBezTo>
                    <a:cubicBezTo>
                      <a:pt x="1" y="5"/>
                      <a:pt x="1" y="5"/>
                      <a:pt x="1" y="5"/>
                    </a:cubicBezTo>
                    <a:cubicBezTo>
                      <a:pt x="1" y="5"/>
                      <a:pt x="1" y="5"/>
                      <a:pt x="1" y="5"/>
                    </a:cubicBezTo>
                    <a:cubicBezTo>
                      <a:pt x="1" y="5"/>
                      <a:pt x="1" y="5"/>
                      <a:pt x="1" y="5"/>
                    </a:cubicBezTo>
                    <a:cubicBezTo>
                      <a:pt x="1" y="6"/>
                      <a:pt x="1" y="6"/>
                      <a:pt x="2" y="6"/>
                    </a:cubicBezTo>
                    <a:cubicBezTo>
                      <a:pt x="2" y="6"/>
                      <a:pt x="2" y="6"/>
                      <a:pt x="2" y="6"/>
                    </a:cubicBezTo>
                    <a:cubicBezTo>
                      <a:pt x="3" y="6"/>
                      <a:pt x="3" y="6"/>
                      <a:pt x="3" y="6"/>
                    </a:cubicBezTo>
                    <a:cubicBezTo>
                      <a:pt x="3" y="6"/>
                      <a:pt x="3" y="6"/>
                      <a:pt x="3" y="6"/>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3"/>
              <p:cNvSpPr>
                <a:spLocks noEditPoints="1"/>
              </p:cNvSpPr>
              <p:nvPr/>
            </p:nvSpPr>
            <p:spPr bwMode="auto">
              <a:xfrm>
                <a:off x="2579" y="1157"/>
                <a:ext cx="2655" cy="2486"/>
              </a:xfrm>
              <a:custGeom>
                <a:avLst/>
                <a:gdLst>
                  <a:gd name="T0" fmla="*/ 655 w 658"/>
                  <a:gd name="T1" fmla="*/ 307 h 616"/>
                  <a:gd name="T2" fmla="*/ 648 w 658"/>
                  <a:gd name="T3" fmla="*/ 254 h 616"/>
                  <a:gd name="T4" fmla="*/ 633 w 658"/>
                  <a:gd name="T5" fmla="*/ 215 h 616"/>
                  <a:gd name="T6" fmla="*/ 623 w 658"/>
                  <a:gd name="T7" fmla="*/ 184 h 616"/>
                  <a:gd name="T8" fmla="*/ 616 w 658"/>
                  <a:gd name="T9" fmla="*/ 185 h 616"/>
                  <a:gd name="T10" fmla="*/ 607 w 658"/>
                  <a:gd name="T11" fmla="*/ 164 h 616"/>
                  <a:gd name="T12" fmla="*/ 602 w 658"/>
                  <a:gd name="T13" fmla="*/ 147 h 616"/>
                  <a:gd name="T14" fmla="*/ 573 w 658"/>
                  <a:gd name="T15" fmla="*/ 123 h 616"/>
                  <a:gd name="T16" fmla="*/ 553 w 658"/>
                  <a:gd name="T17" fmla="*/ 105 h 616"/>
                  <a:gd name="T18" fmla="*/ 576 w 658"/>
                  <a:gd name="T19" fmla="*/ 116 h 616"/>
                  <a:gd name="T20" fmla="*/ 571 w 658"/>
                  <a:gd name="T21" fmla="*/ 105 h 616"/>
                  <a:gd name="T22" fmla="*/ 536 w 658"/>
                  <a:gd name="T23" fmla="*/ 83 h 616"/>
                  <a:gd name="T24" fmla="*/ 490 w 658"/>
                  <a:gd name="T25" fmla="*/ 61 h 616"/>
                  <a:gd name="T26" fmla="*/ 451 w 658"/>
                  <a:gd name="T27" fmla="*/ 40 h 616"/>
                  <a:gd name="T28" fmla="*/ 409 w 658"/>
                  <a:gd name="T29" fmla="*/ 26 h 616"/>
                  <a:gd name="T30" fmla="*/ 372 w 658"/>
                  <a:gd name="T31" fmla="*/ 10 h 616"/>
                  <a:gd name="T32" fmla="*/ 310 w 658"/>
                  <a:gd name="T33" fmla="*/ 1 h 616"/>
                  <a:gd name="T34" fmla="*/ 274 w 658"/>
                  <a:gd name="T35" fmla="*/ 2 h 616"/>
                  <a:gd name="T36" fmla="*/ 238 w 658"/>
                  <a:gd name="T37" fmla="*/ 8 h 616"/>
                  <a:gd name="T38" fmla="*/ 180 w 658"/>
                  <a:gd name="T39" fmla="*/ 24 h 616"/>
                  <a:gd name="T40" fmla="*/ 116 w 658"/>
                  <a:gd name="T41" fmla="*/ 62 h 616"/>
                  <a:gd name="T42" fmla="*/ 65 w 658"/>
                  <a:gd name="T43" fmla="*/ 107 h 616"/>
                  <a:gd name="T44" fmla="*/ 37 w 658"/>
                  <a:gd name="T45" fmla="*/ 139 h 616"/>
                  <a:gd name="T46" fmla="*/ 19 w 658"/>
                  <a:gd name="T47" fmla="*/ 162 h 616"/>
                  <a:gd name="T48" fmla="*/ 9 w 658"/>
                  <a:gd name="T49" fmla="*/ 185 h 616"/>
                  <a:gd name="T50" fmla="*/ 18 w 658"/>
                  <a:gd name="T51" fmla="*/ 178 h 616"/>
                  <a:gd name="T52" fmla="*/ 63 w 658"/>
                  <a:gd name="T53" fmla="*/ 122 h 616"/>
                  <a:gd name="T54" fmla="*/ 111 w 658"/>
                  <a:gd name="T55" fmla="*/ 78 h 616"/>
                  <a:gd name="T56" fmla="*/ 96 w 658"/>
                  <a:gd name="T57" fmla="*/ 108 h 616"/>
                  <a:gd name="T58" fmla="*/ 54 w 658"/>
                  <a:gd name="T59" fmla="*/ 156 h 616"/>
                  <a:gd name="T60" fmla="*/ 21 w 658"/>
                  <a:gd name="T61" fmla="*/ 215 h 616"/>
                  <a:gd name="T62" fmla="*/ 13 w 658"/>
                  <a:gd name="T63" fmla="*/ 219 h 616"/>
                  <a:gd name="T64" fmla="*/ 7 w 658"/>
                  <a:gd name="T65" fmla="*/ 262 h 616"/>
                  <a:gd name="T66" fmla="*/ 4 w 658"/>
                  <a:gd name="T67" fmla="*/ 307 h 616"/>
                  <a:gd name="T68" fmla="*/ 12 w 658"/>
                  <a:gd name="T69" fmla="*/ 366 h 616"/>
                  <a:gd name="T70" fmla="*/ 21 w 658"/>
                  <a:gd name="T71" fmla="*/ 390 h 616"/>
                  <a:gd name="T72" fmla="*/ 41 w 658"/>
                  <a:gd name="T73" fmla="*/ 431 h 616"/>
                  <a:gd name="T74" fmla="*/ 58 w 658"/>
                  <a:gd name="T75" fmla="*/ 465 h 616"/>
                  <a:gd name="T76" fmla="*/ 74 w 658"/>
                  <a:gd name="T77" fmla="*/ 479 h 616"/>
                  <a:gd name="T78" fmla="*/ 120 w 658"/>
                  <a:gd name="T79" fmla="*/ 544 h 616"/>
                  <a:gd name="T80" fmla="*/ 172 w 658"/>
                  <a:gd name="T81" fmla="*/ 577 h 616"/>
                  <a:gd name="T82" fmla="*/ 210 w 658"/>
                  <a:gd name="T83" fmla="*/ 584 h 616"/>
                  <a:gd name="T84" fmla="*/ 241 w 658"/>
                  <a:gd name="T85" fmla="*/ 600 h 616"/>
                  <a:gd name="T86" fmla="*/ 258 w 658"/>
                  <a:gd name="T87" fmla="*/ 601 h 616"/>
                  <a:gd name="T88" fmla="*/ 286 w 658"/>
                  <a:gd name="T89" fmla="*/ 608 h 616"/>
                  <a:gd name="T90" fmla="*/ 320 w 658"/>
                  <a:gd name="T91" fmla="*/ 605 h 616"/>
                  <a:gd name="T92" fmla="*/ 395 w 658"/>
                  <a:gd name="T93" fmla="*/ 606 h 616"/>
                  <a:gd name="T94" fmla="*/ 419 w 658"/>
                  <a:gd name="T95" fmla="*/ 602 h 616"/>
                  <a:gd name="T96" fmla="*/ 460 w 658"/>
                  <a:gd name="T97" fmla="*/ 593 h 616"/>
                  <a:gd name="T98" fmla="*/ 490 w 658"/>
                  <a:gd name="T99" fmla="*/ 581 h 616"/>
                  <a:gd name="T100" fmla="*/ 513 w 658"/>
                  <a:gd name="T101" fmla="*/ 568 h 616"/>
                  <a:gd name="T102" fmla="*/ 547 w 658"/>
                  <a:gd name="T103" fmla="*/ 544 h 616"/>
                  <a:gd name="T104" fmla="*/ 578 w 658"/>
                  <a:gd name="T105" fmla="*/ 515 h 616"/>
                  <a:gd name="T106" fmla="*/ 589 w 658"/>
                  <a:gd name="T107" fmla="*/ 502 h 616"/>
                  <a:gd name="T108" fmla="*/ 607 w 658"/>
                  <a:gd name="T109" fmla="*/ 478 h 616"/>
                  <a:gd name="T110" fmla="*/ 629 w 658"/>
                  <a:gd name="T111" fmla="*/ 448 h 616"/>
                  <a:gd name="T112" fmla="*/ 645 w 658"/>
                  <a:gd name="T113" fmla="*/ 399 h 616"/>
                  <a:gd name="T114" fmla="*/ 654 w 658"/>
                  <a:gd name="T115" fmla="*/ 351 h 616"/>
                  <a:gd name="T116" fmla="*/ 514 w 658"/>
                  <a:gd name="T117" fmla="*/ 560 h 616"/>
                  <a:gd name="T118" fmla="*/ 106 w 658"/>
                  <a:gd name="T119" fmla="*/ 101 h 616"/>
                  <a:gd name="T120" fmla="*/ 40 w 658"/>
                  <a:gd name="T121" fmla="*/ 184 h 616"/>
                  <a:gd name="T122" fmla="*/ 564 w 658"/>
                  <a:gd name="T123" fmla="*/ 108 h 616"/>
                  <a:gd name="T124" fmla="*/ 212 w 658"/>
                  <a:gd name="T125" fmla="*/ 5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8" h="616">
                    <a:moveTo>
                      <a:pt x="656" y="347"/>
                    </a:moveTo>
                    <a:cubicBezTo>
                      <a:pt x="656" y="345"/>
                      <a:pt x="656" y="344"/>
                      <a:pt x="655" y="342"/>
                    </a:cubicBezTo>
                    <a:cubicBezTo>
                      <a:pt x="655" y="341"/>
                      <a:pt x="655" y="341"/>
                      <a:pt x="654" y="342"/>
                    </a:cubicBezTo>
                    <a:cubicBezTo>
                      <a:pt x="653" y="342"/>
                      <a:pt x="653" y="341"/>
                      <a:pt x="653" y="341"/>
                    </a:cubicBezTo>
                    <a:cubicBezTo>
                      <a:pt x="653" y="340"/>
                      <a:pt x="653" y="340"/>
                      <a:pt x="653" y="340"/>
                    </a:cubicBezTo>
                    <a:cubicBezTo>
                      <a:pt x="653" y="340"/>
                      <a:pt x="653" y="340"/>
                      <a:pt x="653" y="340"/>
                    </a:cubicBezTo>
                    <a:cubicBezTo>
                      <a:pt x="654" y="340"/>
                      <a:pt x="654" y="339"/>
                      <a:pt x="654" y="339"/>
                    </a:cubicBezTo>
                    <a:cubicBezTo>
                      <a:pt x="654" y="339"/>
                      <a:pt x="654" y="339"/>
                      <a:pt x="654" y="339"/>
                    </a:cubicBezTo>
                    <a:cubicBezTo>
                      <a:pt x="654" y="339"/>
                      <a:pt x="655" y="339"/>
                      <a:pt x="655" y="338"/>
                    </a:cubicBezTo>
                    <a:cubicBezTo>
                      <a:pt x="655" y="338"/>
                      <a:pt x="655" y="337"/>
                      <a:pt x="655" y="337"/>
                    </a:cubicBezTo>
                    <a:cubicBezTo>
                      <a:pt x="655" y="336"/>
                      <a:pt x="654" y="336"/>
                      <a:pt x="654" y="336"/>
                    </a:cubicBezTo>
                    <a:cubicBezTo>
                      <a:pt x="654" y="336"/>
                      <a:pt x="654" y="336"/>
                      <a:pt x="654" y="336"/>
                    </a:cubicBezTo>
                    <a:cubicBezTo>
                      <a:pt x="654" y="336"/>
                      <a:pt x="654" y="336"/>
                      <a:pt x="654" y="336"/>
                    </a:cubicBezTo>
                    <a:cubicBezTo>
                      <a:pt x="654" y="336"/>
                      <a:pt x="654" y="336"/>
                      <a:pt x="654" y="336"/>
                    </a:cubicBezTo>
                    <a:cubicBezTo>
                      <a:pt x="655" y="335"/>
                      <a:pt x="655" y="335"/>
                      <a:pt x="655" y="335"/>
                    </a:cubicBezTo>
                    <a:cubicBezTo>
                      <a:pt x="655" y="335"/>
                      <a:pt x="655" y="335"/>
                      <a:pt x="654" y="335"/>
                    </a:cubicBezTo>
                    <a:cubicBezTo>
                      <a:pt x="654" y="335"/>
                      <a:pt x="654" y="334"/>
                      <a:pt x="654" y="334"/>
                    </a:cubicBezTo>
                    <a:cubicBezTo>
                      <a:pt x="655" y="334"/>
                      <a:pt x="655" y="333"/>
                      <a:pt x="655" y="333"/>
                    </a:cubicBezTo>
                    <a:cubicBezTo>
                      <a:pt x="656" y="332"/>
                      <a:pt x="656" y="332"/>
                      <a:pt x="655" y="331"/>
                    </a:cubicBezTo>
                    <a:cubicBezTo>
                      <a:pt x="655" y="331"/>
                      <a:pt x="654" y="331"/>
                      <a:pt x="654" y="331"/>
                    </a:cubicBezTo>
                    <a:cubicBezTo>
                      <a:pt x="654" y="331"/>
                      <a:pt x="654" y="331"/>
                      <a:pt x="654" y="331"/>
                    </a:cubicBezTo>
                    <a:cubicBezTo>
                      <a:pt x="654" y="330"/>
                      <a:pt x="653" y="329"/>
                      <a:pt x="653" y="329"/>
                    </a:cubicBezTo>
                    <a:cubicBezTo>
                      <a:pt x="653" y="329"/>
                      <a:pt x="653" y="329"/>
                      <a:pt x="653" y="329"/>
                    </a:cubicBezTo>
                    <a:cubicBezTo>
                      <a:pt x="653" y="329"/>
                      <a:pt x="653" y="328"/>
                      <a:pt x="653" y="328"/>
                    </a:cubicBezTo>
                    <a:cubicBezTo>
                      <a:pt x="653" y="329"/>
                      <a:pt x="653" y="329"/>
                      <a:pt x="653" y="329"/>
                    </a:cubicBezTo>
                    <a:cubicBezTo>
                      <a:pt x="654" y="328"/>
                      <a:pt x="654" y="327"/>
                      <a:pt x="655" y="327"/>
                    </a:cubicBezTo>
                    <a:cubicBezTo>
                      <a:pt x="655" y="326"/>
                      <a:pt x="655" y="326"/>
                      <a:pt x="654" y="326"/>
                    </a:cubicBezTo>
                    <a:cubicBezTo>
                      <a:pt x="654" y="325"/>
                      <a:pt x="654" y="325"/>
                      <a:pt x="655" y="324"/>
                    </a:cubicBezTo>
                    <a:cubicBezTo>
                      <a:pt x="655" y="324"/>
                      <a:pt x="655" y="324"/>
                      <a:pt x="655" y="324"/>
                    </a:cubicBezTo>
                    <a:cubicBezTo>
                      <a:pt x="656" y="324"/>
                      <a:pt x="656" y="323"/>
                      <a:pt x="656" y="323"/>
                    </a:cubicBezTo>
                    <a:cubicBezTo>
                      <a:pt x="656" y="323"/>
                      <a:pt x="656" y="322"/>
                      <a:pt x="656" y="322"/>
                    </a:cubicBezTo>
                    <a:cubicBezTo>
                      <a:pt x="656" y="322"/>
                      <a:pt x="657" y="322"/>
                      <a:pt x="657" y="322"/>
                    </a:cubicBezTo>
                    <a:cubicBezTo>
                      <a:pt x="657" y="321"/>
                      <a:pt x="658" y="320"/>
                      <a:pt x="657" y="319"/>
                    </a:cubicBezTo>
                    <a:cubicBezTo>
                      <a:pt x="657" y="319"/>
                      <a:pt x="656" y="319"/>
                      <a:pt x="656" y="319"/>
                    </a:cubicBezTo>
                    <a:cubicBezTo>
                      <a:pt x="656" y="320"/>
                      <a:pt x="656" y="320"/>
                      <a:pt x="656" y="319"/>
                    </a:cubicBezTo>
                    <a:cubicBezTo>
                      <a:pt x="656" y="319"/>
                      <a:pt x="655" y="319"/>
                      <a:pt x="655" y="319"/>
                    </a:cubicBezTo>
                    <a:cubicBezTo>
                      <a:pt x="655" y="318"/>
                      <a:pt x="655" y="318"/>
                      <a:pt x="655" y="318"/>
                    </a:cubicBezTo>
                    <a:cubicBezTo>
                      <a:pt x="655" y="317"/>
                      <a:pt x="655" y="317"/>
                      <a:pt x="655" y="317"/>
                    </a:cubicBezTo>
                    <a:cubicBezTo>
                      <a:pt x="655" y="317"/>
                      <a:pt x="655" y="317"/>
                      <a:pt x="655" y="317"/>
                    </a:cubicBezTo>
                    <a:cubicBezTo>
                      <a:pt x="655" y="315"/>
                      <a:pt x="654" y="314"/>
                      <a:pt x="654" y="313"/>
                    </a:cubicBezTo>
                    <a:cubicBezTo>
                      <a:pt x="654" y="312"/>
                      <a:pt x="654" y="312"/>
                      <a:pt x="655" y="312"/>
                    </a:cubicBezTo>
                    <a:cubicBezTo>
                      <a:pt x="655" y="312"/>
                      <a:pt x="655" y="313"/>
                      <a:pt x="656" y="313"/>
                    </a:cubicBezTo>
                    <a:cubicBezTo>
                      <a:pt x="656" y="313"/>
                      <a:pt x="656" y="314"/>
                      <a:pt x="657" y="314"/>
                    </a:cubicBezTo>
                    <a:cubicBezTo>
                      <a:pt x="657" y="314"/>
                      <a:pt x="657" y="313"/>
                      <a:pt x="657" y="313"/>
                    </a:cubicBezTo>
                    <a:cubicBezTo>
                      <a:pt x="657" y="313"/>
                      <a:pt x="657" y="313"/>
                      <a:pt x="657" y="312"/>
                    </a:cubicBezTo>
                    <a:cubicBezTo>
                      <a:pt x="656" y="312"/>
                      <a:pt x="656" y="311"/>
                      <a:pt x="656" y="311"/>
                    </a:cubicBezTo>
                    <a:cubicBezTo>
                      <a:pt x="656" y="310"/>
                      <a:pt x="656" y="310"/>
                      <a:pt x="655" y="310"/>
                    </a:cubicBezTo>
                    <a:cubicBezTo>
                      <a:pt x="655" y="309"/>
                      <a:pt x="655" y="309"/>
                      <a:pt x="655" y="309"/>
                    </a:cubicBezTo>
                    <a:cubicBezTo>
                      <a:pt x="655" y="308"/>
                      <a:pt x="655" y="308"/>
                      <a:pt x="655" y="307"/>
                    </a:cubicBezTo>
                    <a:cubicBezTo>
                      <a:pt x="655" y="307"/>
                      <a:pt x="654" y="307"/>
                      <a:pt x="655" y="307"/>
                    </a:cubicBezTo>
                    <a:cubicBezTo>
                      <a:pt x="655" y="306"/>
                      <a:pt x="655" y="306"/>
                      <a:pt x="655" y="305"/>
                    </a:cubicBezTo>
                    <a:cubicBezTo>
                      <a:pt x="654" y="305"/>
                      <a:pt x="654" y="305"/>
                      <a:pt x="654" y="305"/>
                    </a:cubicBezTo>
                    <a:cubicBezTo>
                      <a:pt x="654" y="305"/>
                      <a:pt x="654" y="305"/>
                      <a:pt x="654" y="305"/>
                    </a:cubicBezTo>
                    <a:cubicBezTo>
                      <a:pt x="654" y="305"/>
                      <a:pt x="655" y="305"/>
                      <a:pt x="655" y="305"/>
                    </a:cubicBezTo>
                    <a:cubicBezTo>
                      <a:pt x="655" y="305"/>
                      <a:pt x="655" y="305"/>
                      <a:pt x="655" y="304"/>
                    </a:cubicBezTo>
                    <a:cubicBezTo>
                      <a:pt x="654" y="304"/>
                      <a:pt x="654" y="303"/>
                      <a:pt x="654" y="303"/>
                    </a:cubicBezTo>
                    <a:cubicBezTo>
                      <a:pt x="654" y="303"/>
                      <a:pt x="654" y="303"/>
                      <a:pt x="654" y="303"/>
                    </a:cubicBezTo>
                    <a:cubicBezTo>
                      <a:pt x="654" y="303"/>
                      <a:pt x="654" y="303"/>
                      <a:pt x="654" y="303"/>
                    </a:cubicBezTo>
                    <a:cubicBezTo>
                      <a:pt x="654" y="303"/>
                      <a:pt x="654" y="303"/>
                      <a:pt x="654" y="303"/>
                    </a:cubicBezTo>
                    <a:cubicBezTo>
                      <a:pt x="654" y="303"/>
                      <a:pt x="654" y="303"/>
                      <a:pt x="654" y="303"/>
                    </a:cubicBezTo>
                    <a:cubicBezTo>
                      <a:pt x="654" y="303"/>
                      <a:pt x="654" y="303"/>
                      <a:pt x="653" y="302"/>
                    </a:cubicBezTo>
                    <a:cubicBezTo>
                      <a:pt x="653" y="302"/>
                      <a:pt x="653" y="302"/>
                      <a:pt x="653" y="302"/>
                    </a:cubicBezTo>
                    <a:cubicBezTo>
                      <a:pt x="653" y="302"/>
                      <a:pt x="653" y="302"/>
                      <a:pt x="653" y="302"/>
                    </a:cubicBezTo>
                    <a:cubicBezTo>
                      <a:pt x="653" y="301"/>
                      <a:pt x="653" y="301"/>
                      <a:pt x="653" y="301"/>
                    </a:cubicBezTo>
                    <a:cubicBezTo>
                      <a:pt x="653" y="300"/>
                      <a:pt x="653" y="300"/>
                      <a:pt x="652" y="300"/>
                    </a:cubicBezTo>
                    <a:cubicBezTo>
                      <a:pt x="652" y="299"/>
                      <a:pt x="652" y="299"/>
                      <a:pt x="652" y="298"/>
                    </a:cubicBezTo>
                    <a:cubicBezTo>
                      <a:pt x="652" y="298"/>
                      <a:pt x="652" y="298"/>
                      <a:pt x="652" y="297"/>
                    </a:cubicBezTo>
                    <a:cubicBezTo>
                      <a:pt x="653" y="295"/>
                      <a:pt x="653" y="293"/>
                      <a:pt x="652" y="292"/>
                    </a:cubicBezTo>
                    <a:cubicBezTo>
                      <a:pt x="652" y="290"/>
                      <a:pt x="652" y="289"/>
                      <a:pt x="652" y="288"/>
                    </a:cubicBezTo>
                    <a:cubicBezTo>
                      <a:pt x="652" y="286"/>
                      <a:pt x="652" y="284"/>
                      <a:pt x="652" y="281"/>
                    </a:cubicBezTo>
                    <a:cubicBezTo>
                      <a:pt x="652" y="281"/>
                      <a:pt x="652" y="281"/>
                      <a:pt x="652" y="281"/>
                    </a:cubicBezTo>
                    <a:cubicBezTo>
                      <a:pt x="652" y="281"/>
                      <a:pt x="652" y="281"/>
                      <a:pt x="652" y="281"/>
                    </a:cubicBezTo>
                    <a:cubicBezTo>
                      <a:pt x="652" y="281"/>
                      <a:pt x="652" y="281"/>
                      <a:pt x="652" y="281"/>
                    </a:cubicBezTo>
                    <a:cubicBezTo>
                      <a:pt x="653" y="281"/>
                      <a:pt x="653" y="281"/>
                      <a:pt x="652" y="280"/>
                    </a:cubicBezTo>
                    <a:cubicBezTo>
                      <a:pt x="652" y="280"/>
                      <a:pt x="652" y="280"/>
                      <a:pt x="652" y="280"/>
                    </a:cubicBezTo>
                    <a:cubicBezTo>
                      <a:pt x="652" y="280"/>
                      <a:pt x="652" y="280"/>
                      <a:pt x="652" y="280"/>
                    </a:cubicBezTo>
                    <a:cubicBezTo>
                      <a:pt x="652" y="280"/>
                      <a:pt x="652" y="280"/>
                      <a:pt x="652" y="280"/>
                    </a:cubicBezTo>
                    <a:cubicBezTo>
                      <a:pt x="652" y="280"/>
                      <a:pt x="651" y="280"/>
                      <a:pt x="651" y="279"/>
                    </a:cubicBezTo>
                    <a:cubicBezTo>
                      <a:pt x="651" y="279"/>
                      <a:pt x="651" y="279"/>
                      <a:pt x="651" y="279"/>
                    </a:cubicBezTo>
                    <a:cubicBezTo>
                      <a:pt x="650" y="278"/>
                      <a:pt x="649" y="277"/>
                      <a:pt x="649" y="276"/>
                    </a:cubicBezTo>
                    <a:cubicBezTo>
                      <a:pt x="649" y="275"/>
                      <a:pt x="650" y="275"/>
                      <a:pt x="650" y="274"/>
                    </a:cubicBezTo>
                    <a:cubicBezTo>
                      <a:pt x="650" y="274"/>
                      <a:pt x="650" y="274"/>
                      <a:pt x="650" y="274"/>
                    </a:cubicBezTo>
                    <a:cubicBezTo>
                      <a:pt x="651" y="274"/>
                      <a:pt x="651" y="274"/>
                      <a:pt x="651" y="274"/>
                    </a:cubicBezTo>
                    <a:cubicBezTo>
                      <a:pt x="652" y="273"/>
                      <a:pt x="652" y="273"/>
                      <a:pt x="651" y="272"/>
                    </a:cubicBezTo>
                    <a:cubicBezTo>
                      <a:pt x="651" y="272"/>
                      <a:pt x="651" y="272"/>
                      <a:pt x="650" y="272"/>
                    </a:cubicBezTo>
                    <a:cubicBezTo>
                      <a:pt x="650" y="272"/>
                      <a:pt x="650" y="273"/>
                      <a:pt x="650" y="273"/>
                    </a:cubicBezTo>
                    <a:cubicBezTo>
                      <a:pt x="649" y="273"/>
                      <a:pt x="649" y="273"/>
                      <a:pt x="649" y="273"/>
                    </a:cubicBezTo>
                    <a:cubicBezTo>
                      <a:pt x="648" y="272"/>
                      <a:pt x="648" y="272"/>
                      <a:pt x="648" y="271"/>
                    </a:cubicBezTo>
                    <a:cubicBezTo>
                      <a:pt x="648" y="270"/>
                      <a:pt x="648" y="269"/>
                      <a:pt x="647" y="268"/>
                    </a:cubicBezTo>
                    <a:cubicBezTo>
                      <a:pt x="647" y="267"/>
                      <a:pt x="647" y="266"/>
                      <a:pt x="647" y="265"/>
                    </a:cubicBezTo>
                    <a:cubicBezTo>
                      <a:pt x="647" y="263"/>
                      <a:pt x="647" y="262"/>
                      <a:pt x="647" y="260"/>
                    </a:cubicBezTo>
                    <a:cubicBezTo>
                      <a:pt x="647" y="259"/>
                      <a:pt x="647" y="258"/>
                      <a:pt x="646" y="258"/>
                    </a:cubicBezTo>
                    <a:cubicBezTo>
                      <a:pt x="646" y="257"/>
                      <a:pt x="646" y="257"/>
                      <a:pt x="646" y="257"/>
                    </a:cubicBezTo>
                    <a:cubicBezTo>
                      <a:pt x="647" y="257"/>
                      <a:pt x="647" y="257"/>
                      <a:pt x="647" y="256"/>
                    </a:cubicBezTo>
                    <a:cubicBezTo>
                      <a:pt x="647" y="256"/>
                      <a:pt x="647" y="256"/>
                      <a:pt x="647" y="255"/>
                    </a:cubicBezTo>
                    <a:cubicBezTo>
                      <a:pt x="647" y="255"/>
                      <a:pt x="647" y="255"/>
                      <a:pt x="647" y="255"/>
                    </a:cubicBezTo>
                    <a:cubicBezTo>
                      <a:pt x="647" y="254"/>
                      <a:pt x="648" y="254"/>
                      <a:pt x="648" y="254"/>
                    </a:cubicBezTo>
                    <a:cubicBezTo>
                      <a:pt x="648" y="254"/>
                      <a:pt x="648" y="254"/>
                      <a:pt x="648" y="254"/>
                    </a:cubicBezTo>
                    <a:cubicBezTo>
                      <a:pt x="648" y="253"/>
                      <a:pt x="647" y="251"/>
                      <a:pt x="647" y="251"/>
                    </a:cubicBezTo>
                    <a:cubicBezTo>
                      <a:pt x="647" y="250"/>
                      <a:pt x="647" y="250"/>
                      <a:pt x="646" y="250"/>
                    </a:cubicBezTo>
                    <a:cubicBezTo>
                      <a:pt x="647" y="250"/>
                      <a:pt x="647" y="250"/>
                      <a:pt x="647" y="250"/>
                    </a:cubicBezTo>
                    <a:cubicBezTo>
                      <a:pt x="647" y="248"/>
                      <a:pt x="647" y="246"/>
                      <a:pt x="647" y="244"/>
                    </a:cubicBezTo>
                    <a:cubicBezTo>
                      <a:pt x="647" y="243"/>
                      <a:pt x="647" y="243"/>
                      <a:pt x="646" y="243"/>
                    </a:cubicBezTo>
                    <a:cubicBezTo>
                      <a:pt x="646" y="242"/>
                      <a:pt x="646" y="242"/>
                      <a:pt x="645" y="241"/>
                    </a:cubicBezTo>
                    <a:cubicBezTo>
                      <a:pt x="645" y="241"/>
                      <a:pt x="645" y="241"/>
                      <a:pt x="645" y="241"/>
                    </a:cubicBezTo>
                    <a:cubicBezTo>
                      <a:pt x="645" y="240"/>
                      <a:pt x="645" y="240"/>
                      <a:pt x="645" y="240"/>
                    </a:cubicBezTo>
                    <a:cubicBezTo>
                      <a:pt x="644" y="240"/>
                      <a:pt x="644" y="240"/>
                      <a:pt x="644" y="240"/>
                    </a:cubicBezTo>
                    <a:cubicBezTo>
                      <a:pt x="643" y="240"/>
                      <a:pt x="643" y="240"/>
                      <a:pt x="642" y="239"/>
                    </a:cubicBezTo>
                    <a:cubicBezTo>
                      <a:pt x="642" y="239"/>
                      <a:pt x="642" y="239"/>
                      <a:pt x="642" y="239"/>
                    </a:cubicBezTo>
                    <a:cubicBezTo>
                      <a:pt x="642" y="238"/>
                      <a:pt x="642" y="238"/>
                      <a:pt x="641" y="237"/>
                    </a:cubicBezTo>
                    <a:cubicBezTo>
                      <a:pt x="641" y="237"/>
                      <a:pt x="641" y="236"/>
                      <a:pt x="642" y="236"/>
                    </a:cubicBezTo>
                    <a:cubicBezTo>
                      <a:pt x="642" y="235"/>
                      <a:pt x="642" y="235"/>
                      <a:pt x="642" y="234"/>
                    </a:cubicBezTo>
                    <a:cubicBezTo>
                      <a:pt x="642" y="234"/>
                      <a:pt x="641" y="234"/>
                      <a:pt x="641" y="234"/>
                    </a:cubicBezTo>
                    <a:cubicBezTo>
                      <a:pt x="641" y="234"/>
                      <a:pt x="641" y="233"/>
                      <a:pt x="641" y="232"/>
                    </a:cubicBezTo>
                    <a:cubicBezTo>
                      <a:pt x="641" y="232"/>
                      <a:pt x="641" y="231"/>
                      <a:pt x="641" y="231"/>
                    </a:cubicBezTo>
                    <a:cubicBezTo>
                      <a:pt x="641" y="231"/>
                      <a:pt x="641" y="230"/>
                      <a:pt x="641" y="230"/>
                    </a:cubicBezTo>
                    <a:cubicBezTo>
                      <a:pt x="641" y="230"/>
                      <a:pt x="641" y="230"/>
                      <a:pt x="641" y="230"/>
                    </a:cubicBezTo>
                    <a:cubicBezTo>
                      <a:pt x="640" y="230"/>
                      <a:pt x="640" y="230"/>
                      <a:pt x="640" y="230"/>
                    </a:cubicBezTo>
                    <a:cubicBezTo>
                      <a:pt x="640" y="230"/>
                      <a:pt x="640" y="230"/>
                      <a:pt x="640" y="230"/>
                    </a:cubicBezTo>
                    <a:cubicBezTo>
                      <a:pt x="640" y="230"/>
                      <a:pt x="641" y="230"/>
                      <a:pt x="641" y="230"/>
                    </a:cubicBezTo>
                    <a:cubicBezTo>
                      <a:pt x="640" y="230"/>
                      <a:pt x="640" y="230"/>
                      <a:pt x="640" y="229"/>
                    </a:cubicBezTo>
                    <a:cubicBezTo>
                      <a:pt x="640" y="229"/>
                      <a:pt x="640" y="229"/>
                      <a:pt x="640" y="229"/>
                    </a:cubicBezTo>
                    <a:cubicBezTo>
                      <a:pt x="640" y="229"/>
                      <a:pt x="640" y="229"/>
                      <a:pt x="640" y="229"/>
                    </a:cubicBezTo>
                    <a:cubicBezTo>
                      <a:pt x="640" y="229"/>
                      <a:pt x="640" y="229"/>
                      <a:pt x="640" y="229"/>
                    </a:cubicBezTo>
                    <a:cubicBezTo>
                      <a:pt x="640" y="229"/>
                      <a:pt x="640" y="229"/>
                      <a:pt x="640" y="229"/>
                    </a:cubicBezTo>
                    <a:cubicBezTo>
                      <a:pt x="640" y="228"/>
                      <a:pt x="641" y="228"/>
                      <a:pt x="640" y="227"/>
                    </a:cubicBezTo>
                    <a:cubicBezTo>
                      <a:pt x="640" y="227"/>
                      <a:pt x="640" y="227"/>
                      <a:pt x="640" y="227"/>
                    </a:cubicBezTo>
                    <a:cubicBezTo>
                      <a:pt x="640" y="226"/>
                      <a:pt x="640" y="226"/>
                      <a:pt x="639" y="227"/>
                    </a:cubicBezTo>
                    <a:cubicBezTo>
                      <a:pt x="639" y="226"/>
                      <a:pt x="639" y="226"/>
                      <a:pt x="639" y="226"/>
                    </a:cubicBezTo>
                    <a:cubicBezTo>
                      <a:pt x="639" y="226"/>
                      <a:pt x="639" y="226"/>
                      <a:pt x="639" y="226"/>
                    </a:cubicBezTo>
                    <a:cubicBezTo>
                      <a:pt x="639" y="226"/>
                      <a:pt x="639" y="226"/>
                      <a:pt x="639" y="226"/>
                    </a:cubicBezTo>
                    <a:cubicBezTo>
                      <a:pt x="639" y="226"/>
                      <a:pt x="639" y="226"/>
                      <a:pt x="639" y="226"/>
                    </a:cubicBezTo>
                    <a:cubicBezTo>
                      <a:pt x="639" y="226"/>
                      <a:pt x="639" y="226"/>
                      <a:pt x="639" y="226"/>
                    </a:cubicBezTo>
                    <a:cubicBezTo>
                      <a:pt x="639" y="226"/>
                      <a:pt x="639" y="225"/>
                      <a:pt x="638" y="225"/>
                    </a:cubicBezTo>
                    <a:cubicBezTo>
                      <a:pt x="638" y="225"/>
                      <a:pt x="638" y="225"/>
                      <a:pt x="638" y="225"/>
                    </a:cubicBezTo>
                    <a:cubicBezTo>
                      <a:pt x="638" y="225"/>
                      <a:pt x="638" y="224"/>
                      <a:pt x="638" y="224"/>
                    </a:cubicBezTo>
                    <a:cubicBezTo>
                      <a:pt x="638" y="224"/>
                      <a:pt x="638" y="224"/>
                      <a:pt x="638" y="223"/>
                    </a:cubicBezTo>
                    <a:cubicBezTo>
                      <a:pt x="638" y="223"/>
                      <a:pt x="638" y="222"/>
                      <a:pt x="638" y="222"/>
                    </a:cubicBezTo>
                    <a:cubicBezTo>
                      <a:pt x="638" y="222"/>
                      <a:pt x="637" y="221"/>
                      <a:pt x="637" y="221"/>
                    </a:cubicBezTo>
                    <a:cubicBezTo>
                      <a:pt x="637" y="221"/>
                      <a:pt x="637" y="221"/>
                      <a:pt x="637" y="221"/>
                    </a:cubicBezTo>
                    <a:cubicBezTo>
                      <a:pt x="637" y="221"/>
                      <a:pt x="637" y="221"/>
                      <a:pt x="637" y="221"/>
                    </a:cubicBezTo>
                    <a:cubicBezTo>
                      <a:pt x="637" y="221"/>
                      <a:pt x="637" y="221"/>
                      <a:pt x="637" y="221"/>
                    </a:cubicBezTo>
                    <a:cubicBezTo>
                      <a:pt x="637" y="220"/>
                      <a:pt x="637" y="219"/>
                      <a:pt x="636" y="218"/>
                    </a:cubicBezTo>
                    <a:cubicBezTo>
                      <a:pt x="635" y="218"/>
                      <a:pt x="635" y="218"/>
                      <a:pt x="634" y="218"/>
                    </a:cubicBezTo>
                    <a:cubicBezTo>
                      <a:pt x="634" y="218"/>
                      <a:pt x="634" y="218"/>
                      <a:pt x="634" y="217"/>
                    </a:cubicBezTo>
                    <a:cubicBezTo>
                      <a:pt x="633" y="217"/>
                      <a:pt x="633" y="216"/>
                      <a:pt x="633" y="216"/>
                    </a:cubicBezTo>
                    <a:cubicBezTo>
                      <a:pt x="633" y="216"/>
                      <a:pt x="633" y="215"/>
                      <a:pt x="633" y="215"/>
                    </a:cubicBezTo>
                    <a:cubicBezTo>
                      <a:pt x="633" y="214"/>
                      <a:pt x="633" y="214"/>
                      <a:pt x="633" y="213"/>
                    </a:cubicBezTo>
                    <a:cubicBezTo>
                      <a:pt x="633" y="213"/>
                      <a:pt x="633" y="213"/>
                      <a:pt x="633" y="213"/>
                    </a:cubicBezTo>
                    <a:cubicBezTo>
                      <a:pt x="633" y="212"/>
                      <a:pt x="632" y="211"/>
                      <a:pt x="631" y="210"/>
                    </a:cubicBezTo>
                    <a:cubicBezTo>
                      <a:pt x="631" y="210"/>
                      <a:pt x="631" y="210"/>
                      <a:pt x="631" y="210"/>
                    </a:cubicBezTo>
                    <a:cubicBezTo>
                      <a:pt x="631" y="210"/>
                      <a:pt x="631" y="210"/>
                      <a:pt x="631" y="210"/>
                    </a:cubicBezTo>
                    <a:cubicBezTo>
                      <a:pt x="631" y="210"/>
                      <a:pt x="631" y="210"/>
                      <a:pt x="631" y="210"/>
                    </a:cubicBezTo>
                    <a:cubicBezTo>
                      <a:pt x="631" y="210"/>
                      <a:pt x="631" y="209"/>
                      <a:pt x="631" y="209"/>
                    </a:cubicBezTo>
                    <a:cubicBezTo>
                      <a:pt x="631" y="209"/>
                      <a:pt x="631" y="209"/>
                      <a:pt x="631" y="209"/>
                    </a:cubicBezTo>
                    <a:cubicBezTo>
                      <a:pt x="632" y="209"/>
                      <a:pt x="632" y="209"/>
                      <a:pt x="631" y="208"/>
                    </a:cubicBezTo>
                    <a:cubicBezTo>
                      <a:pt x="631" y="208"/>
                      <a:pt x="631" y="208"/>
                      <a:pt x="631" y="208"/>
                    </a:cubicBezTo>
                    <a:cubicBezTo>
                      <a:pt x="631" y="207"/>
                      <a:pt x="631" y="206"/>
                      <a:pt x="631" y="206"/>
                    </a:cubicBezTo>
                    <a:cubicBezTo>
                      <a:pt x="631" y="205"/>
                      <a:pt x="630" y="204"/>
                      <a:pt x="629" y="203"/>
                    </a:cubicBezTo>
                    <a:cubicBezTo>
                      <a:pt x="629" y="203"/>
                      <a:pt x="629" y="203"/>
                      <a:pt x="629" y="203"/>
                    </a:cubicBezTo>
                    <a:cubicBezTo>
                      <a:pt x="629" y="203"/>
                      <a:pt x="629" y="203"/>
                      <a:pt x="629" y="203"/>
                    </a:cubicBezTo>
                    <a:cubicBezTo>
                      <a:pt x="629" y="203"/>
                      <a:pt x="629" y="203"/>
                      <a:pt x="629" y="203"/>
                    </a:cubicBezTo>
                    <a:cubicBezTo>
                      <a:pt x="629" y="202"/>
                      <a:pt x="629" y="201"/>
                      <a:pt x="630" y="201"/>
                    </a:cubicBezTo>
                    <a:cubicBezTo>
                      <a:pt x="630" y="201"/>
                      <a:pt x="630" y="201"/>
                      <a:pt x="631" y="201"/>
                    </a:cubicBezTo>
                    <a:cubicBezTo>
                      <a:pt x="631" y="202"/>
                      <a:pt x="631" y="202"/>
                      <a:pt x="632" y="202"/>
                    </a:cubicBezTo>
                    <a:cubicBezTo>
                      <a:pt x="632" y="202"/>
                      <a:pt x="633" y="202"/>
                      <a:pt x="633" y="202"/>
                    </a:cubicBezTo>
                    <a:cubicBezTo>
                      <a:pt x="634" y="202"/>
                      <a:pt x="634" y="202"/>
                      <a:pt x="634" y="201"/>
                    </a:cubicBezTo>
                    <a:cubicBezTo>
                      <a:pt x="634" y="201"/>
                      <a:pt x="634" y="201"/>
                      <a:pt x="634" y="201"/>
                    </a:cubicBezTo>
                    <a:cubicBezTo>
                      <a:pt x="634" y="201"/>
                      <a:pt x="634" y="201"/>
                      <a:pt x="633" y="201"/>
                    </a:cubicBezTo>
                    <a:cubicBezTo>
                      <a:pt x="633" y="201"/>
                      <a:pt x="633" y="201"/>
                      <a:pt x="633" y="201"/>
                    </a:cubicBezTo>
                    <a:cubicBezTo>
                      <a:pt x="633" y="200"/>
                      <a:pt x="633" y="200"/>
                      <a:pt x="633" y="200"/>
                    </a:cubicBezTo>
                    <a:cubicBezTo>
                      <a:pt x="633" y="200"/>
                      <a:pt x="633" y="200"/>
                      <a:pt x="633" y="200"/>
                    </a:cubicBezTo>
                    <a:cubicBezTo>
                      <a:pt x="633" y="199"/>
                      <a:pt x="633" y="198"/>
                      <a:pt x="632" y="198"/>
                    </a:cubicBezTo>
                    <a:cubicBezTo>
                      <a:pt x="632" y="198"/>
                      <a:pt x="632" y="198"/>
                      <a:pt x="632" y="198"/>
                    </a:cubicBezTo>
                    <a:cubicBezTo>
                      <a:pt x="632" y="197"/>
                      <a:pt x="632" y="197"/>
                      <a:pt x="631" y="196"/>
                    </a:cubicBezTo>
                    <a:cubicBezTo>
                      <a:pt x="631" y="196"/>
                      <a:pt x="632" y="195"/>
                      <a:pt x="631" y="194"/>
                    </a:cubicBezTo>
                    <a:cubicBezTo>
                      <a:pt x="631" y="194"/>
                      <a:pt x="631" y="194"/>
                      <a:pt x="631" y="194"/>
                    </a:cubicBezTo>
                    <a:cubicBezTo>
                      <a:pt x="631" y="194"/>
                      <a:pt x="631" y="194"/>
                      <a:pt x="631" y="194"/>
                    </a:cubicBezTo>
                    <a:cubicBezTo>
                      <a:pt x="631" y="194"/>
                      <a:pt x="631" y="194"/>
                      <a:pt x="631" y="194"/>
                    </a:cubicBezTo>
                    <a:cubicBezTo>
                      <a:pt x="631" y="194"/>
                      <a:pt x="631" y="193"/>
                      <a:pt x="630" y="193"/>
                    </a:cubicBezTo>
                    <a:cubicBezTo>
                      <a:pt x="630" y="193"/>
                      <a:pt x="630" y="193"/>
                      <a:pt x="630" y="193"/>
                    </a:cubicBezTo>
                    <a:cubicBezTo>
                      <a:pt x="630" y="193"/>
                      <a:pt x="630" y="193"/>
                      <a:pt x="630" y="193"/>
                    </a:cubicBezTo>
                    <a:cubicBezTo>
                      <a:pt x="630" y="193"/>
                      <a:pt x="630" y="193"/>
                      <a:pt x="630" y="193"/>
                    </a:cubicBezTo>
                    <a:cubicBezTo>
                      <a:pt x="630" y="192"/>
                      <a:pt x="630" y="191"/>
                      <a:pt x="629" y="191"/>
                    </a:cubicBezTo>
                    <a:cubicBezTo>
                      <a:pt x="629" y="191"/>
                      <a:pt x="629" y="191"/>
                      <a:pt x="629" y="191"/>
                    </a:cubicBezTo>
                    <a:cubicBezTo>
                      <a:pt x="629" y="191"/>
                      <a:pt x="629" y="191"/>
                      <a:pt x="629" y="191"/>
                    </a:cubicBezTo>
                    <a:cubicBezTo>
                      <a:pt x="629" y="191"/>
                      <a:pt x="629" y="191"/>
                      <a:pt x="629" y="191"/>
                    </a:cubicBezTo>
                    <a:cubicBezTo>
                      <a:pt x="628" y="190"/>
                      <a:pt x="628" y="189"/>
                      <a:pt x="628" y="189"/>
                    </a:cubicBezTo>
                    <a:cubicBezTo>
                      <a:pt x="628" y="188"/>
                      <a:pt x="627" y="188"/>
                      <a:pt x="626" y="188"/>
                    </a:cubicBezTo>
                    <a:cubicBezTo>
                      <a:pt x="626" y="188"/>
                      <a:pt x="626" y="188"/>
                      <a:pt x="626" y="188"/>
                    </a:cubicBezTo>
                    <a:cubicBezTo>
                      <a:pt x="626" y="188"/>
                      <a:pt x="626" y="188"/>
                      <a:pt x="626" y="187"/>
                    </a:cubicBezTo>
                    <a:cubicBezTo>
                      <a:pt x="626" y="187"/>
                      <a:pt x="626" y="187"/>
                      <a:pt x="626" y="187"/>
                    </a:cubicBezTo>
                    <a:cubicBezTo>
                      <a:pt x="627" y="187"/>
                      <a:pt x="627" y="187"/>
                      <a:pt x="627" y="186"/>
                    </a:cubicBezTo>
                    <a:cubicBezTo>
                      <a:pt x="627" y="185"/>
                      <a:pt x="627" y="185"/>
                      <a:pt x="626" y="184"/>
                    </a:cubicBezTo>
                    <a:cubicBezTo>
                      <a:pt x="626" y="183"/>
                      <a:pt x="626" y="183"/>
                      <a:pt x="626" y="183"/>
                    </a:cubicBezTo>
                    <a:cubicBezTo>
                      <a:pt x="625" y="183"/>
                      <a:pt x="624" y="183"/>
                      <a:pt x="623" y="184"/>
                    </a:cubicBezTo>
                    <a:cubicBezTo>
                      <a:pt x="622" y="185"/>
                      <a:pt x="622" y="185"/>
                      <a:pt x="623" y="186"/>
                    </a:cubicBezTo>
                    <a:cubicBezTo>
                      <a:pt x="623" y="186"/>
                      <a:pt x="623" y="186"/>
                      <a:pt x="624" y="187"/>
                    </a:cubicBezTo>
                    <a:cubicBezTo>
                      <a:pt x="624" y="188"/>
                      <a:pt x="625" y="188"/>
                      <a:pt x="626" y="188"/>
                    </a:cubicBezTo>
                    <a:cubicBezTo>
                      <a:pt x="626" y="188"/>
                      <a:pt x="626" y="189"/>
                      <a:pt x="626" y="189"/>
                    </a:cubicBezTo>
                    <a:cubicBezTo>
                      <a:pt x="626" y="189"/>
                      <a:pt x="626" y="189"/>
                      <a:pt x="626" y="189"/>
                    </a:cubicBezTo>
                    <a:cubicBezTo>
                      <a:pt x="626" y="190"/>
                      <a:pt x="626" y="191"/>
                      <a:pt x="626" y="192"/>
                    </a:cubicBezTo>
                    <a:cubicBezTo>
                      <a:pt x="626" y="192"/>
                      <a:pt x="626" y="192"/>
                      <a:pt x="626" y="192"/>
                    </a:cubicBezTo>
                    <a:cubicBezTo>
                      <a:pt x="626" y="192"/>
                      <a:pt x="626" y="192"/>
                      <a:pt x="626" y="192"/>
                    </a:cubicBezTo>
                    <a:cubicBezTo>
                      <a:pt x="626" y="192"/>
                      <a:pt x="625" y="193"/>
                      <a:pt x="625" y="193"/>
                    </a:cubicBezTo>
                    <a:cubicBezTo>
                      <a:pt x="626" y="193"/>
                      <a:pt x="626" y="193"/>
                      <a:pt x="626" y="193"/>
                    </a:cubicBezTo>
                    <a:cubicBezTo>
                      <a:pt x="626" y="194"/>
                      <a:pt x="626" y="194"/>
                      <a:pt x="627" y="195"/>
                    </a:cubicBezTo>
                    <a:cubicBezTo>
                      <a:pt x="627" y="195"/>
                      <a:pt x="628" y="196"/>
                      <a:pt x="628" y="196"/>
                    </a:cubicBezTo>
                    <a:cubicBezTo>
                      <a:pt x="628" y="196"/>
                      <a:pt x="628" y="196"/>
                      <a:pt x="628" y="196"/>
                    </a:cubicBezTo>
                    <a:cubicBezTo>
                      <a:pt x="628" y="196"/>
                      <a:pt x="628" y="196"/>
                      <a:pt x="628" y="196"/>
                    </a:cubicBezTo>
                    <a:cubicBezTo>
                      <a:pt x="628" y="196"/>
                      <a:pt x="628" y="196"/>
                      <a:pt x="628" y="196"/>
                    </a:cubicBezTo>
                    <a:cubicBezTo>
                      <a:pt x="628" y="196"/>
                      <a:pt x="628" y="197"/>
                      <a:pt x="629" y="197"/>
                    </a:cubicBezTo>
                    <a:cubicBezTo>
                      <a:pt x="629" y="197"/>
                      <a:pt x="629" y="197"/>
                      <a:pt x="629" y="197"/>
                    </a:cubicBezTo>
                    <a:cubicBezTo>
                      <a:pt x="629" y="197"/>
                      <a:pt x="629" y="197"/>
                      <a:pt x="629" y="197"/>
                    </a:cubicBezTo>
                    <a:cubicBezTo>
                      <a:pt x="629" y="197"/>
                      <a:pt x="629" y="197"/>
                      <a:pt x="629" y="197"/>
                    </a:cubicBezTo>
                    <a:cubicBezTo>
                      <a:pt x="629" y="198"/>
                      <a:pt x="629" y="199"/>
                      <a:pt x="629" y="199"/>
                    </a:cubicBezTo>
                    <a:cubicBezTo>
                      <a:pt x="629" y="200"/>
                      <a:pt x="630" y="200"/>
                      <a:pt x="629" y="200"/>
                    </a:cubicBezTo>
                    <a:cubicBezTo>
                      <a:pt x="629" y="200"/>
                      <a:pt x="628" y="200"/>
                      <a:pt x="628" y="200"/>
                    </a:cubicBezTo>
                    <a:cubicBezTo>
                      <a:pt x="628" y="200"/>
                      <a:pt x="628" y="200"/>
                      <a:pt x="628" y="200"/>
                    </a:cubicBezTo>
                    <a:cubicBezTo>
                      <a:pt x="628" y="200"/>
                      <a:pt x="628" y="200"/>
                      <a:pt x="628" y="200"/>
                    </a:cubicBezTo>
                    <a:cubicBezTo>
                      <a:pt x="628" y="200"/>
                      <a:pt x="628" y="200"/>
                      <a:pt x="628" y="200"/>
                    </a:cubicBezTo>
                    <a:cubicBezTo>
                      <a:pt x="628" y="200"/>
                      <a:pt x="627" y="199"/>
                      <a:pt x="627" y="199"/>
                    </a:cubicBezTo>
                    <a:cubicBezTo>
                      <a:pt x="627" y="198"/>
                      <a:pt x="626" y="199"/>
                      <a:pt x="626" y="199"/>
                    </a:cubicBezTo>
                    <a:cubicBezTo>
                      <a:pt x="625" y="199"/>
                      <a:pt x="625" y="199"/>
                      <a:pt x="625" y="199"/>
                    </a:cubicBezTo>
                    <a:cubicBezTo>
                      <a:pt x="625" y="199"/>
                      <a:pt x="624" y="199"/>
                      <a:pt x="624" y="199"/>
                    </a:cubicBezTo>
                    <a:cubicBezTo>
                      <a:pt x="624" y="199"/>
                      <a:pt x="624" y="199"/>
                      <a:pt x="624" y="198"/>
                    </a:cubicBezTo>
                    <a:cubicBezTo>
                      <a:pt x="623" y="198"/>
                      <a:pt x="623" y="198"/>
                      <a:pt x="623" y="198"/>
                    </a:cubicBezTo>
                    <a:cubicBezTo>
                      <a:pt x="623" y="198"/>
                      <a:pt x="623" y="198"/>
                      <a:pt x="623" y="198"/>
                    </a:cubicBezTo>
                    <a:cubicBezTo>
                      <a:pt x="623" y="198"/>
                      <a:pt x="623" y="198"/>
                      <a:pt x="623" y="198"/>
                    </a:cubicBezTo>
                    <a:cubicBezTo>
                      <a:pt x="623" y="198"/>
                      <a:pt x="623" y="198"/>
                      <a:pt x="623" y="198"/>
                    </a:cubicBezTo>
                    <a:cubicBezTo>
                      <a:pt x="623" y="197"/>
                      <a:pt x="623" y="197"/>
                      <a:pt x="623" y="197"/>
                    </a:cubicBezTo>
                    <a:cubicBezTo>
                      <a:pt x="623" y="196"/>
                      <a:pt x="623" y="196"/>
                      <a:pt x="623" y="196"/>
                    </a:cubicBezTo>
                    <a:cubicBezTo>
                      <a:pt x="622" y="195"/>
                      <a:pt x="621" y="194"/>
                      <a:pt x="620" y="194"/>
                    </a:cubicBezTo>
                    <a:cubicBezTo>
                      <a:pt x="619" y="193"/>
                      <a:pt x="619" y="193"/>
                      <a:pt x="619" y="193"/>
                    </a:cubicBezTo>
                    <a:cubicBezTo>
                      <a:pt x="619" y="192"/>
                      <a:pt x="619" y="192"/>
                      <a:pt x="619" y="192"/>
                    </a:cubicBezTo>
                    <a:cubicBezTo>
                      <a:pt x="619" y="192"/>
                      <a:pt x="619" y="192"/>
                      <a:pt x="619" y="192"/>
                    </a:cubicBezTo>
                    <a:cubicBezTo>
                      <a:pt x="619" y="191"/>
                      <a:pt x="619" y="191"/>
                      <a:pt x="619" y="190"/>
                    </a:cubicBezTo>
                    <a:cubicBezTo>
                      <a:pt x="619" y="190"/>
                      <a:pt x="618" y="190"/>
                      <a:pt x="618" y="189"/>
                    </a:cubicBezTo>
                    <a:cubicBezTo>
                      <a:pt x="618" y="189"/>
                      <a:pt x="618" y="189"/>
                      <a:pt x="618" y="189"/>
                    </a:cubicBezTo>
                    <a:cubicBezTo>
                      <a:pt x="618" y="189"/>
                      <a:pt x="618" y="188"/>
                      <a:pt x="617" y="188"/>
                    </a:cubicBezTo>
                    <a:cubicBezTo>
                      <a:pt x="617" y="188"/>
                      <a:pt x="617" y="188"/>
                      <a:pt x="617" y="188"/>
                    </a:cubicBezTo>
                    <a:cubicBezTo>
                      <a:pt x="617" y="188"/>
                      <a:pt x="617" y="188"/>
                      <a:pt x="617" y="187"/>
                    </a:cubicBezTo>
                    <a:cubicBezTo>
                      <a:pt x="617" y="186"/>
                      <a:pt x="617" y="186"/>
                      <a:pt x="616" y="186"/>
                    </a:cubicBezTo>
                    <a:cubicBezTo>
                      <a:pt x="616" y="186"/>
                      <a:pt x="616" y="186"/>
                      <a:pt x="616" y="186"/>
                    </a:cubicBezTo>
                    <a:cubicBezTo>
                      <a:pt x="616" y="186"/>
                      <a:pt x="616" y="185"/>
                      <a:pt x="616" y="185"/>
                    </a:cubicBezTo>
                    <a:cubicBezTo>
                      <a:pt x="616" y="185"/>
                      <a:pt x="616" y="185"/>
                      <a:pt x="616" y="185"/>
                    </a:cubicBezTo>
                    <a:cubicBezTo>
                      <a:pt x="617" y="184"/>
                      <a:pt x="617" y="183"/>
                      <a:pt x="618" y="183"/>
                    </a:cubicBezTo>
                    <a:cubicBezTo>
                      <a:pt x="619" y="183"/>
                      <a:pt x="619" y="182"/>
                      <a:pt x="619" y="182"/>
                    </a:cubicBezTo>
                    <a:cubicBezTo>
                      <a:pt x="619" y="182"/>
                      <a:pt x="619" y="182"/>
                      <a:pt x="619" y="182"/>
                    </a:cubicBezTo>
                    <a:cubicBezTo>
                      <a:pt x="619" y="182"/>
                      <a:pt x="619" y="182"/>
                      <a:pt x="619" y="182"/>
                    </a:cubicBezTo>
                    <a:cubicBezTo>
                      <a:pt x="619" y="182"/>
                      <a:pt x="619" y="182"/>
                      <a:pt x="619" y="182"/>
                    </a:cubicBezTo>
                    <a:cubicBezTo>
                      <a:pt x="620" y="182"/>
                      <a:pt x="620" y="182"/>
                      <a:pt x="620" y="182"/>
                    </a:cubicBezTo>
                    <a:cubicBezTo>
                      <a:pt x="620" y="182"/>
                      <a:pt x="620" y="183"/>
                      <a:pt x="621" y="183"/>
                    </a:cubicBezTo>
                    <a:cubicBezTo>
                      <a:pt x="621" y="183"/>
                      <a:pt x="622" y="183"/>
                      <a:pt x="622" y="183"/>
                    </a:cubicBezTo>
                    <a:cubicBezTo>
                      <a:pt x="623" y="182"/>
                      <a:pt x="623" y="181"/>
                      <a:pt x="622" y="180"/>
                    </a:cubicBezTo>
                    <a:cubicBezTo>
                      <a:pt x="622" y="179"/>
                      <a:pt x="622" y="179"/>
                      <a:pt x="622" y="179"/>
                    </a:cubicBezTo>
                    <a:cubicBezTo>
                      <a:pt x="622" y="179"/>
                      <a:pt x="622" y="179"/>
                      <a:pt x="622" y="179"/>
                    </a:cubicBezTo>
                    <a:cubicBezTo>
                      <a:pt x="622" y="179"/>
                      <a:pt x="622" y="179"/>
                      <a:pt x="622" y="179"/>
                    </a:cubicBezTo>
                    <a:cubicBezTo>
                      <a:pt x="621" y="179"/>
                      <a:pt x="621" y="179"/>
                      <a:pt x="621" y="179"/>
                    </a:cubicBezTo>
                    <a:cubicBezTo>
                      <a:pt x="621" y="179"/>
                      <a:pt x="621" y="179"/>
                      <a:pt x="621" y="179"/>
                    </a:cubicBezTo>
                    <a:cubicBezTo>
                      <a:pt x="621" y="179"/>
                      <a:pt x="621" y="179"/>
                      <a:pt x="621" y="179"/>
                    </a:cubicBezTo>
                    <a:cubicBezTo>
                      <a:pt x="621" y="179"/>
                      <a:pt x="621" y="179"/>
                      <a:pt x="621" y="179"/>
                    </a:cubicBezTo>
                    <a:cubicBezTo>
                      <a:pt x="621" y="178"/>
                      <a:pt x="621" y="178"/>
                      <a:pt x="621" y="178"/>
                    </a:cubicBezTo>
                    <a:cubicBezTo>
                      <a:pt x="620" y="177"/>
                      <a:pt x="619" y="177"/>
                      <a:pt x="618" y="176"/>
                    </a:cubicBezTo>
                    <a:cubicBezTo>
                      <a:pt x="618" y="176"/>
                      <a:pt x="618" y="176"/>
                      <a:pt x="618" y="176"/>
                    </a:cubicBezTo>
                    <a:cubicBezTo>
                      <a:pt x="618" y="175"/>
                      <a:pt x="618" y="175"/>
                      <a:pt x="617" y="175"/>
                    </a:cubicBezTo>
                    <a:cubicBezTo>
                      <a:pt x="616" y="175"/>
                      <a:pt x="616" y="175"/>
                      <a:pt x="616" y="175"/>
                    </a:cubicBezTo>
                    <a:cubicBezTo>
                      <a:pt x="617" y="174"/>
                      <a:pt x="617" y="174"/>
                      <a:pt x="617" y="174"/>
                    </a:cubicBezTo>
                    <a:cubicBezTo>
                      <a:pt x="616" y="174"/>
                      <a:pt x="616" y="174"/>
                      <a:pt x="616" y="174"/>
                    </a:cubicBezTo>
                    <a:cubicBezTo>
                      <a:pt x="616" y="174"/>
                      <a:pt x="616" y="174"/>
                      <a:pt x="616" y="174"/>
                    </a:cubicBezTo>
                    <a:cubicBezTo>
                      <a:pt x="616" y="174"/>
                      <a:pt x="616" y="173"/>
                      <a:pt x="616" y="173"/>
                    </a:cubicBezTo>
                    <a:cubicBezTo>
                      <a:pt x="616" y="173"/>
                      <a:pt x="615" y="173"/>
                      <a:pt x="615" y="173"/>
                    </a:cubicBezTo>
                    <a:cubicBezTo>
                      <a:pt x="615" y="173"/>
                      <a:pt x="615" y="173"/>
                      <a:pt x="615" y="173"/>
                    </a:cubicBezTo>
                    <a:cubicBezTo>
                      <a:pt x="615" y="173"/>
                      <a:pt x="615" y="173"/>
                      <a:pt x="615" y="173"/>
                    </a:cubicBezTo>
                    <a:cubicBezTo>
                      <a:pt x="615" y="173"/>
                      <a:pt x="615" y="173"/>
                      <a:pt x="615" y="173"/>
                    </a:cubicBezTo>
                    <a:cubicBezTo>
                      <a:pt x="615" y="172"/>
                      <a:pt x="614" y="172"/>
                      <a:pt x="613" y="171"/>
                    </a:cubicBezTo>
                    <a:cubicBezTo>
                      <a:pt x="613" y="171"/>
                      <a:pt x="613" y="171"/>
                      <a:pt x="613" y="171"/>
                    </a:cubicBezTo>
                    <a:cubicBezTo>
                      <a:pt x="613" y="171"/>
                      <a:pt x="613" y="171"/>
                      <a:pt x="613" y="171"/>
                    </a:cubicBezTo>
                    <a:cubicBezTo>
                      <a:pt x="613" y="171"/>
                      <a:pt x="613" y="171"/>
                      <a:pt x="613" y="171"/>
                    </a:cubicBezTo>
                    <a:cubicBezTo>
                      <a:pt x="613" y="171"/>
                      <a:pt x="613" y="171"/>
                      <a:pt x="613" y="171"/>
                    </a:cubicBezTo>
                    <a:cubicBezTo>
                      <a:pt x="613" y="171"/>
                      <a:pt x="613" y="171"/>
                      <a:pt x="612" y="170"/>
                    </a:cubicBezTo>
                    <a:cubicBezTo>
                      <a:pt x="612" y="169"/>
                      <a:pt x="611" y="168"/>
                      <a:pt x="610" y="168"/>
                    </a:cubicBezTo>
                    <a:cubicBezTo>
                      <a:pt x="609" y="167"/>
                      <a:pt x="609" y="167"/>
                      <a:pt x="609" y="168"/>
                    </a:cubicBezTo>
                    <a:cubicBezTo>
                      <a:pt x="609" y="168"/>
                      <a:pt x="609" y="168"/>
                      <a:pt x="609" y="168"/>
                    </a:cubicBezTo>
                    <a:cubicBezTo>
                      <a:pt x="609" y="168"/>
                      <a:pt x="609" y="168"/>
                      <a:pt x="609" y="168"/>
                    </a:cubicBezTo>
                    <a:cubicBezTo>
                      <a:pt x="609" y="167"/>
                      <a:pt x="609" y="167"/>
                      <a:pt x="608" y="167"/>
                    </a:cubicBezTo>
                    <a:cubicBezTo>
                      <a:pt x="608" y="167"/>
                      <a:pt x="608" y="167"/>
                      <a:pt x="608" y="167"/>
                    </a:cubicBezTo>
                    <a:cubicBezTo>
                      <a:pt x="608" y="166"/>
                      <a:pt x="608" y="166"/>
                      <a:pt x="608" y="165"/>
                    </a:cubicBezTo>
                    <a:cubicBezTo>
                      <a:pt x="608" y="165"/>
                      <a:pt x="608" y="165"/>
                      <a:pt x="607" y="165"/>
                    </a:cubicBezTo>
                    <a:cubicBezTo>
                      <a:pt x="607" y="165"/>
                      <a:pt x="607" y="165"/>
                      <a:pt x="607" y="165"/>
                    </a:cubicBezTo>
                    <a:cubicBezTo>
                      <a:pt x="607" y="165"/>
                      <a:pt x="607" y="165"/>
                      <a:pt x="607" y="165"/>
                    </a:cubicBezTo>
                    <a:cubicBezTo>
                      <a:pt x="607" y="165"/>
                      <a:pt x="607" y="164"/>
                      <a:pt x="607" y="164"/>
                    </a:cubicBezTo>
                    <a:cubicBezTo>
                      <a:pt x="607" y="164"/>
                      <a:pt x="607" y="164"/>
                      <a:pt x="607" y="164"/>
                    </a:cubicBezTo>
                    <a:cubicBezTo>
                      <a:pt x="607" y="164"/>
                      <a:pt x="607" y="164"/>
                      <a:pt x="607" y="164"/>
                    </a:cubicBezTo>
                    <a:cubicBezTo>
                      <a:pt x="607" y="164"/>
                      <a:pt x="607" y="164"/>
                      <a:pt x="607" y="163"/>
                    </a:cubicBezTo>
                    <a:cubicBezTo>
                      <a:pt x="605" y="163"/>
                      <a:pt x="604" y="162"/>
                      <a:pt x="604" y="160"/>
                    </a:cubicBezTo>
                    <a:cubicBezTo>
                      <a:pt x="604" y="160"/>
                      <a:pt x="603" y="159"/>
                      <a:pt x="602" y="159"/>
                    </a:cubicBezTo>
                    <a:cubicBezTo>
                      <a:pt x="602" y="159"/>
                      <a:pt x="602" y="159"/>
                      <a:pt x="602" y="159"/>
                    </a:cubicBezTo>
                    <a:cubicBezTo>
                      <a:pt x="603" y="159"/>
                      <a:pt x="603" y="158"/>
                      <a:pt x="602" y="158"/>
                    </a:cubicBezTo>
                    <a:cubicBezTo>
                      <a:pt x="602" y="158"/>
                      <a:pt x="602" y="158"/>
                      <a:pt x="602" y="158"/>
                    </a:cubicBezTo>
                    <a:cubicBezTo>
                      <a:pt x="602" y="157"/>
                      <a:pt x="602" y="157"/>
                      <a:pt x="602" y="156"/>
                    </a:cubicBezTo>
                    <a:cubicBezTo>
                      <a:pt x="602" y="155"/>
                      <a:pt x="602" y="155"/>
                      <a:pt x="601" y="155"/>
                    </a:cubicBezTo>
                    <a:cubicBezTo>
                      <a:pt x="601" y="155"/>
                      <a:pt x="601" y="155"/>
                      <a:pt x="601" y="155"/>
                    </a:cubicBezTo>
                    <a:cubicBezTo>
                      <a:pt x="601" y="154"/>
                      <a:pt x="602" y="154"/>
                      <a:pt x="602" y="153"/>
                    </a:cubicBezTo>
                    <a:cubicBezTo>
                      <a:pt x="602" y="153"/>
                      <a:pt x="602" y="152"/>
                      <a:pt x="601" y="152"/>
                    </a:cubicBezTo>
                    <a:cubicBezTo>
                      <a:pt x="601" y="152"/>
                      <a:pt x="601" y="152"/>
                      <a:pt x="601" y="152"/>
                    </a:cubicBezTo>
                    <a:cubicBezTo>
                      <a:pt x="601" y="152"/>
                      <a:pt x="601" y="152"/>
                      <a:pt x="601" y="152"/>
                    </a:cubicBezTo>
                    <a:cubicBezTo>
                      <a:pt x="600" y="151"/>
                      <a:pt x="599" y="151"/>
                      <a:pt x="598" y="150"/>
                    </a:cubicBezTo>
                    <a:cubicBezTo>
                      <a:pt x="598" y="150"/>
                      <a:pt x="598" y="150"/>
                      <a:pt x="598" y="150"/>
                    </a:cubicBezTo>
                    <a:cubicBezTo>
                      <a:pt x="598" y="150"/>
                      <a:pt x="598" y="149"/>
                      <a:pt x="599" y="149"/>
                    </a:cubicBezTo>
                    <a:cubicBezTo>
                      <a:pt x="599" y="149"/>
                      <a:pt x="600" y="149"/>
                      <a:pt x="600" y="149"/>
                    </a:cubicBezTo>
                    <a:cubicBezTo>
                      <a:pt x="600" y="149"/>
                      <a:pt x="600" y="149"/>
                      <a:pt x="600" y="149"/>
                    </a:cubicBezTo>
                    <a:cubicBezTo>
                      <a:pt x="600" y="149"/>
                      <a:pt x="600" y="149"/>
                      <a:pt x="600" y="149"/>
                    </a:cubicBezTo>
                    <a:cubicBezTo>
                      <a:pt x="600" y="149"/>
                      <a:pt x="600" y="149"/>
                      <a:pt x="600" y="149"/>
                    </a:cubicBezTo>
                    <a:cubicBezTo>
                      <a:pt x="600" y="149"/>
                      <a:pt x="600" y="149"/>
                      <a:pt x="600" y="149"/>
                    </a:cubicBezTo>
                    <a:cubicBezTo>
                      <a:pt x="600" y="149"/>
                      <a:pt x="600" y="149"/>
                      <a:pt x="600" y="149"/>
                    </a:cubicBezTo>
                    <a:cubicBezTo>
                      <a:pt x="601" y="148"/>
                      <a:pt x="601" y="148"/>
                      <a:pt x="601" y="148"/>
                    </a:cubicBezTo>
                    <a:cubicBezTo>
                      <a:pt x="601" y="148"/>
                      <a:pt x="601" y="148"/>
                      <a:pt x="601" y="148"/>
                    </a:cubicBezTo>
                    <a:cubicBezTo>
                      <a:pt x="601" y="149"/>
                      <a:pt x="600" y="149"/>
                      <a:pt x="600" y="149"/>
                    </a:cubicBezTo>
                    <a:cubicBezTo>
                      <a:pt x="601" y="150"/>
                      <a:pt x="602" y="150"/>
                      <a:pt x="603" y="150"/>
                    </a:cubicBezTo>
                    <a:cubicBezTo>
                      <a:pt x="603" y="150"/>
                      <a:pt x="603" y="150"/>
                      <a:pt x="603" y="150"/>
                    </a:cubicBezTo>
                    <a:cubicBezTo>
                      <a:pt x="603" y="150"/>
                      <a:pt x="603" y="150"/>
                      <a:pt x="603" y="150"/>
                    </a:cubicBezTo>
                    <a:cubicBezTo>
                      <a:pt x="603" y="150"/>
                      <a:pt x="603" y="150"/>
                      <a:pt x="603" y="150"/>
                    </a:cubicBezTo>
                    <a:cubicBezTo>
                      <a:pt x="603" y="150"/>
                      <a:pt x="603" y="151"/>
                      <a:pt x="603" y="151"/>
                    </a:cubicBezTo>
                    <a:cubicBezTo>
                      <a:pt x="603" y="151"/>
                      <a:pt x="603" y="151"/>
                      <a:pt x="603" y="151"/>
                    </a:cubicBezTo>
                    <a:cubicBezTo>
                      <a:pt x="603" y="151"/>
                      <a:pt x="603" y="151"/>
                      <a:pt x="603" y="151"/>
                    </a:cubicBezTo>
                    <a:cubicBezTo>
                      <a:pt x="603" y="151"/>
                      <a:pt x="603" y="151"/>
                      <a:pt x="603" y="151"/>
                    </a:cubicBezTo>
                    <a:cubicBezTo>
                      <a:pt x="604" y="152"/>
                      <a:pt x="605" y="151"/>
                      <a:pt x="605" y="151"/>
                    </a:cubicBezTo>
                    <a:cubicBezTo>
                      <a:pt x="606" y="152"/>
                      <a:pt x="606" y="152"/>
                      <a:pt x="606" y="152"/>
                    </a:cubicBezTo>
                    <a:cubicBezTo>
                      <a:pt x="607" y="152"/>
                      <a:pt x="607" y="151"/>
                      <a:pt x="607" y="151"/>
                    </a:cubicBezTo>
                    <a:cubicBezTo>
                      <a:pt x="607" y="151"/>
                      <a:pt x="607" y="150"/>
                      <a:pt x="606" y="150"/>
                    </a:cubicBezTo>
                    <a:cubicBezTo>
                      <a:pt x="606" y="150"/>
                      <a:pt x="606" y="150"/>
                      <a:pt x="605" y="149"/>
                    </a:cubicBezTo>
                    <a:cubicBezTo>
                      <a:pt x="605" y="149"/>
                      <a:pt x="605" y="149"/>
                      <a:pt x="605" y="149"/>
                    </a:cubicBezTo>
                    <a:cubicBezTo>
                      <a:pt x="605" y="149"/>
                      <a:pt x="605" y="149"/>
                      <a:pt x="605" y="149"/>
                    </a:cubicBezTo>
                    <a:cubicBezTo>
                      <a:pt x="605" y="149"/>
                      <a:pt x="605" y="149"/>
                      <a:pt x="605" y="149"/>
                    </a:cubicBezTo>
                    <a:cubicBezTo>
                      <a:pt x="605" y="149"/>
                      <a:pt x="605" y="149"/>
                      <a:pt x="605" y="149"/>
                    </a:cubicBezTo>
                    <a:cubicBezTo>
                      <a:pt x="604" y="149"/>
                      <a:pt x="604" y="149"/>
                      <a:pt x="604" y="149"/>
                    </a:cubicBezTo>
                    <a:cubicBezTo>
                      <a:pt x="604" y="149"/>
                      <a:pt x="604" y="149"/>
                      <a:pt x="604" y="149"/>
                    </a:cubicBezTo>
                    <a:cubicBezTo>
                      <a:pt x="604" y="148"/>
                      <a:pt x="604" y="148"/>
                      <a:pt x="603" y="148"/>
                    </a:cubicBezTo>
                    <a:cubicBezTo>
                      <a:pt x="603" y="148"/>
                      <a:pt x="603" y="147"/>
                      <a:pt x="603" y="147"/>
                    </a:cubicBezTo>
                    <a:cubicBezTo>
                      <a:pt x="603" y="147"/>
                      <a:pt x="602" y="147"/>
                      <a:pt x="602" y="147"/>
                    </a:cubicBezTo>
                    <a:cubicBezTo>
                      <a:pt x="602" y="147"/>
                      <a:pt x="602" y="147"/>
                      <a:pt x="602" y="147"/>
                    </a:cubicBezTo>
                    <a:cubicBezTo>
                      <a:pt x="602" y="147"/>
                      <a:pt x="602" y="147"/>
                      <a:pt x="602" y="147"/>
                    </a:cubicBezTo>
                    <a:cubicBezTo>
                      <a:pt x="601" y="147"/>
                      <a:pt x="601" y="147"/>
                      <a:pt x="600" y="147"/>
                    </a:cubicBezTo>
                    <a:cubicBezTo>
                      <a:pt x="600" y="147"/>
                      <a:pt x="600" y="147"/>
                      <a:pt x="600" y="147"/>
                    </a:cubicBezTo>
                    <a:cubicBezTo>
                      <a:pt x="600" y="147"/>
                      <a:pt x="599" y="147"/>
                      <a:pt x="599" y="147"/>
                    </a:cubicBezTo>
                    <a:cubicBezTo>
                      <a:pt x="599" y="146"/>
                      <a:pt x="599" y="146"/>
                      <a:pt x="599" y="146"/>
                    </a:cubicBezTo>
                    <a:cubicBezTo>
                      <a:pt x="599" y="146"/>
                      <a:pt x="599" y="146"/>
                      <a:pt x="599" y="146"/>
                    </a:cubicBezTo>
                    <a:cubicBezTo>
                      <a:pt x="599" y="146"/>
                      <a:pt x="599" y="146"/>
                      <a:pt x="599" y="146"/>
                    </a:cubicBezTo>
                    <a:cubicBezTo>
                      <a:pt x="599" y="146"/>
                      <a:pt x="599" y="146"/>
                      <a:pt x="599" y="145"/>
                    </a:cubicBezTo>
                    <a:cubicBezTo>
                      <a:pt x="598" y="145"/>
                      <a:pt x="597" y="145"/>
                      <a:pt x="597" y="144"/>
                    </a:cubicBezTo>
                    <a:cubicBezTo>
                      <a:pt x="597" y="144"/>
                      <a:pt x="596" y="144"/>
                      <a:pt x="595" y="144"/>
                    </a:cubicBezTo>
                    <a:cubicBezTo>
                      <a:pt x="595" y="144"/>
                      <a:pt x="594" y="144"/>
                      <a:pt x="593" y="144"/>
                    </a:cubicBezTo>
                    <a:cubicBezTo>
                      <a:pt x="593" y="144"/>
                      <a:pt x="593" y="144"/>
                      <a:pt x="593" y="144"/>
                    </a:cubicBezTo>
                    <a:cubicBezTo>
                      <a:pt x="594" y="142"/>
                      <a:pt x="593" y="141"/>
                      <a:pt x="593" y="140"/>
                    </a:cubicBezTo>
                    <a:cubicBezTo>
                      <a:pt x="593" y="140"/>
                      <a:pt x="592" y="140"/>
                      <a:pt x="592" y="140"/>
                    </a:cubicBezTo>
                    <a:cubicBezTo>
                      <a:pt x="592" y="140"/>
                      <a:pt x="592" y="140"/>
                      <a:pt x="592" y="140"/>
                    </a:cubicBezTo>
                    <a:cubicBezTo>
                      <a:pt x="592" y="140"/>
                      <a:pt x="592" y="140"/>
                      <a:pt x="592" y="140"/>
                    </a:cubicBezTo>
                    <a:cubicBezTo>
                      <a:pt x="592" y="139"/>
                      <a:pt x="592" y="139"/>
                      <a:pt x="592" y="139"/>
                    </a:cubicBezTo>
                    <a:cubicBezTo>
                      <a:pt x="591" y="138"/>
                      <a:pt x="591" y="138"/>
                      <a:pt x="590" y="138"/>
                    </a:cubicBezTo>
                    <a:cubicBezTo>
                      <a:pt x="590" y="138"/>
                      <a:pt x="590" y="138"/>
                      <a:pt x="589" y="138"/>
                    </a:cubicBezTo>
                    <a:cubicBezTo>
                      <a:pt x="589" y="138"/>
                      <a:pt x="589" y="138"/>
                      <a:pt x="589" y="138"/>
                    </a:cubicBezTo>
                    <a:cubicBezTo>
                      <a:pt x="589" y="138"/>
                      <a:pt x="589" y="138"/>
                      <a:pt x="589" y="137"/>
                    </a:cubicBezTo>
                    <a:cubicBezTo>
                      <a:pt x="589" y="137"/>
                      <a:pt x="588" y="137"/>
                      <a:pt x="588" y="137"/>
                    </a:cubicBezTo>
                    <a:cubicBezTo>
                      <a:pt x="588" y="137"/>
                      <a:pt x="588" y="137"/>
                      <a:pt x="588" y="137"/>
                    </a:cubicBezTo>
                    <a:cubicBezTo>
                      <a:pt x="588" y="137"/>
                      <a:pt x="587" y="136"/>
                      <a:pt x="586" y="136"/>
                    </a:cubicBezTo>
                    <a:cubicBezTo>
                      <a:pt x="586" y="136"/>
                      <a:pt x="585" y="136"/>
                      <a:pt x="585" y="136"/>
                    </a:cubicBezTo>
                    <a:cubicBezTo>
                      <a:pt x="585" y="136"/>
                      <a:pt x="585" y="136"/>
                      <a:pt x="585" y="136"/>
                    </a:cubicBezTo>
                    <a:cubicBezTo>
                      <a:pt x="585" y="135"/>
                      <a:pt x="584" y="135"/>
                      <a:pt x="584" y="135"/>
                    </a:cubicBezTo>
                    <a:cubicBezTo>
                      <a:pt x="584" y="135"/>
                      <a:pt x="583" y="135"/>
                      <a:pt x="583" y="135"/>
                    </a:cubicBezTo>
                    <a:cubicBezTo>
                      <a:pt x="583" y="135"/>
                      <a:pt x="583" y="135"/>
                      <a:pt x="583" y="135"/>
                    </a:cubicBezTo>
                    <a:cubicBezTo>
                      <a:pt x="583" y="135"/>
                      <a:pt x="583" y="135"/>
                      <a:pt x="583" y="135"/>
                    </a:cubicBezTo>
                    <a:cubicBezTo>
                      <a:pt x="583" y="133"/>
                      <a:pt x="583" y="132"/>
                      <a:pt x="582" y="131"/>
                    </a:cubicBezTo>
                    <a:cubicBezTo>
                      <a:pt x="581" y="131"/>
                      <a:pt x="581" y="131"/>
                      <a:pt x="581" y="131"/>
                    </a:cubicBezTo>
                    <a:cubicBezTo>
                      <a:pt x="581" y="131"/>
                      <a:pt x="581" y="131"/>
                      <a:pt x="581" y="131"/>
                    </a:cubicBezTo>
                    <a:cubicBezTo>
                      <a:pt x="582" y="131"/>
                      <a:pt x="582" y="131"/>
                      <a:pt x="582" y="131"/>
                    </a:cubicBezTo>
                    <a:cubicBezTo>
                      <a:pt x="581" y="130"/>
                      <a:pt x="581" y="130"/>
                      <a:pt x="581" y="130"/>
                    </a:cubicBezTo>
                    <a:cubicBezTo>
                      <a:pt x="580" y="129"/>
                      <a:pt x="579" y="129"/>
                      <a:pt x="579" y="129"/>
                    </a:cubicBezTo>
                    <a:cubicBezTo>
                      <a:pt x="579" y="129"/>
                      <a:pt x="579" y="129"/>
                      <a:pt x="579" y="129"/>
                    </a:cubicBezTo>
                    <a:cubicBezTo>
                      <a:pt x="579" y="129"/>
                      <a:pt x="578" y="128"/>
                      <a:pt x="578" y="128"/>
                    </a:cubicBezTo>
                    <a:cubicBezTo>
                      <a:pt x="578" y="128"/>
                      <a:pt x="578" y="128"/>
                      <a:pt x="578" y="128"/>
                    </a:cubicBezTo>
                    <a:cubicBezTo>
                      <a:pt x="578" y="128"/>
                      <a:pt x="578" y="128"/>
                      <a:pt x="578" y="128"/>
                    </a:cubicBezTo>
                    <a:cubicBezTo>
                      <a:pt x="578" y="128"/>
                      <a:pt x="578" y="128"/>
                      <a:pt x="577" y="128"/>
                    </a:cubicBezTo>
                    <a:cubicBezTo>
                      <a:pt x="577" y="128"/>
                      <a:pt x="577" y="128"/>
                      <a:pt x="577" y="128"/>
                    </a:cubicBezTo>
                    <a:cubicBezTo>
                      <a:pt x="577" y="128"/>
                      <a:pt x="577" y="128"/>
                      <a:pt x="577" y="128"/>
                    </a:cubicBezTo>
                    <a:cubicBezTo>
                      <a:pt x="577" y="127"/>
                      <a:pt x="577" y="127"/>
                      <a:pt x="576" y="127"/>
                    </a:cubicBezTo>
                    <a:cubicBezTo>
                      <a:pt x="576" y="127"/>
                      <a:pt x="576" y="127"/>
                      <a:pt x="576" y="127"/>
                    </a:cubicBezTo>
                    <a:cubicBezTo>
                      <a:pt x="577" y="126"/>
                      <a:pt x="577" y="126"/>
                      <a:pt x="576" y="126"/>
                    </a:cubicBezTo>
                    <a:cubicBezTo>
                      <a:pt x="576" y="126"/>
                      <a:pt x="576" y="126"/>
                      <a:pt x="576" y="126"/>
                    </a:cubicBezTo>
                    <a:cubicBezTo>
                      <a:pt x="575" y="124"/>
                      <a:pt x="575" y="124"/>
                      <a:pt x="574" y="123"/>
                    </a:cubicBezTo>
                    <a:cubicBezTo>
                      <a:pt x="574" y="123"/>
                      <a:pt x="574" y="123"/>
                      <a:pt x="574" y="123"/>
                    </a:cubicBezTo>
                    <a:cubicBezTo>
                      <a:pt x="574" y="123"/>
                      <a:pt x="573" y="123"/>
                      <a:pt x="573" y="123"/>
                    </a:cubicBezTo>
                    <a:cubicBezTo>
                      <a:pt x="573" y="123"/>
                      <a:pt x="573" y="123"/>
                      <a:pt x="573" y="123"/>
                    </a:cubicBezTo>
                    <a:cubicBezTo>
                      <a:pt x="573" y="121"/>
                      <a:pt x="573" y="121"/>
                      <a:pt x="572" y="121"/>
                    </a:cubicBezTo>
                    <a:cubicBezTo>
                      <a:pt x="572" y="121"/>
                      <a:pt x="571" y="121"/>
                      <a:pt x="571" y="121"/>
                    </a:cubicBezTo>
                    <a:cubicBezTo>
                      <a:pt x="571" y="121"/>
                      <a:pt x="571" y="121"/>
                      <a:pt x="571" y="121"/>
                    </a:cubicBezTo>
                    <a:cubicBezTo>
                      <a:pt x="571" y="121"/>
                      <a:pt x="570" y="120"/>
                      <a:pt x="570" y="120"/>
                    </a:cubicBezTo>
                    <a:cubicBezTo>
                      <a:pt x="570" y="119"/>
                      <a:pt x="569" y="119"/>
                      <a:pt x="569" y="119"/>
                    </a:cubicBezTo>
                    <a:cubicBezTo>
                      <a:pt x="569" y="119"/>
                      <a:pt x="569" y="119"/>
                      <a:pt x="569" y="119"/>
                    </a:cubicBezTo>
                    <a:cubicBezTo>
                      <a:pt x="569" y="118"/>
                      <a:pt x="569" y="118"/>
                      <a:pt x="568" y="117"/>
                    </a:cubicBezTo>
                    <a:cubicBezTo>
                      <a:pt x="567" y="117"/>
                      <a:pt x="566" y="116"/>
                      <a:pt x="565" y="116"/>
                    </a:cubicBezTo>
                    <a:cubicBezTo>
                      <a:pt x="565" y="116"/>
                      <a:pt x="565" y="116"/>
                      <a:pt x="565" y="116"/>
                    </a:cubicBezTo>
                    <a:cubicBezTo>
                      <a:pt x="564" y="116"/>
                      <a:pt x="564" y="116"/>
                      <a:pt x="564" y="116"/>
                    </a:cubicBezTo>
                    <a:cubicBezTo>
                      <a:pt x="564" y="116"/>
                      <a:pt x="564" y="116"/>
                      <a:pt x="564" y="116"/>
                    </a:cubicBezTo>
                    <a:cubicBezTo>
                      <a:pt x="564" y="115"/>
                      <a:pt x="563" y="114"/>
                      <a:pt x="562" y="114"/>
                    </a:cubicBezTo>
                    <a:cubicBezTo>
                      <a:pt x="562" y="114"/>
                      <a:pt x="561" y="114"/>
                      <a:pt x="561" y="114"/>
                    </a:cubicBezTo>
                    <a:cubicBezTo>
                      <a:pt x="561" y="114"/>
                      <a:pt x="561" y="114"/>
                      <a:pt x="561" y="114"/>
                    </a:cubicBezTo>
                    <a:cubicBezTo>
                      <a:pt x="561" y="114"/>
                      <a:pt x="561" y="114"/>
                      <a:pt x="561" y="114"/>
                    </a:cubicBezTo>
                    <a:cubicBezTo>
                      <a:pt x="560" y="113"/>
                      <a:pt x="559" y="113"/>
                      <a:pt x="559" y="112"/>
                    </a:cubicBezTo>
                    <a:cubicBezTo>
                      <a:pt x="558" y="112"/>
                      <a:pt x="558" y="112"/>
                      <a:pt x="557" y="111"/>
                    </a:cubicBezTo>
                    <a:cubicBezTo>
                      <a:pt x="557" y="111"/>
                      <a:pt x="557" y="111"/>
                      <a:pt x="556" y="111"/>
                    </a:cubicBezTo>
                    <a:cubicBezTo>
                      <a:pt x="556" y="111"/>
                      <a:pt x="556" y="111"/>
                      <a:pt x="556" y="111"/>
                    </a:cubicBezTo>
                    <a:cubicBezTo>
                      <a:pt x="556" y="110"/>
                      <a:pt x="555" y="110"/>
                      <a:pt x="555" y="110"/>
                    </a:cubicBezTo>
                    <a:cubicBezTo>
                      <a:pt x="555" y="110"/>
                      <a:pt x="555" y="110"/>
                      <a:pt x="555" y="110"/>
                    </a:cubicBezTo>
                    <a:cubicBezTo>
                      <a:pt x="555" y="109"/>
                      <a:pt x="555" y="109"/>
                      <a:pt x="553" y="109"/>
                    </a:cubicBezTo>
                    <a:cubicBezTo>
                      <a:pt x="553" y="109"/>
                      <a:pt x="553" y="109"/>
                      <a:pt x="553" y="109"/>
                    </a:cubicBezTo>
                    <a:cubicBezTo>
                      <a:pt x="553" y="108"/>
                      <a:pt x="553" y="108"/>
                      <a:pt x="553" y="108"/>
                    </a:cubicBezTo>
                    <a:cubicBezTo>
                      <a:pt x="552" y="107"/>
                      <a:pt x="551" y="107"/>
                      <a:pt x="550" y="106"/>
                    </a:cubicBezTo>
                    <a:cubicBezTo>
                      <a:pt x="550" y="106"/>
                      <a:pt x="549" y="106"/>
                      <a:pt x="549" y="106"/>
                    </a:cubicBezTo>
                    <a:cubicBezTo>
                      <a:pt x="548" y="106"/>
                      <a:pt x="548" y="106"/>
                      <a:pt x="548" y="106"/>
                    </a:cubicBezTo>
                    <a:cubicBezTo>
                      <a:pt x="548" y="105"/>
                      <a:pt x="548" y="104"/>
                      <a:pt x="547" y="104"/>
                    </a:cubicBezTo>
                    <a:cubicBezTo>
                      <a:pt x="547" y="104"/>
                      <a:pt x="547" y="104"/>
                      <a:pt x="547" y="104"/>
                    </a:cubicBezTo>
                    <a:cubicBezTo>
                      <a:pt x="547" y="104"/>
                      <a:pt x="547" y="103"/>
                      <a:pt x="547" y="103"/>
                    </a:cubicBezTo>
                    <a:cubicBezTo>
                      <a:pt x="546" y="102"/>
                      <a:pt x="546" y="102"/>
                      <a:pt x="546" y="102"/>
                    </a:cubicBezTo>
                    <a:cubicBezTo>
                      <a:pt x="547" y="101"/>
                      <a:pt x="547" y="101"/>
                      <a:pt x="547" y="100"/>
                    </a:cubicBezTo>
                    <a:cubicBezTo>
                      <a:pt x="547" y="100"/>
                      <a:pt x="547" y="100"/>
                      <a:pt x="548" y="100"/>
                    </a:cubicBezTo>
                    <a:cubicBezTo>
                      <a:pt x="549" y="100"/>
                      <a:pt x="550" y="99"/>
                      <a:pt x="551" y="99"/>
                    </a:cubicBezTo>
                    <a:cubicBezTo>
                      <a:pt x="551" y="99"/>
                      <a:pt x="551" y="99"/>
                      <a:pt x="551" y="100"/>
                    </a:cubicBezTo>
                    <a:cubicBezTo>
                      <a:pt x="551" y="100"/>
                      <a:pt x="551" y="100"/>
                      <a:pt x="551" y="100"/>
                    </a:cubicBezTo>
                    <a:cubicBezTo>
                      <a:pt x="551" y="100"/>
                      <a:pt x="551" y="101"/>
                      <a:pt x="550" y="101"/>
                    </a:cubicBezTo>
                    <a:cubicBezTo>
                      <a:pt x="550" y="102"/>
                      <a:pt x="550" y="102"/>
                      <a:pt x="551" y="103"/>
                    </a:cubicBezTo>
                    <a:cubicBezTo>
                      <a:pt x="551" y="103"/>
                      <a:pt x="551" y="103"/>
                      <a:pt x="551" y="103"/>
                    </a:cubicBezTo>
                    <a:cubicBezTo>
                      <a:pt x="551" y="104"/>
                      <a:pt x="551" y="104"/>
                      <a:pt x="552" y="104"/>
                    </a:cubicBezTo>
                    <a:cubicBezTo>
                      <a:pt x="552" y="104"/>
                      <a:pt x="552" y="104"/>
                      <a:pt x="552" y="104"/>
                    </a:cubicBezTo>
                    <a:cubicBezTo>
                      <a:pt x="552" y="104"/>
                      <a:pt x="552" y="104"/>
                      <a:pt x="552" y="104"/>
                    </a:cubicBezTo>
                    <a:cubicBezTo>
                      <a:pt x="552" y="104"/>
                      <a:pt x="552" y="104"/>
                      <a:pt x="552" y="104"/>
                    </a:cubicBezTo>
                    <a:cubicBezTo>
                      <a:pt x="552" y="104"/>
                      <a:pt x="552" y="104"/>
                      <a:pt x="552" y="104"/>
                    </a:cubicBezTo>
                    <a:cubicBezTo>
                      <a:pt x="552" y="104"/>
                      <a:pt x="552" y="104"/>
                      <a:pt x="552" y="104"/>
                    </a:cubicBezTo>
                    <a:cubicBezTo>
                      <a:pt x="552" y="104"/>
                      <a:pt x="552" y="104"/>
                      <a:pt x="552" y="104"/>
                    </a:cubicBezTo>
                    <a:cubicBezTo>
                      <a:pt x="552" y="105"/>
                      <a:pt x="552" y="105"/>
                      <a:pt x="553" y="105"/>
                    </a:cubicBezTo>
                    <a:cubicBezTo>
                      <a:pt x="553" y="105"/>
                      <a:pt x="553" y="105"/>
                      <a:pt x="553" y="105"/>
                    </a:cubicBezTo>
                    <a:cubicBezTo>
                      <a:pt x="553" y="105"/>
                      <a:pt x="553" y="105"/>
                      <a:pt x="553" y="105"/>
                    </a:cubicBezTo>
                    <a:cubicBezTo>
                      <a:pt x="553" y="105"/>
                      <a:pt x="553" y="105"/>
                      <a:pt x="553" y="105"/>
                    </a:cubicBezTo>
                    <a:cubicBezTo>
                      <a:pt x="553" y="106"/>
                      <a:pt x="553" y="106"/>
                      <a:pt x="554" y="106"/>
                    </a:cubicBezTo>
                    <a:cubicBezTo>
                      <a:pt x="554" y="106"/>
                      <a:pt x="555" y="106"/>
                      <a:pt x="555" y="106"/>
                    </a:cubicBezTo>
                    <a:cubicBezTo>
                      <a:pt x="556" y="106"/>
                      <a:pt x="556" y="106"/>
                      <a:pt x="557" y="107"/>
                    </a:cubicBezTo>
                    <a:cubicBezTo>
                      <a:pt x="557" y="106"/>
                      <a:pt x="557" y="106"/>
                      <a:pt x="557" y="106"/>
                    </a:cubicBezTo>
                    <a:cubicBezTo>
                      <a:pt x="557" y="106"/>
                      <a:pt x="557" y="106"/>
                      <a:pt x="557" y="106"/>
                    </a:cubicBezTo>
                    <a:cubicBezTo>
                      <a:pt x="557" y="107"/>
                      <a:pt x="557" y="107"/>
                      <a:pt x="557" y="107"/>
                    </a:cubicBezTo>
                    <a:cubicBezTo>
                      <a:pt x="557" y="107"/>
                      <a:pt x="557" y="108"/>
                      <a:pt x="558" y="108"/>
                    </a:cubicBezTo>
                    <a:cubicBezTo>
                      <a:pt x="558" y="108"/>
                      <a:pt x="559" y="108"/>
                      <a:pt x="559" y="108"/>
                    </a:cubicBezTo>
                    <a:cubicBezTo>
                      <a:pt x="559" y="108"/>
                      <a:pt x="559" y="109"/>
                      <a:pt x="560" y="109"/>
                    </a:cubicBezTo>
                    <a:cubicBezTo>
                      <a:pt x="560" y="108"/>
                      <a:pt x="560" y="108"/>
                      <a:pt x="560" y="108"/>
                    </a:cubicBezTo>
                    <a:cubicBezTo>
                      <a:pt x="560" y="108"/>
                      <a:pt x="560" y="108"/>
                      <a:pt x="560" y="108"/>
                    </a:cubicBezTo>
                    <a:cubicBezTo>
                      <a:pt x="560" y="108"/>
                      <a:pt x="561" y="108"/>
                      <a:pt x="561" y="108"/>
                    </a:cubicBezTo>
                    <a:cubicBezTo>
                      <a:pt x="561" y="107"/>
                      <a:pt x="562" y="108"/>
                      <a:pt x="563" y="108"/>
                    </a:cubicBezTo>
                    <a:cubicBezTo>
                      <a:pt x="563" y="108"/>
                      <a:pt x="563" y="108"/>
                      <a:pt x="563" y="108"/>
                    </a:cubicBezTo>
                    <a:cubicBezTo>
                      <a:pt x="563" y="108"/>
                      <a:pt x="563" y="108"/>
                      <a:pt x="563" y="108"/>
                    </a:cubicBezTo>
                    <a:cubicBezTo>
                      <a:pt x="563" y="108"/>
                      <a:pt x="563" y="108"/>
                      <a:pt x="563" y="108"/>
                    </a:cubicBezTo>
                    <a:cubicBezTo>
                      <a:pt x="563" y="109"/>
                      <a:pt x="563" y="109"/>
                      <a:pt x="564" y="109"/>
                    </a:cubicBezTo>
                    <a:cubicBezTo>
                      <a:pt x="564" y="109"/>
                      <a:pt x="564" y="109"/>
                      <a:pt x="565" y="109"/>
                    </a:cubicBezTo>
                    <a:cubicBezTo>
                      <a:pt x="565" y="109"/>
                      <a:pt x="565" y="109"/>
                      <a:pt x="565" y="109"/>
                    </a:cubicBezTo>
                    <a:cubicBezTo>
                      <a:pt x="566" y="110"/>
                      <a:pt x="566" y="110"/>
                      <a:pt x="566" y="110"/>
                    </a:cubicBezTo>
                    <a:cubicBezTo>
                      <a:pt x="566" y="110"/>
                      <a:pt x="566" y="110"/>
                      <a:pt x="566" y="110"/>
                    </a:cubicBezTo>
                    <a:cubicBezTo>
                      <a:pt x="566" y="111"/>
                      <a:pt x="567" y="111"/>
                      <a:pt x="568" y="111"/>
                    </a:cubicBezTo>
                    <a:cubicBezTo>
                      <a:pt x="568" y="111"/>
                      <a:pt x="568" y="111"/>
                      <a:pt x="568" y="111"/>
                    </a:cubicBezTo>
                    <a:cubicBezTo>
                      <a:pt x="568" y="111"/>
                      <a:pt x="568" y="111"/>
                      <a:pt x="568" y="111"/>
                    </a:cubicBezTo>
                    <a:cubicBezTo>
                      <a:pt x="568" y="111"/>
                      <a:pt x="568" y="111"/>
                      <a:pt x="568" y="111"/>
                    </a:cubicBezTo>
                    <a:cubicBezTo>
                      <a:pt x="568" y="112"/>
                      <a:pt x="568" y="113"/>
                      <a:pt x="569" y="114"/>
                    </a:cubicBezTo>
                    <a:cubicBezTo>
                      <a:pt x="569" y="113"/>
                      <a:pt x="569" y="113"/>
                      <a:pt x="569" y="113"/>
                    </a:cubicBezTo>
                    <a:cubicBezTo>
                      <a:pt x="569" y="113"/>
                      <a:pt x="569" y="113"/>
                      <a:pt x="569" y="113"/>
                    </a:cubicBezTo>
                    <a:cubicBezTo>
                      <a:pt x="569" y="113"/>
                      <a:pt x="570" y="114"/>
                      <a:pt x="570" y="114"/>
                    </a:cubicBezTo>
                    <a:cubicBezTo>
                      <a:pt x="570" y="114"/>
                      <a:pt x="570" y="114"/>
                      <a:pt x="570" y="114"/>
                    </a:cubicBezTo>
                    <a:cubicBezTo>
                      <a:pt x="570" y="114"/>
                      <a:pt x="569" y="113"/>
                      <a:pt x="569" y="113"/>
                    </a:cubicBezTo>
                    <a:cubicBezTo>
                      <a:pt x="569" y="114"/>
                      <a:pt x="569" y="114"/>
                      <a:pt x="569" y="114"/>
                    </a:cubicBezTo>
                    <a:cubicBezTo>
                      <a:pt x="569" y="114"/>
                      <a:pt x="569" y="114"/>
                      <a:pt x="570" y="114"/>
                    </a:cubicBezTo>
                    <a:cubicBezTo>
                      <a:pt x="570" y="115"/>
                      <a:pt x="570" y="115"/>
                      <a:pt x="571" y="115"/>
                    </a:cubicBezTo>
                    <a:cubicBezTo>
                      <a:pt x="572" y="115"/>
                      <a:pt x="573" y="115"/>
                      <a:pt x="574" y="115"/>
                    </a:cubicBezTo>
                    <a:cubicBezTo>
                      <a:pt x="574" y="115"/>
                      <a:pt x="575" y="115"/>
                      <a:pt x="575" y="115"/>
                    </a:cubicBezTo>
                    <a:cubicBezTo>
                      <a:pt x="575" y="115"/>
                      <a:pt x="575" y="115"/>
                      <a:pt x="575" y="115"/>
                    </a:cubicBezTo>
                    <a:cubicBezTo>
                      <a:pt x="575" y="115"/>
                      <a:pt x="575" y="115"/>
                      <a:pt x="575" y="115"/>
                    </a:cubicBezTo>
                    <a:cubicBezTo>
                      <a:pt x="575" y="115"/>
                      <a:pt x="575" y="115"/>
                      <a:pt x="575" y="115"/>
                    </a:cubicBezTo>
                    <a:cubicBezTo>
                      <a:pt x="575" y="115"/>
                      <a:pt x="575" y="115"/>
                      <a:pt x="575" y="115"/>
                    </a:cubicBezTo>
                    <a:cubicBezTo>
                      <a:pt x="575" y="115"/>
                      <a:pt x="575" y="115"/>
                      <a:pt x="575" y="115"/>
                    </a:cubicBezTo>
                    <a:cubicBezTo>
                      <a:pt x="575" y="115"/>
                      <a:pt x="575" y="115"/>
                      <a:pt x="575" y="115"/>
                    </a:cubicBezTo>
                    <a:cubicBezTo>
                      <a:pt x="575" y="115"/>
                      <a:pt x="575" y="115"/>
                      <a:pt x="575" y="115"/>
                    </a:cubicBezTo>
                    <a:cubicBezTo>
                      <a:pt x="574" y="115"/>
                      <a:pt x="574" y="115"/>
                      <a:pt x="574" y="115"/>
                    </a:cubicBezTo>
                    <a:cubicBezTo>
                      <a:pt x="575" y="115"/>
                      <a:pt x="575" y="115"/>
                      <a:pt x="575" y="116"/>
                    </a:cubicBezTo>
                    <a:cubicBezTo>
                      <a:pt x="575" y="116"/>
                      <a:pt x="575" y="116"/>
                      <a:pt x="575" y="116"/>
                    </a:cubicBezTo>
                    <a:cubicBezTo>
                      <a:pt x="575" y="116"/>
                      <a:pt x="576" y="116"/>
                      <a:pt x="576" y="116"/>
                    </a:cubicBezTo>
                    <a:cubicBezTo>
                      <a:pt x="576" y="116"/>
                      <a:pt x="576" y="116"/>
                      <a:pt x="576" y="116"/>
                    </a:cubicBezTo>
                    <a:cubicBezTo>
                      <a:pt x="576" y="116"/>
                      <a:pt x="576" y="117"/>
                      <a:pt x="577" y="117"/>
                    </a:cubicBezTo>
                    <a:cubicBezTo>
                      <a:pt x="577" y="117"/>
                      <a:pt x="578" y="117"/>
                      <a:pt x="578" y="117"/>
                    </a:cubicBezTo>
                    <a:cubicBezTo>
                      <a:pt x="579" y="117"/>
                      <a:pt x="580" y="117"/>
                      <a:pt x="580" y="118"/>
                    </a:cubicBezTo>
                    <a:cubicBezTo>
                      <a:pt x="580" y="118"/>
                      <a:pt x="581" y="118"/>
                      <a:pt x="581" y="118"/>
                    </a:cubicBezTo>
                    <a:cubicBezTo>
                      <a:pt x="581" y="118"/>
                      <a:pt x="581" y="118"/>
                      <a:pt x="581" y="118"/>
                    </a:cubicBezTo>
                    <a:cubicBezTo>
                      <a:pt x="581" y="119"/>
                      <a:pt x="582" y="119"/>
                      <a:pt x="582" y="119"/>
                    </a:cubicBezTo>
                    <a:cubicBezTo>
                      <a:pt x="582" y="119"/>
                      <a:pt x="582" y="119"/>
                      <a:pt x="582" y="119"/>
                    </a:cubicBezTo>
                    <a:cubicBezTo>
                      <a:pt x="582" y="120"/>
                      <a:pt x="583" y="120"/>
                      <a:pt x="584" y="120"/>
                    </a:cubicBezTo>
                    <a:cubicBezTo>
                      <a:pt x="584" y="121"/>
                      <a:pt x="584" y="121"/>
                      <a:pt x="584" y="121"/>
                    </a:cubicBezTo>
                    <a:cubicBezTo>
                      <a:pt x="584" y="121"/>
                      <a:pt x="584" y="122"/>
                      <a:pt x="584" y="122"/>
                    </a:cubicBezTo>
                    <a:cubicBezTo>
                      <a:pt x="585" y="122"/>
                      <a:pt x="586" y="123"/>
                      <a:pt x="587" y="123"/>
                    </a:cubicBezTo>
                    <a:cubicBezTo>
                      <a:pt x="586" y="123"/>
                      <a:pt x="586" y="123"/>
                      <a:pt x="586" y="123"/>
                    </a:cubicBezTo>
                    <a:cubicBezTo>
                      <a:pt x="587" y="123"/>
                      <a:pt x="587" y="124"/>
                      <a:pt x="587" y="124"/>
                    </a:cubicBezTo>
                    <a:cubicBezTo>
                      <a:pt x="588" y="124"/>
                      <a:pt x="588" y="124"/>
                      <a:pt x="588" y="123"/>
                    </a:cubicBezTo>
                    <a:cubicBezTo>
                      <a:pt x="588" y="123"/>
                      <a:pt x="588" y="122"/>
                      <a:pt x="588" y="122"/>
                    </a:cubicBezTo>
                    <a:cubicBezTo>
                      <a:pt x="588" y="121"/>
                      <a:pt x="587" y="121"/>
                      <a:pt x="586" y="121"/>
                    </a:cubicBezTo>
                    <a:cubicBezTo>
                      <a:pt x="586" y="120"/>
                      <a:pt x="586" y="120"/>
                      <a:pt x="586" y="120"/>
                    </a:cubicBezTo>
                    <a:cubicBezTo>
                      <a:pt x="586" y="120"/>
                      <a:pt x="586" y="120"/>
                      <a:pt x="586" y="120"/>
                    </a:cubicBezTo>
                    <a:cubicBezTo>
                      <a:pt x="586" y="120"/>
                      <a:pt x="586" y="120"/>
                      <a:pt x="586" y="120"/>
                    </a:cubicBezTo>
                    <a:cubicBezTo>
                      <a:pt x="586" y="120"/>
                      <a:pt x="586" y="120"/>
                      <a:pt x="586" y="119"/>
                    </a:cubicBezTo>
                    <a:cubicBezTo>
                      <a:pt x="586" y="119"/>
                      <a:pt x="586" y="119"/>
                      <a:pt x="586" y="119"/>
                    </a:cubicBezTo>
                    <a:cubicBezTo>
                      <a:pt x="586" y="119"/>
                      <a:pt x="585" y="118"/>
                      <a:pt x="585" y="118"/>
                    </a:cubicBezTo>
                    <a:cubicBezTo>
                      <a:pt x="585" y="117"/>
                      <a:pt x="584" y="117"/>
                      <a:pt x="583" y="117"/>
                    </a:cubicBezTo>
                    <a:cubicBezTo>
                      <a:pt x="583" y="117"/>
                      <a:pt x="583" y="117"/>
                      <a:pt x="583" y="117"/>
                    </a:cubicBezTo>
                    <a:cubicBezTo>
                      <a:pt x="582" y="117"/>
                      <a:pt x="582" y="117"/>
                      <a:pt x="582" y="117"/>
                    </a:cubicBezTo>
                    <a:cubicBezTo>
                      <a:pt x="582" y="116"/>
                      <a:pt x="581" y="116"/>
                      <a:pt x="581" y="115"/>
                    </a:cubicBezTo>
                    <a:cubicBezTo>
                      <a:pt x="580" y="115"/>
                      <a:pt x="580" y="115"/>
                      <a:pt x="579" y="115"/>
                    </a:cubicBezTo>
                    <a:cubicBezTo>
                      <a:pt x="579" y="115"/>
                      <a:pt x="579" y="114"/>
                      <a:pt x="579" y="114"/>
                    </a:cubicBezTo>
                    <a:cubicBezTo>
                      <a:pt x="579" y="114"/>
                      <a:pt x="579" y="114"/>
                      <a:pt x="579" y="114"/>
                    </a:cubicBezTo>
                    <a:cubicBezTo>
                      <a:pt x="579" y="113"/>
                      <a:pt x="579" y="112"/>
                      <a:pt x="578" y="112"/>
                    </a:cubicBezTo>
                    <a:cubicBezTo>
                      <a:pt x="578" y="112"/>
                      <a:pt x="578" y="112"/>
                      <a:pt x="578" y="112"/>
                    </a:cubicBezTo>
                    <a:cubicBezTo>
                      <a:pt x="578" y="112"/>
                      <a:pt x="578" y="112"/>
                      <a:pt x="578" y="112"/>
                    </a:cubicBezTo>
                    <a:cubicBezTo>
                      <a:pt x="578" y="112"/>
                      <a:pt x="578" y="112"/>
                      <a:pt x="578" y="112"/>
                    </a:cubicBezTo>
                    <a:cubicBezTo>
                      <a:pt x="578" y="111"/>
                      <a:pt x="578" y="110"/>
                      <a:pt x="577" y="110"/>
                    </a:cubicBezTo>
                    <a:cubicBezTo>
                      <a:pt x="577" y="110"/>
                      <a:pt x="577" y="109"/>
                      <a:pt x="577" y="109"/>
                    </a:cubicBezTo>
                    <a:cubicBezTo>
                      <a:pt x="576" y="109"/>
                      <a:pt x="576" y="109"/>
                      <a:pt x="575" y="108"/>
                    </a:cubicBezTo>
                    <a:cubicBezTo>
                      <a:pt x="575" y="109"/>
                      <a:pt x="575" y="109"/>
                      <a:pt x="575" y="109"/>
                    </a:cubicBezTo>
                    <a:cubicBezTo>
                      <a:pt x="575" y="109"/>
                      <a:pt x="575" y="109"/>
                      <a:pt x="575" y="109"/>
                    </a:cubicBezTo>
                    <a:cubicBezTo>
                      <a:pt x="575" y="108"/>
                      <a:pt x="575" y="108"/>
                      <a:pt x="575" y="108"/>
                    </a:cubicBezTo>
                    <a:cubicBezTo>
                      <a:pt x="575" y="108"/>
                      <a:pt x="575" y="108"/>
                      <a:pt x="574" y="108"/>
                    </a:cubicBezTo>
                    <a:cubicBezTo>
                      <a:pt x="574" y="108"/>
                      <a:pt x="574" y="108"/>
                      <a:pt x="574" y="108"/>
                    </a:cubicBezTo>
                    <a:cubicBezTo>
                      <a:pt x="574" y="108"/>
                      <a:pt x="574" y="108"/>
                      <a:pt x="574" y="107"/>
                    </a:cubicBezTo>
                    <a:cubicBezTo>
                      <a:pt x="574" y="107"/>
                      <a:pt x="574" y="107"/>
                      <a:pt x="574" y="106"/>
                    </a:cubicBezTo>
                    <a:cubicBezTo>
                      <a:pt x="573" y="106"/>
                      <a:pt x="573" y="106"/>
                      <a:pt x="572" y="106"/>
                    </a:cubicBezTo>
                    <a:cubicBezTo>
                      <a:pt x="572" y="106"/>
                      <a:pt x="572" y="106"/>
                      <a:pt x="572" y="106"/>
                    </a:cubicBezTo>
                    <a:cubicBezTo>
                      <a:pt x="572" y="106"/>
                      <a:pt x="572" y="106"/>
                      <a:pt x="572" y="106"/>
                    </a:cubicBezTo>
                    <a:cubicBezTo>
                      <a:pt x="572" y="106"/>
                      <a:pt x="572" y="105"/>
                      <a:pt x="572" y="105"/>
                    </a:cubicBezTo>
                    <a:cubicBezTo>
                      <a:pt x="572" y="105"/>
                      <a:pt x="572" y="105"/>
                      <a:pt x="571" y="105"/>
                    </a:cubicBezTo>
                    <a:cubicBezTo>
                      <a:pt x="571" y="105"/>
                      <a:pt x="571" y="105"/>
                      <a:pt x="571" y="105"/>
                    </a:cubicBezTo>
                    <a:cubicBezTo>
                      <a:pt x="572" y="105"/>
                      <a:pt x="572" y="105"/>
                      <a:pt x="572" y="105"/>
                    </a:cubicBezTo>
                    <a:cubicBezTo>
                      <a:pt x="571" y="105"/>
                      <a:pt x="571" y="105"/>
                      <a:pt x="571" y="104"/>
                    </a:cubicBezTo>
                    <a:cubicBezTo>
                      <a:pt x="571" y="104"/>
                      <a:pt x="571" y="104"/>
                      <a:pt x="571" y="104"/>
                    </a:cubicBezTo>
                    <a:cubicBezTo>
                      <a:pt x="571" y="104"/>
                      <a:pt x="571" y="104"/>
                      <a:pt x="571" y="104"/>
                    </a:cubicBezTo>
                    <a:cubicBezTo>
                      <a:pt x="571" y="104"/>
                      <a:pt x="571" y="104"/>
                      <a:pt x="571" y="104"/>
                    </a:cubicBezTo>
                    <a:cubicBezTo>
                      <a:pt x="571" y="104"/>
                      <a:pt x="571" y="103"/>
                      <a:pt x="571" y="103"/>
                    </a:cubicBezTo>
                    <a:cubicBezTo>
                      <a:pt x="571" y="103"/>
                      <a:pt x="570" y="103"/>
                      <a:pt x="570" y="103"/>
                    </a:cubicBezTo>
                    <a:cubicBezTo>
                      <a:pt x="570" y="103"/>
                      <a:pt x="570" y="103"/>
                      <a:pt x="570" y="103"/>
                    </a:cubicBezTo>
                    <a:cubicBezTo>
                      <a:pt x="570" y="103"/>
                      <a:pt x="570" y="103"/>
                      <a:pt x="570" y="103"/>
                    </a:cubicBezTo>
                    <a:cubicBezTo>
                      <a:pt x="570" y="103"/>
                      <a:pt x="570" y="103"/>
                      <a:pt x="570" y="102"/>
                    </a:cubicBezTo>
                    <a:cubicBezTo>
                      <a:pt x="570" y="102"/>
                      <a:pt x="570" y="102"/>
                      <a:pt x="570" y="102"/>
                    </a:cubicBezTo>
                    <a:cubicBezTo>
                      <a:pt x="569" y="102"/>
                      <a:pt x="569" y="102"/>
                      <a:pt x="568" y="102"/>
                    </a:cubicBezTo>
                    <a:cubicBezTo>
                      <a:pt x="568" y="102"/>
                      <a:pt x="568" y="102"/>
                      <a:pt x="568" y="102"/>
                    </a:cubicBezTo>
                    <a:cubicBezTo>
                      <a:pt x="568" y="101"/>
                      <a:pt x="568" y="101"/>
                      <a:pt x="568" y="100"/>
                    </a:cubicBezTo>
                    <a:cubicBezTo>
                      <a:pt x="567" y="100"/>
                      <a:pt x="567" y="100"/>
                      <a:pt x="567" y="99"/>
                    </a:cubicBezTo>
                    <a:cubicBezTo>
                      <a:pt x="566" y="98"/>
                      <a:pt x="566" y="98"/>
                      <a:pt x="565" y="97"/>
                    </a:cubicBezTo>
                    <a:cubicBezTo>
                      <a:pt x="564" y="97"/>
                      <a:pt x="564" y="97"/>
                      <a:pt x="564" y="97"/>
                    </a:cubicBezTo>
                    <a:cubicBezTo>
                      <a:pt x="564" y="96"/>
                      <a:pt x="564" y="96"/>
                      <a:pt x="563" y="96"/>
                    </a:cubicBezTo>
                    <a:cubicBezTo>
                      <a:pt x="563" y="96"/>
                      <a:pt x="563" y="96"/>
                      <a:pt x="563" y="96"/>
                    </a:cubicBezTo>
                    <a:cubicBezTo>
                      <a:pt x="563" y="96"/>
                      <a:pt x="563" y="96"/>
                      <a:pt x="563" y="96"/>
                    </a:cubicBezTo>
                    <a:cubicBezTo>
                      <a:pt x="562" y="96"/>
                      <a:pt x="561" y="96"/>
                      <a:pt x="560" y="96"/>
                    </a:cubicBezTo>
                    <a:cubicBezTo>
                      <a:pt x="560" y="96"/>
                      <a:pt x="560" y="96"/>
                      <a:pt x="560" y="96"/>
                    </a:cubicBezTo>
                    <a:cubicBezTo>
                      <a:pt x="560" y="95"/>
                      <a:pt x="560" y="95"/>
                      <a:pt x="559" y="95"/>
                    </a:cubicBezTo>
                    <a:cubicBezTo>
                      <a:pt x="559" y="95"/>
                      <a:pt x="559" y="95"/>
                      <a:pt x="559" y="95"/>
                    </a:cubicBezTo>
                    <a:cubicBezTo>
                      <a:pt x="559" y="95"/>
                      <a:pt x="559" y="95"/>
                      <a:pt x="559" y="95"/>
                    </a:cubicBezTo>
                    <a:cubicBezTo>
                      <a:pt x="559" y="94"/>
                      <a:pt x="559" y="94"/>
                      <a:pt x="558" y="94"/>
                    </a:cubicBezTo>
                    <a:cubicBezTo>
                      <a:pt x="558" y="94"/>
                      <a:pt x="559" y="94"/>
                      <a:pt x="559" y="94"/>
                    </a:cubicBezTo>
                    <a:cubicBezTo>
                      <a:pt x="559" y="94"/>
                      <a:pt x="558" y="94"/>
                      <a:pt x="558" y="94"/>
                    </a:cubicBezTo>
                    <a:cubicBezTo>
                      <a:pt x="556" y="93"/>
                      <a:pt x="554" y="92"/>
                      <a:pt x="552" y="90"/>
                    </a:cubicBezTo>
                    <a:cubicBezTo>
                      <a:pt x="551" y="90"/>
                      <a:pt x="551" y="90"/>
                      <a:pt x="551" y="90"/>
                    </a:cubicBezTo>
                    <a:cubicBezTo>
                      <a:pt x="551" y="90"/>
                      <a:pt x="551" y="90"/>
                      <a:pt x="551" y="90"/>
                    </a:cubicBezTo>
                    <a:cubicBezTo>
                      <a:pt x="550" y="90"/>
                      <a:pt x="550" y="90"/>
                      <a:pt x="549" y="90"/>
                    </a:cubicBezTo>
                    <a:cubicBezTo>
                      <a:pt x="549" y="90"/>
                      <a:pt x="549" y="90"/>
                      <a:pt x="549" y="90"/>
                    </a:cubicBezTo>
                    <a:cubicBezTo>
                      <a:pt x="549" y="89"/>
                      <a:pt x="549" y="89"/>
                      <a:pt x="548" y="88"/>
                    </a:cubicBezTo>
                    <a:cubicBezTo>
                      <a:pt x="548" y="88"/>
                      <a:pt x="548" y="88"/>
                      <a:pt x="548" y="88"/>
                    </a:cubicBezTo>
                    <a:cubicBezTo>
                      <a:pt x="548" y="88"/>
                      <a:pt x="548" y="88"/>
                      <a:pt x="548" y="88"/>
                    </a:cubicBezTo>
                    <a:cubicBezTo>
                      <a:pt x="547" y="88"/>
                      <a:pt x="547" y="88"/>
                      <a:pt x="547" y="88"/>
                    </a:cubicBezTo>
                    <a:cubicBezTo>
                      <a:pt x="548" y="87"/>
                      <a:pt x="547" y="87"/>
                      <a:pt x="547" y="86"/>
                    </a:cubicBezTo>
                    <a:cubicBezTo>
                      <a:pt x="545" y="86"/>
                      <a:pt x="543" y="86"/>
                      <a:pt x="541" y="86"/>
                    </a:cubicBezTo>
                    <a:cubicBezTo>
                      <a:pt x="541" y="86"/>
                      <a:pt x="541" y="86"/>
                      <a:pt x="541" y="86"/>
                    </a:cubicBezTo>
                    <a:cubicBezTo>
                      <a:pt x="541" y="86"/>
                      <a:pt x="541" y="86"/>
                      <a:pt x="541" y="85"/>
                    </a:cubicBezTo>
                    <a:cubicBezTo>
                      <a:pt x="540" y="85"/>
                      <a:pt x="539" y="85"/>
                      <a:pt x="538" y="85"/>
                    </a:cubicBezTo>
                    <a:cubicBezTo>
                      <a:pt x="538" y="85"/>
                      <a:pt x="538" y="85"/>
                      <a:pt x="538" y="85"/>
                    </a:cubicBezTo>
                    <a:cubicBezTo>
                      <a:pt x="538" y="85"/>
                      <a:pt x="538" y="85"/>
                      <a:pt x="538" y="85"/>
                    </a:cubicBezTo>
                    <a:cubicBezTo>
                      <a:pt x="538" y="85"/>
                      <a:pt x="538" y="85"/>
                      <a:pt x="538" y="85"/>
                    </a:cubicBezTo>
                    <a:cubicBezTo>
                      <a:pt x="538" y="84"/>
                      <a:pt x="537" y="83"/>
                      <a:pt x="536" y="83"/>
                    </a:cubicBezTo>
                    <a:cubicBezTo>
                      <a:pt x="536" y="83"/>
                      <a:pt x="536" y="83"/>
                      <a:pt x="536" y="83"/>
                    </a:cubicBezTo>
                    <a:cubicBezTo>
                      <a:pt x="536" y="83"/>
                      <a:pt x="536" y="83"/>
                      <a:pt x="536" y="83"/>
                    </a:cubicBezTo>
                    <a:cubicBezTo>
                      <a:pt x="536" y="83"/>
                      <a:pt x="536" y="83"/>
                      <a:pt x="536" y="83"/>
                    </a:cubicBezTo>
                    <a:cubicBezTo>
                      <a:pt x="536" y="82"/>
                      <a:pt x="535" y="82"/>
                      <a:pt x="535" y="82"/>
                    </a:cubicBezTo>
                    <a:cubicBezTo>
                      <a:pt x="534" y="82"/>
                      <a:pt x="533" y="82"/>
                      <a:pt x="532" y="82"/>
                    </a:cubicBezTo>
                    <a:cubicBezTo>
                      <a:pt x="531" y="82"/>
                      <a:pt x="531" y="82"/>
                      <a:pt x="531" y="82"/>
                    </a:cubicBezTo>
                    <a:cubicBezTo>
                      <a:pt x="531" y="82"/>
                      <a:pt x="531" y="81"/>
                      <a:pt x="531" y="81"/>
                    </a:cubicBezTo>
                    <a:cubicBezTo>
                      <a:pt x="531" y="81"/>
                      <a:pt x="531" y="81"/>
                      <a:pt x="531" y="81"/>
                    </a:cubicBezTo>
                    <a:cubicBezTo>
                      <a:pt x="531" y="81"/>
                      <a:pt x="531" y="80"/>
                      <a:pt x="530" y="80"/>
                    </a:cubicBezTo>
                    <a:cubicBezTo>
                      <a:pt x="530" y="79"/>
                      <a:pt x="529" y="79"/>
                      <a:pt x="529" y="78"/>
                    </a:cubicBezTo>
                    <a:cubicBezTo>
                      <a:pt x="528" y="78"/>
                      <a:pt x="528" y="78"/>
                      <a:pt x="528" y="78"/>
                    </a:cubicBezTo>
                    <a:cubicBezTo>
                      <a:pt x="525" y="77"/>
                      <a:pt x="523" y="77"/>
                      <a:pt x="521" y="76"/>
                    </a:cubicBezTo>
                    <a:cubicBezTo>
                      <a:pt x="521" y="76"/>
                      <a:pt x="521" y="76"/>
                      <a:pt x="521" y="76"/>
                    </a:cubicBezTo>
                    <a:cubicBezTo>
                      <a:pt x="521" y="76"/>
                      <a:pt x="521" y="76"/>
                      <a:pt x="520" y="75"/>
                    </a:cubicBezTo>
                    <a:cubicBezTo>
                      <a:pt x="520" y="75"/>
                      <a:pt x="520" y="75"/>
                      <a:pt x="520" y="75"/>
                    </a:cubicBezTo>
                    <a:cubicBezTo>
                      <a:pt x="520" y="75"/>
                      <a:pt x="520" y="75"/>
                      <a:pt x="520" y="75"/>
                    </a:cubicBezTo>
                    <a:cubicBezTo>
                      <a:pt x="520" y="75"/>
                      <a:pt x="520" y="75"/>
                      <a:pt x="520" y="75"/>
                    </a:cubicBezTo>
                    <a:cubicBezTo>
                      <a:pt x="519" y="75"/>
                      <a:pt x="518" y="75"/>
                      <a:pt x="517" y="75"/>
                    </a:cubicBezTo>
                    <a:cubicBezTo>
                      <a:pt x="517" y="74"/>
                      <a:pt x="517" y="74"/>
                      <a:pt x="517" y="74"/>
                    </a:cubicBezTo>
                    <a:cubicBezTo>
                      <a:pt x="516" y="74"/>
                      <a:pt x="516" y="74"/>
                      <a:pt x="515" y="74"/>
                    </a:cubicBezTo>
                    <a:cubicBezTo>
                      <a:pt x="515" y="74"/>
                      <a:pt x="515" y="74"/>
                      <a:pt x="515" y="74"/>
                    </a:cubicBezTo>
                    <a:cubicBezTo>
                      <a:pt x="515" y="74"/>
                      <a:pt x="515" y="74"/>
                      <a:pt x="515" y="74"/>
                    </a:cubicBezTo>
                    <a:cubicBezTo>
                      <a:pt x="515" y="73"/>
                      <a:pt x="514" y="73"/>
                      <a:pt x="513" y="73"/>
                    </a:cubicBezTo>
                    <a:cubicBezTo>
                      <a:pt x="513" y="72"/>
                      <a:pt x="512" y="72"/>
                      <a:pt x="512" y="73"/>
                    </a:cubicBezTo>
                    <a:cubicBezTo>
                      <a:pt x="512" y="73"/>
                      <a:pt x="512" y="73"/>
                      <a:pt x="512" y="73"/>
                    </a:cubicBezTo>
                    <a:cubicBezTo>
                      <a:pt x="512" y="73"/>
                      <a:pt x="512" y="72"/>
                      <a:pt x="512" y="72"/>
                    </a:cubicBezTo>
                    <a:cubicBezTo>
                      <a:pt x="512" y="72"/>
                      <a:pt x="512" y="72"/>
                      <a:pt x="512" y="72"/>
                    </a:cubicBezTo>
                    <a:cubicBezTo>
                      <a:pt x="512" y="71"/>
                      <a:pt x="511" y="71"/>
                      <a:pt x="510" y="71"/>
                    </a:cubicBezTo>
                    <a:cubicBezTo>
                      <a:pt x="509" y="70"/>
                      <a:pt x="508" y="70"/>
                      <a:pt x="507" y="70"/>
                    </a:cubicBezTo>
                    <a:cubicBezTo>
                      <a:pt x="506" y="70"/>
                      <a:pt x="506" y="70"/>
                      <a:pt x="505" y="70"/>
                    </a:cubicBezTo>
                    <a:cubicBezTo>
                      <a:pt x="504" y="70"/>
                      <a:pt x="503" y="70"/>
                      <a:pt x="502" y="70"/>
                    </a:cubicBezTo>
                    <a:cubicBezTo>
                      <a:pt x="502" y="70"/>
                      <a:pt x="502" y="70"/>
                      <a:pt x="502" y="70"/>
                    </a:cubicBezTo>
                    <a:cubicBezTo>
                      <a:pt x="502" y="69"/>
                      <a:pt x="503" y="68"/>
                      <a:pt x="502" y="67"/>
                    </a:cubicBezTo>
                    <a:cubicBezTo>
                      <a:pt x="502" y="66"/>
                      <a:pt x="501" y="66"/>
                      <a:pt x="500" y="66"/>
                    </a:cubicBezTo>
                    <a:cubicBezTo>
                      <a:pt x="500" y="65"/>
                      <a:pt x="499" y="65"/>
                      <a:pt x="499" y="65"/>
                    </a:cubicBezTo>
                    <a:cubicBezTo>
                      <a:pt x="498" y="64"/>
                      <a:pt x="497" y="64"/>
                      <a:pt x="496" y="65"/>
                    </a:cubicBezTo>
                    <a:cubicBezTo>
                      <a:pt x="495" y="65"/>
                      <a:pt x="495" y="65"/>
                      <a:pt x="494" y="65"/>
                    </a:cubicBezTo>
                    <a:cubicBezTo>
                      <a:pt x="494" y="65"/>
                      <a:pt x="494" y="65"/>
                      <a:pt x="494" y="65"/>
                    </a:cubicBezTo>
                    <a:cubicBezTo>
                      <a:pt x="494" y="65"/>
                      <a:pt x="495" y="64"/>
                      <a:pt x="495" y="64"/>
                    </a:cubicBezTo>
                    <a:cubicBezTo>
                      <a:pt x="495" y="63"/>
                      <a:pt x="495" y="62"/>
                      <a:pt x="494" y="62"/>
                    </a:cubicBezTo>
                    <a:cubicBezTo>
                      <a:pt x="494" y="62"/>
                      <a:pt x="494" y="62"/>
                      <a:pt x="494" y="62"/>
                    </a:cubicBezTo>
                    <a:cubicBezTo>
                      <a:pt x="493" y="62"/>
                      <a:pt x="493" y="62"/>
                      <a:pt x="493" y="61"/>
                    </a:cubicBezTo>
                    <a:cubicBezTo>
                      <a:pt x="493" y="61"/>
                      <a:pt x="492" y="61"/>
                      <a:pt x="492" y="61"/>
                    </a:cubicBezTo>
                    <a:cubicBezTo>
                      <a:pt x="492" y="61"/>
                      <a:pt x="492" y="61"/>
                      <a:pt x="492" y="61"/>
                    </a:cubicBezTo>
                    <a:cubicBezTo>
                      <a:pt x="492" y="61"/>
                      <a:pt x="491" y="61"/>
                      <a:pt x="491" y="61"/>
                    </a:cubicBezTo>
                    <a:cubicBezTo>
                      <a:pt x="490" y="62"/>
                      <a:pt x="490" y="62"/>
                      <a:pt x="490" y="63"/>
                    </a:cubicBezTo>
                    <a:cubicBezTo>
                      <a:pt x="490" y="62"/>
                      <a:pt x="490" y="62"/>
                      <a:pt x="490" y="62"/>
                    </a:cubicBezTo>
                    <a:cubicBezTo>
                      <a:pt x="490" y="62"/>
                      <a:pt x="490" y="62"/>
                      <a:pt x="490" y="62"/>
                    </a:cubicBezTo>
                    <a:cubicBezTo>
                      <a:pt x="489" y="62"/>
                      <a:pt x="489" y="62"/>
                      <a:pt x="489" y="62"/>
                    </a:cubicBezTo>
                    <a:cubicBezTo>
                      <a:pt x="490" y="62"/>
                      <a:pt x="490" y="62"/>
                      <a:pt x="490" y="61"/>
                    </a:cubicBezTo>
                    <a:cubicBezTo>
                      <a:pt x="490" y="61"/>
                      <a:pt x="490" y="61"/>
                      <a:pt x="490" y="61"/>
                    </a:cubicBezTo>
                    <a:cubicBezTo>
                      <a:pt x="490" y="61"/>
                      <a:pt x="491" y="61"/>
                      <a:pt x="491" y="61"/>
                    </a:cubicBezTo>
                    <a:cubicBezTo>
                      <a:pt x="491" y="61"/>
                      <a:pt x="491" y="60"/>
                      <a:pt x="492" y="60"/>
                    </a:cubicBezTo>
                    <a:cubicBezTo>
                      <a:pt x="492" y="60"/>
                      <a:pt x="492" y="60"/>
                      <a:pt x="492" y="60"/>
                    </a:cubicBezTo>
                    <a:cubicBezTo>
                      <a:pt x="492" y="60"/>
                      <a:pt x="492" y="59"/>
                      <a:pt x="492" y="59"/>
                    </a:cubicBezTo>
                    <a:cubicBezTo>
                      <a:pt x="492" y="59"/>
                      <a:pt x="491" y="59"/>
                      <a:pt x="491" y="59"/>
                    </a:cubicBezTo>
                    <a:cubicBezTo>
                      <a:pt x="490" y="59"/>
                      <a:pt x="490" y="59"/>
                      <a:pt x="490" y="59"/>
                    </a:cubicBezTo>
                    <a:cubicBezTo>
                      <a:pt x="490" y="59"/>
                      <a:pt x="490" y="59"/>
                      <a:pt x="490" y="59"/>
                    </a:cubicBezTo>
                    <a:cubicBezTo>
                      <a:pt x="489" y="59"/>
                      <a:pt x="489" y="60"/>
                      <a:pt x="488" y="60"/>
                    </a:cubicBezTo>
                    <a:cubicBezTo>
                      <a:pt x="488" y="61"/>
                      <a:pt x="487" y="61"/>
                      <a:pt x="487" y="61"/>
                    </a:cubicBezTo>
                    <a:cubicBezTo>
                      <a:pt x="487" y="61"/>
                      <a:pt x="486" y="60"/>
                      <a:pt x="486" y="60"/>
                    </a:cubicBezTo>
                    <a:cubicBezTo>
                      <a:pt x="486" y="60"/>
                      <a:pt x="487" y="60"/>
                      <a:pt x="487" y="59"/>
                    </a:cubicBezTo>
                    <a:cubicBezTo>
                      <a:pt x="487" y="59"/>
                      <a:pt x="487" y="59"/>
                      <a:pt x="487" y="59"/>
                    </a:cubicBezTo>
                    <a:cubicBezTo>
                      <a:pt x="486" y="58"/>
                      <a:pt x="486" y="58"/>
                      <a:pt x="485" y="59"/>
                    </a:cubicBezTo>
                    <a:cubicBezTo>
                      <a:pt x="485" y="59"/>
                      <a:pt x="485" y="59"/>
                      <a:pt x="485" y="59"/>
                    </a:cubicBezTo>
                    <a:cubicBezTo>
                      <a:pt x="484" y="59"/>
                      <a:pt x="484" y="58"/>
                      <a:pt x="484" y="57"/>
                    </a:cubicBezTo>
                    <a:cubicBezTo>
                      <a:pt x="483" y="57"/>
                      <a:pt x="483" y="57"/>
                      <a:pt x="483" y="57"/>
                    </a:cubicBezTo>
                    <a:cubicBezTo>
                      <a:pt x="482" y="57"/>
                      <a:pt x="482" y="57"/>
                      <a:pt x="482" y="57"/>
                    </a:cubicBezTo>
                    <a:cubicBezTo>
                      <a:pt x="482" y="57"/>
                      <a:pt x="482" y="57"/>
                      <a:pt x="482" y="57"/>
                    </a:cubicBezTo>
                    <a:cubicBezTo>
                      <a:pt x="482" y="55"/>
                      <a:pt x="482" y="55"/>
                      <a:pt x="480" y="55"/>
                    </a:cubicBezTo>
                    <a:cubicBezTo>
                      <a:pt x="480" y="55"/>
                      <a:pt x="480" y="55"/>
                      <a:pt x="480" y="55"/>
                    </a:cubicBezTo>
                    <a:cubicBezTo>
                      <a:pt x="480" y="55"/>
                      <a:pt x="480" y="55"/>
                      <a:pt x="480" y="55"/>
                    </a:cubicBezTo>
                    <a:cubicBezTo>
                      <a:pt x="480" y="55"/>
                      <a:pt x="480" y="55"/>
                      <a:pt x="480" y="55"/>
                    </a:cubicBezTo>
                    <a:cubicBezTo>
                      <a:pt x="480" y="54"/>
                      <a:pt x="480" y="54"/>
                      <a:pt x="480" y="53"/>
                    </a:cubicBezTo>
                    <a:cubicBezTo>
                      <a:pt x="479" y="52"/>
                      <a:pt x="479" y="52"/>
                      <a:pt x="478" y="52"/>
                    </a:cubicBezTo>
                    <a:cubicBezTo>
                      <a:pt x="478" y="52"/>
                      <a:pt x="478" y="52"/>
                      <a:pt x="477" y="52"/>
                    </a:cubicBezTo>
                    <a:cubicBezTo>
                      <a:pt x="476" y="53"/>
                      <a:pt x="476" y="51"/>
                      <a:pt x="475" y="51"/>
                    </a:cubicBezTo>
                    <a:cubicBezTo>
                      <a:pt x="475" y="51"/>
                      <a:pt x="474" y="51"/>
                      <a:pt x="474" y="51"/>
                    </a:cubicBezTo>
                    <a:cubicBezTo>
                      <a:pt x="474" y="51"/>
                      <a:pt x="474" y="51"/>
                      <a:pt x="474" y="51"/>
                    </a:cubicBezTo>
                    <a:cubicBezTo>
                      <a:pt x="474" y="50"/>
                      <a:pt x="473" y="50"/>
                      <a:pt x="472" y="50"/>
                    </a:cubicBezTo>
                    <a:cubicBezTo>
                      <a:pt x="472" y="49"/>
                      <a:pt x="471" y="49"/>
                      <a:pt x="470" y="49"/>
                    </a:cubicBezTo>
                    <a:cubicBezTo>
                      <a:pt x="470" y="49"/>
                      <a:pt x="470" y="49"/>
                      <a:pt x="470" y="49"/>
                    </a:cubicBezTo>
                    <a:cubicBezTo>
                      <a:pt x="469" y="49"/>
                      <a:pt x="469" y="49"/>
                      <a:pt x="468" y="48"/>
                    </a:cubicBezTo>
                    <a:cubicBezTo>
                      <a:pt x="468" y="48"/>
                      <a:pt x="467" y="48"/>
                      <a:pt x="467" y="48"/>
                    </a:cubicBezTo>
                    <a:cubicBezTo>
                      <a:pt x="467" y="47"/>
                      <a:pt x="467" y="47"/>
                      <a:pt x="467" y="47"/>
                    </a:cubicBezTo>
                    <a:cubicBezTo>
                      <a:pt x="467" y="46"/>
                      <a:pt x="467" y="46"/>
                      <a:pt x="466" y="46"/>
                    </a:cubicBezTo>
                    <a:cubicBezTo>
                      <a:pt x="465" y="45"/>
                      <a:pt x="465" y="45"/>
                      <a:pt x="464" y="45"/>
                    </a:cubicBezTo>
                    <a:cubicBezTo>
                      <a:pt x="463" y="44"/>
                      <a:pt x="462" y="43"/>
                      <a:pt x="460" y="43"/>
                    </a:cubicBezTo>
                    <a:cubicBezTo>
                      <a:pt x="460" y="43"/>
                      <a:pt x="460" y="43"/>
                      <a:pt x="459" y="43"/>
                    </a:cubicBezTo>
                    <a:cubicBezTo>
                      <a:pt x="459" y="43"/>
                      <a:pt x="459" y="43"/>
                      <a:pt x="459" y="43"/>
                    </a:cubicBezTo>
                    <a:cubicBezTo>
                      <a:pt x="459" y="43"/>
                      <a:pt x="459" y="43"/>
                      <a:pt x="459" y="43"/>
                    </a:cubicBezTo>
                    <a:cubicBezTo>
                      <a:pt x="459" y="42"/>
                      <a:pt x="459" y="42"/>
                      <a:pt x="458" y="42"/>
                    </a:cubicBezTo>
                    <a:cubicBezTo>
                      <a:pt x="457" y="42"/>
                      <a:pt x="457" y="42"/>
                      <a:pt x="456" y="42"/>
                    </a:cubicBezTo>
                    <a:cubicBezTo>
                      <a:pt x="456" y="42"/>
                      <a:pt x="456" y="42"/>
                      <a:pt x="456" y="42"/>
                    </a:cubicBezTo>
                    <a:cubicBezTo>
                      <a:pt x="456" y="41"/>
                      <a:pt x="456" y="41"/>
                      <a:pt x="455" y="41"/>
                    </a:cubicBezTo>
                    <a:cubicBezTo>
                      <a:pt x="455" y="41"/>
                      <a:pt x="454" y="41"/>
                      <a:pt x="453" y="41"/>
                    </a:cubicBezTo>
                    <a:cubicBezTo>
                      <a:pt x="454" y="41"/>
                      <a:pt x="454" y="41"/>
                      <a:pt x="454" y="41"/>
                    </a:cubicBezTo>
                    <a:cubicBezTo>
                      <a:pt x="453" y="41"/>
                      <a:pt x="453" y="41"/>
                      <a:pt x="453" y="41"/>
                    </a:cubicBezTo>
                    <a:cubicBezTo>
                      <a:pt x="453" y="41"/>
                      <a:pt x="453" y="40"/>
                      <a:pt x="453" y="40"/>
                    </a:cubicBezTo>
                    <a:cubicBezTo>
                      <a:pt x="452" y="40"/>
                      <a:pt x="452" y="40"/>
                      <a:pt x="451" y="40"/>
                    </a:cubicBezTo>
                    <a:cubicBezTo>
                      <a:pt x="451" y="40"/>
                      <a:pt x="451" y="40"/>
                      <a:pt x="451" y="40"/>
                    </a:cubicBezTo>
                    <a:cubicBezTo>
                      <a:pt x="451" y="40"/>
                      <a:pt x="451" y="39"/>
                      <a:pt x="451" y="39"/>
                    </a:cubicBezTo>
                    <a:cubicBezTo>
                      <a:pt x="451" y="39"/>
                      <a:pt x="450" y="38"/>
                      <a:pt x="450" y="38"/>
                    </a:cubicBezTo>
                    <a:cubicBezTo>
                      <a:pt x="450" y="38"/>
                      <a:pt x="449" y="38"/>
                      <a:pt x="449" y="38"/>
                    </a:cubicBezTo>
                    <a:cubicBezTo>
                      <a:pt x="449" y="38"/>
                      <a:pt x="449" y="38"/>
                      <a:pt x="449" y="38"/>
                    </a:cubicBezTo>
                    <a:cubicBezTo>
                      <a:pt x="449" y="37"/>
                      <a:pt x="448" y="37"/>
                      <a:pt x="448" y="37"/>
                    </a:cubicBezTo>
                    <a:cubicBezTo>
                      <a:pt x="448" y="37"/>
                      <a:pt x="448" y="37"/>
                      <a:pt x="448" y="37"/>
                    </a:cubicBezTo>
                    <a:cubicBezTo>
                      <a:pt x="447" y="37"/>
                      <a:pt x="446" y="37"/>
                      <a:pt x="445" y="37"/>
                    </a:cubicBezTo>
                    <a:cubicBezTo>
                      <a:pt x="445" y="37"/>
                      <a:pt x="445" y="37"/>
                      <a:pt x="445" y="37"/>
                    </a:cubicBezTo>
                    <a:cubicBezTo>
                      <a:pt x="445" y="37"/>
                      <a:pt x="445" y="36"/>
                      <a:pt x="445" y="36"/>
                    </a:cubicBezTo>
                    <a:cubicBezTo>
                      <a:pt x="445" y="36"/>
                      <a:pt x="444" y="36"/>
                      <a:pt x="444" y="36"/>
                    </a:cubicBezTo>
                    <a:cubicBezTo>
                      <a:pt x="444" y="36"/>
                      <a:pt x="444" y="36"/>
                      <a:pt x="444" y="36"/>
                    </a:cubicBezTo>
                    <a:cubicBezTo>
                      <a:pt x="443" y="36"/>
                      <a:pt x="443" y="36"/>
                      <a:pt x="443" y="36"/>
                    </a:cubicBezTo>
                    <a:cubicBezTo>
                      <a:pt x="443" y="35"/>
                      <a:pt x="443" y="35"/>
                      <a:pt x="442" y="35"/>
                    </a:cubicBezTo>
                    <a:cubicBezTo>
                      <a:pt x="442" y="35"/>
                      <a:pt x="442" y="35"/>
                      <a:pt x="442" y="35"/>
                    </a:cubicBezTo>
                    <a:cubicBezTo>
                      <a:pt x="442" y="35"/>
                      <a:pt x="441" y="35"/>
                      <a:pt x="441" y="35"/>
                    </a:cubicBezTo>
                    <a:cubicBezTo>
                      <a:pt x="441" y="35"/>
                      <a:pt x="440" y="35"/>
                      <a:pt x="440" y="34"/>
                    </a:cubicBezTo>
                    <a:cubicBezTo>
                      <a:pt x="440" y="34"/>
                      <a:pt x="440" y="34"/>
                      <a:pt x="440" y="34"/>
                    </a:cubicBezTo>
                    <a:cubicBezTo>
                      <a:pt x="440" y="34"/>
                      <a:pt x="440" y="34"/>
                      <a:pt x="440" y="34"/>
                    </a:cubicBezTo>
                    <a:cubicBezTo>
                      <a:pt x="440" y="34"/>
                      <a:pt x="440" y="34"/>
                      <a:pt x="440" y="33"/>
                    </a:cubicBezTo>
                    <a:cubicBezTo>
                      <a:pt x="438" y="33"/>
                      <a:pt x="436" y="33"/>
                      <a:pt x="434" y="32"/>
                    </a:cubicBezTo>
                    <a:cubicBezTo>
                      <a:pt x="433" y="31"/>
                      <a:pt x="432" y="31"/>
                      <a:pt x="430" y="31"/>
                    </a:cubicBezTo>
                    <a:cubicBezTo>
                      <a:pt x="430" y="31"/>
                      <a:pt x="430" y="31"/>
                      <a:pt x="430" y="31"/>
                    </a:cubicBezTo>
                    <a:cubicBezTo>
                      <a:pt x="430" y="31"/>
                      <a:pt x="430" y="31"/>
                      <a:pt x="430" y="31"/>
                    </a:cubicBezTo>
                    <a:cubicBezTo>
                      <a:pt x="430" y="31"/>
                      <a:pt x="429" y="31"/>
                      <a:pt x="429" y="31"/>
                    </a:cubicBezTo>
                    <a:cubicBezTo>
                      <a:pt x="429" y="30"/>
                      <a:pt x="429" y="30"/>
                      <a:pt x="428" y="30"/>
                    </a:cubicBezTo>
                    <a:cubicBezTo>
                      <a:pt x="428" y="30"/>
                      <a:pt x="428" y="30"/>
                      <a:pt x="428" y="30"/>
                    </a:cubicBezTo>
                    <a:cubicBezTo>
                      <a:pt x="428" y="30"/>
                      <a:pt x="428" y="30"/>
                      <a:pt x="428" y="30"/>
                    </a:cubicBezTo>
                    <a:cubicBezTo>
                      <a:pt x="427" y="30"/>
                      <a:pt x="426" y="30"/>
                      <a:pt x="426" y="30"/>
                    </a:cubicBezTo>
                    <a:cubicBezTo>
                      <a:pt x="425" y="30"/>
                      <a:pt x="425" y="30"/>
                      <a:pt x="425" y="30"/>
                    </a:cubicBezTo>
                    <a:cubicBezTo>
                      <a:pt x="425" y="29"/>
                      <a:pt x="425" y="29"/>
                      <a:pt x="424" y="29"/>
                    </a:cubicBezTo>
                    <a:cubicBezTo>
                      <a:pt x="423" y="29"/>
                      <a:pt x="423" y="29"/>
                      <a:pt x="423" y="30"/>
                    </a:cubicBezTo>
                    <a:cubicBezTo>
                      <a:pt x="423" y="30"/>
                      <a:pt x="423" y="30"/>
                      <a:pt x="423" y="30"/>
                    </a:cubicBezTo>
                    <a:cubicBezTo>
                      <a:pt x="423" y="30"/>
                      <a:pt x="423" y="30"/>
                      <a:pt x="423" y="30"/>
                    </a:cubicBezTo>
                    <a:cubicBezTo>
                      <a:pt x="422" y="30"/>
                      <a:pt x="422" y="30"/>
                      <a:pt x="422" y="30"/>
                    </a:cubicBezTo>
                    <a:cubicBezTo>
                      <a:pt x="422" y="30"/>
                      <a:pt x="422" y="30"/>
                      <a:pt x="422" y="30"/>
                    </a:cubicBezTo>
                    <a:cubicBezTo>
                      <a:pt x="421" y="29"/>
                      <a:pt x="421" y="29"/>
                      <a:pt x="420" y="29"/>
                    </a:cubicBezTo>
                    <a:cubicBezTo>
                      <a:pt x="420" y="29"/>
                      <a:pt x="420" y="29"/>
                      <a:pt x="420" y="29"/>
                    </a:cubicBezTo>
                    <a:cubicBezTo>
                      <a:pt x="420" y="28"/>
                      <a:pt x="419" y="28"/>
                      <a:pt x="419" y="28"/>
                    </a:cubicBezTo>
                    <a:cubicBezTo>
                      <a:pt x="418" y="26"/>
                      <a:pt x="417" y="26"/>
                      <a:pt x="416" y="26"/>
                    </a:cubicBezTo>
                    <a:cubicBezTo>
                      <a:pt x="416" y="26"/>
                      <a:pt x="416" y="26"/>
                      <a:pt x="416" y="26"/>
                    </a:cubicBezTo>
                    <a:cubicBezTo>
                      <a:pt x="416" y="26"/>
                      <a:pt x="416" y="26"/>
                      <a:pt x="416" y="26"/>
                    </a:cubicBezTo>
                    <a:cubicBezTo>
                      <a:pt x="416" y="26"/>
                      <a:pt x="416" y="26"/>
                      <a:pt x="416" y="26"/>
                    </a:cubicBezTo>
                    <a:cubicBezTo>
                      <a:pt x="416" y="26"/>
                      <a:pt x="416" y="26"/>
                      <a:pt x="416" y="26"/>
                    </a:cubicBezTo>
                    <a:cubicBezTo>
                      <a:pt x="415" y="26"/>
                      <a:pt x="413" y="26"/>
                      <a:pt x="412" y="26"/>
                    </a:cubicBezTo>
                    <a:cubicBezTo>
                      <a:pt x="412" y="26"/>
                      <a:pt x="411" y="26"/>
                      <a:pt x="411" y="26"/>
                    </a:cubicBezTo>
                    <a:cubicBezTo>
                      <a:pt x="411" y="26"/>
                      <a:pt x="411" y="26"/>
                      <a:pt x="411" y="26"/>
                    </a:cubicBezTo>
                    <a:cubicBezTo>
                      <a:pt x="410" y="26"/>
                      <a:pt x="410" y="26"/>
                      <a:pt x="409" y="26"/>
                    </a:cubicBezTo>
                    <a:cubicBezTo>
                      <a:pt x="409" y="26"/>
                      <a:pt x="409" y="26"/>
                      <a:pt x="409" y="26"/>
                    </a:cubicBezTo>
                    <a:cubicBezTo>
                      <a:pt x="409" y="25"/>
                      <a:pt x="409" y="25"/>
                      <a:pt x="408" y="24"/>
                    </a:cubicBezTo>
                    <a:cubicBezTo>
                      <a:pt x="408" y="24"/>
                      <a:pt x="407" y="24"/>
                      <a:pt x="407" y="24"/>
                    </a:cubicBezTo>
                    <a:cubicBezTo>
                      <a:pt x="407" y="24"/>
                      <a:pt x="406" y="24"/>
                      <a:pt x="406" y="24"/>
                    </a:cubicBezTo>
                    <a:cubicBezTo>
                      <a:pt x="406" y="24"/>
                      <a:pt x="406" y="24"/>
                      <a:pt x="406" y="24"/>
                    </a:cubicBezTo>
                    <a:cubicBezTo>
                      <a:pt x="406" y="24"/>
                      <a:pt x="405" y="24"/>
                      <a:pt x="405" y="24"/>
                    </a:cubicBezTo>
                    <a:cubicBezTo>
                      <a:pt x="404" y="23"/>
                      <a:pt x="404" y="23"/>
                      <a:pt x="403" y="23"/>
                    </a:cubicBezTo>
                    <a:cubicBezTo>
                      <a:pt x="403" y="23"/>
                      <a:pt x="403" y="23"/>
                      <a:pt x="403" y="23"/>
                    </a:cubicBezTo>
                    <a:cubicBezTo>
                      <a:pt x="403" y="23"/>
                      <a:pt x="403" y="23"/>
                      <a:pt x="403" y="23"/>
                    </a:cubicBezTo>
                    <a:cubicBezTo>
                      <a:pt x="403" y="23"/>
                      <a:pt x="403" y="23"/>
                      <a:pt x="403" y="23"/>
                    </a:cubicBezTo>
                    <a:cubicBezTo>
                      <a:pt x="403" y="23"/>
                      <a:pt x="403" y="22"/>
                      <a:pt x="403" y="22"/>
                    </a:cubicBezTo>
                    <a:cubicBezTo>
                      <a:pt x="403" y="21"/>
                      <a:pt x="402" y="21"/>
                      <a:pt x="401" y="21"/>
                    </a:cubicBezTo>
                    <a:cubicBezTo>
                      <a:pt x="401" y="21"/>
                      <a:pt x="400" y="21"/>
                      <a:pt x="400" y="21"/>
                    </a:cubicBezTo>
                    <a:cubicBezTo>
                      <a:pt x="400" y="21"/>
                      <a:pt x="399" y="21"/>
                      <a:pt x="399" y="22"/>
                    </a:cubicBezTo>
                    <a:cubicBezTo>
                      <a:pt x="399" y="22"/>
                      <a:pt x="398" y="22"/>
                      <a:pt x="398" y="21"/>
                    </a:cubicBezTo>
                    <a:cubicBezTo>
                      <a:pt x="398" y="20"/>
                      <a:pt x="397" y="20"/>
                      <a:pt x="397" y="20"/>
                    </a:cubicBezTo>
                    <a:cubicBezTo>
                      <a:pt x="396" y="20"/>
                      <a:pt x="396" y="19"/>
                      <a:pt x="396" y="19"/>
                    </a:cubicBezTo>
                    <a:cubicBezTo>
                      <a:pt x="395" y="19"/>
                      <a:pt x="395" y="19"/>
                      <a:pt x="395" y="19"/>
                    </a:cubicBezTo>
                    <a:cubicBezTo>
                      <a:pt x="395" y="19"/>
                      <a:pt x="395" y="19"/>
                      <a:pt x="394" y="19"/>
                    </a:cubicBezTo>
                    <a:cubicBezTo>
                      <a:pt x="394" y="19"/>
                      <a:pt x="393" y="19"/>
                      <a:pt x="392" y="19"/>
                    </a:cubicBezTo>
                    <a:cubicBezTo>
                      <a:pt x="393" y="19"/>
                      <a:pt x="393" y="19"/>
                      <a:pt x="393" y="19"/>
                    </a:cubicBezTo>
                    <a:cubicBezTo>
                      <a:pt x="393" y="19"/>
                      <a:pt x="393" y="19"/>
                      <a:pt x="392" y="19"/>
                    </a:cubicBezTo>
                    <a:cubicBezTo>
                      <a:pt x="392" y="19"/>
                      <a:pt x="392" y="19"/>
                      <a:pt x="392" y="19"/>
                    </a:cubicBezTo>
                    <a:cubicBezTo>
                      <a:pt x="392" y="19"/>
                      <a:pt x="392" y="18"/>
                      <a:pt x="392" y="18"/>
                    </a:cubicBezTo>
                    <a:cubicBezTo>
                      <a:pt x="391" y="18"/>
                      <a:pt x="389" y="18"/>
                      <a:pt x="388" y="17"/>
                    </a:cubicBezTo>
                    <a:cubicBezTo>
                      <a:pt x="388" y="17"/>
                      <a:pt x="388" y="17"/>
                      <a:pt x="388" y="17"/>
                    </a:cubicBezTo>
                    <a:cubicBezTo>
                      <a:pt x="386" y="16"/>
                      <a:pt x="385" y="16"/>
                      <a:pt x="383" y="17"/>
                    </a:cubicBezTo>
                    <a:cubicBezTo>
                      <a:pt x="383" y="17"/>
                      <a:pt x="383" y="17"/>
                      <a:pt x="383" y="17"/>
                    </a:cubicBezTo>
                    <a:cubicBezTo>
                      <a:pt x="382" y="17"/>
                      <a:pt x="382" y="17"/>
                      <a:pt x="382" y="17"/>
                    </a:cubicBezTo>
                    <a:cubicBezTo>
                      <a:pt x="382" y="17"/>
                      <a:pt x="382" y="17"/>
                      <a:pt x="382" y="17"/>
                    </a:cubicBezTo>
                    <a:cubicBezTo>
                      <a:pt x="382" y="16"/>
                      <a:pt x="381" y="16"/>
                      <a:pt x="381" y="16"/>
                    </a:cubicBezTo>
                    <a:cubicBezTo>
                      <a:pt x="380" y="17"/>
                      <a:pt x="379" y="17"/>
                      <a:pt x="378" y="18"/>
                    </a:cubicBezTo>
                    <a:cubicBezTo>
                      <a:pt x="377" y="18"/>
                      <a:pt x="377" y="17"/>
                      <a:pt x="377" y="17"/>
                    </a:cubicBezTo>
                    <a:cubicBezTo>
                      <a:pt x="377" y="17"/>
                      <a:pt x="377" y="16"/>
                      <a:pt x="377" y="16"/>
                    </a:cubicBezTo>
                    <a:cubicBezTo>
                      <a:pt x="377" y="16"/>
                      <a:pt x="377" y="16"/>
                      <a:pt x="376" y="16"/>
                    </a:cubicBezTo>
                    <a:cubicBezTo>
                      <a:pt x="377" y="15"/>
                      <a:pt x="377" y="14"/>
                      <a:pt x="376" y="13"/>
                    </a:cubicBezTo>
                    <a:cubicBezTo>
                      <a:pt x="376" y="13"/>
                      <a:pt x="376" y="13"/>
                      <a:pt x="376" y="12"/>
                    </a:cubicBezTo>
                    <a:cubicBezTo>
                      <a:pt x="377" y="12"/>
                      <a:pt x="377" y="12"/>
                      <a:pt x="377" y="12"/>
                    </a:cubicBezTo>
                    <a:cubicBezTo>
                      <a:pt x="377" y="11"/>
                      <a:pt x="377" y="11"/>
                      <a:pt x="378" y="11"/>
                    </a:cubicBezTo>
                    <a:cubicBezTo>
                      <a:pt x="378" y="11"/>
                      <a:pt x="377" y="11"/>
                      <a:pt x="377" y="11"/>
                    </a:cubicBezTo>
                    <a:cubicBezTo>
                      <a:pt x="377" y="11"/>
                      <a:pt x="377" y="11"/>
                      <a:pt x="377" y="11"/>
                    </a:cubicBezTo>
                    <a:cubicBezTo>
                      <a:pt x="377" y="10"/>
                      <a:pt x="377" y="10"/>
                      <a:pt x="377" y="10"/>
                    </a:cubicBezTo>
                    <a:cubicBezTo>
                      <a:pt x="377" y="10"/>
                      <a:pt x="376" y="10"/>
                      <a:pt x="376" y="9"/>
                    </a:cubicBezTo>
                    <a:cubicBezTo>
                      <a:pt x="375" y="9"/>
                      <a:pt x="375" y="9"/>
                      <a:pt x="374" y="9"/>
                    </a:cubicBezTo>
                    <a:cubicBezTo>
                      <a:pt x="374" y="9"/>
                      <a:pt x="374" y="9"/>
                      <a:pt x="374" y="9"/>
                    </a:cubicBezTo>
                    <a:cubicBezTo>
                      <a:pt x="374" y="8"/>
                      <a:pt x="374" y="8"/>
                      <a:pt x="373" y="8"/>
                    </a:cubicBezTo>
                    <a:cubicBezTo>
                      <a:pt x="372" y="8"/>
                      <a:pt x="372" y="8"/>
                      <a:pt x="372" y="9"/>
                    </a:cubicBezTo>
                    <a:cubicBezTo>
                      <a:pt x="372" y="9"/>
                      <a:pt x="372" y="9"/>
                      <a:pt x="371" y="9"/>
                    </a:cubicBezTo>
                    <a:cubicBezTo>
                      <a:pt x="371" y="9"/>
                      <a:pt x="372" y="9"/>
                      <a:pt x="372" y="9"/>
                    </a:cubicBezTo>
                    <a:cubicBezTo>
                      <a:pt x="372" y="10"/>
                      <a:pt x="372" y="10"/>
                      <a:pt x="372" y="10"/>
                    </a:cubicBezTo>
                    <a:cubicBezTo>
                      <a:pt x="372" y="10"/>
                      <a:pt x="372" y="10"/>
                      <a:pt x="372" y="10"/>
                    </a:cubicBezTo>
                    <a:cubicBezTo>
                      <a:pt x="372" y="10"/>
                      <a:pt x="371" y="10"/>
                      <a:pt x="371" y="11"/>
                    </a:cubicBezTo>
                    <a:cubicBezTo>
                      <a:pt x="371" y="11"/>
                      <a:pt x="371" y="11"/>
                      <a:pt x="371" y="11"/>
                    </a:cubicBezTo>
                    <a:cubicBezTo>
                      <a:pt x="370" y="11"/>
                      <a:pt x="370" y="11"/>
                      <a:pt x="370" y="11"/>
                    </a:cubicBezTo>
                    <a:cubicBezTo>
                      <a:pt x="370" y="10"/>
                      <a:pt x="370" y="10"/>
                      <a:pt x="369" y="10"/>
                    </a:cubicBezTo>
                    <a:cubicBezTo>
                      <a:pt x="368" y="10"/>
                      <a:pt x="366" y="10"/>
                      <a:pt x="364" y="10"/>
                    </a:cubicBezTo>
                    <a:cubicBezTo>
                      <a:pt x="364" y="10"/>
                      <a:pt x="364" y="10"/>
                      <a:pt x="364" y="9"/>
                    </a:cubicBezTo>
                    <a:cubicBezTo>
                      <a:pt x="364" y="9"/>
                      <a:pt x="364" y="8"/>
                      <a:pt x="364" y="8"/>
                    </a:cubicBezTo>
                    <a:cubicBezTo>
                      <a:pt x="363" y="8"/>
                      <a:pt x="363" y="8"/>
                      <a:pt x="362" y="7"/>
                    </a:cubicBezTo>
                    <a:cubicBezTo>
                      <a:pt x="362" y="6"/>
                      <a:pt x="361" y="7"/>
                      <a:pt x="360" y="7"/>
                    </a:cubicBezTo>
                    <a:cubicBezTo>
                      <a:pt x="360" y="6"/>
                      <a:pt x="360" y="6"/>
                      <a:pt x="359" y="6"/>
                    </a:cubicBezTo>
                    <a:cubicBezTo>
                      <a:pt x="358" y="6"/>
                      <a:pt x="357" y="6"/>
                      <a:pt x="356" y="6"/>
                    </a:cubicBezTo>
                    <a:cubicBezTo>
                      <a:pt x="355" y="6"/>
                      <a:pt x="355" y="6"/>
                      <a:pt x="354" y="6"/>
                    </a:cubicBezTo>
                    <a:cubicBezTo>
                      <a:pt x="354" y="6"/>
                      <a:pt x="354" y="6"/>
                      <a:pt x="354" y="6"/>
                    </a:cubicBezTo>
                    <a:cubicBezTo>
                      <a:pt x="354" y="6"/>
                      <a:pt x="354" y="6"/>
                      <a:pt x="354" y="6"/>
                    </a:cubicBezTo>
                    <a:cubicBezTo>
                      <a:pt x="354" y="6"/>
                      <a:pt x="354" y="6"/>
                      <a:pt x="354" y="6"/>
                    </a:cubicBezTo>
                    <a:cubicBezTo>
                      <a:pt x="354" y="6"/>
                      <a:pt x="353" y="6"/>
                      <a:pt x="353" y="5"/>
                    </a:cubicBezTo>
                    <a:cubicBezTo>
                      <a:pt x="353" y="5"/>
                      <a:pt x="352" y="4"/>
                      <a:pt x="351" y="5"/>
                    </a:cubicBezTo>
                    <a:cubicBezTo>
                      <a:pt x="350" y="5"/>
                      <a:pt x="350" y="5"/>
                      <a:pt x="349" y="5"/>
                    </a:cubicBezTo>
                    <a:cubicBezTo>
                      <a:pt x="349" y="5"/>
                      <a:pt x="349" y="5"/>
                      <a:pt x="349" y="5"/>
                    </a:cubicBezTo>
                    <a:cubicBezTo>
                      <a:pt x="348" y="4"/>
                      <a:pt x="347" y="4"/>
                      <a:pt x="347" y="4"/>
                    </a:cubicBezTo>
                    <a:cubicBezTo>
                      <a:pt x="346" y="4"/>
                      <a:pt x="345" y="3"/>
                      <a:pt x="345" y="3"/>
                    </a:cubicBezTo>
                    <a:cubicBezTo>
                      <a:pt x="344" y="3"/>
                      <a:pt x="344" y="3"/>
                      <a:pt x="343" y="4"/>
                    </a:cubicBezTo>
                    <a:cubicBezTo>
                      <a:pt x="343" y="4"/>
                      <a:pt x="343" y="4"/>
                      <a:pt x="343" y="4"/>
                    </a:cubicBezTo>
                    <a:cubicBezTo>
                      <a:pt x="343" y="4"/>
                      <a:pt x="343" y="4"/>
                      <a:pt x="343" y="4"/>
                    </a:cubicBezTo>
                    <a:cubicBezTo>
                      <a:pt x="343" y="3"/>
                      <a:pt x="343" y="3"/>
                      <a:pt x="343" y="3"/>
                    </a:cubicBezTo>
                    <a:cubicBezTo>
                      <a:pt x="343" y="3"/>
                      <a:pt x="342" y="3"/>
                      <a:pt x="342" y="3"/>
                    </a:cubicBezTo>
                    <a:cubicBezTo>
                      <a:pt x="340" y="2"/>
                      <a:pt x="339" y="2"/>
                      <a:pt x="338" y="2"/>
                    </a:cubicBezTo>
                    <a:cubicBezTo>
                      <a:pt x="336" y="2"/>
                      <a:pt x="335" y="2"/>
                      <a:pt x="334" y="2"/>
                    </a:cubicBezTo>
                    <a:cubicBezTo>
                      <a:pt x="334" y="2"/>
                      <a:pt x="333" y="2"/>
                      <a:pt x="333" y="3"/>
                    </a:cubicBezTo>
                    <a:cubicBezTo>
                      <a:pt x="333" y="3"/>
                      <a:pt x="333" y="3"/>
                      <a:pt x="333" y="3"/>
                    </a:cubicBezTo>
                    <a:cubicBezTo>
                      <a:pt x="333" y="3"/>
                      <a:pt x="333" y="3"/>
                      <a:pt x="333" y="2"/>
                    </a:cubicBezTo>
                    <a:cubicBezTo>
                      <a:pt x="333" y="2"/>
                      <a:pt x="333" y="2"/>
                      <a:pt x="333" y="2"/>
                    </a:cubicBezTo>
                    <a:cubicBezTo>
                      <a:pt x="332" y="1"/>
                      <a:pt x="330" y="1"/>
                      <a:pt x="329" y="2"/>
                    </a:cubicBezTo>
                    <a:cubicBezTo>
                      <a:pt x="328" y="2"/>
                      <a:pt x="327" y="3"/>
                      <a:pt x="326" y="3"/>
                    </a:cubicBezTo>
                    <a:cubicBezTo>
                      <a:pt x="326" y="2"/>
                      <a:pt x="326" y="2"/>
                      <a:pt x="326" y="2"/>
                    </a:cubicBezTo>
                    <a:cubicBezTo>
                      <a:pt x="325" y="2"/>
                      <a:pt x="325" y="2"/>
                      <a:pt x="324" y="2"/>
                    </a:cubicBezTo>
                    <a:cubicBezTo>
                      <a:pt x="324" y="2"/>
                      <a:pt x="324" y="2"/>
                      <a:pt x="324" y="2"/>
                    </a:cubicBezTo>
                    <a:cubicBezTo>
                      <a:pt x="324" y="1"/>
                      <a:pt x="324" y="1"/>
                      <a:pt x="323" y="1"/>
                    </a:cubicBezTo>
                    <a:cubicBezTo>
                      <a:pt x="322" y="1"/>
                      <a:pt x="320" y="1"/>
                      <a:pt x="319" y="1"/>
                    </a:cubicBezTo>
                    <a:cubicBezTo>
                      <a:pt x="319" y="1"/>
                      <a:pt x="319" y="1"/>
                      <a:pt x="319" y="1"/>
                    </a:cubicBezTo>
                    <a:cubicBezTo>
                      <a:pt x="318" y="1"/>
                      <a:pt x="318" y="0"/>
                      <a:pt x="318" y="0"/>
                    </a:cubicBezTo>
                    <a:cubicBezTo>
                      <a:pt x="315" y="0"/>
                      <a:pt x="313" y="0"/>
                      <a:pt x="311" y="0"/>
                    </a:cubicBezTo>
                    <a:cubicBezTo>
                      <a:pt x="311" y="0"/>
                      <a:pt x="311" y="1"/>
                      <a:pt x="311" y="1"/>
                    </a:cubicBezTo>
                    <a:cubicBezTo>
                      <a:pt x="311" y="1"/>
                      <a:pt x="311" y="1"/>
                      <a:pt x="311" y="1"/>
                    </a:cubicBezTo>
                    <a:cubicBezTo>
                      <a:pt x="311" y="1"/>
                      <a:pt x="311" y="1"/>
                      <a:pt x="311" y="1"/>
                    </a:cubicBezTo>
                    <a:cubicBezTo>
                      <a:pt x="311" y="1"/>
                      <a:pt x="311" y="1"/>
                      <a:pt x="311" y="1"/>
                    </a:cubicBezTo>
                    <a:cubicBezTo>
                      <a:pt x="311" y="1"/>
                      <a:pt x="311" y="1"/>
                      <a:pt x="311" y="1"/>
                    </a:cubicBezTo>
                    <a:cubicBezTo>
                      <a:pt x="310" y="1"/>
                      <a:pt x="310" y="1"/>
                      <a:pt x="310" y="1"/>
                    </a:cubicBezTo>
                    <a:cubicBezTo>
                      <a:pt x="309" y="1"/>
                      <a:pt x="308" y="1"/>
                      <a:pt x="307" y="1"/>
                    </a:cubicBezTo>
                    <a:cubicBezTo>
                      <a:pt x="307" y="1"/>
                      <a:pt x="307" y="2"/>
                      <a:pt x="307" y="2"/>
                    </a:cubicBezTo>
                    <a:cubicBezTo>
                      <a:pt x="306" y="2"/>
                      <a:pt x="306" y="2"/>
                      <a:pt x="306" y="2"/>
                    </a:cubicBezTo>
                    <a:cubicBezTo>
                      <a:pt x="306" y="2"/>
                      <a:pt x="306" y="2"/>
                      <a:pt x="306" y="2"/>
                    </a:cubicBezTo>
                    <a:cubicBezTo>
                      <a:pt x="306" y="1"/>
                      <a:pt x="306" y="1"/>
                      <a:pt x="306" y="1"/>
                    </a:cubicBezTo>
                    <a:cubicBezTo>
                      <a:pt x="305" y="1"/>
                      <a:pt x="305" y="1"/>
                      <a:pt x="304" y="1"/>
                    </a:cubicBezTo>
                    <a:cubicBezTo>
                      <a:pt x="304" y="1"/>
                      <a:pt x="303" y="1"/>
                      <a:pt x="303" y="2"/>
                    </a:cubicBezTo>
                    <a:cubicBezTo>
                      <a:pt x="303" y="2"/>
                      <a:pt x="303" y="2"/>
                      <a:pt x="302" y="2"/>
                    </a:cubicBezTo>
                    <a:cubicBezTo>
                      <a:pt x="302" y="1"/>
                      <a:pt x="302" y="1"/>
                      <a:pt x="301" y="1"/>
                    </a:cubicBezTo>
                    <a:cubicBezTo>
                      <a:pt x="299" y="1"/>
                      <a:pt x="296" y="1"/>
                      <a:pt x="294" y="1"/>
                    </a:cubicBezTo>
                    <a:cubicBezTo>
                      <a:pt x="294" y="1"/>
                      <a:pt x="294" y="1"/>
                      <a:pt x="293" y="1"/>
                    </a:cubicBezTo>
                    <a:cubicBezTo>
                      <a:pt x="293" y="1"/>
                      <a:pt x="293" y="2"/>
                      <a:pt x="293" y="2"/>
                    </a:cubicBezTo>
                    <a:cubicBezTo>
                      <a:pt x="293" y="3"/>
                      <a:pt x="294" y="3"/>
                      <a:pt x="294" y="3"/>
                    </a:cubicBezTo>
                    <a:cubicBezTo>
                      <a:pt x="295" y="3"/>
                      <a:pt x="295" y="3"/>
                      <a:pt x="295" y="3"/>
                    </a:cubicBezTo>
                    <a:cubicBezTo>
                      <a:pt x="295" y="3"/>
                      <a:pt x="295" y="3"/>
                      <a:pt x="295" y="3"/>
                    </a:cubicBezTo>
                    <a:cubicBezTo>
                      <a:pt x="295" y="3"/>
                      <a:pt x="295" y="4"/>
                      <a:pt x="295" y="4"/>
                    </a:cubicBezTo>
                    <a:cubicBezTo>
                      <a:pt x="294" y="4"/>
                      <a:pt x="294" y="4"/>
                      <a:pt x="294" y="5"/>
                    </a:cubicBezTo>
                    <a:cubicBezTo>
                      <a:pt x="294" y="5"/>
                      <a:pt x="294" y="5"/>
                      <a:pt x="293" y="5"/>
                    </a:cubicBezTo>
                    <a:cubicBezTo>
                      <a:pt x="292" y="4"/>
                      <a:pt x="292" y="4"/>
                      <a:pt x="291" y="5"/>
                    </a:cubicBezTo>
                    <a:cubicBezTo>
                      <a:pt x="291" y="5"/>
                      <a:pt x="291" y="5"/>
                      <a:pt x="291" y="5"/>
                    </a:cubicBezTo>
                    <a:cubicBezTo>
                      <a:pt x="290" y="4"/>
                      <a:pt x="290" y="4"/>
                      <a:pt x="290" y="4"/>
                    </a:cubicBezTo>
                    <a:cubicBezTo>
                      <a:pt x="290" y="4"/>
                      <a:pt x="290" y="4"/>
                      <a:pt x="289" y="4"/>
                    </a:cubicBezTo>
                    <a:cubicBezTo>
                      <a:pt x="289" y="4"/>
                      <a:pt x="289" y="4"/>
                      <a:pt x="289" y="4"/>
                    </a:cubicBezTo>
                    <a:cubicBezTo>
                      <a:pt x="289" y="4"/>
                      <a:pt x="289" y="4"/>
                      <a:pt x="288" y="4"/>
                    </a:cubicBezTo>
                    <a:cubicBezTo>
                      <a:pt x="288" y="4"/>
                      <a:pt x="288" y="4"/>
                      <a:pt x="288" y="4"/>
                    </a:cubicBezTo>
                    <a:cubicBezTo>
                      <a:pt x="287" y="4"/>
                      <a:pt x="286" y="4"/>
                      <a:pt x="285" y="4"/>
                    </a:cubicBezTo>
                    <a:cubicBezTo>
                      <a:pt x="285" y="4"/>
                      <a:pt x="285" y="4"/>
                      <a:pt x="284" y="3"/>
                    </a:cubicBezTo>
                    <a:cubicBezTo>
                      <a:pt x="285" y="3"/>
                      <a:pt x="285" y="3"/>
                      <a:pt x="285" y="3"/>
                    </a:cubicBezTo>
                    <a:cubicBezTo>
                      <a:pt x="286" y="3"/>
                      <a:pt x="286" y="3"/>
                      <a:pt x="286" y="2"/>
                    </a:cubicBezTo>
                    <a:cubicBezTo>
                      <a:pt x="285" y="1"/>
                      <a:pt x="285" y="1"/>
                      <a:pt x="283" y="2"/>
                    </a:cubicBezTo>
                    <a:cubicBezTo>
                      <a:pt x="283" y="2"/>
                      <a:pt x="283" y="2"/>
                      <a:pt x="283" y="3"/>
                    </a:cubicBezTo>
                    <a:cubicBezTo>
                      <a:pt x="283" y="4"/>
                      <a:pt x="283" y="4"/>
                      <a:pt x="283" y="5"/>
                    </a:cubicBezTo>
                    <a:cubicBezTo>
                      <a:pt x="283" y="5"/>
                      <a:pt x="283" y="5"/>
                      <a:pt x="283" y="5"/>
                    </a:cubicBezTo>
                    <a:cubicBezTo>
                      <a:pt x="283" y="5"/>
                      <a:pt x="282" y="5"/>
                      <a:pt x="282" y="5"/>
                    </a:cubicBezTo>
                    <a:cubicBezTo>
                      <a:pt x="282" y="5"/>
                      <a:pt x="282" y="5"/>
                      <a:pt x="282" y="5"/>
                    </a:cubicBezTo>
                    <a:cubicBezTo>
                      <a:pt x="282" y="4"/>
                      <a:pt x="282" y="4"/>
                      <a:pt x="282" y="4"/>
                    </a:cubicBezTo>
                    <a:cubicBezTo>
                      <a:pt x="282" y="4"/>
                      <a:pt x="282" y="5"/>
                      <a:pt x="282" y="5"/>
                    </a:cubicBezTo>
                    <a:cubicBezTo>
                      <a:pt x="282" y="5"/>
                      <a:pt x="282" y="5"/>
                      <a:pt x="282" y="5"/>
                    </a:cubicBezTo>
                    <a:cubicBezTo>
                      <a:pt x="281" y="5"/>
                      <a:pt x="280" y="5"/>
                      <a:pt x="279" y="5"/>
                    </a:cubicBezTo>
                    <a:cubicBezTo>
                      <a:pt x="278" y="5"/>
                      <a:pt x="278" y="5"/>
                      <a:pt x="278" y="5"/>
                    </a:cubicBezTo>
                    <a:cubicBezTo>
                      <a:pt x="278" y="5"/>
                      <a:pt x="278" y="5"/>
                      <a:pt x="278" y="5"/>
                    </a:cubicBezTo>
                    <a:cubicBezTo>
                      <a:pt x="278" y="4"/>
                      <a:pt x="278" y="4"/>
                      <a:pt x="278" y="3"/>
                    </a:cubicBezTo>
                    <a:cubicBezTo>
                      <a:pt x="278" y="2"/>
                      <a:pt x="278" y="1"/>
                      <a:pt x="276" y="1"/>
                    </a:cubicBezTo>
                    <a:cubicBezTo>
                      <a:pt x="276" y="1"/>
                      <a:pt x="275" y="1"/>
                      <a:pt x="275" y="1"/>
                    </a:cubicBezTo>
                    <a:cubicBezTo>
                      <a:pt x="275" y="1"/>
                      <a:pt x="275" y="1"/>
                      <a:pt x="275" y="2"/>
                    </a:cubicBezTo>
                    <a:cubicBezTo>
                      <a:pt x="275" y="2"/>
                      <a:pt x="275" y="2"/>
                      <a:pt x="275" y="2"/>
                    </a:cubicBezTo>
                    <a:cubicBezTo>
                      <a:pt x="275" y="2"/>
                      <a:pt x="275" y="2"/>
                      <a:pt x="275" y="2"/>
                    </a:cubicBezTo>
                    <a:cubicBezTo>
                      <a:pt x="275" y="2"/>
                      <a:pt x="275" y="2"/>
                      <a:pt x="275" y="2"/>
                    </a:cubicBezTo>
                    <a:cubicBezTo>
                      <a:pt x="275" y="2"/>
                      <a:pt x="275" y="2"/>
                      <a:pt x="274" y="2"/>
                    </a:cubicBezTo>
                    <a:cubicBezTo>
                      <a:pt x="274" y="2"/>
                      <a:pt x="274" y="2"/>
                      <a:pt x="274" y="2"/>
                    </a:cubicBezTo>
                    <a:cubicBezTo>
                      <a:pt x="274" y="3"/>
                      <a:pt x="274" y="4"/>
                      <a:pt x="274" y="4"/>
                    </a:cubicBezTo>
                    <a:cubicBezTo>
                      <a:pt x="274" y="5"/>
                      <a:pt x="273" y="5"/>
                      <a:pt x="272" y="5"/>
                    </a:cubicBezTo>
                    <a:cubicBezTo>
                      <a:pt x="272" y="5"/>
                      <a:pt x="272" y="6"/>
                      <a:pt x="272" y="6"/>
                    </a:cubicBezTo>
                    <a:cubicBezTo>
                      <a:pt x="272" y="6"/>
                      <a:pt x="272" y="6"/>
                      <a:pt x="272" y="6"/>
                    </a:cubicBezTo>
                    <a:cubicBezTo>
                      <a:pt x="272" y="6"/>
                      <a:pt x="272" y="6"/>
                      <a:pt x="272" y="6"/>
                    </a:cubicBezTo>
                    <a:cubicBezTo>
                      <a:pt x="271" y="6"/>
                      <a:pt x="270" y="6"/>
                      <a:pt x="269" y="6"/>
                    </a:cubicBezTo>
                    <a:cubicBezTo>
                      <a:pt x="268" y="6"/>
                      <a:pt x="268" y="6"/>
                      <a:pt x="267" y="5"/>
                    </a:cubicBezTo>
                    <a:cubicBezTo>
                      <a:pt x="267" y="4"/>
                      <a:pt x="267" y="4"/>
                      <a:pt x="266" y="4"/>
                    </a:cubicBezTo>
                    <a:cubicBezTo>
                      <a:pt x="266" y="4"/>
                      <a:pt x="266" y="3"/>
                      <a:pt x="265" y="3"/>
                    </a:cubicBezTo>
                    <a:cubicBezTo>
                      <a:pt x="265" y="3"/>
                      <a:pt x="265" y="3"/>
                      <a:pt x="265" y="3"/>
                    </a:cubicBezTo>
                    <a:cubicBezTo>
                      <a:pt x="264" y="3"/>
                      <a:pt x="264" y="4"/>
                      <a:pt x="264" y="4"/>
                    </a:cubicBezTo>
                    <a:cubicBezTo>
                      <a:pt x="264" y="5"/>
                      <a:pt x="265" y="5"/>
                      <a:pt x="265" y="5"/>
                    </a:cubicBezTo>
                    <a:cubicBezTo>
                      <a:pt x="265" y="6"/>
                      <a:pt x="264" y="7"/>
                      <a:pt x="265" y="8"/>
                    </a:cubicBezTo>
                    <a:cubicBezTo>
                      <a:pt x="264" y="8"/>
                      <a:pt x="264" y="8"/>
                      <a:pt x="264" y="8"/>
                    </a:cubicBezTo>
                    <a:cubicBezTo>
                      <a:pt x="264" y="8"/>
                      <a:pt x="264" y="8"/>
                      <a:pt x="264" y="8"/>
                    </a:cubicBezTo>
                    <a:cubicBezTo>
                      <a:pt x="264" y="8"/>
                      <a:pt x="263" y="8"/>
                      <a:pt x="262" y="8"/>
                    </a:cubicBezTo>
                    <a:cubicBezTo>
                      <a:pt x="262" y="8"/>
                      <a:pt x="262" y="8"/>
                      <a:pt x="261" y="8"/>
                    </a:cubicBezTo>
                    <a:cubicBezTo>
                      <a:pt x="261" y="8"/>
                      <a:pt x="261" y="8"/>
                      <a:pt x="261" y="8"/>
                    </a:cubicBezTo>
                    <a:cubicBezTo>
                      <a:pt x="261" y="8"/>
                      <a:pt x="261" y="8"/>
                      <a:pt x="261" y="8"/>
                    </a:cubicBezTo>
                    <a:cubicBezTo>
                      <a:pt x="261" y="8"/>
                      <a:pt x="261" y="8"/>
                      <a:pt x="261" y="8"/>
                    </a:cubicBezTo>
                    <a:cubicBezTo>
                      <a:pt x="261" y="7"/>
                      <a:pt x="261" y="7"/>
                      <a:pt x="260" y="7"/>
                    </a:cubicBezTo>
                    <a:cubicBezTo>
                      <a:pt x="260" y="7"/>
                      <a:pt x="259" y="7"/>
                      <a:pt x="258" y="7"/>
                    </a:cubicBezTo>
                    <a:cubicBezTo>
                      <a:pt x="257" y="7"/>
                      <a:pt x="257" y="7"/>
                      <a:pt x="257" y="6"/>
                    </a:cubicBezTo>
                    <a:cubicBezTo>
                      <a:pt x="257" y="6"/>
                      <a:pt x="257" y="6"/>
                      <a:pt x="257" y="6"/>
                    </a:cubicBezTo>
                    <a:cubicBezTo>
                      <a:pt x="258" y="5"/>
                      <a:pt x="258" y="5"/>
                      <a:pt x="257" y="5"/>
                    </a:cubicBezTo>
                    <a:cubicBezTo>
                      <a:pt x="257" y="5"/>
                      <a:pt x="256" y="5"/>
                      <a:pt x="256" y="5"/>
                    </a:cubicBezTo>
                    <a:cubicBezTo>
                      <a:pt x="256" y="5"/>
                      <a:pt x="256" y="5"/>
                      <a:pt x="255" y="5"/>
                    </a:cubicBezTo>
                    <a:cubicBezTo>
                      <a:pt x="255" y="5"/>
                      <a:pt x="255" y="6"/>
                      <a:pt x="255" y="6"/>
                    </a:cubicBezTo>
                    <a:cubicBezTo>
                      <a:pt x="255" y="6"/>
                      <a:pt x="255" y="6"/>
                      <a:pt x="255" y="6"/>
                    </a:cubicBezTo>
                    <a:cubicBezTo>
                      <a:pt x="255" y="7"/>
                      <a:pt x="255" y="7"/>
                      <a:pt x="254" y="7"/>
                    </a:cubicBezTo>
                    <a:cubicBezTo>
                      <a:pt x="253" y="7"/>
                      <a:pt x="253" y="7"/>
                      <a:pt x="252" y="7"/>
                    </a:cubicBezTo>
                    <a:cubicBezTo>
                      <a:pt x="252" y="8"/>
                      <a:pt x="252" y="8"/>
                      <a:pt x="252" y="8"/>
                    </a:cubicBezTo>
                    <a:cubicBezTo>
                      <a:pt x="252" y="8"/>
                      <a:pt x="252" y="8"/>
                      <a:pt x="252" y="8"/>
                    </a:cubicBezTo>
                    <a:cubicBezTo>
                      <a:pt x="252" y="8"/>
                      <a:pt x="252" y="8"/>
                      <a:pt x="252" y="7"/>
                    </a:cubicBezTo>
                    <a:cubicBezTo>
                      <a:pt x="252" y="7"/>
                      <a:pt x="252" y="7"/>
                      <a:pt x="252" y="7"/>
                    </a:cubicBezTo>
                    <a:cubicBezTo>
                      <a:pt x="252" y="6"/>
                      <a:pt x="252" y="5"/>
                      <a:pt x="251" y="5"/>
                    </a:cubicBezTo>
                    <a:cubicBezTo>
                      <a:pt x="251" y="5"/>
                      <a:pt x="250" y="5"/>
                      <a:pt x="250" y="5"/>
                    </a:cubicBezTo>
                    <a:cubicBezTo>
                      <a:pt x="250" y="5"/>
                      <a:pt x="249" y="5"/>
                      <a:pt x="249" y="5"/>
                    </a:cubicBezTo>
                    <a:cubicBezTo>
                      <a:pt x="249" y="5"/>
                      <a:pt x="249" y="5"/>
                      <a:pt x="249" y="5"/>
                    </a:cubicBezTo>
                    <a:cubicBezTo>
                      <a:pt x="249" y="6"/>
                      <a:pt x="249" y="5"/>
                      <a:pt x="248" y="5"/>
                    </a:cubicBezTo>
                    <a:cubicBezTo>
                      <a:pt x="248" y="5"/>
                      <a:pt x="248" y="5"/>
                      <a:pt x="248" y="5"/>
                    </a:cubicBezTo>
                    <a:cubicBezTo>
                      <a:pt x="248" y="6"/>
                      <a:pt x="247" y="6"/>
                      <a:pt x="247" y="6"/>
                    </a:cubicBezTo>
                    <a:cubicBezTo>
                      <a:pt x="247" y="6"/>
                      <a:pt x="247" y="5"/>
                      <a:pt x="248" y="5"/>
                    </a:cubicBezTo>
                    <a:cubicBezTo>
                      <a:pt x="247" y="5"/>
                      <a:pt x="246" y="5"/>
                      <a:pt x="246" y="5"/>
                    </a:cubicBezTo>
                    <a:cubicBezTo>
                      <a:pt x="245" y="5"/>
                      <a:pt x="245" y="6"/>
                      <a:pt x="245" y="6"/>
                    </a:cubicBezTo>
                    <a:cubicBezTo>
                      <a:pt x="244" y="6"/>
                      <a:pt x="243" y="6"/>
                      <a:pt x="243" y="7"/>
                    </a:cubicBezTo>
                    <a:cubicBezTo>
                      <a:pt x="241" y="7"/>
                      <a:pt x="240" y="7"/>
                      <a:pt x="239" y="7"/>
                    </a:cubicBezTo>
                    <a:cubicBezTo>
                      <a:pt x="238" y="7"/>
                      <a:pt x="238" y="7"/>
                      <a:pt x="238" y="8"/>
                    </a:cubicBezTo>
                    <a:cubicBezTo>
                      <a:pt x="238" y="8"/>
                      <a:pt x="238" y="8"/>
                      <a:pt x="238" y="9"/>
                    </a:cubicBezTo>
                    <a:cubicBezTo>
                      <a:pt x="238" y="9"/>
                      <a:pt x="238" y="9"/>
                      <a:pt x="238" y="10"/>
                    </a:cubicBezTo>
                    <a:cubicBezTo>
                      <a:pt x="238" y="10"/>
                      <a:pt x="238" y="10"/>
                      <a:pt x="238" y="10"/>
                    </a:cubicBezTo>
                    <a:cubicBezTo>
                      <a:pt x="238" y="9"/>
                      <a:pt x="238" y="9"/>
                      <a:pt x="237" y="9"/>
                    </a:cubicBezTo>
                    <a:cubicBezTo>
                      <a:pt x="236" y="9"/>
                      <a:pt x="235" y="9"/>
                      <a:pt x="234" y="10"/>
                    </a:cubicBezTo>
                    <a:cubicBezTo>
                      <a:pt x="234" y="11"/>
                      <a:pt x="233" y="11"/>
                      <a:pt x="232" y="11"/>
                    </a:cubicBezTo>
                    <a:cubicBezTo>
                      <a:pt x="231" y="11"/>
                      <a:pt x="231" y="11"/>
                      <a:pt x="231" y="11"/>
                    </a:cubicBezTo>
                    <a:cubicBezTo>
                      <a:pt x="231" y="9"/>
                      <a:pt x="230" y="9"/>
                      <a:pt x="229" y="9"/>
                    </a:cubicBezTo>
                    <a:cubicBezTo>
                      <a:pt x="229" y="9"/>
                      <a:pt x="229" y="10"/>
                      <a:pt x="229" y="10"/>
                    </a:cubicBezTo>
                    <a:cubicBezTo>
                      <a:pt x="228" y="10"/>
                      <a:pt x="228" y="10"/>
                      <a:pt x="228" y="10"/>
                    </a:cubicBezTo>
                    <a:cubicBezTo>
                      <a:pt x="228" y="9"/>
                      <a:pt x="228" y="9"/>
                      <a:pt x="227" y="9"/>
                    </a:cubicBezTo>
                    <a:cubicBezTo>
                      <a:pt x="226" y="9"/>
                      <a:pt x="225" y="9"/>
                      <a:pt x="224" y="10"/>
                    </a:cubicBezTo>
                    <a:cubicBezTo>
                      <a:pt x="223" y="10"/>
                      <a:pt x="223" y="10"/>
                      <a:pt x="223" y="10"/>
                    </a:cubicBezTo>
                    <a:cubicBezTo>
                      <a:pt x="222" y="10"/>
                      <a:pt x="221" y="10"/>
                      <a:pt x="221" y="11"/>
                    </a:cubicBezTo>
                    <a:cubicBezTo>
                      <a:pt x="221" y="11"/>
                      <a:pt x="221" y="11"/>
                      <a:pt x="221" y="11"/>
                    </a:cubicBezTo>
                    <a:cubicBezTo>
                      <a:pt x="220" y="11"/>
                      <a:pt x="218" y="11"/>
                      <a:pt x="217" y="11"/>
                    </a:cubicBezTo>
                    <a:cubicBezTo>
                      <a:pt x="217" y="11"/>
                      <a:pt x="217" y="11"/>
                      <a:pt x="217" y="11"/>
                    </a:cubicBezTo>
                    <a:cubicBezTo>
                      <a:pt x="217" y="11"/>
                      <a:pt x="217" y="11"/>
                      <a:pt x="217" y="12"/>
                    </a:cubicBezTo>
                    <a:cubicBezTo>
                      <a:pt x="216" y="12"/>
                      <a:pt x="216" y="12"/>
                      <a:pt x="215" y="12"/>
                    </a:cubicBezTo>
                    <a:cubicBezTo>
                      <a:pt x="215" y="12"/>
                      <a:pt x="215" y="12"/>
                      <a:pt x="215" y="12"/>
                    </a:cubicBezTo>
                    <a:cubicBezTo>
                      <a:pt x="215" y="12"/>
                      <a:pt x="215" y="12"/>
                      <a:pt x="215" y="12"/>
                    </a:cubicBezTo>
                    <a:cubicBezTo>
                      <a:pt x="215" y="12"/>
                      <a:pt x="215" y="12"/>
                      <a:pt x="215" y="12"/>
                    </a:cubicBezTo>
                    <a:cubicBezTo>
                      <a:pt x="215" y="12"/>
                      <a:pt x="214" y="12"/>
                      <a:pt x="214" y="13"/>
                    </a:cubicBezTo>
                    <a:cubicBezTo>
                      <a:pt x="214" y="13"/>
                      <a:pt x="214" y="13"/>
                      <a:pt x="214" y="13"/>
                    </a:cubicBezTo>
                    <a:cubicBezTo>
                      <a:pt x="214" y="13"/>
                      <a:pt x="214" y="13"/>
                      <a:pt x="214" y="13"/>
                    </a:cubicBezTo>
                    <a:cubicBezTo>
                      <a:pt x="214" y="13"/>
                      <a:pt x="214" y="13"/>
                      <a:pt x="214" y="13"/>
                    </a:cubicBezTo>
                    <a:cubicBezTo>
                      <a:pt x="213" y="13"/>
                      <a:pt x="213" y="13"/>
                      <a:pt x="213" y="14"/>
                    </a:cubicBezTo>
                    <a:cubicBezTo>
                      <a:pt x="212" y="14"/>
                      <a:pt x="212" y="14"/>
                      <a:pt x="211" y="14"/>
                    </a:cubicBezTo>
                    <a:cubicBezTo>
                      <a:pt x="211" y="14"/>
                      <a:pt x="211" y="14"/>
                      <a:pt x="211" y="14"/>
                    </a:cubicBezTo>
                    <a:cubicBezTo>
                      <a:pt x="211" y="14"/>
                      <a:pt x="211" y="14"/>
                      <a:pt x="211" y="14"/>
                    </a:cubicBezTo>
                    <a:cubicBezTo>
                      <a:pt x="211" y="14"/>
                      <a:pt x="210" y="14"/>
                      <a:pt x="209" y="14"/>
                    </a:cubicBezTo>
                    <a:cubicBezTo>
                      <a:pt x="209" y="14"/>
                      <a:pt x="209" y="14"/>
                      <a:pt x="208" y="14"/>
                    </a:cubicBezTo>
                    <a:cubicBezTo>
                      <a:pt x="208" y="15"/>
                      <a:pt x="208" y="15"/>
                      <a:pt x="207" y="15"/>
                    </a:cubicBezTo>
                    <a:cubicBezTo>
                      <a:pt x="207" y="16"/>
                      <a:pt x="206" y="16"/>
                      <a:pt x="205" y="16"/>
                    </a:cubicBezTo>
                    <a:cubicBezTo>
                      <a:pt x="204" y="17"/>
                      <a:pt x="203" y="16"/>
                      <a:pt x="202" y="17"/>
                    </a:cubicBezTo>
                    <a:cubicBezTo>
                      <a:pt x="201" y="17"/>
                      <a:pt x="201" y="17"/>
                      <a:pt x="200" y="17"/>
                    </a:cubicBezTo>
                    <a:cubicBezTo>
                      <a:pt x="200" y="17"/>
                      <a:pt x="199" y="16"/>
                      <a:pt x="199" y="17"/>
                    </a:cubicBezTo>
                    <a:cubicBezTo>
                      <a:pt x="198" y="17"/>
                      <a:pt x="197" y="17"/>
                      <a:pt x="196" y="17"/>
                    </a:cubicBezTo>
                    <a:cubicBezTo>
                      <a:pt x="195" y="17"/>
                      <a:pt x="195" y="18"/>
                      <a:pt x="195" y="18"/>
                    </a:cubicBezTo>
                    <a:cubicBezTo>
                      <a:pt x="195" y="18"/>
                      <a:pt x="195" y="18"/>
                      <a:pt x="195" y="18"/>
                    </a:cubicBezTo>
                    <a:cubicBezTo>
                      <a:pt x="195" y="18"/>
                      <a:pt x="194" y="18"/>
                      <a:pt x="194" y="19"/>
                    </a:cubicBezTo>
                    <a:cubicBezTo>
                      <a:pt x="194" y="19"/>
                      <a:pt x="194" y="19"/>
                      <a:pt x="194" y="19"/>
                    </a:cubicBezTo>
                    <a:cubicBezTo>
                      <a:pt x="191" y="19"/>
                      <a:pt x="190" y="21"/>
                      <a:pt x="188" y="21"/>
                    </a:cubicBezTo>
                    <a:cubicBezTo>
                      <a:pt x="188" y="21"/>
                      <a:pt x="188" y="21"/>
                      <a:pt x="188" y="21"/>
                    </a:cubicBezTo>
                    <a:cubicBezTo>
                      <a:pt x="187" y="22"/>
                      <a:pt x="186" y="21"/>
                      <a:pt x="186" y="22"/>
                    </a:cubicBezTo>
                    <a:cubicBezTo>
                      <a:pt x="186" y="22"/>
                      <a:pt x="186" y="22"/>
                      <a:pt x="186" y="22"/>
                    </a:cubicBezTo>
                    <a:cubicBezTo>
                      <a:pt x="185" y="23"/>
                      <a:pt x="183" y="22"/>
                      <a:pt x="182" y="23"/>
                    </a:cubicBezTo>
                    <a:cubicBezTo>
                      <a:pt x="182" y="23"/>
                      <a:pt x="182" y="23"/>
                      <a:pt x="182" y="23"/>
                    </a:cubicBezTo>
                    <a:cubicBezTo>
                      <a:pt x="182" y="23"/>
                      <a:pt x="181" y="23"/>
                      <a:pt x="180" y="24"/>
                    </a:cubicBezTo>
                    <a:cubicBezTo>
                      <a:pt x="180" y="24"/>
                      <a:pt x="180" y="24"/>
                      <a:pt x="180" y="24"/>
                    </a:cubicBezTo>
                    <a:cubicBezTo>
                      <a:pt x="179" y="24"/>
                      <a:pt x="179" y="24"/>
                      <a:pt x="178" y="24"/>
                    </a:cubicBezTo>
                    <a:cubicBezTo>
                      <a:pt x="178" y="25"/>
                      <a:pt x="177" y="26"/>
                      <a:pt x="176" y="26"/>
                    </a:cubicBezTo>
                    <a:cubicBezTo>
                      <a:pt x="176" y="26"/>
                      <a:pt x="175" y="26"/>
                      <a:pt x="175" y="26"/>
                    </a:cubicBezTo>
                    <a:cubicBezTo>
                      <a:pt x="175" y="26"/>
                      <a:pt x="175" y="26"/>
                      <a:pt x="175" y="26"/>
                    </a:cubicBezTo>
                    <a:cubicBezTo>
                      <a:pt x="175" y="26"/>
                      <a:pt x="174" y="26"/>
                      <a:pt x="174" y="26"/>
                    </a:cubicBezTo>
                    <a:cubicBezTo>
                      <a:pt x="174" y="26"/>
                      <a:pt x="174" y="26"/>
                      <a:pt x="173" y="26"/>
                    </a:cubicBezTo>
                    <a:cubicBezTo>
                      <a:pt x="173" y="26"/>
                      <a:pt x="172" y="27"/>
                      <a:pt x="171" y="27"/>
                    </a:cubicBezTo>
                    <a:cubicBezTo>
                      <a:pt x="171" y="27"/>
                      <a:pt x="171" y="27"/>
                      <a:pt x="171" y="28"/>
                    </a:cubicBezTo>
                    <a:cubicBezTo>
                      <a:pt x="171" y="28"/>
                      <a:pt x="170" y="28"/>
                      <a:pt x="170" y="28"/>
                    </a:cubicBezTo>
                    <a:cubicBezTo>
                      <a:pt x="170" y="28"/>
                      <a:pt x="169" y="28"/>
                      <a:pt x="169" y="28"/>
                    </a:cubicBezTo>
                    <a:cubicBezTo>
                      <a:pt x="169" y="29"/>
                      <a:pt x="168" y="29"/>
                      <a:pt x="167" y="29"/>
                    </a:cubicBezTo>
                    <a:cubicBezTo>
                      <a:pt x="167" y="29"/>
                      <a:pt x="167" y="29"/>
                      <a:pt x="167" y="29"/>
                    </a:cubicBezTo>
                    <a:cubicBezTo>
                      <a:pt x="162" y="31"/>
                      <a:pt x="159" y="33"/>
                      <a:pt x="155" y="36"/>
                    </a:cubicBezTo>
                    <a:cubicBezTo>
                      <a:pt x="155" y="36"/>
                      <a:pt x="155" y="36"/>
                      <a:pt x="155" y="36"/>
                    </a:cubicBezTo>
                    <a:cubicBezTo>
                      <a:pt x="154" y="36"/>
                      <a:pt x="152" y="36"/>
                      <a:pt x="152" y="37"/>
                    </a:cubicBezTo>
                    <a:cubicBezTo>
                      <a:pt x="152" y="37"/>
                      <a:pt x="152" y="37"/>
                      <a:pt x="152" y="37"/>
                    </a:cubicBezTo>
                    <a:cubicBezTo>
                      <a:pt x="151" y="37"/>
                      <a:pt x="151" y="37"/>
                      <a:pt x="151" y="37"/>
                    </a:cubicBezTo>
                    <a:cubicBezTo>
                      <a:pt x="151" y="37"/>
                      <a:pt x="151" y="37"/>
                      <a:pt x="151" y="37"/>
                    </a:cubicBezTo>
                    <a:cubicBezTo>
                      <a:pt x="151" y="38"/>
                      <a:pt x="150" y="38"/>
                      <a:pt x="150" y="38"/>
                    </a:cubicBezTo>
                    <a:cubicBezTo>
                      <a:pt x="150" y="38"/>
                      <a:pt x="149" y="38"/>
                      <a:pt x="149" y="38"/>
                    </a:cubicBezTo>
                    <a:cubicBezTo>
                      <a:pt x="149" y="38"/>
                      <a:pt x="149" y="38"/>
                      <a:pt x="149" y="38"/>
                    </a:cubicBezTo>
                    <a:cubicBezTo>
                      <a:pt x="149" y="38"/>
                      <a:pt x="149" y="38"/>
                      <a:pt x="149" y="38"/>
                    </a:cubicBezTo>
                    <a:cubicBezTo>
                      <a:pt x="148" y="38"/>
                      <a:pt x="148" y="39"/>
                      <a:pt x="148" y="39"/>
                    </a:cubicBezTo>
                    <a:cubicBezTo>
                      <a:pt x="148" y="39"/>
                      <a:pt x="148" y="39"/>
                      <a:pt x="148" y="39"/>
                    </a:cubicBezTo>
                    <a:cubicBezTo>
                      <a:pt x="148" y="39"/>
                      <a:pt x="148" y="39"/>
                      <a:pt x="148" y="40"/>
                    </a:cubicBezTo>
                    <a:cubicBezTo>
                      <a:pt x="148" y="40"/>
                      <a:pt x="148" y="40"/>
                      <a:pt x="148" y="40"/>
                    </a:cubicBezTo>
                    <a:cubicBezTo>
                      <a:pt x="147" y="40"/>
                      <a:pt x="147" y="40"/>
                      <a:pt x="147" y="41"/>
                    </a:cubicBezTo>
                    <a:cubicBezTo>
                      <a:pt x="144" y="42"/>
                      <a:pt x="142" y="44"/>
                      <a:pt x="139" y="45"/>
                    </a:cubicBezTo>
                    <a:cubicBezTo>
                      <a:pt x="139" y="45"/>
                      <a:pt x="139" y="45"/>
                      <a:pt x="139" y="45"/>
                    </a:cubicBezTo>
                    <a:cubicBezTo>
                      <a:pt x="138" y="46"/>
                      <a:pt x="137" y="45"/>
                      <a:pt x="137" y="46"/>
                    </a:cubicBezTo>
                    <a:cubicBezTo>
                      <a:pt x="137" y="46"/>
                      <a:pt x="137" y="46"/>
                      <a:pt x="137" y="46"/>
                    </a:cubicBezTo>
                    <a:cubicBezTo>
                      <a:pt x="136" y="47"/>
                      <a:pt x="135" y="47"/>
                      <a:pt x="134" y="48"/>
                    </a:cubicBezTo>
                    <a:cubicBezTo>
                      <a:pt x="134" y="48"/>
                      <a:pt x="134" y="48"/>
                      <a:pt x="134" y="48"/>
                    </a:cubicBezTo>
                    <a:cubicBezTo>
                      <a:pt x="133" y="49"/>
                      <a:pt x="133" y="48"/>
                      <a:pt x="133" y="49"/>
                    </a:cubicBezTo>
                    <a:cubicBezTo>
                      <a:pt x="133" y="49"/>
                      <a:pt x="133" y="49"/>
                      <a:pt x="133" y="49"/>
                    </a:cubicBezTo>
                    <a:cubicBezTo>
                      <a:pt x="132" y="49"/>
                      <a:pt x="132" y="49"/>
                      <a:pt x="132" y="50"/>
                    </a:cubicBezTo>
                    <a:cubicBezTo>
                      <a:pt x="132" y="50"/>
                      <a:pt x="132" y="50"/>
                      <a:pt x="132" y="50"/>
                    </a:cubicBezTo>
                    <a:cubicBezTo>
                      <a:pt x="131" y="50"/>
                      <a:pt x="131" y="50"/>
                      <a:pt x="130" y="51"/>
                    </a:cubicBezTo>
                    <a:cubicBezTo>
                      <a:pt x="130" y="51"/>
                      <a:pt x="130" y="51"/>
                      <a:pt x="130" y="51"/>
                    </a:cubicBezTo>
                    <a:cubicBezTo>
                      <a:pt x="130" y="51"/>
                      <a:pt x="130" y="51"/>
                      <a:pt x="130" y="51"/>
                    </a:cubicBezTo>
                    <a:cubicBezTo>
                      <a:pt x="130" y="51"/>
                      <a:pt x="129" y="52"/>
                      <a:pt x="129" y="52"/>
                    </a:cubicBezTo>
                    <a:cubicBezTo>
                      <a:pt x="129" y="52"/>
                      <a:pt x="129" y="52"/>
                      <a:pt x="129" y="52"/>
                    </a:cubicBezTo>
                    <a:cubicBezTo>
                      <a:pt x="129" y="52"/>
                      <a:pt x="129" y="52"/>
                      <a:pt x="129" y="52"/>
                    </a:cubicBezTo>
                    <a:cubicBezTo>
                      <a:pt x="129" y="52"/>
                      <a:pt x="128" y="52"/>
                      <a:pt x="128" y="52"/>
                    </a:cubicBezTo>
                    <a:cubicBezTo>
                      <a:pt x="128" y="52"/>
                      <a:pt x="128" y="52"/>
                      <a:pt x="127" y="52"/>
                    </a:cubicBezTo>
                    <a:cubicBezTo>
                      <a:pt x="124" y="55"/>
                      <a:pt x="121" y="59"/>
                      <a:pt x="117" y="60"/>
                    </a:cubicBezTo>
                    <a:cubicBezTo>
                      <a:pt x="117" y="60"/>
                      <a:pt x="116" y="61"/>
                      <a:pt x="116" y="61"/>
                    </a:cubicBezTo>
                    <a:cubicBezTo>
                      <a:pt x="116" y="62"/>
                      <a:pt x="116" y="62"/>
                      <a:pt x="116" y="62"/>
                    </a:cubicBezTo>
                    <a:cubicBezTo>
                      <a:pt x="115" y="63"/>
                      <a:pt x="114" y="63"/>
                      <a:pt x="114" y="64"/>
                    </a:cubicBezTo>
                    <a:cubicBezTo>
                      <a:pt x="114" y="65"/>
                      <a:pt x="113" y="66"/>
                      <a:pt x="112" y="67"/>
                    </a:cubicBezTo>
                    <a:cubicBezTo>
                      <a:pt x="111" y="67"/>
                      <a:pt x="111" y="68"/>
                      <a:pt x="110" y="68"/>
                    </a:cubicBezTo>
                    <a:cubicBezTo>
                      <a:pt x="110" y="68"/>
                      <a:pt x="110" y="68"/>
                      <a:pt x="110" y="68"/>
                    </a:cubicBezTo>
                    <a:cubicBezTo>
                      <a:pt x="110" y="68"/>
                      <a:pt x="110" y="68"/>
                      <a:pt x="110" y="68"/>
                    </a:cubicBezTo>
                    <a:cubicBezTo>
                      <a:pt x="108" y="70"/>
                      <a:pt x="106" y="70"/>
                      <a:pt x="105" y="71"/>
                    </a:cubicBezTo>
                    <a:cubicBezTo>
                      <a:pt x="105" y="71"/>
                      <a:pt x="105" y="71"/>
                      <a:pt x="105" y="71"/>
                    </a:cubicBezTo>
                    <a:cubicBezTo>
                      <a:pt x="103" y="72"/>
                      <a:pt x="104" y="74"/>
                      <a:pt x="102" y="75"/>
                    </a:cubicBezTo>
                    <a:cubicBezTo>
                      <a:pt x="102" y="75"/>
                      <a:pt x="102" y="75"/>
                      <a:pt x="102" y="75"/>
                    </a:cubicBezTo>
                    <a:cubicBezTo>
                      <a:pt x="101" y="76"/>
                      <a:pt x="100" y="77"/>
                      <a:pt x="99" y="78"/>
                    </a:cubicBezTo>
                    <a:cubicBezTo>
                      <a:pt x="99" y="78"/>
                      <a:pt x="99" y="78"/>
                      <a:pt x="99" y="78"/>
                    </a:cubicBezTo>
                    <a:cubicBezTo>
                      <a:pt x="99" y="79"/>
                      <a:pt x="98" y="79"/>
                      <a:pt x="98" y="80"/>
                    </a:cubicBezTo>
                    <a:cubicBezTo>
                      <a:pt x="98" y="80"/>
                      <a:pt x="98" y="80"/>
                      <a:pt x="98" y="80"/>
                    </a:cubicBezTo>
                    <a:cubicBezTo>
                      <a:pt x="96" y="80"/>
                      <a:pt x="95" y="80"/>
                      <a:pt x="94" y="82"/>
                    </a:cubicBezTo>
                    <a:cubicBezTo>
                      <a:pt x="94" y="82"/>
                      <a:pt x="94" y="82"/>
                      <a:pt x="94" y="82"/>
                    </a:cubicBezTo>
                    <a:cubicBezTo>
                      <a:pt x="93" y="82"/>
                      <a:pt x="92" y="82"/>
                      <a:pt x="92" y="83"/>
                    </a:cubicBezTo>
                    <a:cubicBezTo>
                      <a:pt x="92" y="83"/>
                      <a:pt x="92" y="83"/>
                      <a:pt x="92" y="83"/>
                    </a:cubicBezTo>
                    <a:cubicBezTo>
                      <a:pt x="92" y="83"/>
                      <a:pt x="92" y="83"/>
                      <a:pt x="92" y="83"/>
                    </a:cubicBezTo>
                    <a:cubicBezTo>
                      <a:pt x="90" y="85"/>
                      <a:pt x="88" y="88"/>
                      <a:pt x="85" y="88"/>
                    </a:cubicBezTo>
                    <a:cubicBezTo>
                      <a:pt x="85" y="89"/>
                      <a:pt x="85" y="89"/>
                      <a:pt x="85" y="89"/>
                    </a:cubicBezTo>
                    <a:cubicBezTo>
                      <a:pt x="85" y="89"/>
                      <a:pt x="85" y="89"/>
                      <a:pt x="85" y="89"/>
                    </a:cubicBezTo>
                    <a:cubicBezTo>
                      <a:pt x="84" y="89"/>
                      <a:pt x="84" y="90"/>
                      <a:pt x="84" y="90"/>
                    </a:cubicBezTo>
                    <a:cubicBezTo>
                      <a:pt x="84" y="90"/>
                      <a:pt x="84" y="90"/>
                      <a:pt x="84" y="90"/>
                    </a:cubicBezTo>
                    <a:cubicBezTo>
                      <a:pt x="84" y="91"/>
                      <a:pt x="83" y="91"/>
                      <a:pt x="83" y="91"/>
                    </a:cubicBezTo>
                    <a:cubicBezTo>
                      <a:pt x="82" y="92"/>
                      <a:pt x="82" y="92"/>
                      <a:pt x="81" y="93"/>
                    </a:cubicBezTo>
                    <a:cubicBezTo>
                      <a:pt x="81" y="94"/>
                      <a:pt x="80" y="94"/>
                      <a:pt x="80" y="94"/>
                    </a:cubicBezTo>
                    <a:cubicBezTo>
                      <a:pt x="79" y="94"/>
                      <a:pt x="79" y="94"/>
                      <a:pt x="78" y="95"/>
                    </a:cubicBezTo>
                    <a:cubicBezTo>
                      <a:pt x="78" y="95"/>
                      <a:pt x="78" y="95"/>
                      <a:pt x="78" y="95"/>
                    </a:cubicBezTo>
                    <a:cubicBezTo>
                      <a:pt x="77" y="95"/>
                      <a:pt x="77" y="95"/>
                      <a:pt x="77" y="95"/>
                    </a:cubicBezTo>
                    <a:cubicBezTo>
                      <a:pt x="77" y="95"/>
                      <a:pt x="77" y="95"/>
                      <a:pt x="77" y="95"/>
                    </a:cubicBezTo>
                    <a:cubicBezTo>
                      <a:pt x="76" y="95"/>
                      <a:pt x="76" y="95"/>
                      <a:pt x="75" y="96"/>
                    </a:cubicBezTo>
                    <a:cubicBezTo>
                      <a:pt x="75" y="96"/>
                      <a:pt x="75" y="97"/>
                      <a:pt x="75" y="97"/>
                    </a:cubicBezTo>
                    <a:cubicBezTo>
                      <a:pt x="75" y="97"/>
                      <a:pt x="75" y="97"/>
                      <a:pt x="75" y="97"/>
                    </a:cubicBezTo>
                    <a:cubicBezTo>
                      <a:pt x="74" y="98"/>
                      <a:pt x="74" y="98"/>
                      <a:pt x="73" y="99"/>
                    </a:cubicBezTo>
                    <a:cubicBezTo>
                      <a:pt x="73" y="99"/>
                      <a:pt x="73" y="99"/>
                      <a:pt x="73" y="99"/>
                    </a:cubicBezTo>
                    <a:cubicBezTo>
                      <a:pt x="73" y="99"/>
                      <a:pt x="73" y="99"/>
                      <a:pt x="73" y="99"/>
                    </a:cubicBezTo>
                    <a:cubicBezTo>
                      <a:pt x="73" y="99"/>
                      <a:pt x="73" y="99"/>
                      <a:pt x="73" y="99"/>
                    </a:cubicBezTo>
                    <a:cubicBezTo>
                      <a:pt x="72" y="100"/>
                      <a:pt x="72" y="100"/>
                      <a:pt x="72" y="100"/>
                    </a:cubicBezTo>
                    <a:cubicBezTo>
                      <a:pt x="72" y="100"/>
                      <a:pt x="72" y="100"/>
                      <a:pt x="72" y="100"/>
                    </a:cubicBezTo>
                    <a:cubicBezTo>
                      <a:pt x="72" y="100"/>
                      <a:pt x="71" y="101"/>
                      <a:pt x="71" y="101"/>
                    </a:cubicBezTo>
                    <a:cubicBezTo>
                      <a:pt x="71" y="101"/>
                      <a:pt x="71" y="101"/>
                      <a:pt x="71" y="101"/>
                    </a:cubicBezTo>
                    <a:cubicBezTo>
                      <a:pt x="70" y="101"/>
                      <a:pt x="70" y="102"/>
                      <a:pt x="69" y="103"/>
                    </a:cubicBezTo>
                    <a:cubicBezTo>
                      <a:pt x="69" y="103"/>
                      <a:pt x="69" y="103"/>
                      <a:pt x="69" y="103"/>
                    </a:cubicBezTo>
                    <a:cubicBezTo>
                      <a:pt x="68" y="103"/>
                      <a:pt x="67" y="104"/>
                      <a:pt x="67" y="105"/>
                    </a:cubicBezTo>
                    <a:cubicBezTo>
                      <a:pt x="67" y="105"/>
                      <a:pt x="67" y="105"/>
                      <a:pt x="67" y="105"/>
                    </a:cubicBezTo>
                    <a:cubicBezTo>
                      <a:pt x="67" y="105"/>
                      <a:pt x="67" y="105"/>
                      <a:pt x="66" y="106"/>
                    </a:cubicBezTo>
                    <a:cubicBezTo>
                      <a:pt x="67" y="106"/>
                      <a:pt x="67" y="106"/>
                      <a:pt x="67" y="106"/>
                    </a:cubicBezTo>
                    <a:cubicBezTo>
                      <a:pt x="66" y="106"/>
                      <a:pt x="66" y="106"/>
                      <a:pt x="65" y="106"/>
                    </a:cubicBezTo>
                    <a:cubicBezTo>
                      <a:pt x="65" y="107"/>
                      <a:pt x="65" y="107"/>
                      <a:pt x="65" y="107"/>
                    </a:cubicBezTo>
                    <a:cubicBezTo>
                      <a:pt x="65" y="107"/>
                      <a:pt x="65" y="107"/>
                      <a:pt x="65" y="107"/>
                    </a:cubicBezTo>
                    <a:cubicBezTo>
                      <a:pt x="64" y="108"/>
                      <a:pt x="63" y="108"/>
                      <a:pt x="63" y="109"/>
                    </a:cubicBezTo>
                    <a:cubicBezTo>
                      <a:pt x="62" y="110"/>
                      <a:pt x="62" y="110"/>
                      <a:pt x="63" y="111"/>
                    </a:cubicBezTo>
                    <a:cubicBezTo>
                      <a:pt x="63" y="111"/>
                      <a:pt x="64" y="112"/>
                      <a:pt x="64" y="112"/>
                    </a:cubicBezTo>
                    <a:cubicBezTo>
                      <a:pt x="64" y="112"/>
                      <a:pt x="64" y="112"/>
                      <a:pt x="64" y="112"/>
                    </a:cubicBezTo>
                    <a:cubicBezTo>
                      <a:pt x="63" y="112"/>
                      <a:pt x="63" y="112"/>
                      <a:pt x="63" y="112"/>
                    </a:cubicBezTo>
                    <a:cubicBezTo>
                      <a:pt x="62" y="112"/>
                      <a:pt x="62" y="112"/>
                      <a:pt x="61" y="112"/>
                    </a:cubicBezTo>
                    <a:cubicBezTo>
                      <a:pt x="61" y="111"/>
                      <a:pt x="60" y="111"/>
                      <a:pt x="60" y="112"/>
                    </a:cubicBezTo>
                    <a:cubicBezTo>
                      <a:pt x="59" y="112"/>
                      <a:pt x="59" y="113"/>
                      <a:pt x="58" y="113"/>
                    </a:cubicBezTo>
                    <a:cubicBezTo>
                      <a:pt x="58" y="113"/>
                      <a:pt x="58" y="113"/>
                      <a:pt x="58" y="113"/>
                    </a:cubicBezTo>
                    <a:cubicBezTo>
                      <a:pt x="58" y="114"/>
                      <a:pt x="58" y="114"/>
                      <a:pt x="58" y="114"/>
                    </a:cubicBezTo>
                    <a:cubicBezTo>
                      <a:pt x="58" y="114"/>
                      <a:pt x="58" y="113"/>
                      <a:pt x="58" y="113"/>
                    </a:cubicBezTo>
                    <a:cubicBezTo>
                      <a:pt x="57" y="114"/>
                      <a:pt x="57" y="114"/>
                      <a:pt x="57" y="115"/>
                    </a:cubicBezTo>
                    <a:cubicBezTo>
                      <a:pt x="57" y="115"/>
                      <a:pt x="56" y="115"/>
                      <a:pt x="56" y="115"/>
                    </a:cubicBezTo>
                    <a:cubicBezTo>
                      <a:pt x="56" y="115"/>
                      <a:pt x="56" y="116"/>
                      <a:pt x="56" y="116"/>
                    </a:cubicBezTo>
                    <a:cubicBezTo>
                      <a:pt x="56" y="116"/>
                      <a:pt x="56" y="117"/>
                      <a:pt x="56" y="117"/>
                    </a:cubicBezTo>
                    <a:cubicBezTo>
                      <a:pt x="56" y="117"/>
                      <a:pt x="56" y="117"/>
                      <a:pt x="56" y="117"/>
                    </a:cubicBezTo>
                    <a:cubicBezTo>
                      <a:pt x="55" y="117"/>
                      <a:pt x="54" y="118"/>
                      <a:pt x="54" y="119"/>
                    </a:cubicBezTo>
                    <a:cubicBezTo>
                      <a:pt x="54" y="119"/>
                      <a:pt x="54" y="119"/>
                      <a:pt x="54" y="119"/>
                    </a:cubicBezTo>
                    <a:cubicBezTo>
                      <a:pt x="53" y="119"/>
                      <a:pt x="53" y="119"/>
                      <a:pt x="53" y="120"/>
                    </a:cubicBezTo>
                    <a:cubicBezTo>
                      <a:pt x="53" y="120"/>
                      <a:pt x="53" y="120"/>
                      <a:pt x="53" y="120"/>
                    </a:cubicBezTo>
                    <a:cubicBezTo>
                      <a:pt x="53" y="120"/>
                      <a:pt x="52" y="120"/>
                      <a:pt x="52" y="121"/>
                    </a:cubicBezTo>
                    <a:cubicBezTo>
                      <a:pt x="52" y="121"/>
                      <a:pt x="52" y="121"/>
                      <a:pt x="52" y="121"/>
                    </a:cubicBezTo>
                    <a:cubicBezTo>
                      <a:pt x="51" y="121"/>
                      <a:pt x="51" y="121"/>
                      <a:pt x="50" y="123"/>
                    </a:cubicBezTo>
                    <a:cubicBezTo>
                      <a:pt x="50" y="123"/>
                      <a:pt x="50" y="123"/>
                      <a:pt x="50" y="123"/>
                    </a:cubicBezTo>
                    <a:cubicBezTo>
                      <a:pt x="50" y="123"/>
                      <a:pt x="50" y="123"/>
                      <a:pt x="50" y="123"/>
                    </a:cubicBezTo>
                    <a:cubicBezTo>
                      <a:pt x="49" y="123"/>
                      <a:pt x="49" y="124"/>
                      <a:pt x="49" y="124"/>
                    </a:cubicBezTo>
                    <a:cubicBezTo>
                      <a:pt x="49" y="124"/>
                      <a:pt x="49" y="124"/>
                      <a:pt x="49" y="124"/>
                    </a:cubicBezTo>
                    <a:cubicBezTo>
                      <a:pt x="48" y="124"/>
                      <a:pt x="48" y="124"/>
                      <a:pt x="48" y="124"/>
                    </a:cubicBezTo>
                    <a:cubicBezTo>
                      <a:pt x="46" y="125"/>
                      <a:pt x="45" y="127"/>
                      <a:pt x="44" y="128"/>
                    </a:cubicBezTo>
                    <a:cubicBezTo>
                      <a:pt x="44" y="128"/>
                      <a:pt x="44" y="128"/>
                      <a:pt x="44" y="128"/>
                    </a:cubicBezTo>
                    <a:cubicBezTo>
                      <a:pt x="44" y="128"/>
                      <a:pt x="44" y="128"/>
                      <a:pt x="44" y="128"/>
                    </a:cubicBezTo>
                    <a:cubicBezTo>
                      <a:pt x="44" y="128"/>
                      <a:pt x="43" y="129"/>
                      <a:pt x="43" y="129"/>
                    </a:cubicBezTo>
                    <a:cubicBezTo>
                      <a:pt x="43" y="129"/>
                      <a:pt x="43" y="129"/>
                      <a:pt x="43" y="129"/>
                    </a:cubicBezTo>
                    <a:cubicBezTo>
                      <a:pt x="43" y="129"/>
                      <a:pt x="43" y="129"/>
                      <a:pt x="43" y="129"/>
                    </a:cubicBezTo>
                    <a:cubicBezTo>
                      <a:pt x="43" y="129"/>
                      <a:pt x="43" y="129"/>
                      <a:pt x="43" y="129"/>
                    </a:cubicBezTo>
                    <a:cubicBezTo>
                      <a:pt x="42" y="129"/>
                      <a:pt x="42" y="129"/>
                      <a:pt x="42" y="130"/>
                    </a:cubicBezTo>
                    <a:cubicBezTo>
                      <a:pt x="42" y="131"/>
                      <a:pt x="42" y="131"/>
                      <a:pt x="42" y="131"/>
                    </a:cubicBezTo>
                    <a:cubicBezTo>
                      <a:pt x="42" y="131"/>
                      <a:pt x="42" y="131"/>
                      <a:pt x="42" y="131"/>
                    </a:cubicBezTo>
                    <a:cubicBezTo>
                      <a:pt x="41" y="132"/>
                      <a:pt x="41" y="132"/>
                      <a:pt x="41" y="132"/>
                    </a:cubicBezTo>
                    <a:cubicBezTo>
                      <a:pt x="42" y="133"/>
                      <a:pt x="42" y="133"/>
                      <a:pt x="43" y="133"/>
                    </a:cubicBezTo>
                    <a:cubicBezTo>
                      <a:pt x="43" y="133"/>
                      <a:pt x="43" y="133"/>
                      <a:pt x="43" y="133"/>
                    </a:cubicBezTo>
                    <a:cubicBezTo>
                      <a:pt x="43" y="134"/>
                      <a:pt x="42" y="134"/>
                      <a:pt x="42" y="134"/>
                    </a:cubicBezTo>
                    <a:cubicBezTo>
                      <a:pt x="42" y="134"/>
                      <a:pt x="42" y="134"/>
                      <a:pt x="41" y="134"/>
                    </a:cubicBezTo>
                    <a:cubicBezTo>
                      <a:pt x="41" y="134"/>
                      <a:pt x="40" y="134"/>
                      <a:pt x="40" y="135"/>
                    </a:cubicBezTo>
                    <a:cubicBezTo>
                      <a:pt x="40" y="135"/>
                      <a:pt x="40" y="135"/>
                      <a:pt x="40" y="135"/>
                    </a:cubicBezTo>
                    <a:cubicBezTo>
                      <a:pt x="39" y="136"/>
                      <a:pt x="39" y="136"/>
                      <a:pt x="39" y="136"/>
                    </a:cubicBezTo>
                    <a:cubicBezTo>
                      <a:pt x="38" y="137"/>
                      <a:pt x="37" y="138"/>
                      <a:pt x="37" y="139"/>
                    </a:cubicBezTo>
                    <a:cubicBezTo>
                      <a:pt x="37" y="139"/>
                      <a:pt x="37" y="139"/>
                      <a:pt x="37" y="139"/>
                    </a:cubicBezTo>
                    <a:cubicBezTo>
                      <a:pt x="36" y="139"/>
                      <a:pt x="36" y="139"/>
                      <a:pt x="36" y="140"/>
                    </a:cubicBezTo>
                    <a:cubicBezTo>
                      <a:pt x="36" y="140"/>
                      <a:pt x="36" y="140"/>
                      <a:pt x="36" y="140"/>
                    </a:cubicBezTo>
                    <a:cubicBezTo>
                      <a:pt x="35" y="140"/>
                      <a:pt x="35" y="140"/>
                      <a:pt x="34" y="141"/>
                    </a:cubicBezTo>
                    <a:cubicBezTo>
                      <a:pt x="34" y="141"/>
                      <a:pt x="34" y="141"/>
                      <a:pt x="34" y="141"/>
                    </a:cubicBezTo>
                    <a:cubicBezTo>
                      <a:pt x="34" y="141"/>
                      <a:pt x="34" y="141"/>
                      <a:pt x="34" y="141"/>
                    </a:cubicBezTo>
                    <a:cubicBezTo>
                      <a:pt x="33" y="142"/>
                      <a:pt x="33" y="142"/>
                      <a:pt x="33" y="143"/>
                    </a:cubicBezTo>
                    <a:cubicBezTo>
                      <a:pt x="33" y="143"/>
                      <a:pt x="33" y="144"/>
                      <a:pt x="33" y="144"/>
                    </a:cubicBezTo>
                    <a:cubicBezTo>
                      <a:pt x="33" y="145"/>
                      <a:pt x="33" y="145"/>
                      <a:pt x="33" y="145"/>
                    </a:cubicBezTo>
                    <a:cubicBezTo>
                      <a:pt x="32" y="145"/>
                      <a:pt x="32" y="145"/>
                      <a:pt x="32" y="145"/>
                    </a:cubicBezTo>
                    <a:cubicBezTo>
                      <a:pt x="32" y="145"/>
                      <a:pt x="32" y="145"/>
                      <a:pt x="32" y="145"/>
                    </a:cubicBezTo>
                    <a:cubicBezTo>
                      <a:pt x="31" y="145"/>
                      <a:pt x="31" y="145"/>
                      <a:pt x="31" y="146"/>
                    </a:cubicBezTo>
                    <a:cubicBezTo>
                      <a:pt x="31" y="147"/>
                      <a:pt x="30" y="148"/>
                      <a:pt x="29" y="149"/>
                    </a:cubicBezTo>
                    <a:cubicBezTo>
                      <a:pt x="29" y="149"/>
                      <a:pt x="29" y="149"/>
                      <a:pt x="29" y="149"/>
                    </a:cubicBezTo>
                    <a:cubicBezTo>
                      <a:pt x="29" y="149"/>
                      <a:pt x="29" y="149"/>
                      <a:pt x="29" y="149"/>
                    </a:cubicBezTo>
                    <a:cubicBezTo>
                      <a:pt x="27" y="150"/>
                      <a:pt x="26" y="151"/>
                      <a:pt x="25" y="154"/>
                    </a:cubicBezTo>
                    <a:cubicBezTo>
                      <a:pt x="25" y="154"/>
                      <a:pt x="24" y="154"/>
                      <a:pt x="24" y="154"/>
                    </a:cubicBezTo>
                    <a:cubicBezTo>
                      <a:pt x="24" y="154"/>
                      <a:pt x="24" y="154"/>
                      <a:pt x="24" y="154"/>
                    </a:cubicBezTo>
                    <a:cubicBezTo>
                      <a:pt x="24" y="154"/>
                      <a:pt x="24" y="154"/>
                      <a:pt x="24" y="154"/>
                    </a:cubicBezTo>
                    <a:cubicBezTo>
                      <a:pt x="24" y="154"/>
                      <a:pt x="24" y="154"/>
                      <a:pt x="24" y="154"/>
                    </a:cubicBezTo>
                    <a:cubicBezTo>
                      <a:pt x="24" y="154"/>
                      <a:pt x="24" y="155"/>
                      <a:pt x="23" y="155"/>
                    </a:cubicBezTo>
                    <a:cubicBezTo>
                      <a:pt x="24" y="155"/>
                      <a:pt x="24" y="155"/>
                      <a:pt x="24" y="155"/>
                    </a:cubicBezTo>
                    <a:cubicBezTo>
                      <a:pt x="24" y="155"/>
                      <a:pt x="24" y="155"/>
                      <a:pt x="24" y="155"/>
                    </a:cubicBezTo>
                    <a:cubicBezTo>
                      <a:pt x="24" y="155"/>
                      <a:pt x="24" y="155"/>
                      <a:pt x="24" y="155"/>
                    </a:cubicBezTo>
                    <a:cubicBezTo>
                      <a:pt x="24" y="155"/>
                      <a:pt x="24" y="155"/>
                      <a:pt x="24" y="155"/>
                    </a:cubicBezTo>
                    <a:cubicBezTo>
                      <a:pt x="24" y="155"/>
                      <a:pt x="24" y="155"/>
                      <a:pt x="23" y="155"/>
                    </a:cubicBezTo>
                    <a:cubicBezTo>
                      <a:pt x="23" y="155"/>
                      <a:pt x="23" y="155"/>
                      <a:pt x="23" y="156"/>
                    </a:cubicBezTo>
                    <a:cubicBezTo>
                      <a:pt x="23" y="156"/>
                      <a:pt x="23" y="156"/>
                      <a:pt x="23" y="156"/>
                    </a:cubicBezTo>
                    <a:cubicBezTo>
                      <a:pt x="23" y="156"/>
                      <a:pt x="23" y="156"/>
                      <a:pt x="23" y="156"/>
                    </a:cubicBezTo>
                    <a:cubicBezTo>
                      <a:pt x="23" y="156"/>
                      <a:pt x="23" y="156"/>
                      <a:pt x="23" y="156"/>
                    </a:cubicBezTo>
                    <a:cubicBezTo>
                      <a:pt x="22" y="156"/>
                      <a:pt x="22" y="156"/>
                      <a:pt x="23" y="157"/>
                    </a:cubicBezTo>
                    <a:cubicBezTo>
                      <a:pt x="23" y="157"/>
                      <a:pt x="23" y="157"/>
                      <a:pt x="23" y="157"/>
                    </a:cubicBezTo>
                    <a:cubicBezTo>
                      <a:pt x="23" y="157"/>
                      <a:pt x="23" y="157"/>
                      <a:pt x="23" y="157"/>
                    </a:cubicBezTo>
                    <a:cubicBezTo>
                      <a:pt x="23" y="157"/>
                      <a:pt x="23" y="157"/>
                      <a:pt x="23" y="157"/>
                    </a:cubicBezTo>
                    <a:cubicBezTo>
                      <a:pt x="23" y="157"/>
                      <a:pt x="23" y="157"/>
                      <a:pt x="23" y="158"/>
                    </a:cubicBezTo>
                    <a:cubicBezTo>
                      <a:pt x="24" y="158"/>
                      <a:pt x="24" y="158"/>
                      <a:pt x="24" y="159"/>
                    </a:cubicBezTo>
                    <a:cubicBezTo>
                      <a:pt x="24" y="160"/>
                      <a:pt x="24" y="160"/>
                      <a:pt x="23" y="161"/>
                    </a:cubicBezTo>
                    <a:cubicBezTo>
                      <a:pt x="23" y="161"/>
                      <a:pt x="24" y="161"/>
                      <a:pt x="24" y="161"/>
                    </a:cubicBezTo>
                    <a:cubicBezTo>
                      <a:pt x="24" y="161"/>
                      <a:pt x="24" y="161"/>
                      <a:pt x="24" y="161"/>
                    </a:cubicBezTo>
                    <a:cubicBezTo>
                      <a:pt x="23" y="161"/>
                      <a:pt x="23" y="161"/>
                      <a:pt x="23" y="161"/>
                    </a:cubicBezTo>
                    <a:cubicBezTo>
                      <a:pt x="23" y="161"/>
                      <a:pt x="23" y="161"/>
                      <a:pt x="23" y="161"/>
                    </a:cubicBezTo>
                    <a:cubicBezTo>
                      <a:pt x="23" y="161"/>
                      <a:pt x="23" y="161"/>
                      <a:pt x="23" y="161"/>
                    </a:cubicBezTo>
                    <a:cubicBezTo>
                      <a:pt x="23" y="161"/>
                      <a:pt x="23" y="161"/>
                      <a:pt x="23" y="161"/>
                    </a:cubicBezTo>
                    <a:cubicBezTo>
                      <a:pt x="23" y="161"/>
                      <a:pt x="23" y="161"/>
                      <a:pt x="23" y="161"/>
                    </a:cubicBezTo>
                    <a:cubicBezTo>
                      <a:pt x="22" y="161"/>
                      <a:pt x="21" y="161"/>
                      <a:pt x="21" y="161"/>
                    </a:cubicBezTo>
                    <a:cubicBezTo>
                      <a:pt x="20" y="161"/>
                      <a:pt x="20" y="161"/>
                      <a:pt x="19" y="161"/>
                    </a:cubicBezTo>
                    <a:cubicBezTo>
                      <a:pt x="19" y="161"/>
                      <a:pt x="19" y="161"/>
                      <a:pt x="19" y="161"/>
                    </a:cubicBezTo>
                    <a:cubicBezTo>
                      <a:pt x="19" y="160"/>
                      <a:pt x="19" y="160"/>
                      <a:pt x="19" y="161"/>
                    </a:cubicBezTo>
                    <a:cubicBezTo>
                      <a:pt x="19" y="161"/>
                      <a:pt x="19" y="161"/>
                      <a:pt x="19" y="161"/>
                    </a:cubicBezTo>
                    <a:cubicBezTo>
                      <a:pt x="18" y="161"/>
                      <a:pt x="18" y="161"/>
                      <a:pt x="19" y="162"/>
                    </a:cubicBezTo>
                    <a:cubicBezTo>
                      <a:pt x="19" y="162"/>
                      <a:pt x="19" y="162"/>
                      <a:pt x="19" y="162"/>
                    </a:cubicBezTo>
                    <a:cubicBezTo>
                      <a:pt x="19" y="162"/>
                      <a:pt x="19" y="162"/>
                      <a:pt x="19" y="162"/>
                    </a:cubicBezTo>
                    <a:cubicBezTo>
                      <a:pt x="19" y="162"/>
                      <a:pt x="20" y="162"/>
                      <a:pt x="20" y="162"/>
                    </a:cubicBezTo>
                    <a:cubicBezTo>
                      <a:pt x="20" y="163"/>
                      <a:pt x="20" y="163"/>
                      <a:pt x="19" y="164"/>
                    </a:cubicBezTo>
                    <a:cubicBezTo>
                      <a:pt x="19" y="163"/>
                      <a:pt x="19" y="163"/>
                      <a:pt x="19" y="163"/>
                    </a:cubicBezTo>
                    <a:cubicBezTo>
                      <a:pt x="18" y="163"/>
                      <a:pt x="18" y="163"/>
                      <a:pt x="18" y="163"/>
                    </a:cubicBezTo>
                    <a:cubicBezTo>
                      <a:pt x="18" y="164"/>
                      <a:pt x="17" y="164"/>
                      <a:pt x="17" y="164"/>
                    </a:cubicBezTo>
                    <a:cubicBezTo>
                      <a:pt x="16" y="164"/>
                      <a:pt x="16" y="165"/>
                      <a:pt x="17" y="166"/>
                    </a:cubicBezTo>
                    <a:cubicBezTo>
                      <a:pt x="17" y="166"/>
                      <a:pt x="17" y="166"/>
                      <a:pt x="17" y="166"/>
                    </a:cubicBezTo>
                    <a:cubicBezTo>
                      <a:pt x="17" y="166"/>
                      <a:pt x="17" y="167"/>
                      <a:pt x="17" y="167"/>
                    </a:cubicBezTo>
                    <a:cubicBezTo>
                      <a:pt x="18" y="167"/>
                      <a:pt x="18" y="167"/>
                      <a:pt x="18" y="167"/>
                    </a:cubicBezTo>
                    <a:cubicBezTo>
                      <a:pt x="19" y="168"/>
                      <a:pt x="18" y="168"/>
                      <a:pt x="18" y="169"/>
                    </a:cubicBezTo>
                    <a:cubicBezTo>
                      <a:pt x="17" y="169"/>
                      <a:pt x="17" y="169"/>
                      <a:pt x="16" y="170"/>
                    </a:cubicBezTo>
                    <a:cubicBezTo>
                      <a:pt x="16" y="170"/>
                      <a:pt x="16" y="170"/>
                      <a:pt x="16" y="171"/>
                    </a:cubicBezTo>
                    <a:cubicBezTo>
                      <a:pt x="15" y="171"/>
                      <a:pt x="15" y="171"/>
                      <a:pt x="14" y="172"/>
                    </a:cubicBezTo>
                    <a:cubicBezTo>
                      <a:pt x="14" y="172"/>
                      <a:pt x="14" y="172"/>
                      <a:pt x="14" y="173"/>
                    </a:cubicBezTo>
                    <a:cubicBezTo>
                      <a:pt x="14" y="173"/>
                      <a:pt x="14" y="173"/>
                      <a:pt x="14" y="174"/>
                    </a:cubicBezTo>
                    <a:cubicBezTo>
                      <a:pt x="14" y="174"/>
                      <a:pt x="15" y="174"/>
                      <a:pt x="15" y="173"/>
                    </a:cubicBezTo>
                    <a:cubicBezTo>
                      <a:pt x="15" y="173"/>
                      <a:pt x="16" y="173"/>
                      <a:pt x="16" y="173"/>
                    </a:cubicBezTo>
                    <a:cubicBezTo>
                      <a:pt x="17" y="173"/>
                      <a:pt x="17" y="173"/>
                      <a:pt x="18" y="173"/>
                    </a:cubicBezTo>
                    <a:cubicBezTo>
                      <a:pt x="18" y="174"/>
                      <a:pt x="17" y="174"/>
                      <a:pt x="17" y="174"/>
                    </a:cubicBezTo>
                    <a:cubicBezTo>
                      <a:pt x="18" y="175"/>
                      <a:pt x="17" y="175"/>
                      <a:pt x="17" y="176"/>
                    </a:cubicBezTo>
                    <a:cubicBezTo>
                      <a:pt x="17" y="176"/>
                      <a:pt x="17" y="176"/>
                      <a:pt x="17" y="176"/>
                    </a:cubicBezTo>
                    <a:cubicBezTo>
                      <a:pt x="17" y="176"/>
                      <a:pt x="17" y="177"/>
                      <a:pt x="16" y="177"/>
                    </a:cubicBezTo>
                    <a:cubicBezTo>
                      <a:pt x="16" y="177"/>
                      <a:pt x="16" y="177"/>
                      <a:pt x="16" y="177"/>
                    </a:cubicBezTo>
                    <a:cubicBezTo>
                      <a:pt x="15" y="178"/>
                      <a:pt x="15" y="178"/>
                      <a:pt x="15" y="178"/>
                    </a:cubicBezTo>
                    <a:cubicBezTo>
                      <a:pt x="15" y="178"/>
                      <a:pt x="15" y="178"/>
                      <a:pt x="15" y="178"/>
                    </a:cubicBezTo>
                    <a:cubicBezTo>
                      <a:pt x="15" y="178"/>
                      <a:pt x="15" y="178"/>
                      <a:pt x="16" y="178"/>
                    </a:cubicBezTo>
                    <a:cubicBezTo>
                      <a:pt x="16" y="178"/>
                      <a:pt x="16" y="178"/>
                      <a:pt x="16" y="178"/>
                    </a:cubicBezTo>
                    <a:cubicBezTo>
                      <a:pt x="15" y="178"/>
                      <a:pt x="15" y="178"/>
                      <a:pt x="15" y="178"/>
                    </a:cubicBezTo>
                    <a:cubicBezTo>
                      <a:pt x="15" y="178"/>
                      <a:pt x="15" y="178"/>
                      <a:pt x="15" y="178"/>
                    </a:cubicBezTo>
                    <a:cubicBezTo>
                      <a:pt x="15" y="178"/>
                      <a:pt x="15" y="178"/>
                      <a:pt x="15" y="178"/>
                    </a:cubicBezTo>
                    <a:cubicBezTo>
                      <a:pt x="14" y="178"/>
                      <a:pt x="14" y="179"/>
                      <a:pt x="14" y="180"/>
                    </a:cubicBezTo>
                    <a:cubicBezTo>
                      <a:pt x="14" y="180"/>
                      <a:pt x="14" y="180"/>
                      <a:pt x="14" y="180"/>
                    </a:cubicBezTo>
                    <a:cubicBezTo>
                      <a:pt x="14" y="180"/>
                      <a:pt x="14" y="180"/>
                      <a:pt x="14" y="180"/>
                    </a:cubicBezTo>
                    <a:cubicBezTo>
                      <a:pt x="14" y="180"/>
                      <a:pt x="14" y="180"/>
                      <a:pt x="14" y="180"/>
                    </a:cubicBezTo>
                    <a:cubicBezTo>
                      <a:pt x="13" y="180"/>
                      <a:pt x="13" y="181"/>
                      <a:pt x="13" y="182"/>
                    </a:cubicBezTo>
                    <a:cubicBezTo>
                      <a:pt x="13" y="182"/>
                      <a:pt x="13" y="182"/>
                      <a:pt x="13" y="182"/>
                    </a:cubicBezTo>
                    <a:cubicBezTo>
                      <a:pt x="13" y="182"/>
                      <a:pt x="13" y="182"/>
                      <a:pt x="13" y="182"/>
                    </a:cubicBezTo>
                    <a:cubicBezTo>
                      <a:pt x="13" y="182"/>
                      <a:pt x="13" y="182"/>
                      <a:pt x="13" y="182"/>
                    </a:cubicBezTo>
                    <a:cubicBezTo>
                      <a:pt x="12" y="182"/>
                      <a:pt x="12" y="182"/>
                      <a:pt x="11" y="182"/>
                    </a:cubicBezTo>
                    <a:cubicBezTo>
                      <a:pt x="11" y="183"/>
                      <a:pt x="11" y="183"/>
                      <a:pt x="11" y="184"/>
                    </a:cubicBezTo>
                    <a:cubicBezTo>
                      <a:pt x="11" y="184"/>
                      <a:pt x="11" y="184"/>
                      <a:pt x="11" y="184"/>
                    </a:cubicBezTo>
                    <a:cubicBezTo>
                      <a:pt x="11" y="184"/>
                      <a:pt x="11" y="184"/>
                      <a:pt x="11" y="184"/>
                    </a:cubicBezTo>
                    <a:cubicBezTo>
                      <a:pt x="11" y="184"/>
                      <a:pt x="11" y="184"/>
                      <a:pt x="11" y="184"/>
                    </a:cubicBezTo>
                    <a:cubicBezTo>
                      <a:pt x="10" y="184"/>
                      <a:pt x="9" y="184"/>
                      <a:pt x="9" y="185"/>
                    </a:cubicBezTo>
                    <a:cubicBezTo>
                      <a:pt x="9" y="185"/>
                      <a:pt x="10" y="185"/>
                      <a:pt x="10" y="185"/>
                    </a:cubicBezTo>
                    <a:cubicBezTo>
                      <a:pt x="10" y="185"/>
                      <a:pt x="10" y="185"/>
                      <a:pt x="10" y="185"/>
                    </a:cubicBezTo>
                    <a:cubicBezTo>
                      <a:pt x="9" y="185"/>
                      <a:pt x="9" y="185"/>
                      <a:pt x="9" y="185"/>
                    </a:cubicBezTo>
                    <a:cubicBezTo>
                      <a:pt x="9" y="185"/>
                      <a:pt x="9" y="186"/>
                      <a:pt x="9" y="187"/>
                    </a:cubicBezTo>
                    <a:cubicBezTo>
                      <a:pt x="9" y="187"/>
                      <a:pt x="9" y="187"/>
                      <a:pt x="9" y="187"/>
                    </a:cubicBezTo>
                    <a:cubicBezTo>
                      <a:pt x="9" y="187"/>
                      <a:pt x="9" y="187"/>
                      <a:pt x="9" y="187"/>
                    </a:cubicBezTo>
                    <a:cubicBezTo>
                      <a:pt x="9" y="187"/>
                      <a:pt x="9" y="187"/>
                      <a:pt x="9" y="187"/>
                    </a:cubicBezTo>
                    <a:cubicBezTo>
                      <a:pt x="8" y="187"/>
                      <a:pt x="8" y="187"/>
                      <a:pt x="8" y="187"/>
                    </a:cubicBezTo>
                    <a:cubicBezTo>
                      <a:pt x="8" y="188"/>
                      <a:pt x="7" y="188"/>
                      <a:pt x="7" y="189"/>
                    </a:cubicBezTo>
                    <a:cubicBezTo>
                      <a:pt x="7" y="189"/>
                      <a:pt x="7" y="190"/>
                      <a:pt x="7" y="190"/>
                    </a:cubicBezTo>
                    <a:cubicBezTo>
                      <a:pt x="7" y="190"/>
                      <a:pt x="7" y="190"/>
                      <a:pt x="7" y="191"/>
                    </a:cubicBezTo>
                    <a:cubicBezTo>
                      <a:pt x="7" y="191"/>
                      <a:pt x="6" y="191"/>
                      <a:pt x="6" y="191"/>
                    </a:cubicBezTo>
                    <a:cubicBezTo>
                      <a:pt x="6" y="191"/>
                      <a:pt x="6" y="191"/>
                      <a:pt x="7" y="191"/>
                    </a:cubicBezTo>
                    <a:cubicBezTo>
                      <a:pt x="7" y="192"/>
                      <a:pt x="7" y="192"/>
                      <a:pt x="7" y="192"/>
                    </a:cubicBezTo>
                    <a:cubicBezTo>
                      <a:pt x="6" y="192"/>
                      <a:pt x="6" y="193"/>
                      <a:pt x="6" y="194"/>
                    </a:cubicBezTo>
                    <a:cubicBezTo>
                      <a:pt x="6" y="194"/>
                      <a:pt x="6" y="194"/>
                      <a:pt x="6" y="194"/>
                    </a:cubicBezTo>
                    <a:cubicBezTo>
                      <a:pt x="6" y="194"/>
                      <a:pt x="6" y="194"/>
                      <a:pt x="6" y="194"/>
                    </a:cubicBezTo>
                    <a:cubicBezTo>
                      <a:pt x="6" y="194"/>
                      <a:pt x="6" y="194"/>
                      <a:pt x="6" y="194"/>
                    </a:cubicBezTo>
                    <a:cubicBezTo>
                      <a:pt x="5" y="194"/>
                      <a:pt x="5" y="194"/>
                      <a:pt x="5" y="195"/>
                    </a:cubicBezTo>
                    <a:cubicBezTo>
                      <a:pt x="4" y="196"/>
                      <a:pt x="4" y="197"/>
                      <a:pt x="4" y="198"/>
                    </a:cubicBezTo>
                    <a:cubicBezTo>
                      <a:pt x="3" y="198"/>
                      <a:pt x="3" y="198"/>
                      <a:pt x="3" y="199"/>
                    </a:cubicBezTo>
                    <a:cubicBezTo>
                      <a:pt x="3" y="199"/>
                      <a:pt x="3" y="199"/>
                      <a:pt x="3" y="199"/>
                    </a:cubicBezTo>
                    <a:cubicBezTo>
                      <a:pt x="2" y="199"/>
                      <a:pt x="1" y="199"/>
                      <a:pt x="1" y="200"/>
                    </a:cubicBezTo>
                    <a:cubicBezTo>
                      <a:pt x="1" y="200"/>
                      <a:pt x="1" y="200"/>
                      <a:pt x="1" y="200"/>
                    </a:cubicBezTo>
                    <a:cubicBezTo>
                      <a:pt x="1" y="200"/>
                      <a:pt x="0" y="200"/>
                      <a:pt x="1" y="201"/>
                    </a:cubicBezTo>
                    <a:cubicBezTo>
                      <a:pt x="1" y="201"/>
                      <a:pt x="1" y="201"/>
                      <a:pt x="1" y="201"/>
                    </a:cubicBezTo>
                    <a:cubicBezTo>
                      <a:pt x="2" y="201"/>
                      <a:pt x="2" y="201"/>
                      <a:pt x="3" y="201"/>
                    </a:cubicBezTo>
                    <a:cubicBezTo>
                      <a:pt x="3" y="201"/>
                      <a:pt x="3" y="201"/>
                      <a:pt x="3" y="201"/>
                    </a:cubicBezTo>
                    <a:cubicBezTo>
                      <a:pt x="3" y="200"/>
                      <a:pt x="3" y="200"/>
                      <a:pt x="3" y="200"/>
                    </a:cubicBezTo>
                    <a:cubicBezTo>
                      <a:pt x="4" y="201"/>
                      <a:pt x="4" y="201"/>
                      <a:pt x="4" y="201"/>
                    </a:cubicBezTo>
                    <a:cubicBezTo>
                      <a:pt x="4" y="201"/>
                      <a:pt x="4" y="200"/>
                      <a:pt x="5" y="200"/>
                    </a:cubicBezTo>
                    <a:cubicBezTo>
                      <a:pt x="5" y="199"/>
                      <a:pt x="5" y="199"/>
                      <a:pt x="5" y="199"/>
                    </a:cubicBezTo>
                    <a:cubicBezTo>
                      <a:pt x="5" y="199"/>
                      <a:pt x="5" y="199"/>
                      <a:pt x="5" y="198"/>
                    </a:cubicBezTo>
                    <a:cubicBezTo>
                      <a:pt x="6" y="198"/>
                      <a:pt x="6" y="198"/>
                      <a:pt x="6" y="198"/>
                    </a:cubicBezTo>
                    <a:cubicBezTo>
                      <a:pt x="6" y="198"/>
                      <a:pt x="6" y="198"/>
                      <a:pt x="6" y="198"/>
                    </a:cubicBezTo>
                    <a:cubicBezTo>
                      <a:pt x="7" y="197"/>
                      <a:pt x="8" y="196"/>
                      <a:pt x="9" y="196"/>
                    </a:cubicBezTo>
                    <a:cubicBezTo>
                      <a:pt x="9" y="195"/>
                      <a:pt x="9" y="195"/>
                      <a:pt x="9" y="194"/>
                    </a:cubicBezTo>
                    <a:cubicBezTo>
                      <a:pt x="9" y="194"/>
                      <a:pt x="9" y="193"/>
                      <a:pt x="9" y="193"/>
                    </a:cubicBezTo>
                    <a:cubicBezTo>
                      <a:pt x="9" y="193"/>
                      <a:pt x="9" y="193"/>
                      <a:pt x="9" y="193"/>
                    </a:cubicBezTo>
                    <a:cubicBezTo>
                      <a:pt x="9" y="192"/>
                      <a:pt x="9" y="192"/>
                      <a:pt x="9" y="192"/>
                    </a:cubicBezTo>
                    <a:cubicBezTo>
                      <a:pt x="9" y="192"/>
                      <a:pt x="9" y="192"/>
                      <a:pt x="9" y="191"/>
                    </a:cubicBezTo>
                    <a:cubicBezTo>
                      <a:pt x="9" y="191"/>
                      <a:pt x="9" y="191"/>
                      <a:pt x="9" y="191"/>
                    </a:cubicBezTo>
                    <a:cubicBezTo>
                      <a:pt x="9" y="190"/>
                      <a:pt x="9" y="190"/>
                      <a:pt x="10" y="189"/>
                    </a:cubicBezTo>
                    <a:cubicBezTo>
                      <a:pt x="11" y="188"/>
                      <a:pt x="12" y="187"/>
                      <a:pt x="14" y="187"/>
                    </a:cubicBezTo>
                    <a:cubicBezTo>
                      <a:pt x="14" y="187"/>
                      <a:pt x="14" y="187"/>
                      <a:pt x="14" y="186"/>
                    </a:cubicBezTo>
                    <a:cubicBezTo>
                      <a:pt x="14" y="186"/>
                      <a:pt x="14" y="186"/>
                      <a:pt x="14" y="185"/>
                    </a:cubicBezTo>
                    <a:cubicBezTo>
                      <a:pt x="14" y="184"/>
                      <a:pt x="15" y="183"/>
                      <a:pt x="15" y="183"/>
                    </a:cubicBezTo>
                    <a:cubicBezTo>
                      <a:pt x="16" y="182"/>
                      <a:pt x="16" y="182"/>
                      <a:pt x="16" y="182"/>
                    </a:cubicBezTo>
                    <a:cubicBezTo>
                      <a:pt x="16" y="181"/>
                      <a:pt x="17" y="180"/>
                      <a:pt x="17" y="179"/>
                    </a:cubicBezTo>
                    <a:cubicBezTo>
                      <a:pt x="18" y="179"/>
                      <a:pt x="18" y="179"/>
                      <a:pt x="18" y="179"/>
                    </a:cubicBezTo>
                    <a:cubicBezTo>
                      <a:pt x="18" y="178"/>
                      <a:pt x="18" y="178"/>
                      <a:pt x="18" y="178"/>
                    </a:cubicBezTo>
                    <a:cubicBezTo>
                      <a:pt x="18" y="178"/>
                      <a:pt x="18" y="178"/>
                      <a:pt x="18" y="178"/>
                    </a:cubicBezTo>
                    <a:cubicBezTo>
                      <a:pt x="18" y="176"/>
                      <a:pt x="19" y="175"/>
                      <a:pt x="20" y="173"/>
                    </a:cubicBezTo>
                    <a:cubicBezTo>
                      <a:pt x="20" y="173"/>
                      <a:pt x="20" y="173"/>
                      <a:pt x="20" y="173"/>
                    </a:cubicBezTo>
                    <a:cubicBezTo>
                      <a:pt x="20" y="173"/>
                      <a:pt x="20" y="172"/>
                      <a:pt x="20" y="172"/>
                    </a:cubicBezTo>
                    <a:cubicBezTo>
                      <a:pt x="20" y="172"/>
                      <a:pt x="20" y="172"/>
                      <a:pt x="21" y="172"/>
                    </a:cubicBezTo>
                    <a:cubicBezTo>
                      <a:pt x="21" y="171"/>
                      <a:pt x="21" y="171"/>
                      <a:pt x="21" y="170"/>
                    </a:cubicBezTo>
                    <a:cubicBezTo>
                      <a:pt x="21" y="170"/>
                      <a:pt x="21" y="170"/>
                      <a:pt x="22" y="170"/>
                    </a:cubicBezTo>
                    <a:cubicBezTo>
                      <a:pt x="22" y="169"/>
                      <a:pt x="23" y="168"/>
                      <a:pt x="24" y="168"/>
                    </a:cubicBezTo>
                    <a:cubicBezTo>
                      <a:pt x="25" y="168"/>
                      <a:pt x="25" y="168"/>
                      <a:pt x="25" y="168"/>
                    </a:cubicBezTo>
                    <a:cubicBezTo>
                      <a:pt x="25" y="169"/>
                      <a:pt x="25" y="169"/>
                      <a:pt x="25" y="170"/>
                    </a:cubicBezTo>
                    <a:cubicBezTo>
                      <a:pt x="24" y="170"/>
                      <a:pt x="25" y="170"/>
                      <a:pt x="25" y="170"/>
                    </a:cubicBezTo>
                    <a:cubicBezTo>
                      <a:pt x="26" y="170"/>
                      <a:pt x="26" y="170"/>
                      <a:pt x="27" y="170"/>
                    </a:cubicBezTo>
                    <a:cubicBezTo>
                      <a:pt x="27" y="170"/>
                      <a:pt x="28" y="170"/>
                      <a:pt x="28" y="170"/>
                    </a:cubicBezTo>
                    <a:cubicBezTo>
                      <a:pt x="28" y="169"/>
                      <a:pt x="29" y="169"/>
                      <a:pt x="29" y="169"/>
                    </a:cubicBezTo>
                    <a:cubicBezTo>
                      <a:pt x="29" y="168"/>
                      <a:pt x="28" y="168"/>
                      <a:pt x="28" y="168"/>
                    </a:cubicBezTo>
                    <a:cubicBezTo>
                      <a:pt x="28" y="168"/>
                      <a:pt x="28" y="168"/>
                      <a:pt x="28" y="167"/>
                    </a:cubicBezTo>
                    <a:cubicBezTo>
                      <a:pt x="27" y="167"/>
                      <a:pt x="27" y="167"/>
                      <a:pt x="27" y="167"/>
                    </a:cubicBezTo>
                    <a:cubicBezTo>
                      <a:pt x="28" y="167"/>
                      <a:pt x="28" y="167"/>
                      <a:pt x="28" y="167"/>
                    </a:cubicBezTo>
                    <a:cubicBezTo>
                      <a:pt x="28" y="167"/>
                      <a:pt x="28" y="168"/>
                      <a:pt x="28" y="168"/>
                    </a:cubicBezTo>
                    <a:cubicBezTo>
                      <a:pt x="28" y="167"/>
                      <a:pt x="29" y="166"/>
                      <a:pt x="28" y="166"/>
                    </a:cubicBezTo>
                    <a:cubicBezTo>
                      <a:pt x="28" y="165"/>
                      <a:pt x="28" y="164"/>
                      <a:pt x="28" y="164"/>
                    </a:cubicBezTo>
                    <a:cubicBezTo>
                      <a:pt x="29" y="164"/>
                      <a:pt x="29" y="164"/>
                      <a:pt x="29" y="163"/>
                    </a:cubicBezTo>
                    <a:cubicBezTo>
                      <a:pt x="29" y="163"/>
                      <a:pt x="29" y="163"/>
                      <a:pt x="30" y="162"/>
                    </a:cubicBezTo>
                    <a:cubicBezTo>
                      <a:pt x="31" y="158"/>
                      <a:pt x="33" y="155"/>
                      <a:pt x="35" y="152"/>
                    </a:cubicBezTo>
                    <a:cubicBezTo>
                      <a:pt x="35" y="151"/>
                      <a:pt x="35" y="151"/>
                      <a:pt x="36" y="151"/>
                    </a:cubicBezTo>
                    <a:cubicBezTo>
                      <a:pt x="36" y="150"/>
                      <a:pt x="37" y="149"/>
                      <a:pt x="38" y="147"/>
                    </a:cubicBezTo>
                    <a:cubicBezTo>
                      <a:pt x="38" y="146"/>
                      <a:pt x="40" y="145"/>
                      <a:pt x="40" y="144"/>
                    </a:cubicBezTo>
                    <a:cubicBezTo>
                      <a:pt x="41" y="144"/>
                      <a:pt x="41" y="144"/>
                      <a:pt x="41" y="144"/>
                    </a:cubicBezTo>
                    <a:cubicBezTo>
                      <a:pt x="42" y="141"/>
                      <a:pt x="44" y="139"/>
                      <a:pt x="46" y="137"/>
                    </a:cubicBezTo>
                    <a:cubicBezTo>
                      <a:pt x="47" y="136"/>
                      <a:pt x="49" y="135"/>
                      <a:pt x="49" y="134"/>
                    </a:cubicBezTo>
                    <a:cubicBezTo>
                      <a:pt x="49" y="133"/>
                      <a:pt x="50" y="133"/>
                      <a:pt x="50" y="133"/>
                    </a:cubicBezTo>
                    <a:cubicBezTo>
                      <a:pt x="51" y="132"/>
                      <a:pt x="51" y="132"/>
                      <a:pt x="52" y="131"/>
                    </a:cubicBezTo>
                    <a:cubicBezTo>
                      <a:pt x="53" y="131"/>
                      <a:pt x="53" y="131"/>
                      <a:pt x="53" y="132"/>
                    </a:cubicBezTo>
                    <a:cubicBezTo>
                      <a:pt x="53" y="132"/>
                      <a:pt x="53" y="132"/>
                      <a:pt x="53" y="132"/>
                    </a:cubicBezTo>
                    <a:cubicBezTo>
                      <a:pt x="53" y="132"/>
                      <a:pt x="53" y="132"/>
                      <a:pt x="53" y="132"/>
                    </a:cubicBezTo>
                    <a:cubicBezTo>
                      <a:pt x="53" y="132"/>
                      <a:pt x="53" y="132"/>
                      <a:pt x="53" y="132"/>
                    </a:cubicBezTo>
                    <a:cubicBezTo>
                      <a:pt x="52" y="133"/>
                      <a:pt x="52" y="134"/>
                      <a:pt x="51" y="134"/>
                    </a:cubicBezTo>
                    <a:cubicBezTo>
                      <a:pt x="51" y="135"/>
                      <a:pt x="51" y="135"/>
                      <a:pt x="51" y="136"/>
                    </a:cubicBezTo>
                    <a:cubicBezTo>
                      <a:pt x="51" y="136"/>
                      <a:pt x="52" y="136"/>
                      <a:pt x="52" y="135"/>
                    </a:cubicBezTo>
                    <a:cubicBezTo>
                      <a:pt x="52" y="135"/>
                      <a:pt x="52" y="135"/>
                      <a:pt x="52" y="135"/>
                    </a:cubicBezTo>
                    <a:cubicBezTo>
                      <a:pt x="52" y="135"/>
                      <a:pt x="52" y="135"/>
                      <a:pt x="52" y="135"/>
                    </a:cubicBezTo>
                    <a:cubicBezTo>
                      <a:pt x="53" y="135"/>
                      <a:pt x="53" y="134"/>
                      <a:pt x="53" y="133"/>
                    </a:cubicBezTo>
                    <a:cubicBezTo>
                      <a:pt x="53" y="133"/>
                      <a:pt x="54" y="133"/>
                      <a:pt x="54" y="133"/>
                    </a:cubicBezTo>
                    <a:cubicBezTo>
                      <a:pt x="55" y="132"/>
                      <a:pt x="55" y="131"/>
                      <a:pt x="55" y="130"/>
                    </a:cubicBezTo>
                    <a:cubicBezTo>
                      <a:pt x="56" y="129"/>
                      <a:pt x="57" y="129"/>
                      <a:pt x="58" y="128"/>
                    </a:cubicBezTo>
                    <a:cubicBezTo>
                      <a:pt x="58" y="126"/>
                      <a:pt x="60" y="126"/>
                      <a:pt x="60" y="125"/>
                    </a:cubicBezTo>
                    <a:cubicBezTo>
                      <a:pt x="60" y="125"/>
                      <a:pt x="60" y="125"/>
                      <a:pt x="60" y="125"/>
                    </a:cubicBezTo>
                    <a:cubicBezTo>
                      <a:pt x="60" y="125"/>
                      <a:pt x="61" y="124"/>
                      <a:pt x="60" y="124"/>
                    </a:cubicBezTo>
                    <a:cubicBezTo>
                      <a:pt x="60" y="123"/>
                      <a:pt x="60" y="123"/>
                      <a:pt x="61" y="123"/>
                    </a:cubicBezTo>
                    <a:cubicBezTo>
                      <a:pt x="62" y="123"/>
                      <a:pt x="63" y="122"/>
                      <a:pt x="63" y="122"/>
                    </a:cubicBezTo>
                    <a:cubicBezTo>
                      <a:pt x="65" y="120"/>
                      <a:pt x="67" y="118"/>
                      <a:pt x="68" y="116"/>
                    </a:cubicBezTo>
                    <a:cubicBezTo>
                      <a:pt x="69" y="115"/>
                      <a:pt x="70" y="114"/>
                      <a:pt x="71" y="114"/>
                    </a:cubicBezTo>
                    <a:cubicBezTo>
                      <a:pt x="71" y="113"/>
                      <a:pt x="72" y="113"/>
                      <a:pt x="72" y="113"/>
                    </a:cubicBezTo>
                    <a:cubicBezTo>
                      <a:pt x="72" y="111"/>
                      <a:pt x="74" y="110"/>
                      <a:pt x="75" y="109"/>
                    </a:cubicBezTo>
                    <a:cubicBezTo>
                      <a:pt x="75" y="109"/>
                      <a:pt x="75" y="109"/>
                      <a:pt x="75" y="109"/>
                    </a:cubicBezTo>
                    <a:cubicBezTo>
                      <a:pt x="76" y="108"/>
                      <a:pt x="77" y="108"/>
                      <a:pt x="77" y="107"/>
                    </a:cubicBezTo>
                    <a:cubicBezTo>
                      <a:pt x="78" y="107"/>
                      <a:pt x="79" y="106"/>
                      <a:pt x="79" y="105"/>
                    </a:cubicBezTo>
                    <a:cubicBezTo>
                      <a:pt x="80" y="105"/>
                      <a:pt x="80" y="104"/>
                      <a:pt x="80" y="104"/>
                    </a:cubicBezTo>
                    <a:cubicBezTo>
                      <a:pt x="80" y="104"/>
                      <a:pt x="80" y="103"/>
                      <a:pt x="80" y="103"/>
                    </a:cubicBezTo>
                    <a:cubicBezTo>
                      <a:pt x="80" y="103"/>
                      <a:pt x="80" y="104"/>
                      <a:pt x="80" y="104"/>
                    </a:cubicBezTo>
                    <a:cubicBezTo>
                      <a:pt x="80" y="103"/>
                      <a:pt x="81" y="103"/>
                      <a:pt x="81" y="103"/>
                    </a:cubicBezTo>
                    <a:cubicBezTo>
                      <a:pt x="81" y="103"/>
                      <a:pt x="82" y="103"/>
                      <a:pt x="82" y="102"/>
                    </a:cubicBezTo>
                    <a:cubicBezTo>
                      <a:pt x="82" y="102"/>
                      <a:pt x="82" y="102"/>
                      <a:pt x="83" y="102"/>
                    </a:cubicBezTo>
                    <a:cubicBezTo>
                      <a:pt x="83" y="101"/>
                      <a:pt x="83" y="101"/>
                      <a:pt x="83" y="101"/>
                    </a:cubicBezTo>
                    <a:cubicBezTo>
                      <a:pt x="83" y="101"/>
                      <a:pt x="83" y="100"/>
                      <a:pt x="83" y="100"/>
                    </a:cubicBezTo>
                    <a:cubicBezTo>
                      <a:pt x="82" y="100"/>
                      <a:pt x="82" y="100"/>
                      <a:pt x="82" y="99"/>
                    </a:cubicBezTo>
                    <a:cubicBezTo>
                      <a:pt x="82" y="99"/>
                      <a:pt x="83" y="98"/>
                      <a:pt x="83" y="97"/>
                    </a:cubicBezTo>
                    <a:cubicBezTo>
                      <a:pt x="84" y="96"/>
                      <a:pt x="85" y="96"/>
                      <a:pt x="86" y="96"/>
                    </a:cubicBezTo>
                    <a:cubicBezTo>
                      <a:pt x="87" y="94"/>
                      <a:pt x="89" y="94"/>
                      <a:pt x="89" y="92"/>
                    </a:cubicBezTo>
                    <a:cubicBezTo>
                      <a:pt x="89" y="92"/>
                      <a:pt x="89" y="91"/>
                      <a:pt x="90" y="91"/>
                    </a:cubicBezTo>
                    <a:cubicBezTo>
                      <a:pt x="90" y="91"/>
                      <a:pt x="90" y="91"/>
                      <a:pt x="91" y="91"/>
                    </a:cubicBezTo>
                    <a:cubicBezTo>
                      <a:pt x="92" y="92"/>
                      <a:pt x="92" y="92"/>
                      <a:pt x="93" y="90"/>
                    </a:cubicBezTo>
                    <a:cubicBezTo>
                      <a:pt x="93" y="90"/>
                      <a:pt x="94" y="90"/>
                      <a:pt x="94" y="89"/>
                    </a:cubicBezTo>
                    <a:cubicBezTo>
                      <a:pt x="95" y="89"/>
                      <a:pt x="96" y="88"/>
                      <a:pt x="97" y="87"/>
                    </a:cubicBezTo>
                    <a:cubicBezTo>
                      <a:pt x="97" y="86"/>
                      <a:pt x="98" y="86"/>
                      <a:pt x="98" y="85"/>
                    </a:cubicBezTo>
                    <a:cubicBezTo>
                      <a:pt x="100" y="84"/>
                      <a:pt x="102" y="82"/>
                      <a:pt x="103" y="81"/>
                    </a:cubicBezTo>
                    <a:cubicBezTo>
                      <a:pt x="104" y="81"/>
                      <a:pt x="104" y="80"/>
                      <a:pt x="105" y="80"/>
                    </a:cubicBezTo>
                    <a:cubicBezTo>
                      <a:pt x="105" y="79"/>
                      <a:pt x="106" y="78"/>
                      <a:pt x="107" y="77"/>
                    </a:cubicBezTo>
                    <a:cubicBezTo>
                      <a:pt x="108" y="77"/>
                      <a:pt x="109" y="75"/>
                      <a:pt x="110" y="75"/>
                    </a:cubicBezTo>
                    <a:cubicBezTo>
                      <a:pt x="110" y="74"/>
                      <a:pt x="110" y="74"/>
                      <a:pt x="111" y="74"/>
                    </a:cubicBezTo>
                    <a:cubicBezTo>
                      <a:pt x="111" y="74"/>
                      <a:pt x="112" y="74"/>
                      <a:pt x="112" y="73"/>
                    </a:cubicBezTo>
                    <a:cubicBezTo>
                      <a:pt x="113" y="72"/>
                      <a:pt x="114" y="72"/>
                      <a:pt x="115" y="71"/>
                    </a:cubicBezTo>
                    <a:cubicBezTo>
                      <a:pt x="116" y="71"/>
                      <a:pt x="117" y="70"/>
                      <a:pt x="118" y="69"/>
                    </a:cubicBezTo>
                    <a:cubicBezTo>
                      <a:pt x="118" y="69"/>
                      <a:pt x="118" y="69"/>
                      <a:pt x="118" y="69"/>
                    </a:cubicBezTo>
                    <a:cubicBezTo>
                      <a:pt x="120" y="69"/>
                      <a:pt x="122" y="67"/>
                      <a:pt x="124" y="66"/>
                    </a:cubicBezTo>
                    <a:cubicBezTo>
                      <a:pt x="124" y="65"/>
                      <a:pt x="124" y="65"/>
                      <a:pt x="125" y="65"/>
                    </a:cubicBezTo>
                    <a:cubicBezTo>
                      <a:pt x="125" y="65"/>
                      <a:pt x="125" y="65"/>
                      <a:pt x="125" y="66"/>
                    </a:cubicBezTo>
                    <a:cubicBezTo>
                      <a:pt x="125" y="66"/>
                      <a:pt x="124" y="66"/>
                      <a:pt x="124" y="67"/>
                    </a:cubicBezTo>
                    <a:cubicBezTo>
                      <a:pt x="123" y="68"/>
                      <a:pt x="122" y="70"/>
                      <a:pt x="120" y="71"/>
                    </a:cubicBezTo>
                    <a:cubicBezTo>
                      <a:pt x="120" y="71"/>
                      <a:pt x="120" y="71"/>
                      <a:pt x="119" y="71"/>
                    </a:cubicBezTo>
                    <a:cubicBezTo>
                      <a:pt x="119" y="71"/>
                      <a:pt x="119" y="71"/>
                      <a:pt x="119" y="72"/>
                    </a:cubicBezTo>
                    <a:cubicBezTo>
                      <a:pt x="118" y="72"/>
                      <a:pt x="118" y="72"/>
                      <a:pt x="118" y="73"/>
                    </a:cubicBezTo>
                    <a:cubicBezTo>
                      <a:pt x="118" y="74"/>
                      <a:pt x="116" y="75"/>
                      <a:pt x="115" y="76"/>
                    </a:cubicBezTo>
                    <a:cubicBezTo>
                      <a:pt x="115" y="76"/>
                      <a:pt x="115" y="76"/>
                      <a:pt x="115" y="77"/>
                    </a:cubicBezTo>
                    <a:cubicBezTo>
                      <a:pt x="115" y="77"/>
                      <a:pt x="115" y="77"/>
                      <a:pt x="115" y="77"/>
                    </a:cubicBezTo>
                    <a:cubicBezTo>
                      <a:pt x="115" y="77"/>
                      <a:pt x="114" y="77"/>
                      <a:pt x="114" y="78"/>
                    </a:cubicBezTo>
                    <a:cubicBezTo>
                      <a:pt x="113" y="77"/>
                      <a:pt x="113" y="77"/>
                      <a:pt x="113" y="77"/>
                    </a:cubicBezTo>
                    <a:cubicBezTo>
                      <a:pt x="112" y="78"/>
                      <a:pt x="112" y="78"/>
                      <a:pt x="112" y="78"/>
                    </a:cubicBezTo>
                    <a:cubicBezTo>
                      <a:pt x="112" y="78"/>
                      <a:pt x="111" y="78"/>
                      <a:pt x="111" y="78"/>
                    </a:cubicBezTo>
                    <a:cubicBezTo>
                      <a:pt x="111" y="78"/>
                      <a:pt x="111" y="78"/>
                      <a:pt x="111" y="79"/>
                    </a:cubicBezTo>
                    <a:cubicBezTo>
                      <a:pt x="111" y="79"/>
                      <a:pt x="111" y="79"/>
                      <a:pt x="111" y="79"/>
                    </a:cubicBezTo>
                    <a:cubicBezTo>
                      <a:pt x="112" y="79"/>
                      <a:pt x="112" y="79"/>
                      <a:pt x="112" y="79"/>
                    </a:cubicBezTo>
                    <a:cubicBezTo>
                      <a:pt x="112" y="79"/>
                      <a:pt x="112" y="79"/>
                      <a:pt x="112" y="79"/>
                    </a:cubicBezTo>
                    <a:cubicBezTo>
                      <a:pt x="111" y="80"/>
                      <a:pt x="109" y="79"/>
                      <a:pt x="108" y="80"/>
                    </a:cubicBezTo>
                    <a:cubicBezTo>
                      <a:pt x="108" y="80"/>
                      <a:pt x="108" y="81"/>
                      <a:pt x="108" y="81"/>
                    </a:cubicBezTo>
                    <a:cubicBezTo>
                      <a:pt x="108" y="81"/>
                      <a:pt x="107" y="81"/>
                      <a:pt x="107" y="82"/>
                    </a:cubicBezTo>
                    <a:cubicBezTo>
                      <a:pt x="107" y="82"/>
                      <a:pt x="107" y="82"/>
                      <a:pt x="107" y="82"/>
                    </a:cubicBezTo>
                    <a:cubicBezTo>
                      <a:pt x="107" y="82"/>
                      <a:pt x="107" y="83"/>
                      <a:pt x="107" y="83"/>
                    </a:cubicBezTo>
                    <a:cubicBezTo>
                      <a:pt x="105" y="84"/>
                      <a:pt x="104" y="85"/>
                      <a:pt x="103" y="87"/>
                    </a:cubicBezTo>
                    <a:cubicBezTo>
                      <a:pt x="103" y="88"/>
                      <a:pt x="102" y="89"/>
                      <a:pt x="101" y="89"/>
                    </a:cubicBezTo>
                    <a:cubicBezTo>
                      <a:pt x="101" y="89"/>
                      <a:pt x="100" y="90"/>
                      <a:pt x="100" y="90"/>
                    </a:cubicBezTo>
                    <a:cubicBezTo>
                      <a:pt x="100" y="90"/>
                      <a:pt x="100" y="90"/>
                      <a:pt x="100" y="91"/>
                    </a:cubicBezTo>
                    <a:cubicBezTo>
                      <a:pt x="99" y="91"/>
                      <a:pt x="99" y="93"/>
                      <a:pt x="98" y="93"/>
                    </a:cubicBezTo>
                    <a:cubicBezTo>
                      <a:pt x="98" y="93"/>
                      <a:pt x="98" y="94"/>
                      <a:pt x="98" y="94"/>
                    </a:cubicBezTo>
                    <a:cubicBezTo>
                      <a:pt x="98" y="94"/>
                      <a:pt x="98" y="94"/>
                      <a:pt x="98" y="94"/>
                    </a:cubicBezTo>
                    <a:cubicBezTo>
                      <a:pt x="97" y="95"/>
                      <a:pt x="96" y="96"/>
                      <a:pt x="95" y="97"/>
                    </a:cubicBezTo>
                    <a:cubicBezTo>
                      <a:pt x="94" y="98"/>
                      <a:pt x="94" y="98"/>
                      <a:pt x="93" y="99"/>
                    </a:cubicBezTo>
                    <a:cubicBezTo>
                      <a:pt x="93" y="99"/>
                      <a:pt x="93" y="99"/>
                      <a:pt x="94" y="99"/>
                    </a:cubicBezTo>
                    <a:cubicBezTo>
                      <a:pt x="94" y="100"/>
                      <a:pt x="94" y="100"/>
                      <a:pt x="95" y="100"/>
                    </a:cubicBezTo>
                    <a:cubicBezTo>
                      <a:pt x="96" y="100"/>
                      <a:pt x="96" y="99"/>
                      <a:pt x="96" y="98"/>
                    </a:cubicBezTo>
                    <a:cubicBezTo>
                      <a:pt x="96" y="98"/>
                      <a:pt x="96" y="98"/>
                      <a:pt x="96" y="97"/>
                    </a:cubicBezTo>
                    <a:cubicBezTo>
                      <a:pt x="97" y="97"/>
                      <a:pt x="98" y="96"/>
                      <a:pt x="99" y="95"/>
                    </a:cubicBezTo>
                    <a:cubicBezTo>
                      <a:pt x="100" y="95"/>
                      <a:pt x="101" y="95"/>
                      <a:pt x="102" y="94"/>
                    </a:cubicBezTo>
                    <a:cubicBezTo>
                      <a:pt x="102" y="94"/>
                      <a:pt x="102" y="94"/>
                      <a:pt x="102" y="94"/>
                    </a:cubicBezTo>
                    <a:cubicBezTo>
                      <a:pt x="102" y="95"/>
                      <a:pt x="103" y="95"/>
                      <a:pt x="103" y="95"/>
                    </a:cubicBezTo>
                    <a:cubicBezTo>
                      <a:pt x="103" y="95"/>
                      <a:pt x="103" y="95"/>
                      <a:pt x="102" y="95"/>
                    </a:cubicBezTo>
                    <a:cubicBezTo>
                      <a:pt x="102" y="95"/>
                      <a:pt x="102" y="96"/>
                      <a:pt x="102" y="96"/>
                    </a:cubicBezTo>
                    <a:cubicBezTo>
                      <a:pt x="102" y="96"/>
                      <a:pt x="102" y="96"/>
                      <a:pt x="102" y="97"/>
                    </a:cubicBezTo>
                    <a:cubicBezTo>
                      <a:pt x="103" y="97"/>
                      <a:pt x="103" y="97"/>
                      <a:pt x="104" y="97"/>
                    </a:cubicBezTo>
                    <a:cubicBezTo>
                      <a:pt x="104" y="97"/>
                      <a:pt x="104" y="97"/>
                      <a:pt x="104" y="97"/>
                    </a:cubicBezTo>
                    <a:cubicBezTo>
                      <a:pt x="104" y="97"/>
                      <a:pt x="104" y="97"/>
                      <a:pt x="104" y="97"/>
                    </a:cubicBezTo>
                    <a:cubicBezTo>
                      <a:pt x="104" y="97"/>
                      <a:pt x="104" y="97"/>
                      <a:pt x="104" y="97"/>
                    </a:cubicBezTo>
                    <a:cubicBezTo>
                      <a:pt x="104" y="98"/>
                      <a:pt x="104" y="98"/>
                      <a:pt x="104" y="99"/>
                    </a:cubicBezTo>
                    <a:cubicBezTo>
                      <a:pt x="104" y="100"/>
                      <a:pt x="104" y="101"/>
                      <a:pt x="104" y="101"/>
                    </a:cubicBezTo>
                    <a:cubicBezTo>
                      <a:pt x="103" y="102"/>
                      <a:pt x="103" y="102"/>
                      <a:pt x="102" y="102"/>
                    </a:cubicBezTo>
                    <a:cubicBezTo>
                      <a:pt x="101" y="102"/>
                      <a:pt x="101" y="103"/>
                      <a:pt x="102" y="104"/>
                    </a:cubicBezTo>
                    <a:cubicBezTo>
                      <a:pt x="102" y="105"/>
                      <a:pt x="103" y="104"/>
                      <a:pt x="104" y="104"/>
                    </a:cubicBezTo>
                    <a:cubicBezTo>
                      <a:pt x="104" y="105"/>
                      <a:pt x="104" y="105"/>
                      <a:pt x="104" y="105"/>
                    </a:cubicBezTo>
                    <a:cubicBezTo>
                      <a:pt x="103" y="105"/>
                      <a:pt x="102" y="105"/>
                      <a:pt x="101" y="106"/>
                    </a:cubicBezTo>
                    <a:cubicBezTo>
                      <a:pt x="101" y="105"/>
                      <a:pt x="101" y="104"/>
                      <a:pt x="100" y="104"/>
                    </a:cubicBezTo>
                    <a:cubicBezTo>
                      <a:pt x="100" y="104"/>
                      <a:pt x="99" y="105"/>
                      <a:pt x="99" y="105"/>
                    </a:cubicBezTo>
                    <a:cubicBezTo>
                      <a:pt x="98" y="105"/>
                      <a:pt x="98" y="104"/>
                      <a:pt x="98" y="104"/>
                    </a:cubicBezTo>
                    <a:cubicBezTo>
                      <a:pt x="97" y="104"/>
                      <a:pt x="97" y="104"/>
                      <a:pt x="97" y="105"/>
                    </a:cubicBezTo>
                    <a:cubicBezTo>
                      <a:pt x="97" y="105"/>
                      <a:pt x="97" y="105"/>
                      <a:pt x="97" y="105"/>
                    </a:cubicBezTo>
                    <a:cubicBezTo>
                      <a:pt x="97" y="106"/>
                      <a:pt x="96" y="106"/>
                      <a:pt x="95" y="107"/>
                    </a:cubicBezTo>
                    <a:cubicBezTo>
                      <a:pt x="95" y="107"/>
                      <a:pt x="95" y="107"/>
                      <a:pt x="95" y="108"/>
                    </a:cubicBezTo>
                    <a:cubicBezTo>
                      <a:pt x="94" y="108"/>
                      <a:pt x="94" y="108"/>
                      <a:pt x="95" y="108"/>
                    </a:cubicBezTo>
                    <a:cubicBezTo>
                      <a:pt x="95" y="109"/>
                      <a:pt x="95" y="109"/>
                      <a:pt x="96" y="108"/>
                    </a:cubicBezTo>
                    <a:cubicBezTo>
                      <a:pt x="96" y="108"/>
                      <a:pt x="96" y="108"/>
                      <a:pt x="96" y="108"/>
                    </a:cubicBezTo>
                    <a:cubicBezTo>
                      <a:pt x="96" y="108"/>
                      <a:pt x="97" y="107"/>
                      <a:pt x="97" y="107"/>
                    </a:cubicBezTo>
                    <a:cubicBezTo>
                      <a:pt x="98" y="107"/>
                      <a:pt x="99" y="107"/>
                      <a:pt x="99" y="106"/>
                    </a:cubicBezTo>
                    <a:cubicBezTo>
                      <a:pt x="100" y="106"/>
                      <a:pt x="100" y="106"/>
                      <a:pt x="101" y="107"/>
                    </a:cubicBezTo>
                    <a:cubicBezTo>
                      <a:pt x="101" y="107"/>
                      <a:pt x="101" y="107"/>
                      <a:pt x="101" y="107"/>
                    </a:cubicBezTo>
                    <a:cubicBezTo>
                      <a:pt x="101" y="108"/>
                      <a:pt x="101" y="108"/>
                      <a:pt x="102" y="107"/>
                    </a:cubicBezTo>
                    <a:cubicBezTo>
                      <a:pt x="103" y="107"/>
                      <a:pt x="103" y="107"/>
                      <a:pt x="103" y="107"/>
                    </a:cubicBezTo>
                    <a:cubicBezTo>
                      <a:pt x="102" y="109"/>
                      <a:pt x="100" y="110"/>
                      <a:pt x="99" y="112"/>
                    </a:cubicBezTo>
                    <a:cubicBezTo>
                      <a:pt x="99" y="112"/>
                      <a:pt x="99" y="112"/>
                      <a:pt x="99" y="112"/>
                    </a:cubicBezTo>
                    <a:cubicBezTo>
                      <a:pt x="98" y="112"/>
                      <a:pt x="98" y="112"/>
                      <a:pt x="98" y="113"/>
                    </a:cubicBezTo>
                    <a:cubicBezTo>
                      <a:pt x="98" y="113"/>
                      <a:pt x="98" y="114"/>
                      <a:pt x="97" y="114"/>
                    </a:cubicBezTo>
                    <a:cubicBezTo>
                      <a:pt x="96" y="115"/>
                      <a:pt x="94" y="117"/>
                      <a:pt x="93" y="118"/>
                    </a:cubicBezTo>
                    <a:cubicBezTo>
                      <a:pt x="92" y="118"/>
                      <a:pt x="92" y="119"/>
                      <a:pt x="91" y="119"/>
                    </a:cubicBezTo>
                    <a:cubicBezTo>
                      <a:pt x="90" y="120"/>
                      <a:pt x="90" y="121"/>
                      <a:pt x="89" y="121"/>
                    </a:cubicBezTo>
                    <a:cubicBezTo>
                      <a:pt x="89" y="122"/>
                      <a:pt x="88" y="122"/>
                      <a:pt x="87" y="123"/>
                    </a:cubicBezTo>
                    <a:cubicBezTo>
                      <a:pt x="87" y="124"/>
                      <a:pt x="87" y="124"/>
                      <a:pt x="87" y="124"/>
                    </a:cubicBezTo>
                    <a:cubicBezTo>
                      <a:pt x="85" y="126"/>
                      <a:pt x="84" y="127"/>
                      <a:pt x="82" y="128"/>
                    </a:cubicBezTo>
                    <a:cubicBezTo>
                      <a:pt x="82" y="128"/>
                      <a:pt x="82" y="128"/>
                      <a:pt x="82" y="129"/>
                    </a:cubicBezTo>
                    <a:cubicBezTo>
                      <a:pt x="82" y="129"/>
                      <a:pt x="82" y="130"/>
                      <a:pt x="82" y="130"/>
                    </a:cubicBezTo>
                    <a:cubicBezTo>
                      <a:pt x="81" y="130"/>
                      <a:pt x="81" y="130"/>
                      <a:pt x="80" y="131"/>
                    </a:cubicBezTo>
                    <a:cubicBezTo>
                      <a:pt x="80" y="131"/>
                      <a:pt x="79" y="132"/>
                      <a:pt x="79" y="132"/>
                    </a:cubicBezTo>
                    <a:cubicBezTo>
                      <a:pt x="79" y="133"/>
                      <a:pt x="78" y="133"/>
                      <a:pt x="78" y="133"/>
                    </a:cubicBezTo>
                    <a:cubicBezTo>
                      <a:pt x="77" y="133"/>
                      <a:pt x="77" y="134"/>
                      <a:pt x="76" y="134"/>
                    </a:cubicBezTo>
                    <a:cubicBezTo>
                      <a:pt x="76" y="134"/>
                      <a:pt x="75" y="134"/>
                      <a:pt x="75" y="134"/>
                    </a:cubicBezTo>
                    <a:cubicBezTo>
                      <a:pt x="75" y="133"/>
                      <a:pt x="75" y="133"/>
                      <a:pt x="74" y="133"/>
                    </a:cubicBezTo>
                    <a:cubicBezTo>
                      <a:pt x="74" y="133"/>
                      <a:pt x="73" y="134"/>
                      <a:pt x="72" y="134"/>
                    </a:cubicBezTo>
                    <a:cubicBezTo>
                      <a:pt x="71" y="133"/>
                      <a:pt x="71" y="134"/>
                      <a:pt x="71" y="135"/>
                    </a:cubicBezTo>
                    <a:cubicBezTo>
                      <a:pt x="70" y="135"/>
                      <a:pt x="70" y="135"/>
                      <a:pt x="69" y="135"/>
                    </a:cubicBezTo>
                    <a:cubicBezTo>
                      <a:pt x="69" y="135"/>
                      <a:pt x="68" y="136"/>
                      <a:pt x="69" y="136"/>
                    </a:cubicBezTo>
                    <a:cubicBezTo>
                      <a:pt x="69" y="137"/>
                      <a:pt x="69" y="137"/>
                      <a:pt x="69" y="137"/>
                    </a:cubicBezTo>
                    <a:cubicBezTo>
                      <a:pt x="70" y="136"/>
                      <a:pt x="71" y="136"/>
                      <a:pt x="72" y="135"/>
                    </a:cubicBezTo>
                    <a:cubicBezTo>
                      <a:pt x="72" y="135"/>
                      <a:pt x="72" y="135"/>
                      <a:pt x="72" y="135"/>
                    </a:cubicBezTo>
                    <a:cubicBezTo>
                      <a:pt x="72" y="135"/>
                      <a:pt x="73" y="135"/>
                      <a:pt x="73" y="136"/>
                    </a:cubicBezTo>
                    <a:cubicBezTo>
                      <a:pt x="74" y="136"/>
                      <a:pt x="73" y="136"/>
                      <a:pt x="73" y="137"/>
                    </a:cubicBezTo>
                    <a:cubicBezTo>
                      <a:pt x="73" y="137"/>
                      <a:pt x="72" y="137"/>
                      <a:pt x="72" y="138"/>
                    </a:cubicBezTo>
                    <a:cubicBezTo>
                      <a:pt x="71" y="138"/>
                      <a:pt x="71" y="139"/>
                      <a:pt x="70" y="139"/>
                    </a:cubicBezTo>
                    <a:cubicBezTo>
                      <a:pt x="70" y="140"/>
                      <a:pt x="69" y="141"/>
                      <a:pt x="68" y="140"/>
                    </a:cubicBezTo>
                    <a:cubicBezTo>
                      <a:pt x="68" y="140"/>
                      <a:pt x="68" y="140"/>
                      <a:pt x="68" y="140"/>
                    </a:cubicBezTo>
                    <a:cubicBezTo>
                      <a:pt x="68" y="141"/>
                      <a:pt x="67" y="141"/>
                      <a:pt x="67" y="142"/>
                    </a:cubicBezTo>
                    <a:cubicBezTo>
                      <a:pt x="67" y="142"/>
                      <a:pt x="66" y="143"/>
                      <a:pt x="66" y="143"/>
                    </a:cubicBezTo>
                    <a:cubicBezTo>
                      <a:pt x="65" y="144"/>
                      <a:pt x="65" y="144"/>
                      <a:pt x="64" y="145"/>
                    </a:cubicBezTo>
                    <a:cubicBezTo>
                      <a:pt x="63" y="145"/>
                      <a:pt x="62" y="146"/>
                      <a:pt x="61" y="146"/>
                    </a:cubicBezTo>
                    <a:cubicBezTo>
                      <a:pt x="61" y="145"/>
                      <a:pt x="60" y="146"/>
                      <a:pt x="60" y="146"/>
                    </a:cubicBezTo>
                    <a:cubicBezTo>
                      <a:pt x="60" y="146"/>
                      <a:pt x="59" y="147"/>
                      <a:pt x="59" y="147"/>
                    </a:cubicBezTo>
                    <a:cubicBezTo>
                      <a:pt x="58" y="147"/>
                      <a:pt x="57" y="148"/>
                      <a:pt x="56" y="149"/>
                    </a:cubicBezTo>
                    <a:cubicBezTo>
                      <a:pt x="56" y="150"/>
                      <a:pt x="56" y="151"/>
                      <a:pt x="55" y="152"/>
                    </a:cubicBezTo>
                    <a:cubicBezTo>
                      <a:pt x="54" y="152"/>
                      <a:pt x="54" y="153"/>
                      <a:pt x="53" y="154"/>
                    </a:cubicBezTo>
                    <a:cubicBezTo>
                      <a:pt x="53" y="154"/>
                      <a:pt x="53" y="154"/>
                      <a:pt x="53" y="155"/>
                    </a:cubicBezTo>
                    <a:cubicBezTo>
                      <a:pt x="52" y="155"/>
                      <a:pt x="53" y="156"/>
                      <a:pt x="54" y="156"/>
                    </a:cubicBezTo>
                    <a:cubicBezTo>
                      <a:pt x="54" y="156"/>
                      <a:pt x="54" y="156"/>
                      <a:pt x="54" y="156"/>
                    </a:cubicBezTo>
                    <a:cubicBezTo>
                      <a:pt x="54" y="156"/>
                      <a:pt x="54" y="156"/>
                      <a:pt x="54" y="156"/>
                    </a:cubicBezTo>
                    <a:cubicBezTo>
                      <a:pt x="54" y="157"/>
                      <a:pt x="54" y="158"/>
                      <a:pt x="54" y="159"/>
                    </a:cubicBezTo>
                    <a:cubicBezTo>
                      <a:pt x="54" y="159"/>
                      <a:pt x="54" y="159"/>
                      <a:pt x="54" y="159"/>
                    </a:cubicBezTo>
                    <a:cubicBezTo>
                      <a:pt x="54" y="159"/>
                      <a:pt x="53" y="160"/>
                      <a:pt x="53" y="161"/>
                    </a:cubicBezTo>
                    <a:cubicBezTo>
                      <a:pt x="52" y="161"/>
                      <a:pt x="52" y="161"/>
                      <a:pt x="52" y="162"/>
                    </a:cubicBezTo>
                    <a:cubicBezTo>
                      <a:pt x="51" y="163"/>
                      <a:pt x="50" y="163"/>
                      <a:pt x="48" y="163"/>
                    </a:cubicBezTo>
                    <a:cubicBezTo>
                      <a:pt x="48" y="163"/>
                      <a:pt x="47" y="163"/>
                      <a:pt x="47" y="163"/>
                    </a:cubicBezTo>
                    <a:cubicBezTo>
                      <a:pt x="46" y="163"/>
                      <a:pt x="46" y="164"/>
                      <a:pt x="46" y="164"/>
                    </a:cubicBezTo>
                    <a:cubicBezTo>
                      <a:pt x="45" y="164"/>
                      <a:pt x="45" y="165"/>
                      <a:pt x="45" y="166"/>
                    </a:cubicBezTo>
                    <a:cubicBezTo>
                      <a:pt x="45" y="166"/>
                      <a:pt x="46" y="166"/>
                      <a:pt x="46" y="166"/>
                    </a:cubicBezTo>
                    <a:cubicBezTo>
                      <a:pt x="46" y="166"/>
                      <a:pt x="46" y="166"/>
                      <a:pt x="46" y="166"/>
                    </a:cubicBezTo>
                    <a:cubicBezTo>
                      <a:pt x="46" y="166"/>
                      <a:pt x="46" y="166"/>
                      <a:pt x="46" y="166"/>
                    </a:cubicBezTo>
                    <a:cubicBezTo>
                      <a:pt x="46" y="166"/>
                      <a:pt x="46" y="167"/>
                      <a:pt x="46" y="167"/>
                    </a:cubicBezTo>
                    <a:cubicBezTo>
                      <a:pt x="46" y="167"/>
                      <a:pt x="46" y="167"/>
                      <a:pt x="46" y="167"/>
                    </a:cubicBezTo>
                    <a:cubicBezTo>
                      <a:pt x="46" y="167"/>
                      <a:pt x="45" y="167"/>
                      <a:pt x="45" y="167"/>
                    </a:cubicBezTo>
                    <a:cubicBezTo>
                      <a:pt x="45" y="168"/>
                      <a:pt x="45" y="168"/>
                      <a:pt x="45" y="168"/>
                    </a:cubicBezTo>
                    <a:cubicBezTo>
                      <a:pt x="45" y="169"/>
                      <a:pt x="46" y="169"/>
                      <a:pt x="46" y="169"/>
                    </a:cubicBezTo>
                    <a:cubicBezTo>
                      <a:pt x="47" y="169"/>
                      <a:pt x="47" y="169"/>
                      <a:pt x="47" y="169"/>
                    </a:cubicBezTo>
                    <a:cubicBezTo>
                      <a:pt x="48" y="169"/>
                      <a:pt x="48" y="170"/>
                      <a:pt x="48" y="171"/>
                    </a:cubicBezTo>
                    <a:cubicBezTo>
                      <a:pt x="48" y="171"/>
                      <a:pt x="47" y="172"/>
                      <a:pt x="47" y="172"/>
                    </a:cubicBezTo>
                    <a:cubicBezTo>
                      <a:pt x="46" y="172"/>
                      <a:pt x="46" y="173"/>
                      <a:pt x="45" y="173"/>
                    </a:cubicBezTo>
                    <a:cubicBezTo>
                      <a:pt x="44" y="173"/>
                      <a:pt x="44" y="173"/>
                      <a:pt x="43" y="173"/>
                    </a:cubicBezTo>
                    <a:cubicBezTo>
                      <a:pt x="43" y="174"/>
                      <a:pt x="43" y="174"/>
                      <a:pt x="42" y="174"/>
                    </a:cubicBezTo>
                    <a:cubicBezTo>
                      <a:pt x="42" y="175"/>
                      <a:pt x="42" y="175"/>
                      <a:pt x="41" y="175"/>
                    </a:cubicBezTo>
                    <a:cubicBezTo>
                      <a:pt x="40" y="175"/>
                      <a:pt x="40" y="176"/>
                      <a:pt x="40" y="176"/>
                    </a:cubicBezTo>
                    <a:cubicBezTo>
                      <a:pt x="39" y="177"/>
                      <a:pt x="40" y="177"/>
                      <a:pt x="40" y="177"/>
                    </a:cubicBezTo>
                    <a:cubicBezTo>
                      <a:pt x="40" y="178"/>
                      <a:pt x="40" y="178"/>
                      <a:pt x="40" y="178"/>
                    </a:cubicBezTo>
                    <a:cubicBezTo>
                      <a:pt x="40" y="178"/>
                      <a:pt x="40" y="179"/>
                      <a:pt x="39" y="180"/>
                    </a:cubicBezTo>
                    <a:cubicBezTo>
                      <a:pt x="39" y="179"/>
                      <a:pt x="39" y="179"/>
                      <a:pt x="39" y="179"/>
                    </a:cubicBezTo>
                    <a:cubicBezTo>
                      <a:pt x="37" y="180"/>
                      <a:pt x="36" y="181"/>
                      <a:pt x="36" y="183"/>
                    </a:cubicBezTo>
                    <a:cubicBezTo>
                      <a:pt x="36" y="184"/>
                      <a:pt x="35" y="184"/>
                      <a:pt x="35" y="185"/>
                    </a:cubicBezTo>
                    <a:cubicBezTo>
                      <a:pt x="35" y="185"/>
                      <a:pt x="35" y="186"/>
                      <a:pt x="35" y="186"/>
                    </a:cubicBezTo>
                    <a:cubicBezTo>
                      <a:pt x="34" y="187"/>
                      <a:pt x="33" y="188"/>
                      <a:pt x="33" y="189"/>
                    </a:cubicBezTo>
                    <a:cubicBezTo>
                      <a:pt x="33" y="189"/>
                      <a:pt x="33" y="190"/>
                      <a:pt x="33" y="190"/>
                    </a:cubicBezTo>
                    <a:cubicBezTo>
                      <a:pt x="34" y="191"/>
                      <a:pt x="34" y="190"/>
                      <a:pt x="34" y="190"/>
                    </a:cubicBezTo>
                    <a:cubicBezTo>
                      <a:pt x="34" y="190"/>
                      <a:pt x="35" y="190"/>
                      <a:pt x="35" y="190"/>
                    </a:cubicBezTo>
                    <a:cubicBezTo>
                      <a:pt x="35" y="190"/>
                      <a:pt x="35" y="191"/>
                      <a:pt x="36" y="192"/>
                    </a:cubicBezTo>
                    <a:cubicBezTo>
                      <a:pt x="35" y="193"/>
                      <a:pt x="34" y="193"/>
                      <a:pt x="34" y="194"/>
                    </a:cubicBezTo>
                    <a:cubicBezTo>
                      <a:pt x="34" y="194"/>
                      <a:pt x="34" y="194"/>
                      <a:pt x="34" y="194"/>
                    </a:cubicBezTo>
                    <a:cubicBezTo>
                      <a:pt x="33" y="195"/>
                      <a:pt x="33" y="195"/>
                      <a:pt x="33" y="195"/>
                    </a:cubicBezTo>
                    <a:cubicBezTo>
                      <a:pt x="32" y="197"/>
                      <a:pt x="31" y="199"/>
                      <a:pt x="30" y="201"/>
                    </a:cubicBezTo>
                    <a:cubicBezTo>
                      <a:pt x="28" y="205"/>
                      <a:pt x="27" y="209"/>
                      <a:pt x="24" y="211"/>
                    </a:cubicBezTo>
                    <a:cubicBezTo>
                      <a:pt x="24" y="212"/>
                      <a:pt x="24" y="212"/>
                      <a:pt x="24" y="212"/>
                    </a:cubicBezTo>
                    <a:cubicBezTo>
                      <a:pt x="23" y="212"/>
                      <a:pt x="23" y="213"/>
                      <a:pt x="23" y="213"/>
                    </a:cubicBezTo>
                    <a:cubicBezTo>
                      <a:pt x="23" y="213"/>
                      <a:pt x="23" y="213"/>
                      <a:pt x="23" y="213"/>
                    </a:cubicBezTo>
                    <a:cubicBezTo>
                      <a:pt x="23" y="214"/>
                      <a:pt x="22" y="214"/>
                      <a:pt x="22" y="214"/>
                    </a:cubicBezTo>
                    <a:cubicBezTo>
                      <a:pt x="22" y="215"/>
                      <a:pt x="22" y="215"/>
                      <a:pt x="22" y="215"/>
                    </a:cubicBezTo>
                    <a:cubicBezTo>
                      <a:pt x="22" y="215"/>
                      <a:pt x="21" y="215"/>
                      <a:pt x="21" y="215"/>
                    </a:cubicBezTo>
                    <a:cubicBezTo>
                      <a:pt x="21" y="215"/>
                      <a:pt x="21" y="215"/>
                      <a:pt x="20" y="215"/>
                    </a:cubicBezTo>
                    <a:cubicBezTo>
                      <a:pt x="20" y="213"/>
                      <a:pt x="20" y="213"/>
                      <a:pt x="18" y="214"/>
                    </a:cubicBezTo>
                    <a:cubicBezTo>
                      <a:pt x="18" y="214"/>
                      <a:pt x="18" y="215"/>
                      <a:pt x="18" y="215"/>
                    </a:cubicBezTo>
                    <a:cubicBezTo>
                      <a:pt x="18" y="214"/>
                      <a:pt x="17" y="214"/>
                      <a:pt x="17" y="214"/>
                    </a:cubicBezTo>
                    <a:cubicBezTo>
                      <a:pt x="18" y="213"/>
                      <a:pt x="18" y="212"/>
                      <a:pt x="17" y="211"/>
                    </a:cubicBezTo>
                    <a:cubicBezTo>
                      <a:pt x="17" y="211"/>
                      <a:pt x="17" y="211"/>
                      <a:pt x="17" y="210"/>
                    </a:cubicBezTo>
                    <a:cubicBezTo>
                      <a:pt x="18" y="210"/>
                      <a:pt x="18" y="210"/>
                      <a:pt x="18" y="210"/>
                    </a:cubicBezTo>
                    <a:cubicBezTo>
                      <a:pt x="19" y="209"/>
                      <a:pt x="19" y="208"/>
                      <a:pt x="20" y="207"/>
                    </a:cubicBezTo>
                    <a:cubicBezTo>
                      <a:pt x="20" y="207"/>
                      <a:pt x="20" y="206"/>
                      <a:pt x="20" y="206"/>
                    </a:cubicBezTo>
                    <a:cubicBezTo>
                      <a:pt x="21" y="205"/>
                      <a:pt x="21" y="205"/>
                      <a:pt x="20" y="204"/>
                    </a:cubicBezTo>
                    <a:cubicBezTo>
                      <a:pt x="20" y="203"/>
                      <a:pt x="20" y="203"/>
                      <a:pt x="20" y="203"/>
                    </a:cubicBezTo>
                    <a:cubicBezTo>
                      <a:pt x="21" y="202"/>
                      <a:pt x="21" y="201"/>
                      <a:pt x="21" y="201"/>
                    </a:cubicBezTo>
                    <a:cubicBezTo>
                      <a:pt x="21" y="200"/>
                      <a:pt x="22" y="200"/>
                      <a:pt x="22" y="199"/>
                    </a:cubicBezTo>
                    <a:cubicBezTo>
                      <a:pt x="22" y="199"/>
                      <a:pt x="22" y="199"/>
                      <a:pt x="22" y="198"/>
                    </a:cubicBezTo>
                    <a:cubicBezTo>
                      <a:pt x="22" y="198"/>
                      <a:pt x="22" y="198"/>
                      <a:pt x="22" y="198"/>
                    </a:cubicBezTo>
                    <a:cubicBezTo>
                      <a:pt x="20" y="199"/>
                      <a:pt x="20" y="199"/>
                      <a:pt x="20" y="201"/>
                    </a:cubicBezTo>
                    <a:cubicBezTo>
                      <a:pt x="20" y="201"/>
                      <a:pt x="19" y="201"/>
                      <a:pt x="19" y="201"/>
                    </a:cubicBezTo>
                    <a:cubicBezTo>
                      <a:pt x="19" y="201"/>
                      <a:pt x="19" y="201"/>
                      <a:pt x="19" y="201"/>
                    </a:cubicBezTo>
                    <a:cubicBezTo>
                      <a:pt x="19" y="202"/>
                      <a:pt x="19" y="203"/>
                      <a:pt x="19" y="203"/>
                    </a:cubicBezTo>
                    <a:cubicBezTo>
                      <a:pt x="19" y="203"/>
                      <a:pt x="19" y="203"/>
                      <a:pt x="19" y="203"/>
                    </a:cubicBezTo>
                    <a:cubicBezTo>
                      <a:pt x="19" y="204"/>
                      <a:pt x="19" y="204"/>
                      <a:pt x="19" y="204"/>
                    </a:cubicBezTo>
                    <a:cubicBezTo>
                      <a:pt x="18" y="204"/>
                      <a:pt x="18" y="204"/>
                      <a:pt x="18" y="204"/>
                    </a:cubicBezTo>
                    <a:cubicBezTo>
                      <a:pt x="18" y="205"/>
                      <a:pt x="18" y="205"/>
                      <a:pt x="17" y="206"/>
                    </a:cubicBezTo>
                    <a:cubicBezTo>
                      <a:pt x="17" y="206"/>
                      <a:pt x="17" y="207"/>
                      <a:pt x="17" y="207"/>
                    </a:cubicBezTo>
                    <a:cubicBezTo>
                      <a:pt x="17" y="207"/>
                      <a:pt x="17" y="207"/>
                      <a:pt x="17" y="208"/>
                    </a:cubicBezTo>
                    <a:cubicBezTo>
                      <a:pt x="17" y="208"/>
                      <a:pt x="17" y="208"/>
                      <a:pt x="16" y="208"/>
                    </a:cubicBezTo>
                    <a:cubicBezTo>
                      <a:pt x="16" y="206"/>
                      <a:pt x="16" y="206"/>
                      <a:pt x="15" y="206"/>
                    </a:cubicBezTo>
                    <a:cubicBezTo>
                      <a:pt x="15" y="206"/>
                      <a:pt x="15" y="207"/>
                      <a:pt x="15" y="207"/>
                    </a:cubicBezTo>
                    <a:cubicBezTo>
                      <a:pt x="15" y="208"/>
                      <a:pt x="15" y="208"/>
                      <a:pt x="16" y="208"/>
                    </a:cubicBezTo>
                    <a:cubicBezTo>
                      <a:pt x="16" y="208"/>
                      <a:pt x="16" y="208"/>
                      <a:pt x="16" y="208"/>
                    </a:cubicBezTo>
                    <a:cubicBezTo>
                      <a:pt x="16" y="208"/>
                      <a:pt x="16" y="208"/>
                      <a:pt x="16" y="208"/>
                    </a:cubicBezTo>
                    <a:cubicBezTo>
                      <a:pt x="15" y="209"/>
                      <a:pt x="16" y="210"/>
                      <a:pt x="16" y="210"/>
                    </a:cubicBezTo>
                    <a:cubicBezTo>
                      <a:pt x="16" y="211"/>
                      <a:pt x="16" y="211"/>
                      <a:pt x="16" y="211"/>
                    </a:cubicBezTo>
                    <a:cubicBezTo>
                      <a:pt x="16" y="212"/>
                      <a:pt x="15" y="213"/>
                      <a:pt x="15" y="213"/>
                    </a:cubicBezTo>
                    <a:cubicBezTo>
                      <a:pt x="15" y="214"/>
                      <a:pt x="16" y="214"/>
                      <a:pt x="16" y="215"/>
                    </a:cubicBezTo>
                    <a:cubicBezTo>
                      <a:pt x="16" y="215"/>
                      <a:pt x="15" y="215"/>
                      <a:pt x="15" y="215"/>
                    </a:cubicBezTo>
                    <a:cubicBezTo>
                      <a:pt x="15" y="215"/>
                      <a:pt x="15" y="216"/>
                      <a:pt x="15" y="216"/>
                    </a:cubicBezTo>
                    <a:cubicBezTo>
                      <a:pt x="15" y="216"/>
                      <a:pt x="15" y="216"/>
                      <a:pt x="15" y="216"/>
                    </a:cubicBezTo>
                    <a:cubicBezTo>
                      <a:pt x="15" y="216"/>
                      <a:pt x="15" y="216"/>
                      <a:pt x="15" y="216"/>
                    </a:cubicBezTo>
                    <a:cubicBezTo>
                      <a:pt x="15" y="216"/>
                      <a:pt x="15" y="216"/>
                      <a:pt x="15" y="216"/>
                    </a:cubicBezTo>
                    <a:cubicBezTo>
                      <a:pt x="15" y="216"/>
                      <a:pt x="15" y="216"/>
                      <a:pt x="14" y="216"/>
                    </a:cubicBezTo>
                    <a:cubicBezTo>
                      <a:pt x="14" y="216"/>
                      <a:pt x="14" y="216"/>
                      <a:pt x="14" y="217"/>
                    </a:cubicBezTo>
                    <a:cubicBezTo>
                      <a:pt x="14" y="217"/>
                      <a:pt x="14" y="217"/>
                      <a:pt x="14" y="217"/>
                    </a:cubicBezTo>
                    <a:cubicBezTo>
                      <a:pt x="14" y="217"/>
                      <a:pt x="14" y="218"/>
                      <a:pt x="14" y="218"/>
                    </a:cubicBezTo>
                    <a:cubicBezTo>
                      <a:pt x="14" y="218"/>
                      <a:pt x="14" y="218"/>
                      <a:pt x="14" y="218"/>
                    </a:cubicBezTo>
                    <a:cubicBezTo>
                      <a:pt x="14" y="218"/>
                      <a:pt x="14" y="218"/>
                      <a:pt x="14" y="218"/>
                    </a:cubicBezTo>
                    <a:cubicBezTo>
                      <a:pt x="14" y="218"/>
                      <a:pt x="14" y="218"/>
                      <a:pt x="14" y="218"/>
                    </a:cubicBezTo>
                    <a:cubicBezTo>
                      <a:pt x="13" y="218"/>
                      <a:pt x="13" y="219"/>
                      <a:pt x="13" y="219"/>
                    </a:cubicBezTo>
                    <a:cubicBezTo>
                      <a:pt x="13" y="219"/>
                      <a:pt x="13" y="219"/>
                      <a:pt x="13" y="219"/>
                    </a:cubicBezTo>
                    <a:cubicBezTo>
                      <a:pt x="13" y="219"/>
                      <a:pt x="12" y="219"/>
                      <a:pt x="12" y="220"/>
                    </a:cubicBezTo>
                    <a:cubicBezTo>
                      <a:pt x="13" y="221"/>
                      <a:pt x="13" y="221"/>
                      <a:pt x="12" y="222"/>
                    </a:cubicBezTo>
                    <a:cubicBezTo>
                      <a:pt x="12" y="222"/>
                      <a:pt x="12" y="222"/>
                      <a:pt x="12" y="222"/>
                    </a:cubicBezTo>
                    <a:cubicBezTo>
                      <a:pt x="12" y="222"/>
                      <a:pt x="12" y="223"/>
                      <a:pt x="12" y="223"/>
                    </a:cubicBezTo>
                    <a:cubicBezTo>
                      <a:pt x="12" y="223"/>
                      <a:pt x="12" y="223"/>
                      <a:pt x="13" y="223"/>
                    </a:cubicBezTo>
                    <a:cubicBezTo>
                      <a:pt x="14" y="223"/>
                      <a:pt x="14" y="223"/>
                      <a:pt x="15" y="223"/>
                    </a:cubicBezTo>
                    <a:cubicBezTo>
                      <a:pt x="16" y="223"/>
                      <a:pt x="16" y="223"/>
                      <a:pt x="17" y="223"/>
                    </a:cubicBezTo>
                    <a:cubicBezTo>
                      <a:pt x="17" y="223"/>
                      <a:pt x="17" y="223"/>
                      <a:pt x="17" y="223"/>
                    </a:cubicBezTo>
                    <a:cubicBezTo>
                      <a:pt x="17" y="223"/>
                      <a:pt x="17" y="223"/>
                      <a:pt x="17" y="223"/>
                    </a:cubicBezTo>
                    <a:cubicBezTo>
                      <a:pt x="18" y="223"/>
                      <a:pt x="18" y="223"/>
                      <a:pt x="18" y="222"/>
                    </a:cubicBezTo>
                    <a:cubicBezTo>
                      <a:pt x="18" y="222"/>
                      <a:pt x="18" y="222"/>
                      <a:pt x="19" y="222"/>
                    </a:cubicBezTo>
                    <a:cubicBezTo>
                      <a:pt x="19" y="222"/>
                      <a:pt x="19" y="223"/>
                      <a:pt x="19" y="223"/>
                    </a:cubicBezTo>
                    <a:cubicBezTo>
                      <a:pt x="20" y="224"/>
                      <a:pt x="19" y="225"/>
                      <a:pt x="20" y="226"/>
                    </a:cubicBezTo>
                    <a:cubicBezTo>
                      <a:pt x="20" y="226"/>
                      <a:pt x="20" y="226"/>
                      <a:pt x="20" y="226"/>
                    </a:cubicBezTo>
                    <a:cubicBezTo>
                      <a:pt x="20" y="227"/>
                      <a:pt x="19" y="228"/>
                      <a:pt x="18" y="229"/>
                    </a:cubicBezTo>
                    <a:cubicBezTo>
                      <a:pt x="18" y="229"/>
                      <a:pt x="18" y="229"/>
                      <a:pt x="18" y="229"/>
                    </a:cubicBezTo>
                    <a:cubicBezTo>
                      <a:pt x="16" y="231"/>
                      <a:pt x="15" y="234"/>
                      <a:pt x="14" y="237"/>
                    </a:cubicBezTo>
                    <a:cubicBezTo>
                      <a:pt x="13" y="240"/>
                      <a:pt x="12" y="244"/>
                      <a:pt x="10" y="247"/>
                    </a:cubicBezTo>
                    <a:cubicBezTo>
                      <a:pt x="10" y="247"/>
                      <a:pt x="10" y="247"/>
                      <a:pt x="10" y="247"/>
                    </a:cubicBezTo>
                    <a:cubicBezTo>
                      <a:pt x="10" y="246"/>
                      <a:pt x="9" y="246"/>
                      <a:pt x="9" y="245"/>
                    </a:cubicBezTo>
                    <a:cubicBezTo>
                      <a:pt x="9" y="245"/>
                      <a:pt x="9" y="245"/>
                      <a:pt x="9" y="245"/>
                    </a:cubicBezTo>
                    <a:cubicBezTo>
                      <a:pt x="8" y="245"/>
                      <a:pt x="6" y="244"/>
                      <a:pt x="5" y="246"/>
                    </a:cubicBezTo>
                    <a:cubicBezTo>
                      <a:pt x="5" y="246"/>
                      <a:pt x="5" y="246"/>
                      <a:pt x="5" y="247"/>
                    </a:cubicBezTo>
                    <a:cubicBezTo>
                      <a:pt x="5" y="247"/>
                      <a:pt x="5" y="248"/>
                      <a:pt x="5" y="248"/>
                    </a:cubicBezTo>
                    <a:cubicBezTo>
                      <a:pt x="5" y="249"/>
                      <a:pt x="5" y="250"/>
                      <a:pt x="5" y="251"/>
                    </a:cubicBezTo>
                    <a:cubicBezTo>
                      <a:pt x="4" y="251"/>
                      <a:pt x="4" y="251"/>
                      <a:pt x="3" y="251"/>
                    </a:cubicBezTo>
                    <a:cubicBezTo>
                      <a:pt x="3" y="251"/>
                      <a:pt x="3" y="251"/>
                      <a:pt x="3" y="252"/>
                    </a:cubicBezTo>
                    <a:cubicBezTo>
                      <a:pt x="3" y="252"/>
                      <a:pt x="3" y="252"/>
                      <a:pt x="2" y="252"/>
                    </a:cubicBezTo>
                    <a:cubicBezTo>
                      <a:pt x="3" y="253"/>
                      <a:pt x="2" y="254"/>
                      <a:pt x="3" y="255"/>
                    </a:cubicBezTo>
                    <a:cubicBezTo>
                      <a:pt x="3" y="256"/>
                      <a:pt x="3" y="257"/>
                      <a:pt x="2" y="257"/>
                    </a:cubicBezTo>
                    <a:cubicBezTo>
                      <a:pt x="2" y="257"/>
                      <a:pt x="2" y="258"/>
                      <a:pt x="2" y="258"/>
                    </a:cubicBezTo>
                    <a:cubicBezTo>
                      <a:pt x="2" y="258"/>
                      <a:pt x="2" y="258"/>
                      <a:pt x="2" y="258"/>
                    </a:cubicBezTo>
                    <a:cubicBezTo>
                      <a:pt x="2" y="259"/>
                      <a:pt x="2" y="259"/>
                      <a:pt x="2" y="260"/>
                    </a:cubicBezTo>
                    <a:cubicBezTo>
                      <a:pt x="2" y="260"/>
                      <a:pt x="2" y="260"/>
                      <a:pt x="2" y="260"/>
                    </a:cubicBezTo>
                    <a:cubicBezTo>
                      <a:pt x="2" y="260"/>
                      <a:pt x="2" y="260"/>
                      <a:pt x="2" y="260"/>
                    </a:cubicBezTo>
                    <a:cubicBezTo>
                      <a:pt x="1" y="260"/>
                      <a:pt x="1" y="260"/>
                      <a:pt x="1" y="261"/>
                    </a:cubicBezTo>
                    <a:cubicBezTo>
                      <a:pt x="1" y="261"/>
                      <a:pt x="1" y="261"/>
                      <a:pt x="1" y="261"/>
                    </a:cubicBezTo>
                    <a:cubicBezTo>
                      <a:pt x="1" y="262"/>
                      <a:pt x="1" y="262"/>
                      <a:pt x="1" y="263"/>
                    </a:cubicBezTo>
                    <a:cubicBezTo>
                      <a:pt x="1" y="263"/>
                      <a:pt x="1" y="263"/>
                      <a:pt x="1" y="263"/>
                    </a:cubicBezTo>
                    <a:cubicBezTo>
                      <a:pt x="2" y="264"/>
                      <a:pt x="3" y="263"/>
                      <a:pt x="3" y="262"/>
                    </a:cubicBezTo>
                    <a:cubicBezTo>
                      <a:pt x="3" y="262"/>
                      <a:pt x="3" y="262"/>
                      <a:pt x="3" y="262"/>
                    </a:cubicBezTo>
                    <a:cubicBezTo>
                      <a:pt x="3" y="262"/>
                      <a:pt x="3" y="262"/>
                      <a:pt x="3" y="262"/>
                    </a:cubicBezTo>
                    <a:cubicBezTo>
                      <a:pt x="3" y="261"/>
                      <a:pt x="3" y="260"/>
                      <a:pt x="3" y="260"/>
                    </a:cubicBezTo>
                    <a:cubicBezTo>
                      <a:pt x="4" y="259"/>
                      <a:pt x="5" y="259"/>
                      <a:pt x="6" y="258"/>
                    </a:cubicBezTo>
                    <a:cubicBezTo>
                      <a:pt x="7" y="258"/>
                      <a:pt x="7" y="258"/>
                      <a:pt x="7" y="257"/>
                    </a:cubicBezTo>
                    <a:cubicBezTo>
                      <a:pt x="7" y="257"/>
                      <a:pt x="8" y="257"/>
                      <a:pt x="8" y="257"/>
                    </a:cubicBezTo>
                    <a:cubicBezTo>
                      <a:pt x="8" y="257"/>
                      <a:pt x="8" y="258"/>
                      <a:pt x="8" y="258"/>
                    </a:cubicBezTo>
                    <a:cubicBezTo>
                      <a:pt x="8" y="260"/>
                      <a:pt x="7" y="261"/>
                      <a:pt x="7" y="263"/>
                    </a:cubicBezTo>
                    <a:cubicBezTo>
                      <a:pt x="7" y="262"/>
                      <a:pt x="7" y="262"/>
                      <a:pt x="7" y="262"/>
                    </a:cubicBezTo>
                    <a:cubicBezTo>
                      <a:pt x="7" y="261"/>
                      <a:pt x="7" y="261"/>
                      <a:pt x="7" y="260"/>
                    </a:cubicBezTo>
                    <a:cubicBezTo>
                      <a:pt x="6" y="261"/>
                      <a:pt x="6" y="261"/>
                      <a:pt x="6" y="261"/>
                    </a:cubicBezTo>
                    <a:cubicBezTo>
                      <a:pt x="6" y="261"/>
                      <a:pt x="5" y="262"/>
                      <a:pt x="5" y="262"/>
                    </a:cubicBezTo>
                    <a:cubicBezTo>
                      <a:pt x="5" y="262"/>
                      <a:pt x="5" y="262"/>
                      <a:pt x="5" y="262"/>
                    </a:cubicBezTo>
                    <a:cubicBezTo>
                      <a:pt x="5" y="263"/>
                      <a:pt x="5" y="263"/>
                      <a:pt x="5" y="263"/>
                    </a:cubicBezTo>
                    <a:cubicBezTo>
                      <a:pt x="5" y="263"/>
                      <a:pt x="5" y="264"/>
                      <a:pt x="5" y="264"/>
                    </a:cubicBezTo>
                    <a:cubicBezTo>
                      <a:pt x="5" y="264"/>
                      <a:pt x="5" y="264"/>
                      <a:pt x="5" y="264"/>
                    </a:cubicBezTo>
                    <a:cubicBezTo>
                      <a:pt x="5" y="264"/>
                      <a:pt x="5" y="264"/>
                      <a:pt x="5" y="265"/>
                    </a:cubicBezTo>
                    <a:cubicBezTo>
                      <a:pt x="5" y="265"/>
                      <a:pt x="5" y="265"/>
                      <a:pt x="5" y="265"/>
                    </a:cubicBezTo>
                    <a:cubicBezTo>
                      <a:pt x="4" y="266"/>
                      <a:pt x="4" y="267"/>
                      <a:pt x="4" y="267"/>
                    </a:cubicBezTo>
                    <a:cubicBezTo>
                      <a:pt x="4" y="268"/>
                      <a:pt x="3" y="268"/>
                      <a:pt x="3" y="268"/>
                    </a:cubicBezTo>
                    <a:cubicBezTo>
                      <a:pt x="3" y="269"/>
                      <a:pt x="3" y="269"/>
                      <a:pt x="3" y="270"/>
                    </a:cubicBezTo>
                    <a:cubicBezTo>
                      <a:pt x="3" y="270"/>
                      <a:pt x="2" y="270"/>
                      <a:pt x="2" y="270"/>
                    </a:cubicBezTo>
                    <a:cubicBezTo>
                      <a:pt x="2" y="271"/>
                      <a:pt x="2" y="271"/>
                      <a:pt x="2" y="272"/>
                    </a:cubicBezTo>
                    <a:cubicBezTo>
                      <a:pt x="3" y="272"/>
                      <a:pt x="3" y="271"/>
                      <a:pt x="4" y="271"/>
                    </a:cubicBezTo>
                    <a:cubicBezTo>
                      <a:pt x="4" y="271"/>
                      <a:pt x="5" y="271"/>
                      <a:pt x="5" y="271"/>
                    </a:cubicBezTo>
                    <a:cubicBezTo>
                      <a:pt x="5" y="271"/>
                      <a:pt x="5" y="271"/>
                      <a:pt x="5" y="271"/>
                    </a:cubicBezTo>
                    <a:cubicBezTo>
                      <a:pt x="5" y="271"/>
                      <a:pt x="5" y="271"/>
                      <a:pt x="5" y="271"/>
                    </a:cubicBezTo>
                    <a:cubicBezTo>
                      <a:pt x="5" y="271"/>
                      <a:pt x="5" y="271"/>
                      <a:pt x="5" y="271"/>
                    </a:cubicBezTo>
                    <a:cubicBezTo>
                      <a:pt x="4" y="272"/>
                      <a:pt x="3" y="273"/>
                      <a:pt x="3" y="274"/>
                    </a:cubicBezTo>
                    <a:cubicBezTo>
                      <a:pt x="3" y="274"/>
                      <a:pt x="4" y="274"/>
                      <a:pt x="4" y="274"/>
                    </a:cubicBezTo>
                    <a:cubicBezTo>
                      <a:pt x="4" y="274"/>
                      <a:pt x="4" y="275"/>
                      <a:pt x="3" y="275"/>
                    </a:cubicBezTo>
                    <a:cubicBezTo>
                      <a:pt x="3" y="276"/>
                      <a:pt x="3" y="276"/>
                      <a:pt x="3" y="277"/>
                    </a:cubicBezTo>
                    <a:cubicBezTo>
                      <a:pt x="4" y="277"/>
                      <a:pt x="4" y="277"/>
                      <a:pt x="4" y="278"/>
                    </a:cubicBezTo>
                    <a:cubicBezTo>
                      <a:pt x="4" y="278"/>
                      <a:pt x="4" y="278"/>
                      <a:pt x="4" y="278"/>
                    </a:cubicBezTo>
                    <a:cubicBezTo>
                      <a:pt x="4" y="278"/>
                      <a:pt x="4" y="279"/>
                      <a:pt x="4" y="279"/>
                    </a:cubicBezTo>
                    <a:cubicBezTo>
                      <a:pt x="4" y="280"/>
                      <a:pt x="4" y="280"/>
                      <a:pt x="4" y="280"/>
                    </a:cubicBezTo>
                    <a:cubicBezTo>
                      <a:pt x="4" y="280"/>
                      <a:pt x="4" y="280"/>
                      <a:pt x="4" y="280"/>
                    </a:cubicBezTo>
                    <a:cubicBezTo>
                      <a:pt x="4" y="281"/>
                      <a:pt x="4" y="282"/>
                      <a:pt x="3" y="282"/>
                    </a:cubicBezTo>
                    <a:cubicBezTo>
                      <a:pt x="3" y="283"/>
                      <a:pt x="3" y="284"/>
                      <a:pt x="2" y="284"/>
                    </a:cubicBezTo>
                    <a:cubicBezTo>
                      <a:pt x="2" y="285"/>
                      <a:pt x="2" y="285"/>
                      <a:pt x="2" y="286"/>
                    </a:cubicBezTo>
                    <a:cubicBezTo>
                      <a:pt x="2" y="288"/>
                      <a:pt x="3" y="290"/>
                      <a:pt x="2" y="292"/>
                    </a:cubicBezTo>
                    <a:cubicBezTo>
                      <a:pt x="2" y="292"/>
                      <a:pt x="2" y="293"/>
                      <a:pt x="2" y="293"/>
                    </a:cubicBezTo>
                    <a:cubicBezTo>
                      <a:pt x="2" y="293"/>
                      <a:pt x="2" y="293"/>
                      <a:pt x="2" y="293"/>
                    </a:cubicBezTo>
                    <a:cubicBezTo>
                      <a:pt x="2" y="294"/>
                      <a:pt x="2" y="295"/>
                      <a:pt x="2" y="296"/>
                    </a:cubicBezTo>
                    <a:cubicBezTo>
                      <a:pt x="2" y="296"/>
                      <a:pt x="2" y="297"/>
                      <a:pt x="2" y="297"/>
                    </a:cubicBezTo>
                    <a:cubicBezTo>
                      <a:pt x="2" y="297"/>
                      <a:pt x="2" y="297"/>
                      <a:pt x="2" y="298"/>
                    </a:cubicBezTo>
                    <a:cubicBezTo>
                      <a:pt x="2" y="298"/>
                      <a:pt x="2" y="298"/>
                      <a:pt x="2" y="298"/>
                    </a:cubicBezTo>
                    <a:cubicBezTo>
                      <a:pt x="2" y="298"/>
                      <a:pt x="2" y="298"/>
                      <a:pt x="2" y="298"/>
                    </a:cubicBezTo>
                    <a:cubicBezTo>
                      <a:pt x="2" y="298"/>
                      <a:pt x="2" y="298"/>
                      <a:pt x="2" y="298"/>
                    </a:cubicBezTo>
                    <a:cubicBezTo>
                      <a:pt x="2" y="299"/>
                      <a:pt x="2" y="300"/>
                      <a:pt x="2" y="300"/>
                    </a:cubicBezTo>
                    <a:cubicBezTo>
                      <a:pt x="2" y="301"/>
                      <a:pt x="2" y="301"/>
                      <a:pt x="2" y="301"/>
                    </a:cubicBezTo>
                    <a:cubicBezTo>
                      <a:pt x="2" y="301"/>
                      <a:pt x="2" y="301"/>
                      <a:pt x="2" y="301"/>
                    </a:cubicBezTo>
                    <a:cubicBezTo>
                      <a:pt x="2" y="302"/>
                      <a:pt x="2" y="302"/>
                      <a:pt x="2" y="303"/>
                    </a:cubicBezTo>
                    <a:cubicBezTo>
                      <a:pt x="3" y="304"/>
                      <a:pt x="2" y="304"/>
                      <a:pt x="2" y="305"/>
                    </a:cubicBezTo>
                    <a:cubicBezTo>
                      <a:pt x="3" y="305"/>
                      <a:pt x="3" y="306"/>
                      <a:pt x="3" y="306"/>
                    </a:cubicBezTo>
                    <a:cubicBezTo>
                      <a:pt x="3" y="306"/>
                      <a:pt x="3" y="306"/>
                      <a:pt x="3" y="306"/>
                    </a:cubicBezTo>
                    <a:cubicBezTo>
                      <a:pt x="3" y="306"/>
                      <a:pt x="3" y="306"/>
                      <a:pt x="3" y="307"/>
                    </a:cubicBezTo>
                    <a:cubicBezTo>
                      <a:pt x="3" y="307"/>
                      <a:pt x="4" y="307"/>
                      <a:pt x="4" y="307"/>
                    </a:cubicBezTo>
                    <a:cubicBezTo>
                      <a:pt x="4" y="307"/>
                      <a:pt x="4" y="308"/>
                      <a:pt x="4" y="308"/>
                    </a:cubicBezTo>
                    <a:cubicBezTo>
                      <a:pt x="4" y="308"/>
                      <a:pt x="3" y="308"/>
                      <a:pt x="3" y="308"/>
                    </a:cubicBezTo>
                    <a:cubicBezTo>
                      <a:pt x="3" y="309"/>
                      <a:pt x="3" y="310"/>
                      <a:pt x="3" y="312"/>
                    </a:cubicBezTo>
                    <a:cubicBezTo>
                      <a:pt x="4" y="312"/>
                      <a:pt x="4" y="312"/>
                      <a:pt x="4" y="312"/>
                    </a:cubicBezTo>
                    <a:cubicBezTo>
                      <a:pt x="4" y="312"/>
                      <a:pt x="4" y="312"/>
                      <a:pt x="4" y="312"/>
                    </a:cubicBezTo>
                    <a:cubicBezTo>
                      <a:pt x="4" y="312"/>
                      <a:pt x="5" y="313"/>
                      <a:pt x="5" y="313"/>
                    </a:cubicBezTo>
                    <a:cubicBezTo>
                      <a:pt x="5" y="313"/>
                      <a:pt x="5" y="313"/>
                      <a:pt x="5" y="313"/>
                    </a:cubicBezTo>
                    <a:cubicBezTo>
                      <a:pt x="5" y="313"/>
                      <a:pt x="5" y="313"/>
                      <a:pt x="5" y="313"/>
                    </a:cubicBezTo>
                    <a:cubicBezTo>
                      <a:pt x="5" y="314"/>
                      <a:pt x="5" y="314"/>
                      <a:pt x="5" y="314"/>
                    </a:cubicBezTo>
                    <a:cubicBezTo>
                      <a:pt x="5" y="315"/>
                      <a:pt x="5" y="315"/>
                      <a:pt x="5" y="315"/>
                    </a:cubicBezTo>
                    <a:cubicBezTo>
                      <a:pt x="5" y="315"/>
                      <a:pt x="5" y="315"/>
                      <a:pt x="5" y="315"/>
                    </a:cubicBezTo>
                    <a:cubicBezTo>
                      <a:pt x="5" y="315"/>
                      <a:pt x="5" y="316"/>
                      <a:pt x="5" y="316"/>
                    </a:cubicBezTo>
                    <a:cubicBezTo>
                      <a:pt x="5" y="316"/>
                      <a:pt x="5" y="316"/>
                      <a:pt x="5" y="316"/>
                    </a:cubicBezTo>
                    <a:cubicBezTo>
                      <a:pt x="5" y="317"/>
                      <a:pt x="5" y="317"/>
                      <a:pt x="5" y="318"/>
                    </a:cubicBezTo>
                    <a:cubicBezTo>
                      <a:pt x="5" y="318"/>
                      <a:pt x="6" y="319"/>
                      <a:pt x="6" y="319"/>
                    </a:cubicBezTo>
                    <a:cubicBezTo>
                      <a:pt x="6" y="319"/>
                      <a:pt x="6" y="319"/>
                      <a:pt x="7" y="319"/>
                    </a:cubicBezTo>
                    <a:cubicBezTo>
                      <a:pt x="6" y="320"/>
                      <a:pt x="6" y="320"/>
                      <a:pt x="6" y="321"/>
                    </a:cubicBezTo>
                    <a:cubicBezTo>
                      <a:pt x="6" y="321"/>
                      <a:pt x="6" y="321"/>
                      <a:pt x="6" y="321"/>
                    </a:cubicBezTo>
                    <a:cubicBezTo>
                      <a:pt x="6" y="321"/>
                      <a:pt x="7" y="321"/>
                      <a:pt x="7" y="321"/>
                    </a:cubicBezTo>
                    <a:cubicBezTo>
                      <a:pt x="7" y="321"/>
                      <a:pt x="7" y="320"/>
                      <a:pt x="7" y="320"/>
                    </a:cubicBezTo>
                    <a:cubicBezTo>
                      <a:pt x="8" y="320"/>
                      <a:pt x="8" y="319"/>
                      <a:pt x="8" y="318"/>
                    </a:cubicBezTo>
                    <a:cubicBezTo>
                      <a:pt x="8" y="318"/>
                      <a:pt x="8" y="317"/>
                      <a:pt x="9" y="317"/>
                    </a:cubicBezTo>
                    <a:cubicBezTo>
                      <a:pt x="8" y="317"/>
                      <a:pt x="8" y="317"/>
                      <a:pt x="8" y="317"/>
                    </a:cubicBezTo>
                    <a:cubicBezTo>
                      <a:pt x="8" y="320"/>
                      <a:pt x="9" y="323"/>
                      <a:pt x="9" y="326"/>
                    </a:cubicBezTo>
                    <a:cubicBezTo>
                      <a:pt x="9" y="326"/>
                      <a:pt x="9" y="326"/>
                      <a:pt x="9" y="326"/>
                    </a:cubicBezTo>
                    <a:cubicBezTo>
                      <a:pt x="10" y="329"/>
                      <a:pt x="9" y="331"/>
                      <a:pt x="9" y="333"/>
                    </a:cubicBezTo>
                    <a:cubicBezTo>
                      <a:pt x="10" y="334"/>
                      <a:pt x="10" y="336"/>
                      <a:pt x="10" y="337"/>
                    </a:cubicBezTo>
                    <a:cubicBezTo>
                      <a:pt x="10" y="337"/>
                      <a:pt x="10" y="337"/>
                      <a:pt x="9" y="337"/>
                    </a:cubicBezTo>
                    <a:cubicBezTo>
                      <a:pt x="9" y="337"/>
                      <a:pt x="9" y="337"/>
                      <a:pt x="9" y="337"/>
                    </a:cubicBezTo>
                    <a:cubicBezTo>
                      <a:pt x="9" y="337"/>
                      <a:pt x="9" y="337"/>
                      <a:pt x="9" y="337"/>
                    </a:cubicBezTo>
                    <a:cubicBezTo>
                      <a:pt x="9" y="337"/>
                      <a:pt x="9" y="338"/>
                      <a:pt x="9" y="338"/>
                    </a:cubicBezTo>
                    <a:cubicBezTo>
                      <a:pt x="10" y="338"/>
                      <a:pt x="10" y="338"/>
                      <a:pt x="10" y="337"/>
                    </a:cubicBezTo>
                    <a:cubicBezTo>
                      <a:pt x="10" y="337"/>
                      <a:pt x="10" y="337"/>
                      <a:pt x="10" y="337"/>
                    </a:cubicBezTo>
                    <a:cubicBezTo>
                      <a:pt x="11" y="343"/>
                      <a:pt x="11" y="349"/>
                      <a:pt x="14" y="355"/>
                    </a:cubicBezTo>
                    <a:cubicBezTo>
                      <a:pt x="14" y="355"/>
                      <a:pt x="14" y="355"/>
                      <a:pt x="14" y="355"/>
                    </a:cubicBezTo>
                    <a:cubicBezTo>
                      <a:pt x="14" y="356"/>
                      <a:pt x="14" y="357"/>
                      <a:pt x="14" y="358"/>
                    </a:cubicBezTo>
                    <a:cubicBezTo>
                      <a:pt x="14" y="358"/>
                      <a:pt x="14" y="358"/>
                      <a:pt x="14" y="358"/>
                    </a:cubicBezTo>
                    <a:cubicBezTo>
                      <a:pt x="14" y="358"/>
                      <a:pt x="14" y="359"/>
                      <a:pt x="14" y="359"/>
                    </a:cubicBezTo>
                    <a:cubicBezTo>
                      <a:pt x="14" y="359"/>
                      <a:pt x="14" y="360"/>
                      <a:pt x="14" y="360"/>
                    </a:cubicBezTo>
                    <a:cubicBezTo>
                      <a:pt x="14" y="361"/>
                      <a:pt x="14" y="363"/>
                      <a:pt x="16" y="363"/>
                    </a:cubicBezTo>
                    <a:cubicBezTo>
                      <a:pt x="16" y="363"/>
                      <a:pt x="16" y="363"/>
                      <a:pt x="17" y="363"/>
                    </a:cubicBezTo>
                    <a:cubicBezTo>
                      <a:pt x="17" y="363"/>
                      <a:pt x="17" y="363"/>
                      <a:pt x="17" y="363"/>
                    </a:cubicBezTo>
                    <a:cubicBezTo>
                      <a:pt x="15" y="364"/>
                      <a:pt x="15" y="365"/>
                      <a:pt x="15" y="366"/>
                    </a:cubicBezTo>
                    <a:cubicBezTo>
                      <a:pt x="15" y="366"/>
                      <a:pt x="14" y="366"/>
                      <a:pt x="14" y="366"/>
                    </a:cubicBezTo>
                    <a:cubicBezTo>
                      <a:pt x="14" y="365"/>
                      <a:pt x="13" y="365"/>
                      <a:pt x="13" y="365"/>
                    </a:cubicBezTo>
                    <a:cubicBezTo>
                      <a:pt x="13" y="365"/>
                      <a:pt x="13" y="365"/>
                      <a:pt x="13" y="365"/>
                    </a:cubicBezTo>
                    <a:cubicBezTo>
                      <a:pt x="13" y="364"/>
                      <a:pt x="12" y="364"/>
                      <a:pt x="12" y="365"/>
                    </a:cubicBezTo>
                    <a:cubicBezTo>
                      <a:pt x="11" y="365"/>
                      <a:pt x="12" y="365"/>
                      <a:pt x="12" y="365"/>
                    </a:cubicBezTo>
                    <a:cubicBezTo>
                      <a:pt x="12" y="365"/>
                      <a:pt x="12" y="366"/>
                      <a:pt x="12" y="366"/>
                    </a:cubicBezTo>
                    <a:cubicBezTo>
                      <a:pt x="12" y="366"/>
                      <a:pt x="12" y="366"/>
                      <a:pt x="12" y="366"/>
                    </a:cubicBezTo>
                    <a:cubicBezTo>
                      <a:pt x="12" y="366"/>
                      <a:pt x="12" y="366"/>
                      <a:pt x="12" y="366"/>
                    </a:cubicBezTo>
                    <a:cubicBezTo>
                      <a:pt x="13" y="366"/>
                      <a:pt x="13" y="366"/>
                      <a:pt x="13" y="366"/>
                    </a:cubicBezTo>
                    <a:cubicBezTo>
                      <a:pt x="13" y="366"/>
                      <a:pt x="13" y="366"/>
                      <a:pt x="13" y="366"/>
                    </a:cubicBezTo>
                    <a:cubicBezTo>
                      <a:pt x="13" y="366"/>
                      <a:pt x="13" y="367"/>
                      <a:pt x="14" y="367"/>
                    </a:cubicBezTo>
                    <a:cubicBezTo>
                      <a:pt x="13" y="367"/>
                      <a:pt x="14" y="367"/>
                      <a:pt x="14" y="367"/>
                    </a:cubicBezTo>
                    <a:cubicBezTo>
                      <a:pt x="14" y="367"/>
                      <a:pt x="15" y="367"/>
                      <a:pt x="15" y="367"/>
                    </a:cubicBezTo>
                    <a:cubicBezTo>
                      <a:pt x="15" y="368"/>
                      <a:pt x="15" y="368"/>
                      <a:pt x="15" y="368"/>
                    </a:cubicBezTo>
                    <a:cubicBezTo>
                      <a:pt x="16" y="370"/>
                      <a:pt x="16" y="371"/>
                      <a:pt x="17" y="372"/>
                    </a:cubicBezTo>
                    <a:cubicBezTo>
                      <a:pt x="17" y="372"/>
                      <a:pt x="17" y="373"/>
                      <a:pt x="17" y="373"/>
                    </a:cubicBezTo>
                    <a:cubicBezTo>
                      <a:pt x="17" y="373"/>
                      <a:pt x="17" y="374"/>
                      <a:pt x="17" y="375"/>
                    </a:cubicBezTo>
                    <a:cubicBezTo>
                      <a:pt x="16" y="375"/>
                      <a:pt x="16" y="375"/>
                      <a:pt x="16" y="375"/>
                    </a:cubicBezTo>
                    <a:cubicBezTo>
                      <a:pt x="17" y="375"/>
                      <a:pt x="17" y="375"/>
                      <a:pt x="17" y="375"/>
                    </a:cubicBezTo>
                    <a:cubicBezTo>
                      <a:pt x="17" y="376"/>
                      <a:pt x="18" y="376"/>
                      <a:pt x="18" y="377"/>
                    </a:cubicBezTo>
                    <a:cubicBezTo>
                      <a:pt x="17" y="378"/>
                      <a:pt x="18" y="379"/>
                      <a:pt x="19" y="379"/>
                    </a:cubicBezTo>
                    <a:cubicBezTo>
                      <a:pt x="19" y="379"/>
                      <a:pt x="19" y="379"/>
                      <a:pt x="19" y="379"/>
                    </a:cubicBezTo>
                    <a:cubicBezTo>
                      <a:pt x="19" y="379"/>
                      <a:pt x="19" y="379"/>
                      <a:pt x="19" y="379"/>
                    </a:cubicBezTo>
                    <a:cubicBezTo>
                      <a:pt x="19" y="379"/>
                      <a:pt x="19" y="379"/>
                      <a:pt x="19" y="379"/>
                    </a:cubicBezTo>
                    <a:cubicBezTo>
                      <a:pt x="19" y="380"/>
                      <a:pt x="19" y="381"/>
                      <a:pt x="19" y="381"/>
                    </a:cubicBezTo>
                    <a:cubicBezTo>
                      <a:pt x="19" y="382"/>
                      <a:pt x="19" y="383"/>
                      <a:pt x="19" y="383"/>
                    </a:cubicBezTo>
                    <a:cubicBezTo>
                      <a:pt x="19" y="383"/>
                      <a:pt x="18" y="383"/>
                      <a:pt x="18" y="383"/>
                    </a:cubicBezTo>
                    <a:cubicBezTo>
                      <a:pt x="18" y="383"/>
                      <a:pt x="18" y="383"/>
                      <a:pt x="18" y="383"/>
                    </a:cubicBezTo>
                    <a:cubicBezTo>
                      <a:pt x="18" y="383"/>
                      <a:pt x="18" y="382"/>
                      <a:pt x="18" y="381"/>
                    </a:cubicBezTo>
                    <a:cubicBezTo>
                      <a:pt x="18" y="381"/>
                      <a:pt x="17" y="381"/>
                      <a:pt x="16" y="381"/>
                    </a:cubicBezTo>
                    <a:cubicBezTo>
                      <a:pt x="16" y="381"/>
                      <a:pt x="16" y="381"/>
                      <a:pt x="16" y="382"/>
                    </a:cubicBezTo>
                    <a:cubicBezTo>
                      <a:pt x="16" y="382"/>
                      <a:pt x="16" y="383"/>
                      <a:pt x="16" y="383"/>
                    </a:cubicBezTo>
                    <a:cubicBezTo>
                      <a:pt x="16" y="384"/>
                      <a:pt x="17" y="384"/>
                      <a:pt x="16" y="384"/>
                    </a:cubicBezTo>
                    <a:cubicBezTo>
                      <a:pt x="16" y="384"/>
                      <a:pt x="16" y="384"/>
                      <a:pt x="16" y="385"/>
                    </a:cubicBezTo>
                    <a:cubicBezTo>
                      <a:pt x="16" y="385"/>
                      <a:pt x="16" y="385"/>
                      <a:pt x="16" y="385"/>
                    </a:cubicBezTo>
                    <a:cubicBezTo>
                      <a:pt x="16" y="385"/>
                      <a:pt x="16" y="385"/>
                      <a:pt x="16" y="385"/>
                    </a:cubicBezTo>
                    <a:cubicBezTo>
                      <a:pt x="16" y="385"/>
                      <a:pt x="16" y="385"/>
                      <a:pt x="16" y="385"/>
                    </a:cubicBezTo>
                    <a:cubicBezTo>
                      <a:pt x="16" y="385"/>
                      <a:pt x="16" y="385"/>
                      <a:pt x="16" y="385"/>
                    </a:cubicBezTo>
                    <a:cubicBezTo>
                      <a:pt x="15" y="386"/>
                      <a:pt x="15" y="386"/>
                      <a:pt x="16" y="386"/>
                    </a:cubicBezTo>
                    <a:cubicBezTo>
                      <a:pt x="16" y="386"/>
                      <a:pt x="16" y="386"/>
                      <a:pt x="16" y="385"/>
                    </a:cubicBezTo>
                    <a:cubicBezTo>
                      <a:pt x="16" y="385"/>
                      <a:pt x="16" y="385"/>
                      <a:pt x="16" y="385"/>
                    </a:cubicBezTo>
                    <a:cubicBezTo>
                      <a:pt x="17" y="385"/>
                      <a:pt x="17" y="385"/>
                      <a:pt x="17" y="385"/>
                    </a:cubicBezTo>
                    <a:cubicBezTo>
                      <a:pt x="17" y="385"/>
                      <a:pt x="18" y="385"/>
                      <a:pt x="18" y="385"/>
                    </a:cubicBezTo>
                    <a:cubicBezTo>
                      <a:pt x="19" y="385"/>
                      <a:pt x="19" y="385"/>
                      <a:pt x="20" y="384"/>
                    </a:cubicBezTo>
                    <a:cubicBezTo>
                      <a:pt x="20" y="384"/>
                      <a:pt x="20" y="384"/>
                      <a:pt x="20" y="384"/>
                    </a:cubicBezTo>
                    <a:cubicBezTo>
                      <a:pt x="21" y="384"/>
                      <a:pt x="21" y="385"/>
                      <a:pt x="21" y="385"/>
                    </a:cubicBezTo>
                    <a:cubicBezTo>
                      <a:pt x="21" y="386"/>
                      <a:pt x="21" y="386"/>
                      <a:pt x="20" y="386"/>
                    </a:cubicBezTo>
                    <a:cubicBezTo>
                      <a:pt x="20" y="386"/>
                      <a:pt x="20" y="386"/>
                      <a:pt x="19" y="386"/>
                    </a:cubicBezTo>
                    <a:cubicBezTo>
                      <a:pt x="19" y="386"/>
                      <a:pt x="20" y="387"/>
                      <a:pt x="20" y="387"/>
                    </a:cubicBezTo>
                    <a:cubicBezTo>
                      <a:pt x="20" y="387"/>
                      <a:pt x="21" y="387"/>
                      <a:pt x="21" y="387"/>
                    </a:cubicBezTo>
                    <a:cubicBezTo>
                      <a:pt x="22" y="387"/>
                      <a:pt x="22" y="387"/>
                      <a:pt x="22" y="387"/>
                    </a:cubicBezTo>
                    <a:cubicBezTo>
                      <a:pt x="22" y="387"/>
                      <a:pt x="22" y="387"/>
                      <a:pt x="22" y="387"/>
                    </a:cubicBezTo>
                    <a:cubicBezTo>
                      <a:pt x="22" y="387"/>
                      <a:pt x="22" y="387"/>
                      <a:pt x="22" y="387"/>
                    </a:cubicBezTo>
                    <a:cubicBezTo>
                      <a:pt x="22" y="387"/>
                      <a:pt x="22" y="387"/>
                      <a:pt x="22" y="388"/>
                    </a:cubicBezTo>
                    <a:cubicBezTo>
                      <a:pt x="22" y="389"/>
                      <a:pt x="22" y="390"/>
                      <a:pt x="21" y="390"/>
                    </a:cubicBezTo>
                    <a:cubicBezTo>
                      <a:pt x="20" y="390"/>
                      <a:pt x="20" y="390"/>
                      <a:pt x="20" y="390"/>
                    </a:cubicBezTo>
                    <a:cubicBezTo>
                      <a:pt x="19" y="391"/>
                      <a:pt x="19" y="392"/>
                      <a:pt x="19" y="394"/>
                    </a:cubicBezTo>
                    <a:cubicBezTo>
                      <a:pt x="20" y="394"/>
                      <a:pt x="20" y="395"/>
                      <a:pt x="21" y="395"/>
                    </a:cubicBezTo>
                    <a:cubicBezTo>
                      <a:pt x="21" y="395"/>
                      <a:pt x="21" y="395"/>
                      <a:pt x="21" y="395"/>
                    </a:cubicBezTo>
                    <a:cubicBezTo>
                      <a:pt x="21" y="395"/>
                      <a:pt x="21" y="395"/>
                      <a:pt x="21" y="395"/>
                    </a:cubicBezTo>
                    <a:cubicBezTo>
                      <a:pt x="21" y="396"/>
                      <a:pt x="22" y="397"/>
                      <a:pt x="23" y="397"/>
                    </a:cubicBezTo>
                    <a:cubicBezTo>
                      <a:pt x="23" y="397"/>
                      <a:pt x="23" y="397"/>
                      <a:pt x="24" y="397"/>
                    </a:cubicBezTo>
                    <a:cubicBezTo>
                      <a:pt x="24" y="397"/>
                      <a:pt x="24" y="397"/>
                      <a:pt x="24" y="397"/>
                    </a:cubicBezTo>
                    <a:cubicBezTo>
                      <a:pt x="24" y="398"/>
                      <a:pt x="24" y="398"/>
                      <a:pt x="23" y="398"/>
                    </a:cubicBezTo>
                    <a:cubicBezTo>
                      <a:pt x="23" y="398"/>
                      <a:pt x="23" y="399"/>
                      <a:pt x="23" y="399"/>
                    </a:cubicBezTo>
                    <a:cubicBezTo>
                      <a:pt x="23" y="401"/>
                      <a:pt x="23" y="402"/>
                      <a:pt x="24" y="403"/>
                    </a:cubicBezTo>
                    <a:cubicBezTo>
                      <a:pt x="24" y="404"/>
                      <a:pt x="24" y="405"/>
                      <a:pt x="25" y="405"/>
                    </a:cubicBezTo>
                    <a:cubicBezTo>
                      <a:pt x="25" y="405"/>
                      <a:pt x="25" y="405"/>
                      <a:pt x="25" y="405"/>
                    </a:cubicBezTo>
                    <a:cubicBezTo>
                      <a:pt x="25" y="405"/>
                      <a:pt x="25" y="405"/>
                      <a:pt x="25" y="405"/>
                    </a:cubicBezTo>
                    <a:cubicBezTo>
                      <a:pt x="25" y="405"/>
                      <a:pt x="25" y="406"/>
                      <a:pt x="25" y="406"/>
                    </a:cubicBezTo>
                    <a:cubicBezTo>
                      <a:pt x="26" y="406"/>
                      <a:pt x="26" y="407"/>
                      <a:pt x="27" y="407"/>
                    </a:cubicBezTo>
                    <a:cubicBezTo>
                      <a:pt x="27" y="407"/>
                      <a:pt x="27" y="406"/>
                      <a:pt x="27" y="406"/>
                    </a:cubicBezTo>
                    <a:cubicBezTo>
                      <a:pt x="27" y="406"/>
                      <a:pt x="27" y="406"/>
                      <a:pt x="27" y="406"/>
                    </a:cubicBezTo>
                    <a:cubicBezTo>
                      <a:pt x="27" y="407"/>
                      <a:pt x="27" y="407"/>
                      <a:pt x="27" y="407"/>
                    </a:cubicBezTo>
                    <a:cubicBezTo>
                      <a:pt x="27" y="407"/>
                      <a:pt x="27" y="407"/>
                      <a:pt x="27" y="407"/>
                    </a:cubicBezTo>
                    <a:cubicBezTo>
                      <a:pt x="27" y="407"/>
                      <a:pt x="27" y="407"/>
                      <a:pt x="28" y="407"/>
                    </a:cubicBezTo>
                    <a:cubicBezTo>
                      <a:pt x="28" y="407"/>
                      <a:pt x="28" y="407"/>
                      <a:pt x="28" y="407"/>
                    </a:cubicBezTo>
                    <a:cubicBezTo>
                      <a:pt x="28" y="407"/>
                      <a:pt x="28" y="408"/>
                      <a:pt x="28" y="408"/>
                    </a:cubicBezTo>
                    <a:cubicBezTo>
                      <a:pt x="28" y="408"/>
                      <a:pt x="28" y="408"/>
                      <a:pt x="28" y="408"/>
                    </a:cubicBezTo>
                    <a:cubicBezTo>
                      <a:pt x="28" y="409"/>
                      <a:pt x="29" y="409"/>
                      <a:pt x="28" y="410"/>
                    </a:cubicBezTo>
                    <a:cubicBezTo>
                      <a:pt x="29" y="410"/>
                      <a:pt x="29" y="410"/>
                      <a:pt x="29" y="410"/>
                    </a:cubicBezTo>
                    <a:cubicBezTo>
                      <a:pt x="29" y="410"/>
                      <a:pt x="29" y="410"/>
                      <a:pt x="29" y="410"/>
                    </a:cubicBezTo>
                    <a:cubicBezTo>
                      <a:pt x="29" y="410"/>
                      <a:pt x="29" y="411"/>
                      <a:pt x="29" y="411"/>
                    </a:cubicBezTo>
                    <a:cubicBezTo>
                      <a:pt x="29" y="411"/>
                      <a:pt x="29" y="412"/>
                      <a:pt x="29" y="412"/>
                    </a:cubicBezTo>
                    <a:cubicBezTo>
                      <a:pt x="29" y="412"/>
                      <a:pt x="29" y="412"/>
                      <a:pt x="28" y="412"/>
                    </a:cubicBezTo>
                    <a:cubicBezTo>
                      <a:pt x="28" y="413"/>
                      <a:pt x="28" y="414"/>
                      <a:pt x="29" y="414"/>
                    </a:cubicBezTo>
                    <a:cubicBezTo>
                      <a:pt x="29" y="414"/>
                      <a:pt x="29" y="415"/>
                      <a:pt x="29" y="415"/>
                    </a:cubicBezTo>
                    <a:cubicBezTo>
                      <a:pt x="29" y="415"/>
                      <a:pt x="30" y="416"/>
                      <a:pt x="30" y="416"/>
                    </a:cubicBezTo>
                    <a:cubicBezTo>
                      <a:pt x="30" y="415"/>
                      <a:pt x="30" y="415"/>
                      <a:pt x="30" y="415"/>
                    </a:cubicBezTo>
                    <a:cubicBezTo>
                      <a:pt x="30" y="416"/>
                      <a:pt x="31" y="417"/>
                      <a:pt x="32" y="417"/>
                    </a:cubicBezTo>
                    <a:cubicBezTo>
                      <a:pt x="33" y="418"/>
                      <a:pt x="33" y="418"/>
                      <a:pt x="32" y="419"/>
                    </a:cubicBezTo>
                    <a:cubicBezTo>
                      <a:pt x="32" y="419"/>
                      <a:pt x="32" y="420"/>
                      <a:pt x="32" y="421"/>
                    </a:cubicBezTo>
                    <a:cubicBezTo>
                      <a:pt x="33" y="421"/>
                      <a:pt x="34" y="420"/>
                      <a:pt x="34" y="420"/>
                    </a:cubicBezTo>
                    <a:cubicBezTo>
                      <a:pt x="34" y="420"/>
                      <a:pt x="34" y="420"/>
                      <a:pt x="34" y="420"/>
                    </a:cubicBezTo>
                    <a:cubicBezTo>
                      <a:pt x="34" y="420"/>
                      <a:pt x="34" y="420"/>
                      <a:pt x="34" y="420"/>
                    </a:cubicBezTo>
                    <a:cubicBezTo>
                      <a:pt x="34" y="421"/>
                      <a:pt x="33" y="421"/>
                      <a:pt x="34" y="422"/>
                    </a:cubicBezTo>
                    <a:cubicBezTo>
                      <a:pt x="34" y="422"/>
                      <a:pt x="35" y="422"/>
                      <a:pt x="35" y="423"/>
                    </a:cubicBezTo>
                    <a:cubicBezTo>
                      <a:pt x="35" y="423"/>
                      <a:pt x="35" y="424"/>
                      <a:pt x="36" y="425"/>
                    </a:cubicBezTo>
                    <a:cubicBezTo>
                      <a:pt x="37" y="425"/>
                      <a:pt x="38" y="425"/>
                      <a:pt x="38" y="425"/>
                    </a:cubicBezTo>
                    <a:cubicBezTo>
                      <a:pt x="39" y="424"/>
                      <a:pt x="39" y="425"/>
                      <a:pt x="39" y="425"/>
                    </a:cubicBezTo>
                    <a:cubicBezTo>
                      <a:pt x="39" y="426"/>
                      <a:pt x="39" y="427"/>
                      <a:pt x="39" y="428"/>
                    </a:cubicBezTo>
                    <a:cubicBezTo>
                      <a:pt x="39" y="428"/>
                      <a:pt x="40" y="430"/>
                      <a:pt x="40" y="431"/>
                    </a:cubicBezTo>
                    <a:cubicBezTo>
                      <a:pt x="40" y="431"/>
                      <a:pt x="41" y="431"/>
                      <a:pt x="41" y="431"/>
                    </a:cubicBezTo>
                    <a:cubicBezTo>
                      <a:pt x="41" y="431"/>
                      <a:pt x="41" y="431"/>
                      <a:pt x="41" y="431"/>
                    </a:cubicBezTo>
                    <a:cubicBezTo>
                      <a:pt x="41" y="431"/>
                      <a:pt x="41" y="432"/>
                      <a:pt x="41" y="432"/>
                    </a:cubicBezTo>
                    <a:cubicBezTo>
                      <a:pt x="41" y="432"/>
                      <a:pt x="42" y="433"/>
                      <a:pt x="42" y="433"/>
                    </a:cubicBezTo>
                    <a:cubicBezTo>
                      <a:pt x="42" y="434"/>
                      <a:pt x="42" y="434"/>
                      <a:pt x="41" y="435"/>
                    </a:cubicBezTo>
                    <a:cubicBezTo>
                      <a:pt x="41" y="435"/>
                      <a:pt x="41" y="435"/>
                      <a:pt x="41" y="436"/>
                    </a:cubicBezTo>
                    <a:cubicBezTo>
                      <a:pt x="41" y="436"/>
                      <a:pt x="41" y="437"/>
                      <a:pt x="41" y="437"/>
                    </a:cubicBezTo>
                    <a:cubicBezTo>
                      <a:pt x="41" y="437"/>
                      <a:pt x="42" y="436"/>
                      <a:pt x="42" y="436"/>
                    </a:cubicBezTo>
                    <a:cubicBezTo>
                      <a:pt x="43" y="436"/>
                      <a:pt x="43" y="436"/>
                      <a:pt x="43" y="437"/>
                    </a:cubicBezTo>
                    <a:cubicBezTo>
                      <a:pt x="43" y="437"/>
                      <a:pt x="43" y="438"/>
                      <a:pt x="44" y="438"/>
                    </a:cubicBezTo>
                    <a:cubicBezTo>
                      <a:pt x="44" y="440"/>
                      <a:pt x="44" y="441"/>
                      <a:pt x="44" y="443"/>
                    </a:cubicBezTo>
                    <a:cubicBezTo>
                      <a:pt x="45" y="443"/>
                      <a:pt x="44" y="444"/>
                      <a:pt x="44" y="444"/>
                    </a:cubicBezTo>
                    <a:cubicBezTo>
                      <a:pt x="43" y="444"/>
                      <a:pt x="42" y="444"/>
                      <a:pt x="42" y="444"/>
                    </a:cubicBezTo>
                    <a:cubicBezTo>
                      <a:pt x="42" y="444"/>
                      <a:pt x="41" y="444"/>
                      <a:pt x="41" y="444"/>
                    </a:cubicBezTo>
                    <a:cubicBezTo>
                      <a:pt x="41" y="444"/>
                      <a:pt x="41" y="444"/>
                      <a:pt x="40" y="444"/>
                    </a:cubicBezTo>
                    <a:cubicBezTo>
                      <a:pt x="40" y="444"/>
                      <a:pt x="40" y="444"/>
                      <a:pt x="39" y="444"/>
                    </a:cubicBezTo>
                    <a:cubicBezTo>
                      <a:pt x="39" y="444"/>
                      <a:pt x="38" y="444"/>
                      <a:pt x="38" y="444"/>
                    </a:cubicBezTo>
                    <a:cubicBezTo>
                      <a:pt x="38" y="444"/>
                      <a:pt x="38" y="444"/>
                      <a:pt x="38" y="444"/>
                    </a:cubicBezTo>
                    <a:cubicBezTo>
                      <a:pt x="38" y="444"/>
                      <a:pt x="38" y="444"/>
                      <a:pt x="38" y="444"/>
                    </a:cubicBezTo>
                    <a:cubicBezTo>
                      <a:pt x="38" y="444"/>
                      <a:pt x="38" y="444"/>
                      <a:pt x="38" y="444"/>
                    </a:cubicBezTo>
                    <a:cubicBezTo>
                      <a:pt x="37" y="445"/>
                      <a:pt x="37" y="445"/>
                      <a:pt x="38" y="446"/>
                    </a:cubicBezTo>
                    <a:cubicBezTo>
                      <a:pt x="38" y="446"/>
                      <a:pt x="38" y="446"/>
                      <a:pt x="38" y="446"/>
                    </a:cubicBezTo>
                    <a:cubicBezTo>
                      <a:pt x="39" y="446"/>
                      <a:pt x="41" y="446"/>
                      <a:pt x="42" y="446"/>
                    </a:cubicBezTo>
                    <a:cubicBezTo>
                      <a:pt x="42" y="446"/>
                      <a:pt x="42" y="446"/>
                      <a:pt x="42" y="446"/>
                    </a:cubicBezTo>
                    <a:cubicBezTo>
                      <a:pt x="42" y="446"/>
                      <a:pt x="42" y="446"/>
                      <a:pt x="42" y="446"/>
                    </a:cubicBezTo>
                    <a:cubicBezTo>
                      <a:pt x="42" y="446"/>
                      <a:pt x="42" y="446"/>
                      <a:pt x="42" y="446"/>
                    </a:cubicBezTo>
                    <a:cubicBezTo>
                      <a:pt x="43" y="446"/>
                      <a:pt x="43" y="447"/>
                      <a:pt x="43" y="447"/>
                    </a:cubicBezTo>
                    <a:cubicBezTo>
                      <a:pt x="43" y="448"/>
                      <a:pt x="44" y="449"/>
                      <a:pt x="44" y="449"/>
                    </a:cubicBezTo>
                    <a:cubicBezTo>
                      <a:pt x="45" y="449"/>
                      <a:pt x="45" y="449"/>
                      <a:pt x="45" y="449"/>
                    </a:cubicBezTo>
                    <a:cubicBezTo>
                      <a:pt x="45" y="449"/>
                      <a:pt x="45" y="449"/>
                      <a:pt x="45" y="449"/>
                    </a:cubicBezTo>
                    <a:cubicBezTo>
                      <a:pt x="45" y="450"/>
                      <a:pt x="46" y="450"/>
                      <a:pt x="46" y="450"/>
                    </a:cubicBezTo>
                    <a:cubicBezTo>
                      <a:pt x="46" y="450"/>
                      <a:pt x="46" y="450"/>
                      <a:pt x="46" y="450"/>
                    </a:cubicBezTo>
                    <a:cubicBezTo>
                      <a:pt x="46" y="450"/>
                      <a:pt x="47" y="451"/>
                      <a:pt x="47" y="451"/>
                    </a:cubicBezTo>
                    <a:cubicBezTo>
                      <a:pt x="48" y="450"/>
                      <a:pt x="49" y="450"/>
                      <a:pt x="49" y="449"/>
                    </a:cubicBezTo>
                    <a:cubicBezTo>
                      <a:pt x="50" y="449"/>
                      <a:pt x="50" y="449"/>
                      <a:pt x="51" y="449"/>
                    </a:cubicBezTo>
                    <a:cubicBezTo>
                      <a:pt x="52" y="449"/>
                      <a:pt x="52" y="451"/>
                      <a:pt x="53" y="451"/>
                    </a:cubicBezTo>
                    <a:cubicBezTo>
                      <a:pt x="53" y="451"/>
                      <a:pt x="53" y="451"/>
                      <a:pt x="53" y="451"/>
                    </a:cubicBezTo>
                    <a:cubicBezTo>
                      <a:pt x="53" y="451"/>
                      <a:pt x="54" y="452"/>
                      <a:pt x="54" y="452"/>
                    </a:cubicBezTo>
                    <a:cubicBezTo>
                      <a:pt x="53" y="453"/>
                      <a:pt x="53" y="454"/>
                      <a:pt x="52" y="453"/>
                    </a:cubicBezTo>
                    <a:cubicBezTo>
                      <a:pt x="52" y="453"/>
                      <a:pt x="52" y="453"/>
                      <a:pt x="52" y="454"/>
                    </a:cubicBezTo>
                    <a:cubicBezTo>
                      <a:pt x="52" y="455"/>
                      <a:pt x="52" y="455"/>
                      <a:pt x="53" y="456"/>
                    </a:cubicBezTo>
                    <a:cubicBezTo>
                      <a:pt x="53" y="456"/>
                      <a:pt x="54" y="456"/>
                      <a:pt x="54" y="456"/>
                    </a:cubicBezTo>
                    <a:cubicBezTo>
                      <a:pt x="54" y="456"/>
                      <a:pt x="53" y="456"/>
                      <a:pt x="53" y="456"/>
                    </a:cubicBezTo>
                    <a:cubicBezTo>
                      <a:pt x="53" y="457"/>
                      <a:pt x="53" y="458"/>
                      <a:pt x="53" y="459"/>
                    </a:cubicBezTo>
                    <a:cubicBezTo>
                      <a:pt x="52" y="459"/>
                      <a:pt x="53" y="460"/>
                      <a:pt x="53" y="460"/>
                    </a:cubicBezTo>
                    <a:cubicBezTo>
                      <a:pt x="54" y="461"/>
                      <a:pt x="55" y="461"/>
                      <a:pt x="56" y="461"/>
                    </a:cubicBezTo>
                    <a:cubicBezTo>
                      <a:pt x="56" y="461"/>
                      <a:pt x="56" y="461"/>
                      <a:pt x="56" y="461"/>
                    </a:cubicBezTo>
                    <a:cubicBezTo>
                      <a:pt x="56" y="463"/>
                      <a:pt x="56" y="463"/>
                      <a:pt x="57" y="463"/>
                    </a:cubicBezTo>
                    <a:cubicBezTo>
                      <a:pt x="57" y="463"/>
                      <a:pt x="58" y="463"/>
                      <a:pt x="58" y="463"/>
                    </a:cubicBezTo>
                    <a:cubicBezTo>
                      <a:pt x="58" y="463"/>
                      <a:pt x="58" y="463"/>
                      <a:pt x="58" y="463"/>
                    </a:cubicBezTo>
                    <a:cubicBezTo>
                      <a:pt x="58" y="463"/>
                      <a:pt x="58" y="464"/>
                      <a:pt x="58" y="465"/>
                    </a:cubicBezTo>
                    <a:cubicBezTo>
                      <a:pt x="58" y="465"/>
                      <a:pt x="59" y="465"/>
                      <a:pt x="59" y="465"/>
                    </a:cubicBezTo>
                    <a:cubicBezTo>
                      <a:pt x="59" y="465"/>
                      <a:pt x="59" y="465"/>
                      <a:pt x="59" y="465"/>
                    </a:cubicBezTo>
                    <a:cubicBezTo>
                      <a:pt x="59" y="465"/>
                      <a:pt x="59" y="465"/>
                      <a:pt x="59" y="465"/>
                    </a:cubicBezTo>
                    <a:cubicBezTo>
                      <a:pt x="59" y="466"/>
                      <a:pt x="59" y="466"/>
                      <a:pt x="59" y="466"/>
                    </a:cubicBezTo>
                    <a:cubicBezTo>
                      <a:pt x="60" y="467"/>
                      <a:pt x="60" y="467"/>
                      <a:pt x="60" y="467"/>
                    </a:cubicBezTo>
                    <a:cubicBezTo>
                      <a:pt x="61" y="466"/>
                      <a:pt x="61" y="467"/>
                      <a:pt x="62" y="467"/>
                    </a:cubicBezTo>
                    <a:cubicBezTo>
                      <a:pt x="62" y="468"/>
                      <a:pt x="62" y="468"/>
                      <a:pt x="62" y="468"/>
                    </a:cubicBezTo>
                    <a:cubicBezTo>
                      <a:pt x="62" y="469"/>
                      <a:pt x="62" y="469"/>
                      <a:pt x="61" y="469"/>
                    </a:cubicBezTo>
                    <a:cubicBezTo>
                      <a:pt x="61" y="469"/>
                      <a:pt x="61" y="469"/>
                      <a:pt x="61" y="469"/>
                    </a:cubicBezTo>
                    <a:cubicBezTo>
                      <a:pt x="60" y="470"/>
                      <a:pt x="60" y="470"/>
                      <a:pt x="61" y="471"/>
                    </a:cubicBezTo>
                    <a:cubicBezTo>
                      <a:pt x="61" y="471"/>
                      <a:pt x="61" y="471"/>
                      <a:pt x="61" y="471"/>
                    </a:cubicBezTo>
                    <a:cubicBezTo>
                      <a:pt x="61" y="471"/>
                      <a:pt x="61" y="472"/>
                      <a:pt x="62" y="472"/>
                    </a:cubicBezTo>
                    <a:cubicBezTo>
                      <a:pt x="62" y="472"/>
                      <a:pt x="62" y="472"/>
                      <a:pt x="62" y="472"/>
                    </a:cubicBezTo>
                    <a:cubicBezTo>
                      <a:pt x="62" y="472"/>
                      <a:pt x="62" y="472"/>
                      <a:pt x="62" y="472"/>
                    </a:cubicBezTo>
                    <a:cubicBezTo>
                      <a:pt x="63" y="472"/>
                      <a:pt x="63" y="472"/>
                      <a:pt x="64" y="472"/>
                    </a:cubicBezTo>
                    <a:cubicBezTo>
                      <a:pt x="64" y="472"/>
                      <a:pt x="64" y="472"/>
                      <a:pt x="64" y="472"/>
                    </a:cubicBezTo>
                    <a:cubicBezTo>
                      <a:pt x="64" y="472"/>
                      <a:pt x="64" y="472"/>
                      <a:pt x="64" y="472"/>
                    </a:cubicBezTo>
                    <a:cubicBezTo>
                      <a:pt x="64" y="472"/>
                      <a:pt x="64" y="472"/>
                      <a:pt x="64" y="472"/>
                    </a:cubicBezTo>
                    <a:cubicBezTo>
                      <a:pt x="64" y="472"/>
                      <a:pt x="64" y="473"/>
                      <a:pt x="64" y="473"/>
                    </a:cubicBezTo>
                    <a:cubicBezTo>
                      <a:pt x="64" y="474"/>
                      <a:pt x="64" y="474"/>
                      <a:pt x="64" y="474"/>
                    </a:cubicBezTo>
                    <a:cubicBezTo>
                      <a:pt x="64" y="474"/>
                      <a:pt x="64" y="474"/>
                      <a:pt x="64" y="475"/>
                    </a:cubicBezTo>
                    <a:cubicBezTo>
                      <a:pt x="63" y="475"/>
                      <a:pt x="63" y="475"/>
                      <a:pt x="64" y="476"/>
                    </a:cubicBezTo>
                    <a:cubicBezTo>
                      <a:pt x="64" y="476"/>
                      <a:pt x="65" y="476"/>
                      <a:pt x="65" y="476"/>
                    </a:cubicBezTo>
                    <a:cubicBezTo>
                      <a:pt x="65" y="476"/>
                      <a:pt x="65" y="476"/>
                      <a:pt x="65" y="476"/>
                    </a:cubicBezTo>
                    <a:cubicBezTo>
                      <a:pt x="65" y="476"/>
                      <a:pt x="65" y="476"/>
                      <a:pt x="65" y="476"/>
                    </a:cubicBezTo>
                    <a:cubicBezTo>
                      <a:pt x="65" y="476"/>
                      <a:pt x="66" y="475"/>
                      <a:pt x="66" y="475"/>
                    </a:cubicBezTo>
                    <a:cubicBezTo>
                      <a:pt x="66" y="474"/>
                      <a:pt x="66" y="474"/>
                      <a:pt x="67" y="474"/>
                    </a:cubicBezTo>
                    <a:cubicBezTo>
                      <a:pt x="68" y="474"/>
                      <a:pt x="68" y="474"/>
                      <a:pt x="68" y="474"/>
                    </a:cubicBezTo>
                    <a:cubicBezTo>
                      <a:pt x="68" y="475"/>
                      <a:pt x="68" y="475"/>
                      <a:pt x="68" y="476"/>
                    </a:cubicBezTo>
                    <a:cubicBezTo>
                      <a:pt x="68" y="476"/>
                      <a:pt x="68" y="476"/>
                      <a:pt x="69" y="477"/>
                    </a:cubicBezTo>
                    <a:cubicBezTo>
                      <a:pt x="69" y="477"/>
                      <a:pt x="69" y="477"/>
                      <a:pt x="69" y="477"/>
                    </a:cubicBezTo>
                    <a:cubicBezTo>
                      <a:pt x="69" y="477"/>
                      <a:pt x="69" y="478"/>
                      <a:pt x="69" y="478"/>
                    </a:cubicBezTo>
                    <a:cubicBezTo>
                      <a:pt x="69" y="479"/>
                      <a:pt x="69" y="479"/>
                      <a:pt x="71" y="480"/>
                    </a:cubicBezTo>
                    <a:cubicBezTo>
                      <a:pt x="71" y="480"/>
                      <a:pt x="71" y="480"/>
                      <a:pt x="71" y="480"/>
                    </a:cubicBezTo>
                    <a:cubicBezTo>
                      <a:pt x="71" y="480"/>
                      <a:pt x="71" y="480"/>
                      <a:pt x="71" y="480"/>
                    </a:cubicBezTo>
                    <a:cubicBezTo>
                      <a:pt x="71" y="481"/>
                      <a:pt x="71" y="481"/>
                      <a:pt x="70" y="481"/>
                    </a:cubicBezTo>
                    <a:cubicBezTo>
                      <a:pt x="70" y="481"/>
                      <a:pt x="69" y="481"/>
                      <a:pt x="69" y="481"/>
                    </a:cubicBezTo>
                    <a:cubicBezTo>
                      <a:pt x="69" y="482"/>
                      <a:pt x="69" y="482"/>
                      <a:pt x="69" y="482"/>
                    </a:cubicBezTo>
                    <a:cubicBezTo>
                      <a:pt x="69" y="482"/>
                      <a:pt x="69" y="482"/>
                      <a:pt x="69" y="482"/>
                    </a:cubicBezTo>
                    <a:cubicBezTo>
                      <a:pt x="69" y="482"/>
                      <a:pt x="70" y="482"/>
                      <a:pt x="70" y="482"/>
                    </a:cubicBezTo>
                    <a:cubicBezTo>
                      <a:pt x="70" y="483"/>
                      <a:pt x="70" y="483"/>
                      <a:pt x="70" y="483"/>
                    </a:cubicBezTo>
                    <a:cubicBezTo>
                      <a:pt x="70" y="484"/>
                      <a:pt x="70" y="484"/>
                      <a:pt x="71" y="485"/>
                    </a:cubicBezTo>
                    <a:cubicBezTo>
                      <a:pt x="71" y="484"/>
                      <a:pt x="71" y="484"/>
                      <a:pt x="71" y="484"/>
                    </a:cubicBezTo>
                    <a:cubicBezTo>
                      <a:pt x="72" y="484"/>
                      <a:pt x="72" y="484"/>
                      <a:pt x="72" y="483"/>
                    </a:cubicBezTo>
                    <a:cubicBezTo>
                      <a:pt x="72" y="483"/>
                      <a:pt x="71" y="483"/>
                      <a:pt x="71" y="482"/>
                    </a:cubicBezTo>
                    <a:cubicBezTo>
                      <a:pt x="72" y="482"/>
                      <a:pt x="72" y="481"/>
                      <a:pt x="72" y="481"/>
                    </a:cubicBezTo>
                    <a:cubicBezTo>
                      <a:pt x="72" y="481"/>
                      <a:pt x="73" y="481"/>
                      <a:pt x="73" y="480"/>
                    </a:cubicBezTo>
                    <a:cubicBezTo>
                      <a:pt x="73" y="480"/>
                      <a:pt x="74" y="480"/>
                      <a:pt x="74" y="479"/>
                    </a:cubicBezTo>
                    <a:cubicBezTo>
                      <a:pt x="74" y="479"/>
                      <a:pt x="74" y="479"/>
                      <a:pt x="74" y="479"/>
                    </a:cubicBezTo>
                    <a:cubicBezTo>
                      <a:pt x="74" y="480"/>
                      <a:pt x="74" y="480"/>
                      <a:pt x="74" y="480"/>
                    </a:cubicBezTo>
                    <a:cubicBezTo>
                      <a:pt x="74" y="480"/>
                      <a:pt x="74" y="481"/>
                      <a:pt x="74" y="481"/>
                    </a:cubicBezTo>
                    <a:cubicBezTo>
                      <a:pt x="74" y="482"/>
                      <a:pt x="74" y="482"/>
                      <a:pt x="75" y="482"/>
                    </a:cubicBezTo>
                    <a:cubicBezTo>
                      <a:pt x="75" y="482"/>
                      <a:pt x="75" y="482"/>
                      <a:pt x="75" y="482"/>
                    </a:cubicBezTo>
                    <a:cubicBezTo>
                      <a:pt x="75" y="482"/>
                      <a:pt x="75" y="482"/>
                      <a:pt x="75" y="482"/>
                    </a:cubicBezTo>
                    <a:cubicBezTo>
                      <a:pt x="75" y="482"/>
                      <a:pt x="75" y="482"/>
                      <a:pt x="75" y="482"/>
                    </a:cubicBezTo>
                    <a:cubicBezTo>
                      <a:pt x="75" y="483"/>
                      <a:pt x="75" y="483"/>
                      <a:pt x="75" y="484"/>
                    </a:cubicBezTo>
                    <a:cubicBezTo>
                      <a:pt x="75" y="484"/>
                      <a:pt x="75" y="484"/>
                      <a:pt x="75" y="484"/>
                    </a:cubicBezTo>
                    <a:cubicBezTo>
                      <a:pt x="77" y="485"/>
                      <a:pt x="78" y="487"/>
                      <a:pt x="78" y="489"/>
                    </a:cubicBezTo>
                    <a:cubicBezTo>
                      <a:pt x="78" y="489"/>
                      <a:pt x="78" y="489"/>
                      <a:pt x="78" y="489"/>
                    </a:cubicBezTo>
                    <a:cubicBezTo>
                      <a:pt x="80" y="490"/>
                      <a:pt x="82" y="492"/>
                      <a:pt x="83" y="494"/>
                    </a:cubicBezTo>
                    <a:cubicBezTo>
                      <a:pt x="83" y="494"/>
                      <a:pt x="83" y="494"/>
                      <a:pt x="83" y="494"/>
                    </a:cubicBezTo>
                    <a:cubicBezTo>
                      <a:pt x="84" y="494"/>
                      <a:pt x="84" y="495"/>
                      <a:pt x="83" y="495"/>
                    </a:cubicBezTo>
                    <a:cubicBezTo>
                      <a:pt x="83" y="495"/>
                      <a:pt x="83" y="495"/>
                      <a:pt x="83" y="495"/>
                    </a:cubicBezTo>
                    <a:cubicBezTo>
                      <a:pt x="83" y="496"/>
                      <a:pt x="81" y="495"/>
                      <a:pt x="81" y="496"/>
                    </a:cubicBezTo>
                    <a:cubicBezTo>
                      <a:pt x="81" y="497"/>
                      <a:pt x="81" y="498"/>
                      <a:pt x="82" y="498"/>
                    </a:cubicBezTo>
                    <a:cubicBezTo>
                      <a:pt x="83" y="499"/>
                      <a:pt x="84" y="499"/>
                      <a:pt x="85" y="499"/>
                    </a:cubicBezTo>
                    <a:cubicBezTo>
                      <a:pt x="83" y="500"/>
                      <a:pt x="84" y="500"/>
                      <a:pt x="85" y="501"/>
                    </a:cubicBezTo>
                    <a:cubicBezTo>
                      <a:pt x="86" y="502"/>
                      <a:pt x="86" y="503"/>
                      <a:pt x="87" y="503"/>
                    </a:cubicBezTo>
                    <a:cubicBezTo>
                      <a:pt x="87" y="503"/>
                      <a:pt x="87" y="503"/>
                      <a:pt x="87" y="503"/>
                    </a:cubicBezTo>
                    <a:cubicBezTo>
                      <a:pt x="87" y="504"/>
                      <a:pt x="88" y="505"/>
                      <a:pt x="88" y="506"/>
                    </a:cubicBezTo>
                    <a:cubicBezTo>
                      <a:pt x="88" y="507"/>
                      <a:pt x="89" y="507"/>
                      <a:pt x="89" y="507"/>
                    </a:cubicBezTo>
                    <a:cubicBezTo>
                      <a:pt x="91" y="508"/>
                      <a:pt x="91" y="510"/>
                      <a:pt x="93" y="511"/>
                    </a:cubicBezTo>
                    <a:cubicBezTo>
                      <a:pt x="93" y="511"/>
                      <a:pt x="93" y="511"/>
                      <a:pt x="93" y="511"/>
                    </a:cubicBezTo>
                    <a:cubicBezTo>
                      <a:pt x="95" y="513"/>
                      <a:pt x="93" y="515"/>
                      <a:pt x="93" y="517"/>
                    </a:cubicBezTo>
                    <a:cubicBezTo>
                      <a:pt x="93" y="517"/>
                      <a:pt x="93" y="517"/>
                      <a:pt x="93" y="517"/>
                    </a:cubicBezTo>
                    <a:cubicBezTo>
                      <a:pt x="93" y="517"/>
                      <a:pt x="93" y="517"/>
                      <a:pt x="93" y="517"/>
                    </a:cubicBezTo>
                    <a:cubicBezTo>
                      <a:pt x="93" y="517"/>
                      <a:pt x="94" y="517"/>
                      <a:pt x="95" y="517"/>
                    </a:cubicBezTo>
                    <a:cubicBezTo>
                      <a:pt x="95" y="518"/>
                      <a:pt x="95" y="518"/>
                      <a:pt x="95" y="518"/>
                    </a:cubicBezTo>
                    <a:cubicBezTo>
                      <a:pt x="97" y="519"/>
                      <a:pt x="99" y="522"/>
                      <a:pt x="100" y="525"/>
                    </a:cubicBezTo>
                    <a:cubicBezTo>
                      <a:pt x="103" y="526"/>
                      <a:pt x="104" y="529"/>
                      <a:pt x="106" y="530"/>
                    </a:cubicBezTo>
                    <a:cubicBezTo>
                      <a:pt x="106" y="530"/>
                      <a:pt x="106" y="530"/>
                      <a:pt x="106" y="530"/>
                    </a:cubicBezTo>
                    <a:cubicBezTo>
                      <a:pt x="107" y="531"/>
                      <a:pt x="108" y="532"/>
                      <a:pt x="109" y="533"/>
                    </a:cubicBezTo>
                    <a:cubicBezTo>
                      <a:pt x="109" y="533"/>
                      <a:pt x="109" y="533"/>
                      <a:pt x="109" y="533"/>
                    </a:cubicBezTo>
                    <a:cubicBezTo>
                      <a:pt x="109" y="533"/>
                      <a:pt x="109" y="533"/>
                      <a:pt x="109" y="533"/>
                    </a:cubicBezTo>
                    <a:cubicBezTo>
                      <a:pt x="109" y="533"/>
                      <a:pt x="109" y="533"/>
                      <a:pt x="109" y="533"/>
                    </a:cubicBezTo>
                    <a:cubicBezTo>
                      <a:pt x="109" y="533"/>
                      <a:pt x="109" y="533"/>
                      <a:pt x="109" y="533"/>
                    </a:cubicBezTo>
                    <a:cubicBezTo>
                      <a:pt x="109" y="534"/>
                      <a:pt x="110" y="533"/>
                      <a:pt x="110" y="534"/>
                    </a:cubicBezTo>
                    <a:cubicBezTo>
                      <a:pt x="110" y="534"/>
                      <a:pt x="110" y="534"/>
                      <a:pt x="110" y="534"/>
                    </a:cubicBezTo>
                    <a:cubicBezTo>
                      <a:pt x="110" y="534"/>
                      <a:pt x="110" y="534"/>
                      <a:pt x="111" y="534"/>
                    </a:cubicBezTo>
                    <a:cubicBezTo>
                      <a:pt x="111" y="534"/>
                      <a:pt x="111" y="534"/>
                      <a:pt x="111" y="534"/>
                    </a:cubicBezTo>
                    <a:cubicBezTo>
                      <a:pt x="111" y="535"/>
                      <a:pt x="112" y="535"/>
                      <a:pt x="112" y="536"/>
                    </a:cubicBezTo>
                    <a:cubicBezTo>
                      <a:pt x="112" y="537"/>
                      <a:pt x="113" y="537"/>
                      <a:pt x="114" y="537"/>
                    </a:cubicBezTo>
                    <a:cubicBezTo>
                      <a:pt x="114" y="537"/>
                      <a:pt x="114" y="537"/>
                      <a:pt x="114" y="537"/>
                    </a:cubicBezTo>
                    <a:cubicBezTo>
                      <a:pt x="114" y="538"/>
                      <a:pt x="115" y="538"/>
                      <a:pt x="115" y="538"/>
                    </a:cubicBezTo>
                    <a:cubicBezTo>
                      <a:pt x="115" y="538"/>
                      <a:pt x="115" y="538"/>
                      <a:pt x="115" y="538"/>
                    </a:cubicBezTo>
                    <a:cubicBezTo>
                      <a:pt x="115" y="538"/>
                      <a:pt x="115" y="539"/>
                      <a:pt x="115" y="539"/>
                    </a:cubicBezTo>
                    <a:cubicBezTo>
                      <a:pt x="116" y="540"/>
                      <a:pt x="117" y="541"/>
                      <a:pt x="118" y="542"/>
                    </a:cubicBezTo>
                    <a:cubicBezTo>
                      <a:pt x="119" y="542"/>
                      <a:pt x="120" y="543"/>
                      <a:pt x="120" y="544"/>
                    </a:cubicBezTo>
                    <a:cubicBezTo>
                      <a:pt x="121" y="545"/>
                      <a:pt x="121" y="545"/>
                      <a:pt x="122" y="545"/>
                    </a:cubicBezTo>
                    <a:cubicBezTo>
                      <a:pt x="122" y="545"/>
                      <a:pt x="122" y="544"/>
                      <a:pt x="123" y="544"/>
                    </a:cubicBezTo>
                    <a:cubicBezTo>
                      <a:pt x="123" y="544"/>
                      <a:pt x="123" y="544"/>
                      <a:pt x="123" y="544"/>
                    </a:cubicBezTo>
                    <a:cubicBezTo>
                      <a:pt x="123" y="545"/>
                      <a:pt x="124" y="546"/>
                      <a:pt x="125" y="546"/>
                    </a:cubicBezTo>
                    <a:cubicBezTo>
                      <a:pt x="125" y="546"/>
                      <a:pt x="125" y="546"/>
                      <a:pt x="125" y="546"/>
                    </a:cubicBezTo>
                    <a:cubicBezTo>
                      <a:pt x="125" y="547"/>
                      <a:pt x="126" y="548"/>
                      <a:pt x="126" y="549"/>
                    </a:cubicBezTo>
                    <a:cubicBezTo>
                      <a:pt x="126" y="549"/>
                      <a:pt x="127" y="550"/>
                      <a:pt x="127" y="550"/>
                    </a:cubicBezTo>
                    <a:cubicBezTo>
                      <a:pt x="128" y="549"/>
                      <a:pt x="129" y="550"/>
                      <a:pt x="130" y="550"/>
                    </a:cubicBezTo>
                    <a:cubicBezTo>
                      <a:pt x="130" y="550"/>
                      <a:pt x="130" y="550"/>
                      <a:pt x="130" y="550"/>
                    </a:cubicBezTo>
                    <a:cubicBezTo>
                      <a:pt x="130" y="551"/>
                      <a:pt x="130" y="551"/>
                      <a:pt x="131" y="551"/>
                    </a:cubicBezTo>
                    <a:cubicBezTo>
                      <a:pt x="131" y="551"/>
                      <a:pt x="131" y="551"/>
                      <a:pt x="131" y="551"/>
                    </a:cubicBezTo>
                    <a:cubicBezTo>
                      <a:pt x="132" y="553"/>
                      <a:pt x="134" y="555"/>
                      <a:pt x="136" y="555"/>
                    </a:cubicBezTo>
                    <a:cubicBezTo>
                      <a:pt x="136" y="556"/>
                      <a:pt x="137" y="555"/>
                      <a:pt x="137" y="555"/>
                    </a:cubicBezTo>
                    <a:cubicBezTo>
                      <a:pt x="137" y="556"/>
                      <a:pt x="137" y="556"/>
                      <a:pt x="137" y="556"/>
                    </a:cubicBezTo>
                    <a:cubicBezTo>
                      <a:pt x="137" y="556"/>
                      <a:pt x="138" y="556"/>
                      <a:pt x="138" y="556"/>
                    </a:cubicBezTo>
                    <a:cubicBezTo>
                      <a:pt x="138" y="556"/>
                      <a:pt x="138" y="556"/>
                      <a:pt x="138" y="556"/>
                    </a:cubicBezTo>
                    <a:cubicBezTo>
                      <a:pt x="138" y="557"/>
                      <a:pt x="138" y="557"/>
                      <a:pt x="139" y="558"/>
                    </a:cubicBezTo>
                    <a:cubicBezTo>
                      <a:pt x="139" y="558"/>
                      <a:pt x="140" y="559"/>
                      <a:pt x="141" y="559"/>
                    </a:cubicBezTo>
                    <a:cubicBezTo>
                      <a:pt x="141" y="559"/>
                      <a:pt x="141" y="559"/>
                      <a:pt x="142" y="559"/>
                    </a:cubicBezTo>
                    <a:cubicBezTo>
                      <a:pt x="142" y="559"/>
                      <a:pt x="143" y="559"/>
                      <a:pt x="143" y="560"/>
                    </a:cubicBezTo>
                    <a:cubicBezTo>
                      <a:pt x="144" y="561"/>
                      <a:pt x="144" y="561"/>
                      <a:pt x="145" y="561"/>
                    </a:cubicBezTo>
                    <a:cubicBezTo>
                      <a:pt x="147" y="561"/>
                      <a:pt x="148" y="561"/>
                      <a:pt x="149" y="562"/>
                    </a:cubicBezTo>
                    <a:cubicBezTo>
                      <a:pt x="149" y="562"/>
                      <a:pt x="149" y="562"/>
                      <a:pt x="149" y="562"/>
                    </a:cubicBezTo>
                    <a:cubicBezTo>
                      <a:pt x="149" y="562"/>
                      <a:pt x="149" y="563"/>
                      <a:pt x="149" y="563"/>
                    </a:cubicBezTo>
                    <a:cubicBezTo>
                      <a:pt x="150" y="563"/>
                      <a:pt x="151" y="564"/>
                      <a:pt x="151" y="564"/>
                    </a:cubicBezTo>
                    <a:cubicBezTo>
                      <a:pt x="152" y="565"/>
                      <a:pt x="153" y="565"/>
                      <a:pt x="153" y="565"/>
                    </a:cubicBezTo>
                    <a:cubicBezTo>
                      <a:pt x="155" y="565"/>
                      <a:pt x="156" y="565"/>
                      <a:pt x="158" y="566"/>
                    </a:cubicBezTo>
                    <a:cubicBezTo>
                      <a:pt x="158" y="566"/>
                      <a:pt x="158" y="566"/>
                      <a:pt x="158" y="566"/>
                    </a:cubicBezTo>
                    <a:cubicBezTo>
                      <a:pt x="158" y="566"/>
                      <a:pt x="158" y="567"/>
                      <a:pt x="158" y="567"/>
                    </a:cubicBezTo>
                    <a:cubicBezTo>
                      <a:pt x="158" y="568"/>
                      <a:pt x="158" y="568"/>
                      <a:pt x="159" y="568"/>
                    </a:cubicBezTo>
                    <a:cubicBezTo>
                      <a:pt x="159" y="568"/>
                      <a:pt x="159" y="568"/>
                      <a:pt x="159" y="568"/>
                    </a:cubicBezTo>
                    <a:cubicBezTo>
                      <a:pt x="159" y="569"/>
                      <a:pt x="159" y="569"/>
                      <a:pt x="160" y="569"/>
                    </a:cubicBezTo>
                    <a:cubicBezTo>
                      <a:pt x="160" y="570"/>
                      <a:pt x="160" y="570"/>
                      <a:pt x="160" y="570"/>
                    </a:cubicBezTo>
                    <a:cubicBezTo>
                      <a:pt x="160" y="570"/>
                      <a:pt x="161" y="570"/>
                      <a:pt x="161" y="570"/>
                    </a:cubicBezTo>
                    <a:cubicBezTo>
                      <a:pt x="161" y="570"/>
                      <a:pt x="161" y="570"/>
                      <a:pt x="161" y="570"/>
                    </a:cubicBezTo>
                    <a:cubicBezTo>
                      <a:pt x="161" y="571"/>
                      <a:pt x="162" y="571"/>
                      <a:pt x="162" y="571"/>
                    </a:cubicBezTo>
                    <a:cubicBezTo>
                      <a:pt x="163" y="572"/>
                      <a:pt x="162" y="572"/>
                      <a:pt x="162" y="573"/>
                    </a:cubicBezTo>
                    <a:cubicBezTo>
                      <a:pt x="162" y="573"/>
                      <a:pt x="162" y="573"/>
                      <a:pt x="163" y="573"/>
                    </a:cubicBezTo>
                    <a:cubicBezTo>
                      <a:pt x="163" y="574"/>
                      <a:pt x="163" y="574"/>
                      <a:pt x="164" y="574"/>
                    </a:cubicBezTo>
                    <a:cubicBezTo>
                      <a:pt x="164" y="574"/>
                      <a:pt x="165" y="575"/>
                      <a:pt x="165" y="574"/>
                    </a:cubicBezTo>
                    <a:cubicBezTo>
                      <a:pt x="165" y="574"/>
                      <a:pt x="165" y="574"/>
                      <a:pt x="165" y="574"/>
                    </a:cubicBezTo>
                    <a:cubicBezTo>
                      <a:pt x="165" y="574"/>
                      <a:pt x="165" y="574"/>
                      <a:pt x="165" y="574"/>
                    </a:cubicBezTo>
                    <a:cubicBezTo>
                      <a:pt x="165" y="574"/>
                      <a:pt x="165" y="574"/>
                      <a:pt x="165" y="574"/>
                    </a:cubicBezTo>
                    <a:cubicBezTo>
                      <a:pt x="166" y="575"/>
                      <a:pt x="167" y="575"/>
                      <a:pt x="168" y="575"/>
                    </a:cubicBezTo>
                    <a:cubicBezTo>
                      <a:pt x="168" y="575"/>
                      <a:pt x="168" y="575"/>
                      <a:pt x="168" y="575"/>
                    </a:cubicBezTo>
                    <a:cubicBezTo>
                      <a:pt x="168" y="575"/>
                      <a:pt x="168" y="575"/>
                      <a:pt x="168" y="575"/>
                    </a:cubicBezTo>
                    <a:cubicBezTo>
                      <a:pt x="168" y="576"/>
                      <a:pt x="168" y="576"/>
                      <a:pt x="168" y="576"/>
                    </a:cubicBezTo>
                    <a:cubicBezTo>
                      <a:pt x="169" y="576"/>
                      <a:pt x="170" y="576"/>
                      <a:pt x="171" y="577"/>
                    </a:cubicBezTo>
                    <a:cubicBezTo>
                      <a:pt x="171" y="577"/>
                      <a:pt x="172" y="577"/>
                      <a:pt x="172" y="577"/>
                    </a:cubicBezTo>
                    <a:cubicBezTo>
                      <a:pt x="173" y="576"/>
                      <a:pt x="173" y="576"/>
                      <a:pt x="174" y="576"/>
                    </a:cubicBezTo>
                    <a:cubicBezTo>
                      <a:pt x="174" y="576"/>
                      <a:pt x="174" y="576"/>
                      <a:pt x="174" y="576"/>
                    </a:cubicBezTo>
                    <a:cubicBezTo>
                      <a:pt x="174" y="577"/>
                      <a:pt x="175" y="577"/>
                      <a:pt x="176" y="577"/>
                    </a:cubicBezTo>
                    <a:cubicBezTo>
                      <a:pt x="177" y="576"/>
                      <a:pt x="177" y="576"/>
                      <a:pt x="178" y="576"/>
                    </a:cubicBezTo>
                    <a:cubicBezTo>
                      <a:pt x="178" y="576"/>
                      <a:pt x="178" y="576"/>
                      <a:pt x="178" y="576"/>
                    </a:cubicBezTo>
                    <a:cubicBezTo>
                      <a:pt x="178" y="577"/>
                      <a:pt x="179" y="578"/>
                      <a:pt x="180" y="578"/>
                    </a:cubicBezTo>
                    <a:cubicBezTo>
                      <a:pt x="180" y="578"/>
                      <a:pt x="181" y="578"/>
                      <a:pt x="181" y="579"/>
                    </a:cubicBezTo>
                    <a:cubicBezTo>
                      <a:pt x="181" y="579"/>
                      <a:pt x="181" y="580"/>
                      <a:pt x="181" y="581"/>
                    </a:cubicBezTo>
                    <a:cubicBezTo>
                      <a:pt x="181" y="581"/>
                      <a:pt x="181" y="581"/>
                      <a:pt x="182" y="581"/>
                    </a:cubicBezTo>
                    <a:cubicBezTo>
                      <a:pt x="182" y="581"/>
                      <a:pt x="182" y="581"/>
                      <a:pt x="182" y="581"/>
                    </a:cubicBezTo>
                    <a:cubicBezTo>
                      <a:pt x="182" y="579"/>
                      <a:pt x="183" y="578"/>
                      <a:pt x="185" y="579"/>
                    </a:cubicBezTo>
                    <a:cubicBezTo>
                      <a:pt x="185" y="579"/>
                      <a:pt x="186" y="578"/>
                      <a:pt x="186" y="578"/>
                    </a:cubicBezTo>
                    <a:cubicBezTo>
                      <a:pt x="186" y="578"/>
                      <a:pt x="187" y="578"/>
                      <a:pt x="187" y="577"/>
                    </a:cubicBezTo>
                    <a:cubicBezTo>
                      <a:pt x="187" y="577"/>
                      <a:pt x="187" y="577"/>
                      <a:pt x="187" y="577"/>
                    </a:cubicBezTo>
                    <a:cubicBezTo>
                      <a:pt x="188" y="578"/>
                      <a:pt x="189" y="579"/>
                      <a:pt x="189" y="580"/>
                    </a:cubicBezTo>
                    <a:cubicBezTo>
                      <a:pt x="189" y="580"/>
                      <a:pt x="190" y="580"/>
                      <a:pt x="190" y="580"/>
                    </a:cubicBezTo>
                    <a:cubicBezTo>
                      <a:pt x="191" y="579"/>
                      <a:pt x="192" y="580"/>
                      <a:pt x="192" y="581"/>
                    </a:cubicBezTo>
                    <a:cubicBezTo>
                      <a:pt x="193" y="582"/>
                      <a:pt x="194" y="582"/>
                      <a:pt x="196" y="582"/>
                    </a:cubicBezTo>
                    <a:cubicBezTo>
                      <a:pt x="196" y="582"/>
                      <a:pt x="196" y="583"/>
                      <a:pt x="196" y="583"/>
                    </a:cubicBezTo>
                    <a:cubicBezTo>
                      <a:pt x="196" y="584"/>
                      <a:pt x="196" y="584"/>
                      <a:pt x="196" y="584"/>
                    </a:cubicBezTo>
                    <a:cubicBezTo>
                      <a:pt x="196" y="584"/>
                      <a:pt x="196" y="584"/>
                      <a:pt x="196" y="584"/>
                    </a:cubicBezTo>
                    <a:cubicBezTo>
                      <a:pt x="196" y="584"/>
                      <a:pt x="196" y="584"/>
                      <a:pt x="196" y="584"/>
                    </a:cubicBezTo>
                    <a:cubicBezTo>
                      <a:pt x="196" y="584"/>
                      <a:pt x="196" y="584"/>
                      <a:pt x="196" y="584"/>
                    </a:cubicBezTo>
                    <a:cubicBezTo>
                      <a:pt x="196" y="585"/>
                      <a:pt x="196" y="585"/>
                      <a:pt x="196" y="585"/>
                    </a:cubicBezTo>
                    <a:cubicBezTo>
                      <a:pt x="196" y="585"/>
                      <a:pt x="196" y="586"/>
                      <a:pt x="196" y="586"/>
                    </a:cubicBezTo>
                    <a:cubicBezTo>
                      <a:pt x="196" y="587"/>
                      <a:pt x="197" y="587"/>
                      <a:pt x="197" y="587"/>
                    </a:cubicBezTo>
                    <a:cubicBezTo>
                      <a:pt x="197" y="587"/>
                      <a:pt x="198" y="588"/>
                      <a:pt x="198" y="588"/>
                    </a:cubicBezTo>
                    <a:cubicBezTo>
                      <a:pt x="198" y="588"/>
                      <a:pt x="198" y="588"/>
                      <a:pt x="198" y="588"/>
                    </a:cubicBezTo>
                    <a:cubicBezTo>
                      <a:pt x="198" y="588"/>
                      <a:pt x="198" y="588"/>
                      <a:pt x="198" y="588"/>
                    </a:cubicBezTo>
                    <a:cubicBezTo>
                      <a:pt x="198" y="588"/>
                      <a:pt x="198" y="588"/>
                      <a:pt x="198" y="588"/>
                    </a:cubicBezTo>
                    <a:cubicBezTo>
                      <a:pt x="198" y="588"/>
                      <a:pt x="198" y="588"/>
                      <a:pt x="198" y="588"/>
                    </a:cubicBezTo>
                    <a:cubicBezTo>
                      <a:pt x="199" y="588"/>
                      <a:pt x="199" y="587"/>
                      <a:pt x="199" y="587"/>
                    </a:cubicBezTo>
                    <a:cubicBezTo>
                      <a:pt x="199" y="587"/>
                      <a:pt x="200" y="586"/>
                      <a:pt x="201" y="586"/>
                    </a:cubicBezTo>
                    <a:cubicBezTo>
                      <a:pt x="201" y="586"/>
                      <a:pt x="201" y="586"/>
                      <a:pt x="201" y="586"/>
                    </a:cubicBezTo>
                    <a:cubicBezTo>
                      <a:pt x="202" y="586"/>
                      <a:pt x="202" y="586"/>
                      <a:pt x="201" y="585"/>
                    </a:cubicBezTo>
                    <a:cubicBezTo>
                      <a:pt x="201" y="585"/>
                      <a:pt x="201" y="585"/>
                      <a:pt x="201" y="585"/>
                    </a:cubicBezTo>
                    <a:cubicBezTo>
                      <a:pt x="200" y="585"/>
                      <a:pt x="200" y="585"/>
                      <a:pt x="200" y="584"/>
                    </a:cubicBezTo>
                    <a:cubicBezTo>
                      <a:pt x="200" y="584"/>
                      <a:pt x="201" y="584"/>
                      <a:pt x="201" y="584"/>
                    </a:cubicBezTo>
                    <a:cubicBezTo>
                      <a:pt x="202" y="584"/>
                      <a:pt x="203" y="584"/>
                      <a:pt x="204" y="584"/>
                    </a:cubicBezTo>
                    <a:cubicBezTo>
                      <a:pt x="204" y="584"/>
                      <a:pt x="205" y="584"/>
                      <a:pt x="205" y="585"/>
                    </a:cubicBezTo>
                    <a:cubicBezTo>
                      <a:pt x="205" y="585"/>
                      <a:pt x="205" y="585"/>
                      <a:pt x="205" y="586"/>
                    </a:cubicBezTo>
                    <a:cubicBezTo>
                      <a:pt x="205" y="586"/>
                      <a:pt x="205" y="586"/>
                      <a:pt x="206" y="586"/>
                    </a:cubicBezTo>
                    <a:cubicBezTo>
                      <a:pt x="206" y="586"/>
                      <a:pt x="207" y="585"/>
                      <a:pt x="207" y="586"/>
                    </a:cubicBezTo>
                    <a:cubicBezTo>
                      <a:pt x="207" y="586"/>
                      <a:pt x="207" y="586"/>
                      <a:pt x="208" y="586"/>
                    </a:cubicBezTo>
                    <a:cubicBezTo>
                      <a:pt x="208" y="586"/>
                      <a:pt x="209" y="586"/>
                      <a:pt x="209" y="586"/>
                    </a:cubicBezTo>
                    <a:cubicBezTo>
                      <a:pt x="209" y="586"/>
                      <a:pt x="209" y="585"/>
                      <a:pt x="208" y="585"/>
                    </a:cubicBezTo>
                    <a:cubicBezTo>
                      <a:pt x="208" y="585"/>
                      <a:pt x="208" y="585"/>
                      <a:pt x="208" y="585"/>
                    </a:cubicBezTo>
                    <a:cubicBezTo>
                      <a:pt x="209" y="584"/>
                      <a:pt x="210" y="584"/>
                      <a:pt x="210" y="584"/>
                    </a:cubicBezTo>
                    <a:cubicBezTo>
                      <a:pt x="210" y="584"/>
                      <a:pt x="210" y="584"/>
                      <a:pt x="210" y="584"/>
                    </a:cubicBezTo>
                    <a:cubicBezTo>
                      <a:pt x="211" y="585"/>
                      <a:pt x="211" y="585"/>
                      <a:pt x="211" y="585"/>
                    </a:cubicBezTo>
                    <a:cubicBezTo>
                      <a:pt x="212" y="586"/>
                      <a:pt x="212" y="586"/>
                      <a:pt x="213" y="587"/>
                    </a:cubicBezTo>
                    <a:cubicBezTo>
                      <a:pt x="212" y="587"/>
                      <a:pt x="212" y="587"/>
                      <a:pt x="212" y="587"/>
                    </a:cubicBezTo>
                    <a:cubicBezTo>
                      <a:pt x="211" y="588"/>
                      <a:pt x="211" y="588"/>
                      <a:pt x="212" y="589"/>
                    </a:cubicBezTo>
                    <a:cubicBezTo>
                      <a:pt x="212" y="590"/>
                      <a:pt x="212" y="590"/>
                      <a:pt x="213" y="590"/>
                    </a:cubicBezTo>
                    <a:cubicBezTo>
                      <a:pt x="213" y="591"/>
                      <a:pt x="214" y="590"/>
                      <a:pt x="214" y="590"/>
                    </a:cubicBezTo>
                    <a:cubicBezTo>
                      <a:pt x="214" y="589"/>
                      <a:pt x="214" y="589"/>
                      <a:pt x="214" y="588"/>
                    </a:cubicBezTo>
                    <a:cubicBezTo>
                      <a:pt x="214" y="588"/>
                      <a:pt x="214" y="588"/>
                      <a:pt x="215" y="587"/>
                    </a:cubicBezTo>
                    <a:cubicBezTo>
                      <a:pt x="215" y="587"/>
                      <a:pt x="215" y="587"/>
                      <a:pt x="215" y="587"/>
                    </a:cubicBezTo>
                    <a:cubicBezTo>
                      <a:pt x="217" y="587"/>
                      <a:pt x="218" y="587"/>
                      <a:pt x="219" y="588"/>
                    </a:cubicBezTo>
                    <a:cubicBezTo>
                      <a:pt x="220" y="588"/>
                      <a:pt x="221" y="588"/>
                      <a:pt x="222" y="588"/>
                    </a:cubicBezTo>
                    <a:cubicBezTo>
                      <a:pt x="222" y="588"/>
                      <a:pt x="222" y="588"/>
                      <a:pt x="222" y="588"/>
                    </a:cubicBezTo>
                    <a:cubicBezTo>
                      <a:pt x="222" y="589"/>
                      <a:pt x="223" y="589"/>
                      <a:pt x="224" y="589"/>
                    </a:cubicBezTo>
                    <a:cubicBezTo>
                      <a:pt x="224" y="589"/>
                      <a:pt x="224" y="589"/>
                      <a:pt x="224" y="589"/>
                    </a:cubicBezTo>
                    <a:cubicBezTo>
                      <a:pt x="224" y="590"/>
                      <a:pt x="223" y="590"/>
                      <a:pt x="223" y="591"/>
                    </a:cubicBezTo>
                    <a:cubicBezTo>
                      <a:pt x="223" y="591"/>
                      <a:pt x="223" y="592"/>
                      <a:pt x="223" y="592"/>
                    </a:cubicBezTo>
                    <a:cubicBezTo>
                      <a:pt x="224" y="592"/>
                      <a:pt x="225" y="593"/>
                      <a:pt x="226" y="593"/>
                    </a:cubicBezTo>
                    <a:cubicBezTo>
                      <a:pt x="226" y="593"/>
                      <a:pt x="227" y="593"/>
                      <a:pt x="227" y="593"/>
                    </a:cubicBezTo>
                    <a:cubicBezTo>
                      <a:pt x="228" y="592"/>
                      <a:pt x="229" y="592"/>
                      <a:pt x="229" y="591"/>
                    </a:cubicBezTo>
                    <a:cubicBezTo>
                      <a:pt x="229" y="591"/>
                      <a:pt x="229" y="591"/>
                      <a:pt x="229" y="591"/>
                    </a:cubicBezTo>
                    <a:cubicBezTo>
                      <a:pt x="230" y="592"/>
                      <a:pt x="231" y="593"/>
                      <a:pt x="231" y="594"/>
                    </a:cubicBezTo>
                    <a:cubicBezTo>
                      <a:pt x="232" y="595"/>
                      <a:pt x="232" y="595"/>
                      <a:pt x="233" y="595"/>
                    </a:cubicBezTo>
                    <a:cubicBezTo>
                      <a:pt x="233" y="595"/>
                      <a:pt x="233" y="595"/>
                      <a:pt x="233" y="595"/>
                    </a:cubicBezTo>
                    <a:cubicBezTo>
                      <a:pt x="233" y="595"/>
                      <a:pt x="233" y="595"/>
                      <a:pt x="233" y="595"/>
                    </a:cubicBezTo>
                    <a:cubicBezTo>
                      <a:pt x="233" y="595"/>
                      <a:pt x="233" y="595"/>
                      <a:pt x="233" y="595"/>
                    </a:cubicBezTo>
                    <a:cubicBezTo>
                      <a:pt x="233" y="595"/>
                      <a:pt x="233" y="595"/>
                      <a:pt x="234" y="596"/>
                    </a:cubicBezTo>
                    <a:cubicBezTo>
                      <a:pt x="234" y="595"/>
                      <a:pt x="234" y="595"/>
                      <a:pt x="234" y="595"/>
                    </a:cubicBezTo>
                    <a:cubicBezTo>
                      <a:pt x="234" y="595"/>
                      <a:pt x="234" y="596"/>
                      <a:pt x="234" y="596"/>
                    </a:cubicBezTo>
                    <a:cubicBezTo>
                      <a:pt x="234" y="596"/>
                      <a:pt x="234" y="596"/>
                      <a:pt x="234" y="596"/>
                    </a:cubicBezTo>
                    <a:cubicBezTo>
                      <a:pt x="234" y="596"/>
                      <a:pt x="234" y="597"/>
                      <a:pt x="234" y="597"/>
                    </a:cubicBezTo>
                    <a:cubicBezTo>
                      <a:pt x="234" y="597"/>
                      <a:pt x="234" y="596"/>
                      <a:pt x="234" y="596"/>
                    </a:cubicBezTo>
                    <a:cubicBezTo>
                      <a:pt x="235" y="596"/>
                      <a:pt x="235" y="596"/>
                      <a:pt x="235" y="597"/>
                    </a:cubicBezTo>
                    <a:cubicBezTo>
                      <a:pt x="235" y="597"/>
                      <a:pt x="236" y="597"/>
                      <a:pt x="236" y="597"/>
                    </a:cubicBezTo>
                    <a:cubicBezTo>
                      <a:pt x="237" y="597"/>
                      <a:pt x="237" y="597"/>
                      <a:pt x="237" y="597"/>
                    </a:cubicBezTo>
                    <a:cubicBezTo>
                      <a:pt x="237" y="597"/>
                      <a:pt x="237" y="597"/>
                      <a:pt x="237" y="597"/>
                    </a:cubicBezTo>
                    <a:cubicBezTo>
                      <a:pt x="236" y="597"/>
                      <a:pt x="236" y="597"/>
                      <a:pt x="236" y="598"/>
                    </a:cubicBezTo>
                    <a:cubicBezTo>
                      <a:pt x="237" y="598"/>
                      <a:pt x="237" y="598"/>
                      <a:pt x="238" y="598"/>
                    </a:cubicBezTo>
                    <a:cubicBezTo>
                      <a:pt x="238" y="598"/>
                      <a:pt x="239" y="598"/>
                      <a:pt x="239" y="598"/>
                    </a:cubicBezTo>
                    <a:cubicBezTo>
                      <a:pt x="239" y="598"/>
                      <a:pt x="239" y="598"/>
                      <a:pt x="239" y="598"/>
                    </a:cubicBezTo>
                    <a:cubicBezTo>
                      <a:pt x="239" y="598"/>
                      <a:pt x="239" y="598"/>
                      <a:pt x="239" y="598"/>
                    </a:cubicBezTo>
                    <a:cubicBezTo>
                      <a:pt x="239" y="598"/>
                      <a:pt x="239" y="598"/>
                      <a:pt x="239" y="598"/>
                    </a:cubicBezTo>
                    <a:cubicBezTo>
                      <a:pt x="239" y="599"/>
                      <a:pt x="240" y="600"/>
                      <a:pt x="240" y="600"/>
                    </a:cubicBezTo>
                    <a:cubicBezTo>
                      <a:pt x="240" y="601"/>
                      <a:pt x="240" y="601"/>
                      <a:pt x="241" y="601"/>
                    </a:cubicBezTo>
                    <a:cubicBezTo>
                      <a:pt x="241" y="602"/>
                      <a:pt x="241" y="602"/>
                      <a:pt x="241" y="602"/>
                    </a:cubicBezTo>
                    <a:cubicBezTo>
                      <a:pt x="241" y="602"/>
                      <a:pt x="241" y="602"/>
                      <a:pt x="242" y="602"/>
                    </a:cubicBezTo>
                    <a:cubicBezTo>
                      <a:pt x="242" y="602"/>
                      <a:pt x="242" y="602"/>
                      <a:pt x="242" y="602"/>
                    </a:cubicBezTo>
                    <a:cubicBezTo>
                      <a:pt x="242" y="602"/>
                      <a:pt x="241" y="601"/>
                      <a:pt x="241" y="601"/>
                    </a:cubicBezTo>
                    <a:cubicBezTo>
                      <a:pt x="242" y="601"/>
                      <a:pt x="242" y="601"/>
                      <a:pt x="241" y="601"/>
                    </a:cubicBezTo>
                    <a:cubicBezTo>
                      <a:pt x="241" y="600"/>
                      <a:pt x="241" y="600"/>
                      <a:pt x="241" y="600"/>
                    </a:cubicBezTo>
                    <a:cubicBezTo>
                      <a:pt x="242" y="600"/>
                      <a:pt x="243" y="600"/>
                      <a:pt x="243" y="600"/>
                    </a:cubicBezTo>
                    <a:cubicBezTo>
                      <a:pt x="244" y="600"/>
                      <a:pt x="244" y="600"/>
                      <a:pt x="245" y="600"/>
                    </a:cubicBezTo>
                    <a:cubicBezTo>
                      <a:pt x="245" y="600"/>
                      <a:pt x="245" y="601"/>
                      <a:pt x="246" y="601"/>
                    </a:cubicBezTo>
                    <a:cubicBezTo>
                      <a:pt x="246" y="601"/>
                      <a:pt x="246" y="601"/>
                      <a:pt x="246" y="601"/>
                    </a:cubicBezTo>
                    <a:cubicBezTo>
                      <a:pt x="246" y="602"/>
                      <a:pt x="246" y="602"/>
                      <a:pt x="247" y="602"/>
                    </a:cubicBezTo>
                    <a:cubicBezTo>
                      <a:pt x="247" y="602"/>
                      <a:pt x="247" y="602"/>
                      <a:pt x="247" y="602"/>
                    </a:cubicBezTo>
                    <a:cubicBezTo>
                      <a:pt x="248" y="602"/>
                      <a:pt x="248" y="602"/>
                      <a:pt x="248" y="602"/>
                    </a:cubicBezTo>
                    <a:cubicBezTo>
                      <a:pt x="248" y="602"/>
                      <a:pt x="248" y="601"/>
                      <a:pt x="248" y="601"/>
                    </a:cubicBezTo>
                    <a:cubicBezTo>
                      <a:pt x="248" y="601"/>
                      <a:pt x="248" y="600"/>
                      <a:pt x="248" y="600"/>
                    </a:cubicBezTo>
                    <a:cubicBezTo>
                      <a:pt x="249" y="600"/>
                      <a:pt x="249" y="600"/>
                      <a:pt x="250" y="601"/>
                    </a:cubicBezTo>
                    <a:cubicBezTo>
                      <a:pt x="250" y="600"/>
                      <a:pt x="250" y="600"/>
                      <a:pt x="250" y="599"/>
                    </a:cubicBezTo>
                    <a:cubicBezTo>
                      <a:pt x="250" y="598"/>
                      <a:pt x="250" y="598"/>
                      <a:pt x="249" y="598"/>
                    </a:cubicBezTo>
                    <a:cubicBezTo>
                      <a:pt x="249" y="598"/>
                      <a:pt x="249" y="598"/>
                      <a:pt x="248" y="598"/>
                    </a:cubicBezTo>
                    <a:cubicBezTo>
                      <a:pt x="248" y="598"/>
                      <a:pt x="248" y="598"/>
                      <a:pt x="248" y="598"/>
                    </a:cubicBezTo>
                    <a:cubicBezTo>
                      <a:pt x="247" y="599"/>
                      <a:pt x="247" y="599"/>
                      <a:pt x="247" y="599"/>
                    </a:cubicBezTo>
                    <a:cubicBezTo>
                      <a:pt x="246" y="599"/>
                      <a:pt x="246" y="599"/>
                      <a:pt x="245" y="599"/>
                    </a:cubicBezTo>
                    <a:cubicBezTo>
                      <a:pt x="244" y="599"/>
                      <a:pt x="244" y="599"/>
                      <a:pt x="243" y="598"/>
                    </a:cubicBezTo>
                    <a:cubicBezTo>
                      <a:pt x="243" y="598"/>
                      <a:pt x="243" y="598"/>
                      <a:pt x="243" y="598"/>
                    </a:cubicBezTo>
                    <a:cubicBezTo>
                      <a:pt x="243" y="598"/>
                      <a:pt x="243" y="598"/>
                      <a:pt x="243" y="598"/>
                    </a:cubicBezTo>
                    <a:cubicBezTo>
                      <a:pt x="243" y="598"/>
                      <a:pt x="243" y="598"/>
                      <a:pt x="243" y="598"/>
                    </a:cubicBezTo>
                    <a:cubicBezTo>
                      <a:pt x="243" y="598"/>
                      <a:pt x="243" y="598"/>
                      <a:pt x="243" y="598"/>
                    </a:cubicBezTo>
                    <a:cubicBezTo>
                      <a:pt x="243" y="598"/>
                      <a:pt x="243" y="598"/>
                      <a:pt x="243" y="598"/>
                    </a:cubicBezTo>
                    <a:cubicBezTo>
                      <a:pt x="243" y="598"/>
                      <a:pt x="243" y="598"/>
                      <a:pt x="243" y="598"/>
                    </a:cubicBezTo>
                    <a:cubicBezTo>
                      <a:pt x="243" y="597"/>
                      <a:pt x="242" y="597"/>
                      <a:pt x="242" y="597"/>
                    </a:cubicBezTo>
                    <a:cubicBezTo>
                      <a:pt x="242" y="597"/>
                      <a:pt x="242" y="597"/>
                      <a:pt x="242" y="597"/>
                    </a:cubicBezTo>
                    <a:cubicBezTo>
                      <a:pt x="242" y="597"/>
                      <a:pt x="242" y="596"/>
                      <a:pt x="242" y="596"/>
                    </a:cubicBezTo>
                    <a:cubicBezTo>
                      <a:pt x="242" y="596"/>
                      <a:pt x="242" y="596"/>
                      <a:pt x="243" y="596"/>
                    </a:cubicBezTo>
                    <a:cubicBezTo>
                      <a:pt x="243" y="596"/>
                      <a:pt x="244" y="596"/>
                      <a:pt x="244" y="596"/>
                    </a:cubicBezTo>
                    <a:cubicBezTo>
                      <a:pt x="244" y="596"/>
                      <a:pt x="244" y="596"/>
                      <a:pt x="244" y="596"/>
                    </a:cubicBezTo>
                    <a:cubicBezTo>
                      <a:pt x="244" y="597"/>
                      <a:pt x="244" y="597"/>
                      <a:pt x="244" y="597"/>
                    </a:cubicBezTo>
                    <a:cubicBezTo>
                      <a:pt x="245" y="598"/>
                      <a:pt x="245" y="598"/>
                      <a:pt x="245" y="597"/>
                    </a:cubicBezTo>
                    <a:cubicBezTo>
                      <a:pt x="245" y="597"/>
                      <a:pt x="245" y="597"/>
                      <a:pt x="245" y="596"/>
                    </a:cubicBezTo>
                    <a:cubicBezTo>
                      <a:pt x="245" y="596"/>
                      <a:pt x="245" y="596"/>
                      <a:pt x="245" y="596"/>
                    </a:cubicBezTo>
                    <a:cubicBezTo>
                      <a:pt x="245" y="596"/>
                      <a:pt x="245" y="596"/>
                      <a:pt x="245" y="596"/>
                    </a:cubicBezTo>
                    <a:cubicBezTo>
                      <a:pt x="245" y="596"/>
                      <a:pt x="246" y="596"/>
                      <a:pt x="246" y="596"/>
                    </a:cubicBezTo>
                    <a:cubicBezTo>
                      <a:pt x="247" y="597"/>
                      <a:pt x="247" y="597"/>
                      <a:pt x="248" y="596"/>
                    </a:cubicBezTo>
                    <a:cubicBezTo>
                      <a:pt x="249" y="596"/>
                      <a:pt x="249" y="596"/>
                      <a:pt x="249" y="596"/>
                    </a:cubicBezTo>
                    <a:cubicBezTo>
                      <a:pt x="250" y="596"/>
                      <a:pt x="250" y="596"/>
                      <a:pt x="250" y="596"/>
                    </a:cubicBezTo>
                    <a:cubicBezTo>
                      <a:pt x="250" y="596"/>
                      <a:pt x="250" y="596"/>
                      <a:pt x="250" y="596"/>
                    </a:cubicBezTo>
                    <a:cubicBezTo>
                      <a:pt x="251" y="597"/>
                      <a:pt x="252" y="597"/>
                      <a:pt x="253" y="597"/>
                    </a:cubicBezTo>
                    <a:cubicBezTo>
                      <a:pt x="253" y="597"/>
                      <a:pt x="253" y="597"/>
                      <a:pt x="253" y="597"/>
                    </a:cubicBezTo>
                    <a:cubicBezTo>
                      <a:pt x="253" y="597"/>
                      <a:pt x="253" y="597"/>
                      <a:pt x="253" y="597"/>
                    </a:cubicBezTo>
                    <a:cubicBezTo>
                      <a:pt x="253" y="597"/>
                      <a:pt x="253" y="597"/>
                      <a:pt x="253" y="597"/>
                    </a:cubicBezTo>
                    <a:cubicBezTo>
                      <a:pt x="253" y="598"/>
                      <a:pt x="253" y="598"/>
                      <a:pt x="254" y="598"/>
                    </a:cubicBezTo>
                    <a:cubicBezTo>
                      <a:pt x="255" y="598"/>
                      <a:pt x="255" y="599"/>
                      <a:pt x="256" y="599"/>
                    </a:cubicBezTo>
                    <a:cubicBezTo>
                      <a:pt x="256" y="599"/>
                      <a:pt x="256" y="600"/>
                      <a:pt x="256" y="600"/>
                    </a:cubicBezTo>
                    <a:cubicBezTo>
                      <a:pt x="257" y="600"/>
                      <a:pt x="257" y="600"/>
                      <a:pt x="258" y="600"/>
                    </a:cubicBezTo>
                    <a:cubicBezTo>
                      <a:pt x="258" y="600"/>
                      <a:pt x="258" y="600"/>
                      <a:pt x="258" y="601"/>
                    </a:cubicBezTo>
                    <a:cubicBezTo>
                      <a:pt x="259" y="601"/>
                      <a:pt x="258" y="601"/>
                      <a:pt x="258" y="601"/>
                    </a:cubicBezTo>
                    <a:cubicBezTo>
                      <a:pt x="258" y="601"/>
                      <a:pt x="257" y="602"/>
                      <a:pt x="257" y="602"/>
                    </a:cubicBezTo>
                    <a:cubicBezTo>
                      <a:pt x="257" y="602"/>
                      <a:pt x="256" y="601"/>
                      <a:pt x="256" y="601"/>
                    </a:cubicBezTo>
                    <a:cubicBezTo>
                      <a:pt x="255" y="600"/>
                      <a:pt x="255" y="600"/>
                      <a:pt x="254" y="601"/>
                    </a:cubicBezTo>
                    <a:cubicBezTo>
                      <a:pt x="254" y="601"/>
                      <a:pt x="254" y="601"/>
                      <a:pt x="253" y="601"/>
                    </a:cubicBezTo>
                    <a:cubicBezTo>
                      <a:pt x="253" y="602"/>
                      <a:pt x="253" y="602"/>
                      <a:pt x="254" y="603"/>
                    </a:cubicBezTo>
                    <a:cubicBezTo>
                      <a:pt x="254" y="603"/>
                      <a:pt x="254" y="603"/>
                      <a:pt x="254" y="603"/>
                    </a:cubicBezTo>
                    <a:cubicBezTo>
                      <a:pt x="255" y="604"/>
                      <a:pt x="255" y="604"/>
                      <a:pt x="255" y="603"/>
                    </a:cubicBezTo>
                    <a:cubicBezTo>
                      <a:pt x="255" y="603"/>
                      <a:pt x="255" y="602"/>
                      <a:pt x="255" y="602"/>
                    </a:cubicBezTo>
                    <a:cubicBezTo>
                      <a:pt x="255" y="602"/>
                      <a:pt x="255" y="602"/>
                      <a:pt x="255" y="602"/>
                    </a:cubicBezTo>
                    <a:cubicBezTo>
                      <a:pt x="255" y="602"/>
                      <a:pt x="255" y="602"/>
                      <a:pt x="255" y="602"/>
                    </a:cubicBezTo>
                    <a:cubicBezTo>
                      <a:pt x="255" y="602"/>
                      <a:pt x="255" y="602"/>
                      <a:pt x="255" y="602"/>
                    </a:cubicBezTo>
                    <a:cubicBezTo>
                      <a:pt x="256" y="602"/>
                      <a:pt x="256" y="602"/>
                      <a:pt x="256" y="602"/>
                    </a:cubicBezTo>
                    <a:cubicBezTo>
                      <a:pt x="256" y="602"/>
                      <a:pt x="256" y="602"/>
                      <a:pt x="256" y="602"/>
                    </a:cubicBezTo>
                    <a:cubicBezTo>
                      <a:pt x="256" y="602"/>
                      <a:pt x="256" y="602"/>
                      <a:pt x="256" y="602"/>
                    </a:cubicBezTo>
                    <a:cubicBezTo>
                      <a:pt x="256" y="602"/>
                      <a:pt x="256" y="602"/>
                      <a:pt x="256" y="602"/>
                    </a:cubicBezTo>
                    <a:cubicBezTo>
                      <a:pt x="256" y="602"/>
                      <a:pt x="256" y="602"/>
                      <a:pt x="256" y="602"/>
                    </a:cubicBezTo>
                    <a:cubicBezTo>
                      <a:pt x="256" y="602"/>
                      <a:pt x="257" y="603"/>
                      <a:pt x="256" y="604"/>
                    </a:cubicBezTo>
                    <a:cubicBezTo>
                      <a:pt x="256" y="604"/>
                      <a:pt x="256" y="605"/>
                      <a:pt x="256" y="606"/>
                    </a:cubicBezTo>
                    <a:cubicBezTo>
                      <a:pt x="256" y="606"/>
                      <a:pt x="257" y="606"/>
                      <a:pt x="257" y="606"/>
                    </a:cubicBezTo>
                    <a:cubicBezTo>
                      <a:pt x="257" y="606"/>
                      <a:pt x="257" y="605"/>
                      <a:pt x="258" y="605"/>
                    </a:cubicBezTo>
                    <a:cubicBezTo>
                      <a:pt x="258" y="605"/>
                      <a:pt x="258" y="605"/>
                      <a:pt x="258" y="605"/>
                    </a:cubicBezTo>
                    <a:cubicBezTo>
                      <a:pt x="258" y="605"/>
                      <a:pt x="258" y="605"/>
                      <a:pt x="258" y="605"/>
                    </a:cubicBezTo>
                    <a:cubicBezTo>
                      <a:pt x="258" y="605"/>
                      <a:pt x="259" y="605"/>
                      <a:pt x="259" y="606"/>
                    </a:cubicBezTo>
                    <a:cubicBezTo>
                      <a:pt x="259" y="605"/>
                      <a:pt x="259" y="605"/>
                      <a:pt x="259" y="605"/>
                    </a:cubicBezTo>
                    <a:cubicBezTo>
                      <a:pt x="259" y="605"/>
                      <a:pt x="259" y="605"/>
                      <a:pt x="259" y="605"/>
                    </a:cubicBezTo>
                    <a:cubicBezTo>
                      <a:pt x="259" y="606"/>
                      <a:pt x="259" y="606"/>
                      <a:pt x="259" y="606"/>
                    </a:cubicBezTo>
                    <a:cubicBezTo>
                      <a:pt x="259" y="606"/>
                      <a:pt x="259" y="606"/>
                      <a:pt x="260" y="606"/>
                    </a:cubicBezTo>
                    <a:cubicBezTo>
                      <a:pt x="260" y="606"/>
                      <a:pt x="260" y="606"/>
                      <a:pt x="260" y="606"/>
                    </a:cubicBezTo>
                    <a:cubicBezTo>
                      <a:pt x="260" y="606"/>
                      <a:pt x="260" y="607"/>
                      <a:pt x="260" y="607"/>
                    </a:cubicBezTo>
                    <a:cubicBezTo>
                      <a:pt x="260" y="607"/>
                      <a:pt x="260" y="607"/>
                      <a:pt x="260" y="607"/>
                    </a:cubicBezTo>
                    <a:cubicBezTo>
                      <a:pt x="261" y="608"/>
                      <a:pt x="261" y="608"/>
                      <a:pt x="262" y="608"/>
                    </a:cubicBezTo>
                    <a:cubicBezTo>
                      <a:pt x="263" y="608"/>
                      <a:pt x="263" y="608"/>
                      <a:pt x="263" y="608"/>
                    </a:cubicBezTo>
                    <a:cubicBezTo>
                      <a:pt x="263" y="609"/>
                      <a:pt x="264" y="609"/>
                      <a:pt x="264" y="609"/>
                    </a:cubicBezTo>
                    <a:cubicBezTo>
                      <a:pt x="266" y="609"/>
                      <a:pt x="267" y="609"/>
                      <a:pt x="269" y="609"/>
                    </a:cubicBezTo>
                    <a:cubicBezTo>
                      <a:pt x="269" y="609"/>
                      <a:pt x="269" y="609"/>
                      <a:pt x="269" y="609"/>
                    </a:cubicBezTo>
                    <a:cubicBezTo>
                      <a:pt x="269" y="609"/>
                      <a:pt x="269" y="609"/>
                      <a:pt x="269" y="609"/>
                    </a:cubicBezTo>
                    <a:cubicBezTo>
                      <a:pt x="269" y="609"/>
                      <a:pt x="269" y="609"/>
                      <a:pt x="269" y="609"/>
                    </a:cubicBezTo>
                    <a:cubicBezTo>
                      <a:pt x="269" y="610"/>
                      <a:pt x="269" y="610"/>
                      <a:pt x="270" y="610"/>
                    </a:cubicBezTo>
                    <a:cubicBezTo>
                      <a:pt x="271" y="610"/>
                      <a:pt x="272" y="610"/>
                      <a:pt x="272" y="610"/>
                    </a:cubicBezTo>
                    <a:cubicBezTo>
                      <a:pt x="273" y="611"/>
                      <a:pt x="273" y="611"/>
                      <a:pt x="273" y="611"/>
                    </a:cubicBezTo>
                    <a:cubicBezTo>
                      <a:pt x="274" y="611"/>
                      <a:pt x="276" y="611"/>
                      <a:pt x="277" y="611"/>
                    </a:cubicBezTo>
                    <a:cubicBezTo>
                      <a:pt x="277" y="611"/>
                      <a:pt x="278" y="610"/>
                      <a:pt x="278" y="610"/>
                    </a:cubicBezTo>
                    <a:cubicBezTo>
                      <a:pt x="278" y="609"/>
                      <a:pt x="278" y="608"/>
                      <a:pt x="279" y="608"/>
                    </a:cubicBezTo>
                    <a:cubicBezTo>
                      <a:pt x="280" y="610"/>
                      <a:pt x="282" y="611"/>
                      <a:pt x="284" y="610"/>
                    </a:cubicBezTo>
                    <a:cubicBezTo>
                      <a:pt x="284" y="610"/>
                      <a:pt x="284" y="610"/>
                      <a:pt x="284" y="610"/>
                    </a:cubicBezTo>
                    <a:cubicBezTo>
                      <a:pt x="284" y="610"/>
                      <a:pt x="284" y="611"/>
                      <a:pt x="285" y="611"/>
                    </a:cubicBezTo>
                    <a:cubicBezTo>
                      <a:pt x="285" y="611"/>
                      <a:pt x="286" y="611"/>
                      <a:pt x="287" y="611"/>
                    </a:cubicBezTo>
                    <a:cubicBezTo>
                      <a:pt x="288" y="611"/>
                      <a:pt x="288" y="610"/>
                      <a:pt x="288" y="610"/>
                    </a:cubicBezTo>
                    <a:cubicBezTo>
                      <a:pt x="287" y="609"/>
                      <a:pt x="287" y="608"/>
                      <a:pt x="286" y="608"/>
                    </a:cubicBezTo>
                    <a:cubicBezTo>
                      <a:pt x="285" y="608"/>
                      <a:pt x="285" y="608"/>
                      <a:pt x="284" y="609"/>
                    </a:cubicBezTo>
                    <a:cubicBezTo>
                      <a:pt x="284" y="609"/>
                      <a:pt x="284" y="609"/>
                      <a:pt x="283" y="609"/>
                    </a:cubicBezTo>
                    <a:cubicBezTo>
                      <a:pt x="283" y="609"/>
                      <a:pt x="283" y="609"/>
                      <a:pt x="282" y="608"/>
                    </a:cubicBezTo>
                    <a:cubicBezTo>
                      <a:pt x="282" y="608"/>
                      <a:pt x="281" y="608"/>
                      <a:pt x="281" y="608"/>
                    </a:cubicBezTo>
                    <a:cubicBezTo>
                      <a:pt x="280" y="608"/>
                      <a:pt x="280" y="608"/>
                      <a:pt x="279" y="608"/>
                    </a:cubicBezTo>
                    <a:cubicBezTo>
                      <a:pt x="279" y="607"/>
                      <a:pt x="278" y="607"/>
                      <a:pt x="278" y="607"/>
                    </a:cubicBezTo>
                    <a:cubicBezTo>
                      <a:pt x="278" y="607"/>
                      <a:pt x="277" y="606"/>
                      <a:pt x="277" y="606"/>
                    </a:cubicBezTo>
                    <a:cubicBezTo>
                      <a:pt x="277" y="606"/>
                      <a:pt x="276" y="605"/>
                      <a:pt x="276" y="606"/>
                    </a:cubicBezTo>
                    <a:cubicBezTo>
                      <a:pt x="276" y="606"/>
                      <a:pt x="275" y="606"/>
                      <a:pt x="275" y="606"/>
                    </a:cubicBezTo>
                    <a:cubicBezTo>
                      <a:pt x="274" y="607"/>
                      <a:pt x="274" y="607"/>
                      <a:pt x="273" y="607"/>
                    </a:cubicBezTo>
                    <a:cubicBezTo>
                      <a:pt x="272" y="608"/>
                      <a:pt x="272" y="608"/>
                      <a:pt x="272" y="608"/>
                    </a:cubicBezTo>
                    <a:cubicBezTo>
                      <a:pt x="271" y="608"/>
                      <a:pt x="271" y="608"/>
                      <a:pt x="271" y="607"/>
                    </a:cubicBezTo>
                    <a:cubicBezTo>
                      <a:pt x="271" y="607"/>
                      <a:pt x="271" y="607"/>
                      <a:pt x="270" y="607"/>
                    </a:cubicBezTo>
                    <a:cubicBezTo>
                      <a:pt x="270" y="607"/>
                      <a:pt x="270" y="607"/>
                      <a:pt x="270" y="607"/>
                    </a:cubicBezTo>
                    <a:cubicBezTo>
                      <a:pt x="270" y="607"/>
                      <a:pt x="270" y="607"/>
                      <a:pt x="270" y="607"/>
                    </a:cubicBezTo>
                    <a:cubicBezTo>
                      <a:pt x="270" y="607"/>
                      <a:pt x="270" y="606"/>
                      <a:pt x="270" y="606"/>
                    </a:cubicBezTo>
                    <a:cubicBezTo>
                      <a:pt x="270" y="606"/>
                      <a:pt x="269" y="605"/>
                      <a:pt x="269" y="606"/>
                    </a:cubicBezTo>
                    <a:cubicBezTo>
                      <a:pt x="268" y="606"/>
                      <a:pt x="268" y="606"/>
                      <a:pt x="267" y="606"/>
                    </a:cubicBezTo>
                    <a:cubicBezTo>
                      <a:pt x="266" y="606"/>
                      <a:pt x="265" y="605"/>
                      <a:pt x="264" y="605"/>
                    </a:cubicBezTo>
                    <a:cubicBezTo>
                      <a:pt x="264" y="605"/>
                      <a:pt x="263" y="605"/>
                      <a:pt x="263" y="605"/>
                    </a:cubicBezTo>
                    <a:cubicBezTo>
                      <a:pt x="263" y="604"/>
                      <a:pt x="263" y="603"/>
                      <a:pt x="262" y="603"/>
                    </a:cubicBezTo>
                    <a:cubicBezTo>
                      <a:pt x="262" y="602"/>
                      <a:pt x="262" y="601"/>
                      <a:pt x="262" y="600"/>
                    </a:cubicBezTo>
                    <a:cubicBezTo>
                      <a:pt x="262" y="600"/>
                      <a:pt x="262" y="599"/>
                      <a:pt x="262" y="599"/>
                    </a:cubicBezTo>
                    <a:cubicBezTo>
                      <a:pt x="262" y="599"/>
                      <a:pt x="262" y="599"/>
                      <a:pt x="262" y="599"/>
                    </a:cubicBezTo>
                    <a:cubicBezTo>
                      <a:pt x="262" y="599"/>
                      <a:pt x="262" y="599"/>
                      <a:pt x="262" y="599"/>
                    </a:cubicBezTo>
                    <a:cubicBezTo>
                      <a:pt x="262" y="599"/>
                      <a:pt x="262" y="599"/>
                      <a:pt x="262" y="599"/>
                    </a:cubicBezTo>
                    <a:cubicBezTo>
                      <a:pt x="262" y="599"/>
                      <a:pt x="262" y="599"/>
                      <a:pt x="262" y="599"/>
                    </a:cubicBezTo>
                    <a:cubicBezTo>
                      <a:pt x="262" y="599"/>
                      <a:pt x="262" y="599"/>
                      <a:pt x="262" y="599"/>
                    </a:cubicBezTo>
                    <a:cubicBezTo>
                      <a:pt x="262" y="599"/>
                      <a:pt x="262" y="599"/>
                      <a:pt x="262" y="599"/>
                    </a:cubicBezTo>
                    <a:cubicBezTo>
                      <a:pt x="262" y="599"/>
                      <a:pt x="262" y="598"/>
                      <a:pt x="263" y="598"/>
                    </a:cubicBezTo>
                    <a:cubicBezTo>
                      <a:pt x="264" y="599"/>
                      <a:pt x="265" y="599"/>
                      <a:pt x="265" y="598"/>
                    </a:cubicBezTo>
                    <a:cubicBezTo>
                      <a:pt x="266" y="598"/>
                      <a:pt x="267" y="598"/>
                      <a:pt x="267" y="598"/>
                    </a:cubicBezTo>
                    <a:cubicBezTo>
                      <a:pt x="270" y="598"/>
                      <a:pt x="273" y="599"/>
                      <a:pt x="276" y="600"/>
                    </a:cubicBezTo>
                    <a:cubicBezTo>
                      <a:pt x="277" y="600"/>
                      <a:pt x="278" y="601"/>
                      <a:pt x="280" y="601"/>
                    </a:cubicBezTo>
                    <a:cubicBezTo>
                      <a:pt x="280" y="601"/>
                      <a:pt x="281" y="601"/>
                      <a:pt x="281" y="601"/>
                    </a:cubicBezTo>
                    <a:cubicBezTo>
                      <a:pt x="282" y="601"/>
                      <a:pt x="283" y="602"/>
                      <a:pt x="283" y="601"/>
                    </a:cubicBezTo>
                    <a:cubicBezTo>
                      <a:pt x="285" y="601"/>
                      <a:pt x="287" y="601"/>
                      <a:pt x="289" y="602"/>
                    </a:cubicBezTo>
                    <a:cubicBezTo>
                      <a:pt x="289" y="602"/>
                      <a:pt x="290" y="602"/>
                      <a:pt x="291" y="602"/>
                    </a:cubicBezTo>
                    <a:cubicBezTo>
                      <a:pt x="292" y="601"/>
                      <a:pt x="293" y="602"/>
                      <a:pt x="294" y="602"/>
                    </a:cubicBezTo>
                    <a:cubicBezTo>
                      <a:pt x="295" y="603"/>
                      <a:pt x="296" y="603"/>
                      <a:pt x="298" y="603"/>
                    </a:cubicBezTo>
                    <a:cubicBezTo>
                      <a:pt x="300" y="602"/>
                      <a:pt x="302" y="603"/>
                      <a:pt x="304" y="603"/>
                    </a:cubicBezTo>
                    <a:cubicBezTo>
                      <a:pt x="304" y="603"/>
                      <a:pt x="305" y="603"/>
                      <a:pt x="306" y="603"/>
                    </a:cubicBezTo>
                    <a:cubicBezTo>
                      <a:pt x="307" y="604"/>
                      <a:pt x="308" y="604"/>
                      <a:pt x="309" y="604"/>
                    </a:cubicBezTo>
                    <a:cubicBezTo>
                      <a:pt x="311" y="604"/>
                      <a:pt x="312" y="604"/>
                      <a:pt x="314" y="604"/>
                    </a:cubicBezTo>
                    <a:cubicBezTo>
                      <a:pt x="315" y="605"/>
                      <a:pt x="316" y="605"/>
                      <a:pt x="318" y="605"/>
                    </a:cubicBezTo>
                    <a:cubicBezTo>
                      <a:pt x="318" y="605"/>
                      <a:pt x="318" y="606"/>
                      <a:pt x="317" y="606"/>
                    </a:cubicBezTo>
                    <a:cubicBezTo>
                      <a:pt x="317" y="606"/>
                      <a:pt x="318" y="607"/>
                      <a:pt x="318" y="607"/>
                    </a:cubicBezTo>
                    <a:cubicBezTo>
                      <a:pt x="318" y="607"/>
                      <a:pt x="318" y="607"/>
                      <a:pt x="318" y="607"/>
                    </a:cubicBezTo>
                    <a:cubicBezTo>
                      <a:pt x="319" y="607"/>
                      <a:pt x="320" y="606"/>
                      <a:pt x="320" y="605"/>
                    </a:cubicBezTo>
                    <a:cubicBezTo>
                      <a:pt x="321" y="605"/>
                      <a:pt x="322" y="605"/>
                      <a:pt x="323" y="605"/>
                    </a:cubicBezTo>
                    <a:cubicBezTo>
                      <a:pt x="324" y="605"/>
                      <a:pt x="325" y="605"/>
                      <a:pt x="326" y="605"/>
                    </a:cubicBezTo>
                    <a:cubicBezTo>
                      <a:pt x="327" y="605"/>
                      <a:pt x="328" y="605"/>
                      <a:pt x="330" y="606"/>
                    </a:cubicBezTo>
                    <a:cubicBezTo>
                      <a:pt x="330" y="607"/>
                      <a:pt x="331" y="607"/>
                      <a:pt x="332" y="606"/>
                    </a:cubicBezTo>
                    <a:cubicBezTo>
                      <a:pt x="333" y="606"/>
                      <a:pt x="333" y="606"/>
                      <a:pt x="334" y="606"/>
                    </a:cubicBezTo>
                    <a:cubicBezTo>
                      <a:pt x="335" y="606"/>
                      <a:pt x="336" y="607"/>
                      <a:pt x="337" y="607"/>
                    </a:cubicBezTo>
                    <a:cubicBezTo>
                      <a:pt x="337" y="609"/>
                      <a:pt x="337" y="610"/>
                      <a:pt x="336" y="612"/>
                    </a:cubicBezTo>
                    <a:cubicBezTo>
                      <a:pt x="335" y="613"/>
                      <a:pt x="336" y="614"/>
                      <a:pt x="337" y="615"/>
                    </a:cubicBezTo>
                    <a:cubicBezTo>
                      <a:pt x="337" y="615"/>
                      <a:pt x="338" y="616"/>
                      <a:pt x="338" y="616"/>
                    </a:cubicBezTo>
                    <a:cubicBezTo>
                      <a:pt x="339" y="616"/>
                      <a:pt x="339" y="616"/>
                      <a:pt x="339" y="616"/>
                    </a:cubicBezTo>
                    <a:cubicBezTo>
                      <a:pt x="340" y="616"/>
                      <a:pt x="341" y="616"/>
                      <a:pt x="341" y="615"/>
                    </a:cubicBezTo>
                    <a:cubicBezTo>
                      <a:pt x="341" y="615"/>
                      <a:pt x="342" y="614"/>
                      <a:pt x="342" y="614"/>
                    </a:cubicBezTo>
                    <a:cubicBezTo>
                      <a:pt x="343" y="614"/>
                      <a:pt x="344" y="614"/>
                      <a:pt x="344" y="614"/>
                    </a:cubicBezTo>
                    <a:cubicBezTo>
                      <a:pt x="345" y="614"/>
                      <a:pt x="346" y="614"/>
                      <a:pt x="347" y="615"/>
                    </a:cubicBezTo>
                    <a:cubicBezTo>
                      <a:pt x="347" y="615"/>
                      <a:pt x="347" y="615"/>
                      <a:pt x="347" y="616"/>
                    </a:cubicBezTo>
                    <a:cubicBezTo>
                      <a:pt x="348" y="616"/>
                      <a:pt x="348" y="616"/>
                      <a:pt x="348" y="616"/>
                    </a:cubicBezTo>
                    <a:cubicBezTo>
                      <a:pt x="350" y="614"/>
                      <a:pt x="351" y="614"/>
                      <a:pt x="353" y="615"/>
                    </a:cubicBezTo>
                    <a:cubicBezTo>
                      <a:pt x="354" y="616"/>
                      <a:pt x="355" y="616"/>
                      <a:pt x="357" y="616"/>
                    </a:cubicBezTo>
                    <a:cubicBezTo>
                      <a:pt x="359" y="615"/>
                      <a:pt x="361" y="615"/>
                      <a:pt x="363" y="615"/>
                    </a:cubicBezTo>
                    <a:cubicBezTo>
                      <a:pt x="365" y="615"/>
                      <a:pt x="367" y="614"/>
                      <a:pt x="369" y="615"/>
                    </a:cubicBezTo>
                    <a:cubicBezTo>
                      <a:pt x="370" y="615"/>
                      <a:pt x="371" y="615"/>
                      <a:pt x="371" y="614"/>
                    </a:cubicBezTo>
                    <a:cubicBezTo>
                      <a:pt x="372" y="614"/>
                      <a:pt x="373" y="614"/>
                      <a:pt x="374" y="613"/>
                    </a:cubicBezTo>
                    <a:cubicBezTo>
                      <a:pt x="374" y="613"/>
                      <a:pt x="374" y="613"/>
                      <a:pt x="374" y="613"/>
                    </a:cubicBezTo>
                    <a:cubicBezTo>
                      <a:pt x="375" y="613"/>
                      <a:pt x="375" y="613"/>
                      <a:pt x="376" y="612"/>
                    </a:cubicBezTo>
                    <a:cubicBezTo>
                      <a:pt x="376" y="612"/>
                      <a:pt x="376" y="612"/>
                      <a:pt x="376" y="611"/>
                    </a:cubicBezTo>
                    <a:cubicBezTo>
                      <a:pt x="375" y="611"/>
                      <a:pt x="375" y="611"/>
                      <a:pt x="374" y="611"/>
                    </a:cubicBezTo>
                    <a:cubicBezTo>
                      <a:pt x="374" y="610"/>
                      <a:pt x="374" y="610"/>
                      <a:pt x="374" y="610"/>
                    </a:cubicBezTo>
                    <a:cubicBezTo>
                      <a:pt x="373" y="610"/>
                      <a:pt x="373" y="610"/>
                      <a:pt x="372" y="610"/>
                    </a:cubicBezTo>
                    <a:cubicBezTo>
                      <a:pt x="372" y="610"/>
                      <a:pt x="372" y="610"/>
                      <a:pt x="372" y="610"/>
                    </a:cubicBezTo>
                    <a:cubicBezTo>
                      <a:pt x="372" y="610"/>
                      <a:pt x="372" y="610"/>
                      <a:pt x="372" y="610"/>
                    </a:cubicBezTo>
                    <a:cubicBezTo>
                      <a:pt x="372" y="609"/>
                      <a:pt x="373" y="609"/>
                      <a:pt x="373" y="609"/>
                    </a:cubicBezTo>
                    <a:cubicBezTo>
                      <a:pt x="373" y="609"/>
                      <a:pt x="374" y="609"/>
                      <a:pt x="374" y="609"/>
                    </a:cubicBezTo>
                    <a:cubicBezTo>
                      <a:pt x="374" y="609"/>
                      <a:pt x="375" y="609"/>
                      <a:pt x="375" y="609"/>
                    </a:cubicBezTo>
                    <a:cubicBezTo>
                      <a:pt x="375" y="609"/>
                      <a:pt x="376" y="608"/>
                      <a:pt x="376" y="608"/>
                    </a:cubicBezTo>
                    <a:cubicBezTo>
                      <a:pt x="377" y="608"/>
                      <a:pt x="377" y="608"/>
                      <a:pt x="377" y="608"/>
                    </a:cubicBezTo>
                    <a:cubicBezTo>
                      <a:pt x="377" y="608"/>
                      <a:pt x="377" y="608"/>
                      <a:pt x="377" y="608"/>
                    </a:cubicBezTo>
                    <a:cubicBezTo>
                      <a:pt x="378" y="608"/>
                      <a:pt x="379" y="608"/>
                      <a:pt x="380" y="607"/>
                    </a:cubicBezTo>
                    <a:cubicBezTo>
                      <a:pt x="380" y="607"/>
                      <a:pt x="380" y="607"/>
                      <a:pt x="380" y="607"/>
                    </a:cubicBezTo>
                    <a:cubicBezTo>
                      <a:pt x="380" y="607"/>
                      <a:pt x="380" y="607"/>
                      <a:pt x="380" y="607"/>
                    </a:cubicBezTo>
                    <a:cubicBezTo>
                      <a:pt x="380" y="607"/>
                      <a:pt x="380" y="606"/>
                      <a:pt x="380" y="606"/>
                    </a:cubicBezTo>
                    <a:cubicBezTo>
                      <a:pt x="381" y="606"/>
                      <a:pt x="381" y="606"/>
                      <a:pt x="381" y="605"/>
                    </a:cubicBezTo>
                    <a:cubicBezTo>
                      <a:pt x="382" y="606"/>
                      <a:pt x="383" y="605"/>
                      <a:pt x="383" y="605"/>
                    </a:cubicBezTo>
                    <a:cubicBezTo>
                      <a:pt x="384" y="605"/>
                      <a:pt x="384" y="605"/>
                      <a:pt x="384" y="605"/>
                    </a:cubicBezTo>
                    <a:cubicBezTo>
                      <a:pt x="385" y="604"/>
                      <a:pt x="386" y="605"/>
                      <a:pt x="387" y="605"/>
                    </a:cubicBezTo>
                    <a:cubicBezTo>
                      <a:pt x="388" y="606"/>
                      <a:pt x="388" y="607"/>
                      <a:pt x="387" y="607"/>
                    </a:cubicBezTo>
                    <a:cubicBezTo>
                      <a:pt x="387" y="608"/>
                      <a:pt x="387" y="608"/>
                      <a:pt x="388" y="608"/>
                    </a:cubicBezTo>
                    <a:cubicBezTo>
                      <a:pt x="388" y="608"/>
                      <a:pt x="389" y="608"/>
                      <a:pt x="389" y="608"/>
                    </a:cubicBezTo>
                    <a:cubicBezTo>
                      <a:pt x="391" y="608"/>
                      <a:pt x="392" y="608"/>
                      <a:pt x="394" y="607"/>
                    </a:cubicBezTo>
                    <a:cubicBezTo>
                      <a:pt x="394" y="607"/>
                      <a:pt x="395" y="607"/>
                      <a:pt x="395" y="606"/>
                    </a:cubicBezTo>
                    <a:cubicBezTo>
                      <a:pt x="396" y="606"/>
                      <a:pt x="396" y="607"/>
                      <a:pt x="397" y="606"/>
                    </a:cubicBezTo>
                    <a:cubicBezTo>
                      <a:pt x="397" y="606"/>
                      <a:pt x="397" y="606"/>
                      <a:pt x="397" y="606"/>
                    </a:cubicBezTo>
                    <a:cubicBezTo>
                      <a:pt x="398" y="606"/>
                      <a:pt x="398" y="607"/>
                      <a:pt x="398" y="607"/>
                    </a:cubicBezTo>
                    <a:cubicBezTo>
                      <a:pt x="398" y="607"/>
                      <a:pt x="398" y="608"/>
                      <a:pt x="398" y="608"/>
                    </a:cubicBezTo>
                    <a:cubicBezTo>
                      <a:pt x="398" y="609"/>
                      <a:pt x="399" y="609"/>
                      <a:pt x="399" y="609"/>
                    </a:cubicBezTo>
                    <a:cubicBezTo>
                      <a:pt x="399" y="609"/>
                      <a:pt x="399" y="608"/>
                      <a:pt x="399" y="608"/>
                    </a:cubicBezTo>
                    <a:cubicBezTo>
                      <a:pt x="399" y="608"/>
                      <a:pt x="399" y="607"/>
                      <a:pt x="399" y="607"/>
                    </a:cubicBezTo>
                    <a:cubicBezTo>
                      <a:pt x="399" y="606"/>
                      <a:pt x="399" y="606"/>
                      <a:pt x="399" y="605"/>
                    </a:cubicBezTo>
                    <a:cubicBezTo>
                      <a:pt x="399" y="605"/>
                      <a:pt x="399" y="604"/>
                      <a:pt x="399" y="604"/>
                    </a:cubicBezTo>
                    <a:cubicBezTo>
                      <a:pt x="400" y="604"/>
                      <a:pt x="400" y="604"/>
                      <a:pt x="401" y="604"/>
                    </a:cubicBezTo>
                    <a:cubicBezTo>
                      <a:pt x="402" y="605"/>
                      <a:pt x="402" y="605"/>
                      <a:pt x="403" y="606"/>
                    </a:cubicBezTo>
                    <a:cubicBezTo>
                      <a:pt x="403" y="606"/>
                      <a:pt x="403" y="606"/>
                      <a:pt x="404" y="605"/>
                    </a:cubicBezTo>
                    <a:cubicBezTo>
                      <a:pt x="404" y="605"/>
                      <a:pt x="405" y="605"/>
                      <a:pt x="405" y="605"/>
                    </a:cubicBezTo>
                    <a:cubicBezTo>
                      <a:pt x="407" y="605"/>
                      <a:pt x="407" y="605"/>
                      <a:pt x="408" y="606"/>
                    </a:cubicBezTo>
                    <a:cubicBezTo>
                      <a:pt x="408" y="606"/>
                      <a:pt x="408" y="607"/>
                      <a:pt x="408" y="607"/>
                    </a:cubicBezTo>
                    <a:cubicBezTo>
                      <a:pt x="408" y="607"/>
                      <a:pt x="408" y="608"/>
                      <a:pt x="408" y="608"/>
                    </a:cubicBezTo>
                    <a:cubicBezTo>
                      <a:pt x="409" y="609"/>
                      <a:pt x="409" y="609"/>
                      <a:pt x="409" y="609"/>
                    </a:cubicBezTo>
                    <a:cubicBezTo>
                      <a:pt x="410" y="609"/>
                      <a:pt x="410" y="608"/>
                      <a:pt x="410" y="608"/>
                    </a:cubicBezTo>
                    <a:cubicBezTo>
                      <a:pt x="410" y="608"/>
                      <a:pt x="410" y="608"/>
                      <a:pt x="410" y="607"/>
                    </a:cubicBezTo>
                    <a:cubicBezTo>
                      <a:pt x="410" y="607"/>
                      <a:pt x="410" y="607"/>
                      <a:pt x="410" y="607"/>
                    </a:cubicBezTo>
                    <a:cubicBezTo>
                      <a:pt x="410" y="607"/>
                      <a:pt x="411" y="607"/>
                      <a:pt x="411" y="607"/>
                    </a:cubicBezTo>
                    <a:cubicBezTo>
                      <a:pt x="411" y="607"/>
                      <a:pt x="411" y="607"/>
                      <a:pt x="411" y="607"/>
                    </a:cubicBezTo>
                    <a:cubicBezTo>
                      <a:pt x="411" y="607"/>
                      <a:pt x="411" y="607"/>
                      <a:pt x="411" y="607"/>
                    </a:cubicBezTo>
                    <a:cubicBezTo>
                      <a:pt x="411" y="607"/>
                      <a:pt x="411" y="607"/>
                      <a:pt x="411" y="607"/>
                    </a:cubicBezTo>
                    <a:cubicBezTo>
                      <a:pt x="412" y="607"/>
                      <a:pt x="413" y="607"/>
                      <a:pt x="413" y="606"/>
                    </a:cubicBezTo>
                    <a:cubicBezTo>
                      <a:pt x="413" y="606"/>
                      <a:pt x="413" y="606"/>
                      <a:pt x="413" y="606"/>
                    </a:cubicBezTo>
                    <a:cubicBezTo>
                      <a:pt x="413" y="606"/>
                      <a:pt x="413" y="606"/>
                      <a:pt x="413" y="605"/>
                    </a:cubicBezTo>
                    <a:cubicBezTo>
                      <a:pt x="413" y="605"/>
                      <a:pt x="413" y="605"/>
                      <a:pt x="413" y="605"/>
                    </a:cubicBezTo>
                    <a:cubicBezTo>
                      <a:pt x="413" y="605"/>
                      <a:pt x="412" y="605"/>
                      <a:pt x="412" y="605"/>
                    </a:cubicBezTo>
                    <a:cubicBezTo>
                      <a:pt x="412" y="604"/>
                      <a:pt x="412" y="604"/>
                      <a:pt x="412" y="604"/>
                    </a:cubicBezTo>
                    <a:cubicBezTo>
                      <a:pt x="412" y="604"/>
                      <a:pt x="413" y="604"/>
                      <a:pt x="413" y="604"/>
                    </a:cubicBezTo>
                    <a:cubicBezTo>
                      <a:pt x="413" y="603"/>
                      <a:pt x="413" y="603"/>
                      <a:pt x="412" y="603"/>
                    </a:cubicBezTo>
                    <a:cubicBezTo>
                      <a:pt x="412" y="603"/>
                      <a:pt x="411" y="603"/>
                      <a:pt x="411" y="603"/>
                    </a:cubicBezTo>
                    <a:cubicBezTo>
                      <a:pt x="411" y="602"/>
                      <a:pt x="411" y="602"/>
                      <a:pt x="411" y="602"/>
                    </a:cubicBezTo>
                    <a:cubicBezTo>
                      <a:pt x="411" y="601"/>
                      <a:pt x="411" y="601"/>
                      <a:pt x="411" y="600"/>
                    </a:cubicBezTo>
                    <a:cubicBezTo>
                      <a:pt x="411" y="600"/>
                      <a:pt x="411" y="599"/>
                      <a:pt x="411" y="599"/>
                    </a:cubicBezTo>
                    <a:cubicBezTo>
                      <a:pt x="411" y="599"/>
                      <a:pt x="411" y="599"/>
                      <a:pt x="411" y="598"/>
                    </a:cubicBezTo>
                    <a:cubicBezTo>
                      <a:pt x="411" y="598"/>
                      <a:pt x="411" y="598"/>
                      <a:pt x="411" y="598"/>
                    </a:cubicBezTo>
                    <a:cubicBezTo>
                      <a:pt x="411" y="598"/>
                      <a:pt x="411" y="598"/>
                      <a:pt x="411" y="598"/>
                    </a:cubicBezTo>
                    <a:cubicBezTo>
                      <a:pt x="411" y="598"/>
                      <a:pt x="411" y="598"/>
                      <a:pt x="411" y="598"/>
                    </a:cubicBezTo>
                    <a:cubicBezTo>
                      <a:pt x="412" y="598"/>
                      <a:pt x="412" y="598"/>
                      <a:pt x="413" y="598"/>
                    </a:cubicBezTo>
                    <a:cubicBezTo>
                      <a:pt x="414" y="599"/>
                      <a:pt x="415" y="598"/>
                      <a:pt x="416" y="599"/>
                    </a:cubicBezTo>
                    <a:cubicBezTo>
                      <a:pt x="416" y="599"/>
                      <a:pt x="416" y="600"/>
                      <a:pt x="416" y="600"/>
                    </a:cubicBezTo>
                    <a:cubicBezTo>
                      <a:pt x="416" y="600"/>
                      <a:pt x="416" y="600"/>
                      <a:pt x="416" y="601"/>
                    </a:cubicBezTo>
                    <a:cubicBezTo>
                      <a:pt x="416" y="601"/>
                      <a:pt x="416" y="601"/>
                      <a:pt x="416" y="601"/>
                    </a:cubicBezTo>
                    <a:cubicBezTo>
                      <a:pt x="415" y="601"/>
                      <a:pt x="415" y="601"/>
                      <a:pt x="415" y="601"/>
                    </a:cubicBezTo>
                    <a:cubicBezTo>
                      <a:pt x="415" y="602"/>
                      <a:pt x="415" y="602"/>
                      <a:pt x="415" y="602"/>
                    </a:cubicBezTo>
                    <a:cubicBezTo>
                      <a:pt x="415" y="603"/>
                      <a:pt x="416" y="603"/>
                      <a:pt x="416" y="602"/>
                    </a:cubicBezTo>
                    <a:cubicBezTo>
                      <a:pt x="417" y="602"/>
                      <a:pt x="418" y="602"/>
                      <a:pt x="419" y="602"/>
                    </a:cubicBezTo>
                    <a:cubicBezTo>
                      <a:pt x="419" y="602"/>
                      <a:pt x="419" y="602"/>
                      <a:pt x="419" y="602"/>
                    </a:cubicBezTo>
                    <a:cubicBezTo>
                      <a:pt x="420" y="603"/>
                      <a:pt x="420" y="603"/>
                      <a:pt x="421" y="602"/>
                    </a:cubicBezTo>
                    <a:cubicBezTo>
                      <a:pt x="421" y="602"/>
                      <a:pt x="422" y="602"/>
                      <a:pt x="423" y="602"/>
                    </a:cubicBezTo>
                    <a:cubicBezTo>
                      <a:pt x="423" y="602"/>
                      <a:pt x="423" y="602"/>
                      <a:pt x="423" y="602"/>
                    </a:cubicBezTo>
                    <a:cubicBezTo>
                      <a:pt x="423" y="602"/>
                      <a:pt x="423" y="602"/>
                      <a:pt x="423" y="602"/>
                    </a:cubicBezTo>
                    <a:cubicBezTo>
                      <a:pt x="423" y="602"/>
                      <a:pt x="423" y="602"/>
                      <a:pt x="423" y="602"/>
                    </a:cubicBezTo>
                    <a:cubicBezTo>
                      <a:pt x="423" y="603"/>
                      <a:pt x="423" y="603"/>
                      <a:pt x="424" y="602"/>
                    </a:cubicBezTo>
                    <a:cubicBezTo>
                      <a:pt x="424" y="602"/>
                      <a:pt x="424" y="602"/>
                      <a:pt x="424" y="602"/>
                    </a:cubicBezTo>
                    <a:cubicBezTo>
                      <a:pt x="424" y="602"/>
                      <a:pt x="424" y="602"/>
                      <a:pt x="424" y="602"/>
                    </a:cubicBezTo>
                    <a:cubicBezTo>
                      <a:pt x="424" y="602"/>
                      <a:pt x="424" y="602"/>
                      <a:pt x="424" y="602"/>
                    </a:cubicBezTo>
                    <a:cubicBezTo>
                      <a:pt x="425" y="601"/>
                      <a:pt x="426" y="601"/>
                      <a:pt x="427" y="601"/>
                    </a:cubicBezTo>
                    <a:cubicBezTo>
                      <a:pt x="427" y="601"/>
                      <a:pt x="428" y="601"/>
                      <a:pt x="428" y="601"/>
                    </a:cubicBezTo>
                    <a:cubicBezTo>
                      <a:pt x="429" y="601"/>
                      <a:pt x="429" y="601"/>
                      <a:pt x="429" y="601"/>
                    </a:cubicBezTo>
                    <a:cubicBezTo>
                      <a:pt x="430" y="601"/>
                      <a:pt x="430" y="601"/>
                      <a:pt x="430" y="601"/>
                    </a:cubicBezTo>
                    <a:cubicBezTo>
                      <a:pt x="431" y="600"/>
                      <a:pt x="431" y="600"/>
                      <a:pt x="431" y="599"/>
                    </a:cubicBezTo>
                    <a:cubicBezTo>
                      <a:pt x="431" y="598"/>
                      <a:pt x="431" y="598"/>
                      <a:pt x="430" y="598"/>
                    </a:cubicBezTo>
                    <a:cubicBezTo>
                      <a:pt x="430" y="597"/>
                      <a:pt x="430" y="597"/>
                      <a:pt x="430" y="597"/>
                    </a:cubicBezTo>
                    <a:cubicBezTo>
                      <a:pt x="429" y="597"/>
                      <a:pt x="429" y="596"/>
                      <a:pt x="429" y="596"/>
                    </a:cubicBezTo>
                    <a:cubicBezTo>
                      <a:pt x="430" y="596"/>
                      <a:pt x="430" y="596"/>
                      <a:pt x="431" y="596"/>
                    </a:cubicBezTo>
                    <a:cubicBezTo>
                      <a:pt x="432" y="595"/>
                      <a:pt x="432" y="596"/>
                      <a:pt x="433" y="597"/>
                    </a:cubicBezTo>
                    <a:cubicBezTo>
                      <a:pt x="433" y="598"/>
                      <a:pt x="433" y="598"/>
                      <a:pt x="433" y="599"/>
                    </a:cubicBezTo>
                    <a:cubicBezTo>
                      <a:pt x="434" y="599"/>
                      <a:pt x="434" y="599"/>
                      <a:pt x="434" y="600"/>
                    </a:cubicBezTo>
                    <a:cubicBezTo>
                      <a:pt x="435" y="600"/>
                      <a:pt x="436" y="600"/>
                      <a:pt x="437" y="599"/>
                    </a:cubicBezTo>
                    <a:cubicBezTo>
                      <a:pt x="438" y="600"/>
                      <a:pt x="439" y="599"/>
                      <a:pt x="440" y="599"/>
                    </a:cubicBezTo>
                    <a:cubicBezTo>
                      <a:pt x="441" y="599"/>
                      <a:pt x="442" y="599"/>
                      <a:pt x="442" y="598"/>
                    </a:cubicBezTo>
                    <a:cubicBezTo>
                      <a:pt x="442" y="598"/>
                      <a:pt x="442" y="598"/>
                      <a:pt x="442" y="598"/>
                    </a:cubicBezTo>
                    <a:cubicBezTo>
                      <a:pt x="442" y="598"/>
                      <a:pt x="442" y="598"/>
                      <a:pt x="442" y="598"/>
                    </a:cubicBezTo>
                    <a:cubicBezTo>
                      <a:pt x="442" y="598"/>
                      <a:pt x="442" y="598"/>
                      <a:pt x="442" y="598"/>
                    </a:cubicBezTo>
                    <a:cubicBezTo>
                      <a:pt x="443" y="598"/>
                      <a:pt x="444" y="598"/>
                      <a:pt x="445" y="598"/>
                    </a:cubicBezTo>
                    <a:cubicBezTo>
                      <a:pt x="447" y="598"/>
                      <a:pt x="448" y="597"/>
                      <a:pt x="449" y="596"/>
                    </a:cubicBezTo>
                    <a:cubicBezTo>
                      <a:pt x="449" y="596"/>
                      <a:pt x="449" y="596"/>
                      <a:pt x="449" y="596"/>
                    </a:cubicBezTo>
                    <a:cubicBezTo>
                      <a:pt x="449" y="596"/>
                      <a:pt x="449" y="596"/>
                      <a:pt x="449" y="596"/>
                    </a:cubicBezTo>
                    <a:cubicBezTo>
                      <a:pt x="449" y="596"/>
                      <a:pt x="449" y="596"/>
                      <a:pt x="449" y="596"/>
                    </a:cubicBezTo>
                    <a:cubicBezTo>
                      <a:pt x="450" y="596"/>
                      <a:pt x="451" y="596"/>
                      <a:pt x="451" y="596"/>
                    </a:cubicBezTo>
                    <a:cubicBezTo>
                      <a:pt x="452" y="596"/>
                      <a:pt x="453" y="596"/>
                      <a:pt x="453" y="596"/>
                    </a:cubicBezTo>
                    <a:cubicBezTo>
                      <a:pt x="453" y="596"/>
                      <a:pt x="453" y="596"/>
                      <a:pt x="453" y="596"/>
                    </a:cubicBezTo>
                    <a:cubicBezTo>
                      <a:pt x="453" y="596"/>
                      <a:pt x="453" y="596"/>
                      <a:pt x="453" y="596"/>
                    </a:cubicBezTo>
                    <a:cubicBezTo>
                      <a:pt x="453" y="596"/>
                      <a:pt x="453" y="596"/>
                      <a:pt x="453" y="596"/>
                    </a:cubicBezTo>
                    <a:cubicBezTo>
                      <a:pt x="454" y="596"/>
                      <a:pt x="454" y="596"/>
                      <a:pt x="455" y="596"/>
                    </a:cubicBezTo>
                    <a:cubicBezTo>
                      <a:pt x="456" y="596"/>
                      <a:pt x="456" y="595"/>
                      <a:pt x="456" y="595"/>
                    </a:cubicBezTo>
                    <a:cubicBezTo>
                      <a:pt x="456" y="595"/>
                      <a:pt x="456" y="595"/>
                      <a:pt x="456" y="595"/>
                    </a:cubicBezTo>
                    <a:cubicBezTo>
                      <a:pt x="456" y="595"/>
                      <a:pt x="456" y="595"/>
                      <a:pt x="456" y="595"/>
                    </a:cubicBezTo>
                    <a:cubicBezTo>
                      <a:pt x="456" y="595"/>
                      <a:pt x="456" y="595"/>
                      <a:pt x="456" y="595"/>
                    </a:cubicBezTo>
                    <a:cubicBezTo>
                      <a:pt x="457" y="595"/>
                      <a:pt x="458" y="595"/>
                      <a:pt x="458" y="594"/>
                    </a:cubicBezTo>
                    <a:cubicBezTo>
                      <a:pt x="458" y="594"/>
                      <a:pt x="458" y="594"/>
                      <a:pt x="458" y="594"/>
                    </a:cubicBezTo>
                    <a:cubicBezTo>
                      <a:pt x="458" y="594"/>
                      <a:pt x="458" y="594"/>
                      <a:pt x="458" y="594"/>
                    </a:cubicBezTo>
                    <a:cubicBezTo>
                      <a:pt x="458" y="594"/>
                      <a:pt x="458" y="594"/>
                      <a:pt x="458" y="594"/>
                    </a:cubicBezTo>
                    <a:cubicBezTo>
                      <a:pt x="459" y="594"/>
                      <a:pt x="460" y="594"/>
                      <a:pt x="460" y="593"/>
                    </a:cubicBezTo>
                    <a:cubicBezTo>
                      <a:pt x="460" y="593"/>
                      <a:pt x="460" y="593"/>
                      <a:pt x="460" y="593"/>
                    </a:cubicBezTo>
                    <a:cubicBezTo>
                      <a:pt x="460" y="593"/>
                      <a:pt x="460" y="593"/>
                      <a:pt x="460" y="593"/>
                    </a:cubicBezTo>
                    <a:cubicBezTo>
                      <a:pt x="460" y="593"/>
                      <a:pt x="460" y="593"/>
                      <a:pt x="460" y="593"/>
                    </a:cubicBezTo>
                    <a:cubicBezTo>
                      <a:pt x="461" y="593"/>
                      <a:pt x="462" y="593"/>
                      <a:pt x="462" y="593"/>
                    </a:cubicBezTo>
                    <a:cubicBezTo>
                      <a:pt x="463" y="593"/>
                      <a:pt x="463" y="592"/>
                      <a:pt x="463" y="592"/>
                    </a:cubicBezTo>
                    <a:cubicBezTo>
                      <a:pt x="463" y="592"/>
                      <a:pt x="463" y="592"/>
                      <a:pt x="463" y="592"/>
                    </a:cubicBezTo>
                    <a:cubicBezTo>
                      <a:pt x="463" y="592"/>
                      <a:pt x="463" y="592"/>
                      <a:pt x="463" y="592"/>
                    </a:cubicBezTo>
                    <a:cubicBezTo>
                      <a:pt x="463" y="592"/>
                      <a:pt x="463" y="592"/>
                      <a:pt x="463" y="592"/>
                    </a:cubicBezTo>
                    <a:cubicBezTo>
                      <a:pt x="464" y="592"/>
                      <a:pt x="465" y="592"/>
                      <a:pt x="466" y="592"/>
                    </a:cubicBezTo>
                    <a:cubicBezTo>
                      <a:pt x="466" y="592"/>
                      <a:pt x="467" y="592"/>
                      <a:pt x="467" y="591"/>
                    </a:cubicBezTo>
                    <a:cubicBezTo>
                      <a:pt x="467" y="591"/>
                      <a:pt x="467" y="591"/>
                      <a:pt x="467" y="591"/>
                    </a:cubicBezTo>
                    <a:cubicBezTo>
                      <a:pt x="467" y="591"/>
                      <a:pt x="467" y="591"/>
                      <a:pt x="467" y="591"/>
                    </a:cubicBezTo>
                    <a:cubicBezTo>
                      <a:pt x="467" y="591"/>
                      <a:pt x="467" y="591"/>
                      <a:pt x="467" y="591"/>
                    </a:cubicBezTo>
                    <a:cubicBezTo>
                      <a:pt x="467" y="591"/>
                      <a:pt x="467" y="591"/>
                      <a:pt x="467" y="591"/>
                    </a:cubicBezTo>
                    <a:cubicBezTo>
                      <a:pt x="468" y="591"/>
                      <a:pt x="468" y="591"/>
                      <a:pt x="469" y="591"/>
                    </a:cubicBezTo>
                    <a:cubicBezTo>
                      <a:pt x="470" y="591"/>
                      <a:pt x="470" y="592"/>
                      <a:pt x="471" y="592"/>
                    </a:cubicBezTo>
                    <a:cubicBezTo>
                      <a:pt x="471" y="592"/>
                      <a:pt x="472" y="592"/>
                      <a:pt x="472" y="591"/>
                    </a:cubicBezTo>
                    <a:cubicBezTo>
                      <a:pt x="472" y="591"/>
                      <a:pt x="472" y="591"/>
                      <a:pt x="472" y="591"/>
                    </a:cubicBezTo>
                    <a:cubicBezTo>
                      <a:pt x="472" y="590"/>
                      <a:pt x="471" y="590"/>
                      <a:pt x="471" y="590"/>
                    </a:cubicBezTo>
                    <a:cubicBezTo>
                      <a:pt x="470" y="590"/>
                      <a:pt x="470" y="590"/>
                      <a:pt x="470" y="589"/>
                    </a:cubicBezTo>
                    <a:cubicBezTo>
                      <a:pt x="470" y="589"/>
                      <a:pt x="470" y="589"/>
                      <a:pt x="471" y="589"/>
                    </a:cubicBezTo>
                    <a:cubicBezTo>
                      <a:pt x="470" y="589"/>
                      <a:pt x="470" y="588"/>
                      <a:pt x="470" y="588"/>
                    </a:cubicBezTo>
                    <a:cubicBezTo>
                      <a:pt x="470" y="588"/>
                      <a:pt x="470" y="588"/>
                      <a:pt x="470" y="588"/>
                    </a:cubicBezTo>
                    <a:cubicBezTo>
                      <a:pt x="471" y="589"/>
                      <a:pt x="471" y="589"/>
                      <a:pt x="471" y="589"/>
                    </a:cubicBezTo>
                    <a:cubicBezTo>
                      <a:pt x="471" y="589"/>
                      <a:pt x="472" y="588"/>
                      <a:pt x="472" y="588"/>
                    </a:cubicBezTo>
                    <a:cubicBezTo>
                      <a:pt x="472" y="588"/>
                      <a:pt x="472" y="588"/>
                      <a:pt x="472" y="588"/>
                    </a:cubicBezTo>
                    <a:cubicBezTo>
                      <a:pt x="472" y="588"/>
                      <a:pt x="472" y="588"/>
                      <a:pt x="472" y="588"/>
                    </a:cubicBezTo>
                    <a:cubicBezTo>
                      <a:pt x="472" y="588"/>
                      <a:pt x="472" y="588"/>
                      <a:pt x="472" y="588"/>
                    </a:cubicBezTo>
                    <a:cubicBezTo>
                      <a:pt x="473" y="588"/>
                      <a:pt x="474" y="587"/>
                      <a:pt x="475" y="586"/>
                    </a:cubicBezTo>
                    <a:cubicBezTo>
                      <a:pt x="475" y="586"/>
                      <a:pt x="475" y="586"/>
                      <a:pt x="475" y="586"/>
                    </a:cubicBezTo>
                    <a:cubicBezTo>
                      <a:pt x="475" y="586"/>
                      <a:pt x="475" y="586"/>
                      <a:pt x="475" y="586"/>
                    </a:cubicBezTo>
                    <a:cubicBezTo>
                      <a:pt x="475" y="586"/>
                      <a:pt x="475" y="586"/>
                      <a:pt x="475" y="586"/>
                    </a:cubicBezTo>
                    <a:cubicBezTo>
                      <a:pt x="477" y="586"/>
                      <a:pt x="479" y="585"/>
                      <a:pt x="481" y="586"/>
                    </a:cubicBezTo>
                    <a:cubicBezTo>
                      <a:pt x="481" y="586"/>
                      <a:pt x="481" y="586"/>
                      <a:pt x="482" y="585"/>
                    </a:cubicBezTo>
                    <a:cubicBezTo>
                      <a:pt x="482" y="585"/>
                      <a:pt x="482" y="585"/>
                      <a:pt x="482" y="584"/>
                    </a:cubicBezTo>
                    <a:cubicBezTo>
                      <a:pt x="482" y="584"/>
                      <a:pt x="482" y="584"/>
                      <a:pt x="482" y="584"/>
                    </a:cubicBezTo>
                    <a:cubicBezTo>
                      <a:pt x="482" y="584"/>
                      <a:pt x="482" y="584"/>
                      <a:pt x="482" y="584"/>
                    </a:cubicBezTo>
                    <a:cubicBezTo>
                      <a:pt x="482" y="584"/>
                      <a:pt x="482" y="584"/>
                      <a:pt x="482" y="584"/>
                    </a:cubicBezTo>
                    <a:cubicBezTo>
                      <a:pt x="483" y="584"/>
                      <a:pt x="483" y="584"/>
                      <a:pt x="483" y="584"/>
                    </a:cubicBezTo>
                    <a:cubicBezTo>
                      <a:pt x="483" y="584"/>
                      <a:pt x="483" y="584"/>
                      <a:pt x="483" y="584"/>
                    </a:cubicBezTo>
                    <a:cubicBezTo>
                      <a:pt x="483" y="584"/>
                      <a:pt x="483" y="584"/>
                      <a:pt x="483" y="584"/>
                    </a:cubicBezTo>
                    <a:cubicBezTo>
                      <a:pt x="483" y="584"/>
                      <a:pt x="483" y="584"/>
                      <a:pt x="483" y="584"/>
                    </a:cubicBezTo>
                    <a:cubicBezTo>
                      <a:pt x="483" y="584"/>
                      <a:pt x="483" y="584"/>
                      <a:pt x="483" y="584"/>
                    </a:cubicBezTo>
                    <a:cubicBezTo>
                      <a:pt x="483" y="584"/>
                      <a:pt x="483" y="584"/>
                      <a:pt x="483" y="584"/>
                    </a:cubicBezTo>
                    <a:cubicBezTo>
                      <a:pt x="484" y="583"/>
                      <a:pt x="484" y="583"/>
                      <a:pt x="485" y="583"/>
                    </a:cubicBezTo>
                    <a:cubicBezTo>
                      <a:pt x="486" y="584"/>
                      <a:pt x="486" y="584"/>
                      <a:pt x="487" y="583"/>
                    </a:cubicBezTo>
                    <a:cubicBezTo>
                      <a:pt x="488" y="583"/>
                      <a:pt x="488" y="582"/>
                      <a:pt x="489" y="582"/>
                    </a:cubicBezTo>
                    <a:cubicBezTo>
                      <a:pt x="489" y="581"/>
                      <a:pt x="489" y="581"/>
                      <a:pt x="489" y="581"/>
                    </a:cubicBezTo>
                    <a:cubicBezTo>
                      <a:pt x="489" y="581"/>
                      <a:pt x="489" y="581"/>
                      <a:pt x="489" y="581"/>
                    </a:cubicBezTo>
                    <a:cubicBezTo>
                      <a:pt x="490" y="581"/>
                      <a:pt x="490" y="581"/>
                      <a:pt x="490" y="581"/>
                    </a:cubicBezTo>
                    <a:cubicBezTo>
                      <a:pt x="490" y="581"/>
                      <a:pt x="490" y="581"/>
                      <a:pt x="490" y="581"/>
                    </a:cubicBezTo>
                    <a:cubicBezTo>
                      <a:pt x="490" y="581"/>
                      <a:pt x="490" y="581"/>
                      <a:pt x="490" y="581"/>
                    </a:cubicBezTo>
                    <a:cubicBezTo>
                      <a:pt x="490" y="581"/>
                      <a:pt x="490" y="581"/>
                      <a:pt x="490" y="581"/>
                    </a:cubicBezTo>
                    <a:cubicBezTo>
                      <a:pt x="491" y="581"/>
                      <a:pt x="492" y="580"/>
                      <a:pt x="492" y="579"/>
                    </a:cubicBezTo>
                    <a:cubicBezTo>
                      <a:pt x="492" y="579"/>
                      <a:pt x="491" y="579"/>
                      <a:pt x="491" y="579"/>
                    </a:cubicBezTo>
                    <a:cubicBezTo>
                      <a:pt x="491" y="579"/>
                      <a:pt x="491" y="579"/>
                      <a:pt x="491" y="579"/>
                    </a:cubicBezTo>
                    <a:cubicBezTo>
                      <a:pt x="492" y="579"/>
                      <a:pt x="492" y="579"/>
                      <a:pt x="492" y="579"/>
                    </a:cubicBezTo>
                    <a:cubicBezTo>
                      <a:pt x="492" y="579"/>
                      <a:pt x="492" y="579"/>
                      <a:pt x="492" y="579"/>
                    </a:cubicBezTo>
                    <a:cubicBezTo>
                      <a:pt x="492" y="579"/>
                      <a:pt x="492" y="579"/>
                      <a:pt x="492" y="579"/>
                    </a:cubicBezTo>
                    <a:cubicBezTo>
                      <a:pt x="492" y="579"/>
                      <a:pt x="492" y="579"/>
                      <a:pt x="492" y="579"/>
                    </a:cubicBezTo>
                    <a:cubicBezTo>
                      <a:pt x="492" y="579"/>
                      <a:pt x="492" y="579"/>
                      <a:pt x="492" y="579"/>
                    </a:cubicBezTo>
                    <a:cubicBezTo>
                      <a:pt x="494" y="579"/>
                      <a:pt x="495" y="579"/>
                      <a:pt x="497" y="579"/>
                    </a:cubicBezTo>
                    <a:cubicBezTo>
                      <a:pt x="497" y="579"/>
                      <a:pt x="497" y="579"/>
                      <a:pt x="497" y="579"/>
                    </a:cubicBezTo>
                    <a:cubicBezTo>
                      <a:pt x="497" y="579"/>
                      <a:pt x="497" y="579"/>
                      <a:pt x="497" y="579"/>
                    </a:cubicBezTo>
                    <a:cubicBezTo>
                      <a:pt x="497" y="579"/>
                      <a:pt x="497" y="579"/>
                      <a:pt x="497" y="579"/>
                    </a:cubicBezTo>
                    <a:cubicBezTo>
                      <a:pt x="497" y="580"/>
                      <a:pt x="497" y="580"/>
                      <a:pt x="497" y="580"/>
                    </a:cubicBezTo>
                    <a:cubicBezTo>
                      <a:pt x="497" y="580"/>
                      <a:pt x="498" y="580"/>
                      <a:pt x="498" y="580"/>
                    </a:cubicBezTo>
                    <a:cubicBezTo>
                      <a:pt x="499" y="579"/>
                      <a:pt x="500" y="579"/>
                      <a:pt x="501" y="578"/>
                    </a:cubicBezTo>
                    <a:cubicBezTo>
                      <a:pt x="501" y="578"/>
                      <a:pt x="501" y="578"/>
                      <a:pt x="501" y="577"/>
                    </a:cubicBezTo>
                    <a:cubicBezTo>
                      <a:pt x="500" y="577"/>
                      <a:pt x="500" y="576"/>
                      <a:pt x="500" y="576"/>
                    </a:cubicBezTo>
                    <a:cubicBezTo>
                      <a:pt x="500" y="576"/>
                      <a:pt x="500" y="576"/>
                      <a:pt x="500" y="576"/>
                    </a:cubicBezTo>
                    <a:cubicBezTo>
                      <a:pt x="500" y="576"/>
                      <a:pt x="500" y="576"/>
                      <a:pt x="500" y="576"/>
                    </a:cubicBezTo>
                    <a:cubicBezTo>
                      <a:pt x="500" y="576"/>
                      <a:pt x="500" y="576"/>
                      <a:pt x="500" y="576"/>
                    </a:cubicBezTo>
                    <a:cubicBezTo>
                      <a:pt x="501" y="576"/>
                      <a:pt x="501" y="575"/>
                      <a:pt x="501" y="575"/>
                    </a:cubicBezTo>
                    <a:cubicBezTo>
                      <a:pt x="501" y="575"/>
                      <a:pt x="501" y="574"/>
                      <a:pt x="501" y="574"/>
                    </a:cubicBezTo>
                    <a:cubicBezTo>
                      <a:pt x="501" y="574"/>
                      <a:pt x="501" y="574"/>
                      <a:pt x="501" y="574"/>
                    </a:cubicBezTo>
                    <a:cubicBezTo>
                      <a:pt x="501" y="575"/>
                      <a:pt x="501" y="575"/>
                      <a:pt x="501" y="575"/>
                    </a:cubicBezTo>
                    <a:cubicBezTo>
                      <a:pt x="502" y="574"/>
                      <a:pt x="502" y="574"/>
                      <a:pt x="502" y="574"/>
                    </a:cubicBezTo>
                    <a:cubicBezTo>
                      <a:pt x="502" y="574"/>
                      <a:pt x="502" y="574"/>
                      <a:pt x="502" y="574"/>
                    </a:cubicBezTo>
                    <a:cubicBezTo>
                      <a:pt x="502" y="574"/>
                      <a:pt x="502" y="574"/>
                      <a:pt x="502" y="574"/>
                    </a:cubicBezTo>
                    <a:cubicBezTo>
                      <a:pt x="502" y="574"/>
                      <a:pt x="502" y="574"/>
                      <a:pt x="502" y="574"/>
                    </a:cubicBezTo>
                    <a:cubicBezTo>
                      <a:pt x="504" y="574"/>
                      <a:pt x="504" y="573"/>
                      <a:pt x="505" y="572"/>
                    </a:cubicBezTo>
                    <a:cubicBezTo>
                      <a:pt x="505" y="572"/>
                      <a:pt x="505" y="572"/>
                      <a:pt x="505" y="572"/>
                    </a:cubicBezTo>
                    <a:cubicBezTo>
                      <a:pt x="505" y="572"/>
                      <a:pt x="505" y="572"/>
                      <a:pt x="505" y="572"/>
                    </a:cubicBezTo>
                    <a:cubicBezTo>
                      <a:pt x="505" y="572"/>
                      <a:pt x="505" y="572"/>
                      <a:pt x="505" y="572"/>
                    </a:cubicBezTo>
                    <a:cubicBezTo>
                      <a:pt x="506" y="572"/>
                      <a:pt x="506" y="572"/>
                      <a:pt x="507" y="572"/>
                    </a:cubicBezTo>
                    <a:cubicBezTo>
                      <a:pt x="508" y="572"/>
                      <a:pt x="508" y="572"/>
                      <a:pt x="508" y="571"/>
                    </a:cubicBezTo>
                    <a:cubicBezTo>
                      <a:pt x="508" y="571"/>
                      <a:pt x="508" y="571"/>
                      <a:pt x="508" y="571"/>
                    </a:cubicBezTo>
                    <a:cubicBezTo>
                      <a:pt x="508" y="571"/>
                      <a:pt x="508" y="571"/>
                      <a:pt x="508" y="571"/>
                    </a:cubicBezTo>
                    <a:cubicBezTo>
                      <a:pt x="508" y="571"/>
                      <a:pt x="508" y="571"/>
                      <a:pt x="508" y="571"/>
                    </a:cubicBezTo>
                    <a:cubicBezTo>
                      <a:pt x="509" y="571"/>
                      <a:pt x="510" y="571"/>
                      <a:pt x="510" y="570"/>
                    </a:cubicBezTo>
                    <a:cubicBezTo>
                      <a:pt x="510" y="570"/>
                      <a:pt x="510" y="570"/>
                      <a:pt x="510" y="570"/>
                    </a:cubicBezTo>
                    <a:cubicBezTo>
                      <a:pt x="510" y="570"/>
                      <a:pt x="510" y="570"/>
                      <a:pt x="510" y="570"/>
                    </a:cubicBezTo>
                    <a:cubicBezTo>
                      <a:pt x="510" y="570"/>
                      <a:pt x="510" y="570"/>
                      <a:pt x="510" y="570"/>
                    </a:cubicBezTo>
                    <a:cubicBezTo>
                      <a:pt x="510" y="570"/>
                      <a:pt x="511" y="570"/>
                      <a:pt x="511" y="570"/>
                    </a:cubicBezTo>
                    <a:cubicBezTo>
                      <a:pt x="511" y="569"/>
                      <a:pt x="512" y="568"/>
                      <a:pt x="513" y="568"/>
                    </a:cubicBezTo>
                    <a:cubicBezTo>
                      <a:pt x="513" y="568"/>
                      <a:pt x="513" y="568"/>
                      <a:pt x="513" y="568"/>
                    </a:cubicBezTo>
                    <a:cubicBezTo>
                      <a:pt x="513" y="568"/>
                      <a:pt x="513" y="568"/>
                      <a:pt x="513" y="568"/>
                    </a:cubicBezTo>
                    <a:cubicBezTo>
                      <a:pt x="513" y="568"/>
                      <a:pt x="513" y="568"/>
                      <a:pt x="513" y="568"/>
                    </a:cubicBezTo>
                    <a:cubicBezTo>
                      <a:pt x="513" y="569"/>
                      <a:pt x="514" y="569"/>
                      <a:pt x="514" y="569"/>
                    </a:cubicBezTo>
                    <a:cubicBezTo>
                      <a:pt x="514" y="568"/>
                      <a:pt x="514" y="568"/>
                      <a:pt x="515" y="568"/>
                    </a:cubicBezTo>
                    <a:cubicBezTo>
                      <a:pt x="515" y="567"/>
                      <a:pt x="515" y="567"/>
                      <a:pt x="515" y="567"/>
                    </a:cubicBezTo>
                    <a:cubicBezTo>
                      <a:pt x="515" y="567"/>
                      <a:pt x="515" y="567"/>
                      <a:pt x="515" y="567"/>
                    </a:cubicBezTo>
                    <a:cubicBezTo>
                      <a:pt x="515" y="567"/>
                      <a:pt x="515" y="567"/>
                      <a:pt x="515" y="568"/>
                    </a:cubicBezTo>
                    <a:cubicBezTo>
                      <a:pt x="515" y="567"/>
                      <a:pt x="516" y="567"/>
                      <a:pt x="516" y="566"/>
                    </a:cubicBezTo>
                    <a:cubicBezTo>
                      <a:pt x="516" y="565"/>
                      <a:pt x="517" y="565"/>
                      <a:pt x="518" y="565"/>
                    </a:cubicBezTo>
                    <a:cubicBezTo>
                      <a:pt x="518" y="565"/>
                      <a:pt x="519" y="564"/>
                      <a:pt x="519" y="564"/>
                    </a:cubicBezTo>
                    <a:cubicBezTo>
                      <a:pt x="519" y="564"/>
                      <a:pt x="519" y="564"/>
                      <a:pt x="519" y="564"/>
                    </a:cubicBezTo>
                    <a:cubicBezTo>
                      <a:pt x="519" y="564"/>
                      <a:pt x="519" y="564"/>
                      <a:pt x="519" y="564"/>
                    </a:cubicBezTo>
                    <a:cubicBezTo>
                      <a:pt x="519" y="564"/>
                      <a:pt x="519" y="564"/>
                      <a:pt x="519" y="564"/>
                    </a:cubicBezTo>
                    <a:cubicBezTo>
                      <a:pt x="520" y="564"/>
                      <a:pt x="521" y="564"/>
                      <a:pt x="522" y="563"/>
                    </a:cubicBezTo>
                    <a:cubicBezTo>
                      <a:pt x="523" y="563"/>
                      <a:pt x="523" y="563"/>
                      <a:pt x="523" y="563"/>
                    </a:cubicBezTo>
                    <a:cubicBezTo>
                      <a:pt x="523" y="563"/>
                      <a:pt x="523" y="563"/>
                      <a:pt x="523" y="563"/>
                    </a:cubicBezTo>
                    <a:cubicBezTo>
                      <a:pt x="524" y="563"/>
                      <a:pt x="524" y="562"/>
                      <a:pt x="523" y="562"/>
                    </a:cubicBezTo>
                    <a:cubicBezTo>
                      <a:pt x="523" y="562"/>
                      <a:pt x="523" y="562"/>
                      <a:pt x="522" y="561"/>
                    </a:cubicBezTo>
                    <a:cubicBezTo>
                      <a:pt x="523" y="561"/>
                      <a:pt x="523" y="561"/>
                      <a:pt x="523" y="561"/>
                    </a:cubicBezTo>
                    <a:cubicBezTo>
                      <a:pt x="524" y="561"/>
                      <a:pt x="524" y="561"/>
                      <a:pt x="525" y="560"/>
                    </a:cubicBezTo>
                    <a:cubicBezTo>
                      <a:pt x="525" y="560"/>
                      <a:pt x="526" y="561"/>
                      <a:pt x="527" y="560"/>
                    </a:cubicBezTo>
                    <a:cubicBezTo>
                      <a:pt x="527" y="560"/>
                      <a:pt x="527" y="559"/>
                      <a:pt x="527" y="559"/>
                    </a:cubicBezTo>
                    <a:cubicBezTo>
                      <a:pt x="527" y="559"/>
                      <a:pt x="527" y="559"/>
                      <a:pt x="527" y="559"/>
                    </a:cubicBezTo>
                    <a:cubicBezTo>
                      <a:pt x="527" y="559"/>
                      <a:pt x="527" y="559"/>
                      <a:pt x="527" y="559"/>
                    </a:cubicBezTo>
                    <a:cubicBezTo>
                      <a:pt x="527" y="559"/>
                      <a:pt x="527" y="559"/>
                      <a:pt x="527" y="559"/>
                    </a:cubicBezTo>
                    <a:cubicBezTo>
                      <a:pt x="528" y="559"/>
                      <a:pt x="529" y="559"/>
                      <a:pt x="529" y="558"/>
                    </a:cubicBezTo>
                    <a:cubicBezTo>
                      <a:pt x="529" y="558"/>
                      <a:pt x="529" y="558"/>
                      <a:pt x="529" y="558"/>
                    </a:cubicBezTo>
                    <a:cubicBezTo>
                      <a:pt x="529" y="558"/>
                      <a:pt x="529" y="558"/>
                      <a:pt x="529" y="558"/>
                    </a:cubicBezTo>
                    <a:cubicBezTo>
                      <a:pt x="529" y="558"/>
                      <a:pt x="529" y="558"/>
                      <a:pt x="529" y="558"/>
                    </a:cubicBezTo>
                    <a:cubicBezTo>
                      <a:pt x="529" y="558"/>
                      <a:pt x="529" y="558"/>
                      <a:pt x="530" y="557"/>
                    </a:cubicBezTo>
                    <a:cubicBezTo>
                      <a:pt x="530" y="557"/>
                      <a:pt x="530" y="556"/>
                      <a:pt x="530" y="556"/>
                    </a:cubicBezTo>
                    <a:cubicBezTo>
                      <a:pt x="531" y="555"/>
                      <a:pt x="531" y="555"/>
                      <a:pt x="530" y="555"/>
                    </a:cubicBezTo>
                    <a:cubicBezTo>
                      <a:pt x="529" y="554"/>
                      <a:pt x="529" y="554"/>
                      <a:pt x="528" y="553"/>
                    </a:cubicBezTo>
                    <a:cubicBezTo>
                      <a:pt x="528" y="553"/>
                      <a:pt x="528" y="553"/>
                      <a:pt x="528" y="554"/>
                    </a:cubicBezTo>
                    <a:cubicBezTo>
                      <a:pt x="528" y="554"/>
                      <a:pt x="528" y="554"/>
                      <a:pt x="528" y="553"/>
                    </a:cubicBezTo>
                    <a:cubicBezTo>
                      <a:pt x="528" y="553"/>
                      <a:pt x="528" y="553"/>
                      <a:pt x="528" y="553"/>
                    </a:cubicBezTo>
                    <a:cubicBezTo>
                      <a:pt x="528" y="552"/>
                      <a:pt x="528" y="552"/>
                      <a:pt x="527" y="551"/>
                    </a:cubicBezTo>
                    <a:cubicBezTo>
                      <a:pt x="527" y="551"/>
                      <a:pt x="527" y="551"/>
                      <a:pt x="527" y="551"/>
                    </a:cubicBezTo>
                    <a:cubicBezTo>
                      <a:pt x="528" y="550"/>
                      <a:pt x="529" y="549"/>
                      <a:pt x="530" y="549"/>
                    </a:cubicBezTo>
                    <a:cubicBezTo>
                      <a:pt x="531" y="549"/>
                      <a:pt x="532" y="548"/>
                      <a:pt x="534" y="548"/>
                    </a:cubicBezTo>
                    <a:cubicBezTo>
                      <a:pt x="534" y="548"/>
                      <a:pt x="534" y="548"/>
                      <a:pt x="534" y="548"/>
                    </a:cubicBezTo>
                    <a:cubicBezTo>
                      <a:pt x="534" y="548"/>
                      <a:pt x="534" y="548"/>
                      <a:pt x="534" y="548"/>
                    </a:cubicBezTo>
                    <a:cubicBezTo>
                      <a:pt x="535" y="548"/>
                      <a:pt x="536" y="548"/>
                      <a:pt x="537" y="548"/>
                    </a:cubicBezTo>
                    <a:cubicBezTo>
                      <a:pt x="537" y="548"/>
                      <a:pt x="537" y="548"/>
                      <a:pt x="537" y="548"/>
                    </a:cubicBezTo>
                    <a:cubicBezTo>
                      <a:pt x="538" y="548"/>
                      <a:pt x="538" y="549"/>
                      <a:pt x="539" y="548"/>
                    </a:cubicBezTo>
                    <a:cubicBezTo>
                      <a:pt x="539" y="548"/>
                      <a:pt x="539" y="547"/>
                      <a:pt x="539" y="547"/>
                    </a:cubicBezTo>
                    <a:cubicBezTo>
                      <a:pt x="540" y="547"/>
                      <a:pt x="541" y="547"/>
                      <a:pt x="541" y="547"/>
                    </a:cubicBezTo>
                    <a:cubicBezTo>
                      <a:pt x="542" y="547"/>
                      <a:pt x="542" y="547"/>
                      <a:pt x="542" y="546"/>
                    </a:cubicBezTo>
                    <a:cubicBezTo>
                      <a:pt x="542" y="546"/>
                      <a:pt x="542" y="546"/>
                      <a:pt x="542" y="546"/>
                    </a:cubicBezTo>
                    <a:cubicBezTo>
                      <a:pt x="544" y="546"/>
                      <a:pt x="545" y="546"/>
                      <a:pt x="546" y="545"/>
                    </a:cubicBezTo>
                    <a:cubicBezTo>
                      <a:pt x="547" y="545"/>
                      <a:pt x="547" y="544"/>
                      <a:pt x="547" y="544"/>
                    </a:cubicBezTo>
                    <a:cubicBezTo>
                      <a:pt x="547" y="544"/>
                      <a:pt x="547" y="544"/>
                      <a:pt x="547" y="544"/>
                    </a:cubicBezTo>
                    <a:cubicBezTo>
                      <a:pt x="548" y="544"/>
                      <a:pt x="549" y="544"/>
                      <a:pt x="550" y="543"/>
                    </a:cubicBezTo>
                    <a:cubicBezTo>
                      <a:pt x="551" y="543"/>
                      <a:pt x="551" y="542"/>
                      <a:pt x="551" y="542"/>
                    </a:cubicBezTo>
                    <a:cubicBezTo>
                      <a:pt x="552" y="541"/>
                      <a:pt x="552" y="541"/>
                      <a:pt x="553" y="541"/>
                    </a:cubicBezTo>
                    <a:cubicBezTo>
                      <a:pt x="554" y="540"/>
                      <a:pt x="554" y="540"/>
                      <a:pt x="555" y="539"/>
                    </a:cubicBezTo>
                    <a:cubicBezTo>
                      <a:pt x="555" y="539"/>
                      <a:pt x="555" y="539"/>
                      <a:pt x="555" y="539"/>
                    </a:cubicBezTo>
                    <a:cubicBezTo>
                      <a:pt x="555" y="539"/>
                      <a:pt x="556" y="539"/>
                      <a:pt x="556" y="539"/>
                    </a:cubicBezTo>
                    <a:cubicBezTo>
                      <a:pt x="556" y="539"/>
                      <a:pt x="557" y="538"/>
                      <a:pt x="557" y="538"/>
                    </a:cubicBezTo>
                    <a:cubicBezTo>
                      <a:pt x="557" y="538"/>
                      <a:pt x="557" y="538"/>
                      <a:pt x="557" y="538"/>
                    </a:cubicBezTo>
                    <a:cubicBezTo>
                      <a:pt x="558" y="538"/>
                      <a:pt x="558" y="538"/>
                      <a:pt x="558" y="537"/>
                    </a:cubicBezTo>
                    <a:cubicBezTo>
                      <a:pt x="558" y="537"/>
                      <a:pt x="558" y="537"/>
                      <a:pt x="558" y="537"/>
                    </a:cubicBezTo>
                    <a:cubicBezTo>
                      <a:pt x="559" y="537"/>
                      <a:pt x="559" y="537"/>
                      <a:pt x="560" y="536"/>
                    </a:cubicBezTo>
                    <a:cubicBezTo>
                      <a:pt x="560" y="536"/>
                      <a:pt x="560" y="536"/>
                      <a:pt x="560" y="536"/>
                    </a:cubicBezTo>
                    <a:cubicBezTo>
                      <a:pt x="560" y="536"/>
                      <a:pt x="561" y="536"/>
                      <a:pt x="561" y="535"/>
                    </a:cubicBezTo>
                    <a:cubicBezTo>
                      <a:pt x="561" y="535"/>
                      <a:pt x="561" y="535"/>
                      <a:pt x="561" y="535"/>
                    </a:cubicBezTo>
                    <a:cubicBezTo>
                      <a:pt x="562" y="535"/>
                      <a:pt x="562" y="535"/>
                      <a:pt x="562" y="534"/>
                    </a:cubicBezTo>
                    <a:cubicBezTo>
                      <a:pt x="563" y="534"/>
                      <a:pt x="563" y="534"/>
                      <a:pt x="563" y="534"/>
                    </a:cubicBezTo>
                    <a:cubicBezTo>
                      <a:pt x="563" y="535"/>
                      <a:pt x="564" y="534"/>
                      <a:pt x="565" y="534"/>
                    </a:cubicBezTo>
                    <a:cubicBezTo>
                      <a:pt x="566" y="533"/>
                      <a:pt x="567" y="532"/>
                      <a:pt x="569" y="532"/>
                    </a:cubicBezTo>
                    <a:cubicBezTo>
                      <a:pt x="569" y="532"/>
                      <a:pt x="569" y="531"/>
                      <a:pt x="570" y="531"/>
                    </a:cubicBezTo>
                    <a:cubicBezTo>
                      <a:pt x="570" y="531"/>
                      <a:pt x="570" y="531"/>
                      <a:pt x="570" y="531"/>
                    </a:cubicBezTo>
                    <a:cubicBezTo>
                      <a:pt x="570" y="531"/>
                      <a:pt x="570" y="531"/>
                      <a:pt x="570" y="531"/>
                    </a:cubicBezTo>
                    <a:cubicBezTo>
                      <a:pt x="570" y="531"/>
                      <a:pt x="570" y="531"/>
                      <a:pt x="570" y="531"/>
                    </a:cubicBezTo>
                    <a:cubicBezTo>
                      <a:pt x="570" y="531"/>
                      <a:pt x="570" y="531"/>
                      <a:pt x="570" y="531"/>
                    </a:cubicBezTo>
                    <a:cubicBezTo>
                      <a:pt x="571" y="531"/>
                      <a:pt x="572" y="530"/>
                      <a:pt x="573" y="530"/>
                    </a:cubicBezTo>
                    <a:cubicBezTo>
                      <a:pt x="573" y="529"/>
                      <a:pt x="573" y="529"/>
                      <a:pt x="573" y="529"/>
                    </a:cubicBezTo>
                    <a:cubicBezTo>
                      <a:pt x="573" y="529"/>
                      <a:pt x="573" y="529"/>
                      <a:pt x="573" y="529"/>
                    </a:cubicBezTo>
                    <a:cubicBezTo>
                      <a:pt x="574" y="529"/>
                      <a:pt x="574" y="529"/>
                      <a:pt x="574" y="529"/>
                    </a:cubicBezTo>
                    <a:cubicBezTo>
                      <a:pt x="575" y="529"/>
                      <a:pt x="575" y="529"/>
                      <a:pt x="575" y="529"/>
                    </a:cubicBezTo>
                    <a:cubicBezTo>
                      <a:pt x="576" y="528"/>
                      <a:pt x="576" y="527"/>
                      <a:pt x="575" y="526"/>
                    </a:cubicBezTo>
                    <a:cubicBezTo>
                      <a:pt x="575" y="526"/>
                      <a:pt x="574" y="526"/>
                      <a:pt x="574" y="525"/>
                    </a:cubicBezTo>
                    <a:cubicBezTo>
                      <a:pt x="574" y="525"/>
                      <a:pt x="574" y="525"/>
                      <a:pt x="574" y="525"/>
                    </a:cubicBezTo>
                    <a:cubicBezTo>
                      <a:pt x="574" y="525"/>
                      <a:pt x="575" y="525"/>
                      <a:pt x="576" y="524"/>
                    </a:cubicBezTo>
                    <a:cubicBezTo>
                      <a:pt x="576" y="524"/>
                      <a:pt x="576" y="524"/>
                      <a:pt x="576" y="524"/>
                    </a:cubicBezTo>
                    <a:cubicBezTo>
                      <a:pt x="576" y="524"/>
                      <a:pt x="576" y="524"/>
                      <a:pt x="576" y="524"/>
                    </a:cubicBezTo>
                    <a:cubicBezTo>
                      <a:pt x="577" y="524"/>
                      <a:pt x="578" y="523"/>
                      <a:pt x="578" y="522"/>
                    </a:cubicBezTo>
                    <a:cubicBezTo>
                      <a:pt x="579" y="522"/>
                      <a:pt x="579" y="522"/>
                      <a:pt x="579" y="522"/>
                    </a:cubicBezTo>
                    <a:cubicBezTo>
                      <a:pt x="579" y="522"/>
                      <a:pt x="580" y="521"/>
                      <a:pt x="580" y="521"/>
                    </a:cubicBezTo>
                    <a:cubicBezTo>
                      <a:pt x="580" y="521"/>
                      <a:pt x="580" y="521"/>
                      <a:pt x="579" y="520"/>
                    </a:cubicBezTo>
                    <a:cubicBezTo>
                      <a:pt x="579" y="520"/>
                      <a:pt x="580" y="520"/>
                      <a:pt x="580" y="519"/>
                    </a:cubicBezTo>
                    <a:cubicBezTo>
                      <a:pt x="580" y="519"/>
                      <a:pt x="579" y="518"/>
                      <a:pt x="579" y="517"/>
                    </a:cubicBezTo>
                    <a:cubicBezTo>
                      <a:pt x="579" y="517"/>
                      <a:pt x="579" y="517"/>
                      <a:pt x="578" y="517"/>
                    </a:cubicBezTo>
                    <a:cubicBezTo>
                      <a:pt x="578" y="517"/>
                      <a:pt x="578" y="517"/>
                      <a:pt x="577" y="517"/>
                    </a:cubicBezTo>
                    <a:cubicBezTo>
                      <a:pt x="577" y="517"/>
                      <a:pt x="577" y="517"/>
                      <a:pt x="577" y="517"/>
                    </a:cubicBezTo>
                    <a:cubicBezTo>
                      <a:pt x="577" y="517"/>
                      <a:pt x="577" y="517"/>
                      <a:pt x="577" y="517"/>
                    </a:cubicBezTo>
                    <a:cubicBezTo>
                      <a:pt x="577" y="517"/>
                      <a:pt x="577" y="517"/>
                      <a:pt x="577" y="517"/>
                    </a:cubicBezTo>
                    <a:cubicBezTo>
                      <a:pt x="577" y="516"/>
                      <a:pt x="577" y="516"/>
                      <a:pt x="577" y="515"/>
                    </a:cubicBezTo>
                    <a:cubicBezTo>
                      <a:pt x="577" y="515"/>
                      <a:pt x="578" y="515"/>
                      <a:pt x="578" y="515"/>
                    </a:cubicBezTo>
                    <a:cubicBezTo>
                      <a:pt x="578" y="515"/>
                      <a:pt x="578" y="515"/>
                      <a:pt x="578" y="515"/>
                    </a:cubicBezTo>
                    <a:cubicBezTo>
                      <a:pt x="579" y="515"/>
                      <a:pt x="580" y="515"/>
                      <a:pt x="580" y="514"/>
                    </a:cubicBezTo>
                    <a:cubicBezTo>
                      <a:pt x="581" y="514"/>
                      <a:pt x="581" y="513"/>
                      <a:pt x="582" y="512"/>
                    </a:cubicBezTo>
                    <a:cubicBezTo>
                      <a:pt x="582" y="512"/>
                      <a:pt x="582" y="511"/>
                      <a:pt x="582" y="511"/>
                    </a:cubicBezTo>
                    <a:cubicBezTo>
                      <a:pt x="581" y="510"/>
                      <a:pt x="581" y="510"/>
                      <a:pt x="580" y="511"/>
                    </a:cubicBezTo>
                    <a:cubicBezTo>
                      <a:pt x="580" y="511"/>
                      <a:pt x="579" y="511"/>
                      <a:pt x="579" y="512"/>
                    </a:cubicBezTo>
                    <a:cubicBezTo>
                      <a:pt x="579" y="512"/>
                      <a:pt x="579" y="512"/>
                      <a:pt x="579" y="512"/>
                    </a:cubicBezTo>
                    <a:cubicBezTo>
                      <a:pt x="579" y="512"/>
                      <a:pt x="579" y="512"/>
                      <a:pt x="579" y="512"/>
                    </a:cubicBezTo>
                    <a:cubicBezTo>
                      <a:pt x="579" y="512"/>
                      <a:pt x="579" y="512"/>
                      <a:pt x="579" y="512"/>
                    </a:cubicBezTo>
                    <a:cubicBezTo>
                      <a:pt x="578" y="512"/>
                      <a:pt x="577" y="512"/>
                      <a:pt x="577" y="513"/>
                    </a:cubicBezTo>
                    <a:cubicBezTo>
                      <a:pt x="577" y="513"/>
                      <a:pt x="577" y="513"/>
                      <a:pt x="577" y="513"/>
                    </a:cubicBezTo>
                    <a:cubicBezTo>
                      <a:pt x="577" y="513"/>
                      <a:pt x="576" y="513"/>
                      <a:pt x="576" y="513"/>
                    </a:cubicBezTo>
                    <a:cubicBezTo>
                      <a:pt x="575" y="513"/>
                      <a:pt x="575" y="513"/>
                      <a:pt x="574" y="513"/>
                    </a:cubicBezTo>
                    <a:cubicBezTo>
                      <a:pt x="574" y="513"/>
                      <a:pt x="573" y="513"/>
                      <a:pt x="573" y="514"/>
                    </a:cubicBezTo>
                    <a:cubicBezTo>
                      <a:pt x="573" y="514"/>
                      <a:pt x="573" y="514"/>
                      <a:pt x="573" y="514"/>
                    </a:cubicBezTo>
                    <a:cubicBezTo>
                      <a:pt x="572" y="514"/>
                      <a:pt x="572" y="514"/>
                      <a:pt x="572" y="515"/>
                    </a:cubicBezTo>
                    <a:cubicBezTo>
                      <a:pt x="572" y="515"/>
                      <a:pt x="572" y="515"/>
                      <a:pt x="572" y="515"/>
                    </a:cubicBezTo>
                    <a:cubicBezTo>
                      <a:pt x="570" y="515"/>
                      <a:pt x="570" y="515"/>
                      <a:pt x="570" y="516"/>
                    </a:cubicBezTo>
                    <a:cubicBezTo>
                      <a:pt x="570" y="516"/>
                      <a:pt x="570" y="516"/>
                      <a:pt x="570" y="516"/>
                    </a:cubicBezTo>
                    <a:cubicBezTo>
                      <a:pt x="569" y="516"/>
                      <a:pt x="569" y="516"/>
                      <a:pt x="569" y="515"/>
                    </a:cubicBezTo>
                    <a:cubicBezTo>
                      <a:pt x="569" y="515"/>
                      <a:pt x="569" y="515"/>
                      <a:pt x="569" y="515"/>
                    </a:cubicBezTo>
                    <a:cubicBezTo>
                      <a:pt x="569" y="515"/>
                      <a:pt x="569" y="514"/>
                      <a:pt x="569" y="514"/>
                    </a:cubicBezTo>
                    <a:cubicBezTo>
                      <a:pt x="570" y="514"/>
                      <a:pt x="570" y="514"/>
                      <a:pt x="570" y="514"/>
                    </a:cubicBezTo>
                    <a:cubicBezTo>
                      <a:pt x="570" y="514"/>
                      <a:pt x="571" y="514"/>
                      <a:pt x="571" y="514"/>
                    </a:cubicBezTo>
                    <a:cubicBezTo>
                      <a:pt x="571" y="513"/>
                      <a:pt x="572" y="512"/>
                      <a:pt x="572" y="511"/>
                    </a:cubicBezTo>
                    <a:cubicBezTo>
                      <a:pt x="572" y="511"/>
                      <a:pt x="572" y="511"/>
                      <a:pt x="572" y="511"/>
                    </a:cubicBezTo>
                    <a:cubicBezTo>
                      <a:pt x="573" y="511"/>
                      <a:pt x="574" y="511"/>
                      <a:pt x="575" y="511"/>
                    </a:cubicBezTo>
                    <a:cubicBezTo>
                      <a:pt x="576" y="511"/>
                      <a:pt x="576" y="511"/>
                      <a:pt x="576" y="510"/>
                    </a:cubicBezTo>
                    <a:cubicBezTo>
                      <a:pt x="577" y="510"/>
                      <a:pt x="577" y="509"/>
                      <a:pt x="577" y="509"/>
                    </a:cubicBezTo>
                    <a:cubicBezTo>
                      <a:pt x="578" y="509"/>
                      <a:pt x="578" y="508"/>
                      <a:pt x="578" y="508"/>
                    </a:cubicBezTo>
                    <a:cubicBezTo>
                      <a:pt x="578" y="508"/>
                      <a:pt x="578" y="508"/>
                      <a:pt x="578" y="508"/>
                    </a:cubicBezTo>
                    <a:cubicBezTo>
                      <a:pt x="579" y="508"/>
                      <a:pt x="580" y="508"/>
                      <a:pt x="581" y="508"/>
                    </a:cubicBezTo>
                    <a:cubicBezTo>
                      <a:pt x="581" y="508"/>
                      <a:pt x="581" y="508"/>
                      <a:pt x="581" y="508"/>
                    </a:cubicBezTo>
                    <a:cubicBezTo>
                      <a:pt x="581" y="508"/>
                      <a:pt x="581" y="508"/>
                      <a:pt x="582" y="508"/>
                    </a:cubicBezTo>
                    <a:cubicBezTo>
                      <a:pt x="582" y="508"/>
                      <a:pt x="583" y="508"/>
                      <a:pt x="584" y="508"/>
                    </a:cubicBezTo>
                    <a:cubicBezTo>
                      <a:pt x="584" y="508"/>
                      <a:pt x="584" y="508"/>
                      <a:pt x="585" y="508"/>
                    </a:cubicBezTo>
                    <a:cubicBezTo>
                      <a:pt x="586" y="508"/>
                      <a:pt x="586" y="508"/>
                      <a:pt x="586" y="507"/>
                    </a:cubicBezTo>
                    <a:cubicBezTo>
                      <a:pt x="586" y="507"/>
                      <a:pt x="586" y="507"/>
                      <a:pt x="586" y="507"/>
                    </a:cubicBezTo>
                    <a:cubicBezTo>
                      <a:pt x="586" y="507"/>
                      <a:pt x="586" y="507"/>
                      <a:pt x="586" y="507"/>
                    </a:cubicBezTo>
                    <a:cubicBezTo>
                      <a:pt x="586" y="507"/>
                      <a:pt x="586" y="507"/>
                      <a:pt x="586" y="507"/>
                    </a:cubicBezTo>
                    <a:cubicBezTo>
                      <a:pt x="587" y="507"/>
                      <a:pt x="588" y="507"/>
                      <a:pt x="588" y="506"/>
                    </a:cubicBezTo>
                    <a:cubicBezTo>
                      <a:pt x="588" y="506"/>
                      <a:pt x="588" y="506"/>
                      <a:pt x="588" y="506"/>
                    </a:cubicBezTo>
                    <a:cubicBezTo>
                      <a:pt x="588" y="506"/>
                      <a:pt x="588" y="506"/>
                      <a:pt x="588" y="506"/>
                    </a:cubicBezTo>
                    <a:cubicBezTo>
                      <a:pt x="588" y="506"/>
                      <a:pt x="588" y="506"/>
                      <a:pt x="588" y="506"/>
                    </a:cubicBezTo>
                    <a:cubicBezTo>
                      <a:pt x="588" y="506"/>
                      <a:pt x="588" y="506"/>
                      <a:pt x="588" y="506"/>
                    </a:cubicBezTo>
                    <a:cubicBezTo>
                      <a:pt x="589" y="506"/>
                      <a:pt x="589" y="505"/>
                      <a:pt x="590" y="505"/>
                    </a:cubicBezTo>
                    <a:cubicBezTo>
                      <a:pt x="590" y="505"/>
                      <a:pt x="590" y="505"/>
                      <a:pt x="590" y="504"/>
                    </a:cubicBezTo>
                    <a:cubicBezTo>
                      <a:pt x="590" y="504"/>
                      <a:pt x="589" y="504"/>
                      <a:pt x="589" y="504"/>
                    </a:cubicBezTo>
                    <a:cubicBezTo>
                      <a:pt x="588" y="504"/>
                      <a:pt x="588" y="504"/>
                      <a:pt x="588" y="503"/>
                    </a:cubicBezTo>
                    <a:cubicBezTo>
                      <a:pt x="588" y="503"/>
                      <a:pt x="589" y="503"/>
                      <a:pt x="589" y="502"/>
                    </a:cubicBezTo>
                    <a:cubicBezTo>
                      <a:pt x="589" y="502"/>
                      <a:pt x="589" y="501"/>
                      <a:pt x="589" y="501"/>
                    </a:cubicBezTo>
                    <a:cubicBezTo>
                      <a:pt x="589" y="501"/>
                      <a:pt x="589" y="501"/>
                      <a:pt x="589" y="501"/>
                    </a:cubicBezTo>
                    <a:cubicBezTo>
                      <a:pt x="590" y="501"/>
                      <a:pt x="590" y="501"/>
                      <a:pt x="591" y="500"/>
                    </a:cubicBezTo>
                    <a:cubicBezTo>
                      <a:pt x="591" y="500"/>
                      <a:pt x="591" y="500"/>
                      <a:pt x="591" y="499"/>
                    </a:cubicBezTo>
                    <a:cubicBezTo>
                      <a:pt x="592" y="499"/>
                      <a:pt x="592" y="499"/>
                      <a:pt x="593" y="499"/>
                    </a:cubicBezTo>
                    <a:cubicBezTo>
                      <a:pt x="593" y="498"/>
                      <a:pt x="593" y="498"/>
                      <a:pt x="593" y="498"/>
                    </a:cubicBezTo>
                    <a:cubicBezTo>
                      <a:pt x="594" y="499"/>
                      <a:pt x="595" y="498"/>
                      <a:pt x="596" y="498"/>
                    </a:cubicBezTo>
                    <a:cubicBezTo>
                      <a:pt x="596" y="498"/>
                      <a:pt x="596" y="497"/>
                      <a:pt x="596" y="497"/>
                    </a:cubicBezTo>
                    <a:cubicBezTo>
                      <a:pt x="596" y="497"/>
                      <a:pt x="596" y="496"/>
                      <a:pt x="596" y="496"/>
                    </a:cubicBezTo>
                    <a:cubicBezTo>
                      <a:pt x="596" y="496"/>
                      <a:pt x="596" y="496"/>
                      <a:pt x="596" y="496"/>
                    </a:cubicBezTo>
                    <a:cubicBezTo>
                      <a:pt x="597" y="496"/>
                      <a:pt x="597" y="495"/>
                      <a:pt x="597" y="495"/>
                    </a:cubicBezTo>
                    <a:cubicBezTo>
                      <a:pt x="597" y="495"/>
                      <a:pt x="597" y="495"/>
                      <a:pt x="597" y="495"/>
                    </a:cubicBezTo>
                    <a:cubicBezTo>
                      <a:pt x="598" y="495"/>
                      <a:pt x="598" y="495"/>
                      <a:pt x="599" y="494"/>
                    </a:cubicBezTo>
                    <a:cubicBezTo>
                      <a:pt x="600" y="494"/>
                      <a:pt x="600" y="494"/>
                      <a:pt x="600" y="493"/>
                    </a:cubicBezTo>
                    <a:cubicBezTo>
                      <a:pt x="600" y="493"/>
                      <a:pt x="600" y="493"/>
                      <a:pt x="600" y="493"/>
                    </a:cubicBezTo>
                    <a:cubicBezTo>
                      <a:pt x="600" y="493"/>
                      <a:pt x="600" y="493"/>
                      <a:pt x="600" y="493"/>
                    </a:cubicBezTo>
                    <a:cubicBezTo>
                      <a:pt x="601" y="493"/>
                      <a:pt x="602" y="493"/>
                      <a:pt x="602" y="492"/>
                    </a:cubicBezTo>
                    <a:cubicBezTo>
                      <a:pt x="602" y="492"/>
                      <a:pt x="603" y="491"/>
                      <a:pt x="603" y="491"/>
                    </a:cubicBezTo>
                    <a:cubicBezTo>
                      <a:pt x="603" y="491"/>
                      <a:pt x="603" y="490"/>
                      <a:pt x="603" y="490"/>
                    </a:cubicBezTo>
                    <a:cubicBezTo>
                      <a:pt x="602" y="490"/>
                      <a:pt x="602" y="490"/>
                      <a:pt x="602" y="489"/>
                    </a:cubicBezTo>
                    <a:cubicBezTo>
                      <a:pt x="601" y="489"/>
                      <a:pt x="601" y="489"/>
                      <a:pt x="602" y="488"/>
                    </a:cubicBezTo>
                    <a:cubicBezTo>
                      <a:pt x="602" y="488"/>
                      <a:pt x="602" y="488"/>
                      <a:pt x="601" y="487"/>
                    </a:cubicBezTo>
                    <a:cubicBezTo>
                      <a:pt x="601" y="487"/>
                      <a:pt x="601" y="487"/>
                      <a:pt x="601" y="487"/>
                    </a:cubicBezTo>
                    <a:cubicBezTo>
                      <a:pt x="601" y="487"/>
                      <a:pt x="601" y="487"/>
                      <a:pt x="601" y="487"/>
                    </a:cubicBezTo>
                    <a:cubicBezTo>
                      <a:pt x="601" y="487"/>
                      <a:pt x="601" y="487"/>
                      <a:pt x="601" y="487"/>
                    </a:cubicBezTo>
                    <a:cubicBezTo>
                      <a:pt x="601" y="487"/>
                      <a:pt x="601" y="486"/>
                      <a:pt x="601" y="486"/>
                    </a:cubicBezTo>
                    <a:cubicBezTo>
                      <a:pt x="601" y="486"/>
                      <a:pt x="602" y="486"/>
                      <a:pt x="602" y="486"/>
                    </a:cubicBezTo>
                    <a:cubicBezTo>
                      <a:pt x="602" y="487"/>
                      <a:pt x="602" y="487"/>
                      <a:pt x="603" y="486"/>
                    </a:cubicBezTo>
                    <a:cubicBezTo>
                      <a:pt x="604" y="486"/>
                      <a:pt x="604" y="486"/>
                      <a:pt x="605" y="486"/>
                    </a:cubicBezTo>
                    <a:cubicBezTo>
                      <a:pt x="605" y="486"/>
                      <a:pt x="605" y="485"/>
                      <a:pt x="605" y="485"/>
                    </a:cubicBezTo>
                    <a:cubicBezTo>
                      <a:pt x="605" y="485"/>
                      <a:pt x="605" y="484"/>
                      <a:pt x="605" y="484"/>
                    </a:cubicBezTo>
                    <a:cubicBezTo>
                      <a:pt x="606" y="484"/>
                      <a:pt x="606" y="484"/>
                      <a:pt x="606" y="484"/>
                    </a:cubicBezTo>
                    <a:cubicBezTo>
                      <a:pt x="606" y="484"/>
                      <a:pt x="606" y="484"/>
                      <a:pt x="607" y="484"/>
                    </a:cubicBezTo>
                    <a:cubicBezTo>
                      <a:pt x="607" y="484"/>
                      <a:pt x="607" y="484"/>
                      <a:pt x="607" y="485"/>
                    </a:cubicBezTo>
                    <a:cubicBezTo>
                      <a:pt x="608" y="485"/>
                      <a:pt x="608" y="486"/>
                      <a:pt x="609" y="486"/>
                    </a:cubicBezTo>
                    <a:cubicBezTo>
                      <a:pt x="609" y="486"/>
                      <a:pt x="609" y="486"/>
                      <a:pt x="610" y="486"/>
                    </a:cubicBezTo>
                    <a:cubicBezTo>
                      <a:pt x="610" y="485"/>
                      <a:pt x="610" y="485"/>
                      <a:pt x="610" y="485"/>
                    </a:cubicBezTo>
                    <a:cubicBezTo>
                      <a:pt x="610" y="484"/>
                      <a:pt x="610" y="483"/>
                      <a:pt x="609" y="483"/>
                    </a:cubicBezTo>
                    <a:cubicBezTo>
                      <a:pt x="609" y="483"/>
                      <a:pt x="609" y="483"/>
                      <a:pt x="609" y="483"/>
                    </a:cubicBezTo>
                    <a:cubicBezTo>
                      <a:pt x="608" y="483"/>
                      <a:pt x="608" y="483"/>
                      <a:pt x="608" y="483"/>
                    </a:cubicBezTo>
                    <a:cubicBezTo>
                      <a:pt x="608" y="483"/>
                      <a:pt x="608" y="484"/>
                      <a:pt x="608" y="484"/>
                    </a:cubicBezTo>
                    <a:cubicBezTo>
                      <a:pt x="608" y="484"/>
                      <a:pt x="608" y="484"/>
                      <a:pt x="608" y="484"/>
                    </a:cubicBezTo>
                    <a:cubicBezTo>
                      <a:pt x="607" y="484"/>
                      <a:pt x="607" y="484"/>
                      <a:pt x="607" y="484"/>
                    </a:cubicBezTo>
                    <a:cubicBezTo>
                      <a:pt x="607" y="484"/>
                      <a:pt x="607" y="483"/>
                      <a:pt x="607" y="483"/>
                    </a:cubicBezTo>
                    <a:cubicBezTo>
                      <a:pt x="607" y="483"/>
                      <a:pt x="607" y="483"/>
                      <a:pt x="607" y="482"/>
                    </a:cubicBezTo>
                    <a:cubicBezTo>
                      <a:pt x="607" y="482"/>
                      <a:pt x="607" y="482"/>
                      <a:pt x="607" y="482"/>
                    </a:cubicBezTo>
                    <a:cubicBezTo>
                      <a:pt x="607" y="482"/>
                      <a:pt x="607" y="481"/>
                      <a:pt x="607" y="481"/>
                    </a:cubicBezTo>
                    <a:cubicBezTo>
                      <a:pt x="606" y="480"/>
                      <a:pt x="606" y="479"/>
                      <a:pt x="607" y="479"/>
                    </a:cubicBezTo>
                    <a:cubicBezTo>
                      <a:pt x="607" y="479"/>
                      <a:pt x="607" y="478"/>
                      <a:pt x="607" y="478"/>
                    </a:cubicBezTo>
                    <a:cubicBezTo>
                      <a:pt x="608" y="478"/>
                      <a:pt x="609" y="478"/>
                      <a:pt x="609" y="477"/>
                    </a:cubicBezTo>
                    <a:cubicBezTo>
                      <a:pt x="609" y="477"/>
                      <a:pt x="610" y="477"/>
                      <a:pt x="611" y="478"/>
                    </a:cubicBezTo>
                    <a:cubicBezTo>
                      <a:pt x="611" y="477"/>
                      <a:pt x="611" y="477"/>
                      <a:pt x="611" y="477"/>
                    </a:cubicBezTo>
                    <a:cubicBezTo>
                      <a:pt x="611" y="477"/>
                      <a:pt x="611" y="477"/>
                      <a:pt x="611" y="477"/>
                    </a:cubicBezTo>
                    <a:cubicBezTo>
                      <a:pt x="611" y="477"/>
                      <a:pt x="611" y="477"/>
                      <a:pt x="611" y="478"/>
                    </a:cubicBezTo>
                    <a:cubicBezTo>
                      <a:pt x="611" y="478"/>
                      <a:pt x="611" y="478"/>
                      <a:pt x="611" y="478"/>
                    </a:cubicBezTo>
                    <a:cubicBezTo>
                      <a:pt x="610" y="479"/>
                      <a:pt x="610" y="479"/>
                      <a:pt x="611" y="479"/>
                    </a:cubicBezTo>
                    <a:cubicBezTo>
                      <a:pt x="611" y="480"/>
                      <a:pt x="612" y="480"/>
                      <a:pt x="612" y="479"/>
                    </a:cubicBezTo>
                    <a:cubicBezTo>
                      <a:pt x="612" y="479"/>
                      <a:pt x="613" y="479"/>
                      <a:pt x="613" y="478"/>
                    </a:cubicBezTo>
                    <a:cubicBezTo>
                      <a:pt x="614" y="479"/>
                      <a:pt x="614" y="479"/>
                      <a:pt x="615" y="478"/>
                    </a:cubicBezTo>
                    <a:cubicBezTo>
                      <a:pt x="615" y="478"/>
                      <a:pt x="616" y="478"/>
                      <a:pt x="616" y="477"/>
                    </a:cubicBezTo>
                    <a:cubicBezTo>
                      <a:pt x="616" y="477"/>
                      <a:pt x="616" y="477"/>
                      <a:pt x="616" y="477"/>
                    </a:cubicBezTo>
                    <a:cubicBezTo>
                      <a:pt x="617" y="477"/>
                      <a:pt x="617" y="477"/>
                      <a:pt x="617" y="476"/>
                    </a:cubicBezTo>
                    <a:cubicBezTo>
                      <a:pt x="617" y="475"/>
                      <a:pt x="617" y="475"/>
                      <a:pt x="617" y="475"/>
                    </a:cubicBezTo>
                    <a:cubicBezTo>
                      <a:pt x="618" y="474"/>
                      <a:pt x="618" y="474"/>
                      <a:pt x="617" y="473"/>
                    </a:cubicBezTo>
                    <a:cubicBezTo>
                      <a:pt x="617" y="473"/>
                      <a:pt x="617" y="473"/>
                      <a:pt x="617" y="473"/>
                    </a:cubicBezTo>
                    <a:cubicBezTo>
                      <a:pt x="617" y="472"/>
                      <a:pt x="617" y="472"/>
                      <a:pt x="617" y="472"/>
                    </a:cubicBezTo>
                    <a:cubicBezTo>
                      <a:pt x="617" y="472"/>
                      <a:pt x="618" y="471"/>
                      <a:pt x="618" y="472"/>
                    </a:cubicBezTo>
                    <a:cubicBezTo>
                      <a:pt x="618" y="472"/>
                      <a:pt x="619" y="472"/>
                      <a:pt x="619" y="472"/>
                    </a:cubicBezTo>
                    <a:cubicBezTo>
                      <a:pt x="619" y="472"/>
                      <a:pt x="620" y="471"/>
                      <a:pt x="620" y="470"/>
                    </a:cubicBezTo>
                    <a:cubicBezTo>
                      <a:pt x="620" y="470"/>
                      <a:pt x="620" y="470"/>
                      <a:pt x="620" y="470"/>
                    </a:cubicBezTo>
                    <a:cubicBezTo>
                      <a:pt x="620" y="470"/>
                      <a:pt x="621" y="470"/>
                      <a:pt x="621" y="470"/>
                    </a:cubicBezTo>
                    <a:cubicBezTo>
                      <a:pt x="621" y="470"/>
                      <a:pt x="622" y="470"/>
                      <a:pt x="622" y="469"/>
                    </a:cubicBezTo>
                    <a:cubicBezTo>
                      <a:pt x="621" y="469"/>
                      <a:pt x="621" y="468"/>
                      <a:pt x="621" y="468"/>
                    </a:cubicBezTo>
                    <a:cubicBezTo>
                      <a:pt x="621" y="468"/>
                      <a:pt x="621" y="468"/>
                      <a:pt x="621" y="467"/>
                    </a:cubicBezTo>
                    <a:cubicBezTo>
                      <a:pt x="621" y="467"/>
                      <a:pt x="621" y="467"/>
                      <a:pt x="622" y="467"/>
                    </a:cubicBezTo>
                    <a:cubicBezTo>
                      <a:pt x="622" y="467"/>
                      <a:pt x="622" y="466"/>
                      <a:pt x="622" y="466"/>
                    </a:cubicBezTo>
                    <a:cubicBezTo>
                      <a:pt x="621" y="465"/>
                      <a:pt x="621" y="465"/>
                      <a:pt x="621" y="464"/>
                    </a:cubicBezTo>
                    <a:cubicBezTo>
                      <a:pt x="621" y="464"/>
                      <a:pt x="621" y="464"/>
                      <a:pt x="621" y="464"/>
                    </a:cubicBezTo>
                    <a:cubicBezTo>
                      <a:pt x="622" y="463"/>
                      <a:pt x="623" y="462"/>
                      <a:pt x="623" y="461"/>
                    </a:cubicBezTo>
                    <a:cubicBezTo>
                      <a:pt x="623" y="460"/>
                      <a:pt x="623" y="460"/>
                      <a:pt x="624" y="460"/>
                    </a:cubicBezTo>
                    <a:cubicBezTo>
                      <a:pt x="624" y="460"/>
                      <a:pt x="624" y="460"/>
                      <a:pt x="624" y="460"/>
                    </a:cubicBezTo>
                    <a:cubicBezTo>
                      <a:pt x="625" y="460"/>
                      <a:pt x="625" y="460"/>
                      <a:pt x="625" y="461"/>
                    </a:cubicBezTo>
                    <a:cubicBezTo>
                      <a:pt x="626" y="461"/>
                      <a:pt x="626" y="461"/>
                      <a:pt x="626" y="461"/>
                    </a:cubicBezTo>
                    <a:cubicBezTo>
                      <a:pt x="627" y="460"/>
                      <a:pt x="627" y="460"/>
                      <a:pt x="627" y="459"/>
                    </a:cubicBezTo>
                    <a:cubicBezTo>
                      <a:pt x="627" y="459"/>
                      <a:pt x="626" y="459"/>
                      <a:pt x="626" y="459"/>
                    </a:cubicBezTo>
                    <a:cubicBezTo>
                      <a:pt x="626" y="458"/>
                      <a:pt x="625" y="458"/>
                      <a:pt x="625" y="458"/>
                    </a:cubicBezTo>
                    <a:cubicBezTo>
                      <a:pt x="625" y="458"/>
                      <a:pt x="625" y="458"/>
                      <a:pt x="625" y="458"/>
                    </a:cubicBezTo>
                    <a:cubicBezTo>
                      <a:pt x="625" y="458"/>
                      <a:pt x="626" y="457"/>
                      <a:pt x="626" y="457"/>
                    </a:cubicBezTo>
                    <a:cubicBezTo>
                      <a:pt x="626" y="457"/>
                      <a:pt x="626" y="457"/>
                      <a:pt x="626" y="457"/>
                    </a:cubicBezTo>
                    <a:cubicBezTo>
                      <a:pt x="627" y="457"/>
                      <a:pt x="627" y="458"/>
                      <a:pt x="627" y="457"/>
                    </a:cubicBezTo>
                    <a:cubicBezTo>
                      <a:pt x="627" y="457"/>
                      <a:pt x="628" y="457"/>
                      <a:pt x="628" y="456"/>
                    </a:cubicBezTo>
                    <a:cubicBezTo>
                      <a:pt x="629" y="457"/>
                      <a:pt x="629" y="457"/>
                      <a:pt x="629" y="456"/>
                    </a:cubicBezTo>
                    <a:cubicBezTo>
                      <a:pt x="629" y="456"/>
                      <a:pt x="629" y="455"/>
                      <a:pt x="629" y="455"/>
                    </a:cubicBezTo>
                    <a:cubicBezTo>
                      <a:pt x="630" y="455"/>
                      <a:pt x="630" y="454"/>
                      <a:pt x="630" y="454"/>
                    </a:cubicBezTo>
                    <a:cubicBezTo>
                      <a:pt x="630" y="453"/>
                      <a:pt x="630" y="453"/>
                      <a:pt x="629" y="453"/>
                    </a:cubicBezTo>
                    <a:cubicBezTo>
                      <a:pt x="628" y="452"/>
                      <a:pt x="628" y="451"/>
                      <a:pt x="629" y="449"/>
                    </a:cubicBezTo>
                    <a:cubicBezTo>
                      <a:pt x="629" y="449"/>
                      <a:pt x="629" y="448"/>
                      <a:pt x="629" y="448"/>
                    </a:cubicBezTo>
                    <a:cubicBezTo>
                      <a:pt x="629" y="448"/>
                      <a:pt x="629" y="448"/>
                      <a:pt x="629" y="448"/>
                    </a:cubicBezTo>
                    <a:cubicBezTo>
                      <a:pt x="630" y="448"/>
                      <a:pt x="630" y="447"/>
                      <a:pt x="630" y="446"/>
                    </a:cubicBezTo>
                    <a:cubicBezTo>
                      <a:pt x="630" y="446"/>
                      <a:pt x="630" y="446"/>
                      <a:pt x="630" y="446"/>
                    </a:cubicBezTo>
                    <a:cubicBezTo>
                      <a:pt x="630" y="446"/>
                      <a:pt x="630" y="446"/>
                      <a:pt x="630" y="445"/>
                    </a:cubicBezTo>
                    <a:cubicBezTo>
                      <a:pt x="631" y="443"/>
                      <a:pt x="631" y="441"/>
                      <a:pt x="631" y="440"/>
                    </a:cubicBezTo>
                    <a:cubicBezTo>
                      <a:pt x="630" y="439"/>
                      <a:pt x="630" y="439"/>
                      <a:pt x="630" y="439"/>
                    </a:cubicBezTo>
                    <a:cubicBezTo>
                      <a:pt x="629" y="440"/>
                      <a:pt x="628" y="440"/>
                      <a:pt x="627" y="440"/>
                    </a:cubicBezTo>
                    <a:cubicBezTo>
                      <a:pt x="627" y="440"/>
                      <a:pt x="627" y="440"/>
                      <a:pt x="627" y="440"/>
                    </a:cubicBezTo>
                    <a:cubicBezTo>
                      <a:pt x="627" y="439"/>
                      <a:pt x="627" y="439"/>
                      <a:pt x="627" y="439"/>
                    </a:cubicBezTo>
                    <a:cubicBezTo>
                      <a:pt x="627" y="439"/>
                      <a:pt x="627" y="439"/>
                      <a:pt x="627" y="439"/>
                    </a:cubicBezTo>
                    <a:cubicBezTo>
                      <a:pt x="628" y="438"/>
                      <a:pt x="628" y="438"/>
                      <a:pt x="629" y="437"/>
                    </a:cubicBezTo>
                    <a:cubicBezTo>
                      <a:pt x="629" y="437"/>
                      <a:pt x="629" y="437"/>
                      <a:pt x="629" y="437"/>
                    </a:cubicBezTo>
                    <a:cubicBezTo>
                      <a:pt x="629" y="437"/>
                      <a:pt x="629" y="437"/>
                      <a:pt x="629" y="437"/>
                    </a:cubicBezTo>
                    <a:cubicBezTo>
                      <a:pt x="630" y="438"/>
                      <a:pt x="630" y="437"/>
                      <a:pt x="631" y="437"/>
                    </a:cubicBezTo>
                    <a:cubicBezTo>
                      <a:pt x="631" y="437"/>
                      <a:pt x="631" y="437"/>
                      <a:pt x="631" y="437"/>
                    </a:cubicBezTo>
                    <a:cubicBezTo>
                      <a:pt x="632" y="436"/>
                      <a:pt x="632" y="435"/>
                      <a:pt x="633" y="434"/>
                    </a:cubicBezTo>
                    <a:cubicBezTo>
                      <a:pt x="633" y="434"/>
                      <a:pt x="633" y="434"/>
                      <a:pt x="633" y="433"/>
                    </a:cubicBezTo>
                    <a:cubicBezTo>
                      <a:pt x="633" y="433"/>
                      <a:pt x="633" y="433"/>
                      <a:pt x="633" y="433"/>
                    </a:cubicBezTo>
                    <a:cubicBezTo>
                      <a:pt x="633" y="433"/>
                      <a:pt x="633" y="433"/>
                      <a:pt x="633" y="433"/>
                    </a:cubicBezTo>
                    <a:cubicBezTo>
                      <a:pt x="634" y="431"/>
                      <a:pt x="634" y="430"/>
                      <a:pt x="635" y="428"/>
                    </a:cubicBezTo>
                    <a:cubicBezTo>
                      <a:pt x="635" y="428"/>
                      <a:pt x="635" y="428"/>
                      <a:pt x="635" y="428"/>
                    </a:cubicBezTo>
                    <a:cubicBezTo>
                      <a:pt x="635" y="428"/>
                      <a:pt x="635" y="428"/>
                      <a:pt x="635" y="428"/>
                    </a:cubicBezTo>
                    <a:cubicBezTo>
                      <a:pt x="636" y="428"/>
                      <a:pt x="636" y="429"/>
                      <a:pt x="637" y="428"/>
                    </a:cubicBezTo>
                    <a:cubicBezTo>
                      <a:pt x="638" y="427"/>
                      <a:pt x="638" y="426"/>
                      <a:pt x="637" y="426"/>
                    </a:cubicBezTo>
                    <a:cubicBezTo>
                      <a:pt x="636" y="426"/>
                      <a:pt x="636" y="426"/>
                      <a:pt x="636" y="426"/>
                    </a:cubicBezTo>
                    <a:cubicBezTo>
                      <a:pt x="636" y="426"/>
                      <a:pt x="636" y="426"/>
                      <a:pt x="636" y="425"/>
                    </a:cubicBezTo>
                    <a:cubicBezTo>
                      <a:pt x="636" y="425"/>
                      <a:pt x="636" y="425"/>
                      <a:pt x="636" y="425"/>
                    </a:cubicBezTo>
                    <a:cubicBezTo>
                      <a:pt x="637" y="425"/>
                      <a:pt x="637" y="425"/>
                      <a:pt x="637" y="425"/>
                    </a:cubicBezTo>
                    <a:cubicBezTo>
                      <a:pt x="638" y="424"/>
                      <a:pt x="638" y="424"/>
                      <a:pt x="637" y="423"/>
                    </a:cubicBezTo>
                    <a:cubicBezTo>
                      <a:pt x="637" y="423"/>
                      <a:pt x="637" y="423"/>
                      <a:pt x="637" y="423"/>
                    </a:cubicBezTo>
                    <a:cubicBezTo>
                      <a:pt x="637" y="423"/>
                      <a:pt x="637" y="423"/>
                      <a:pt x="637" y="423"/>
                    </a:cubicBezTo>
                    <a:cubicBezTo>
                      <a:pt x="638" y="423"/>
                      <a:pt x="638" y="423"/>
                      <a:pt x="638" y="423"/>
                    </a:cubicBezTo>
                    <a:cubicBezTo>
                      <a:pt x="638" y="423"/>
                      <a:pt x="638" y="423"/>
                      <a:pt x="639" y="422"/>
                    </a:cubicBezTo>
                    <a:cubicBezTo>
                      <a:pt x="639" y="422"/>
                      <a:pt x="639" y="421"/>
                      <a:pt x="638" y="420"/>
                    </a:cubicBezTo>
                    <a:cubicBezTo>
                      <a:pt x="638" y="420"/>
                      <a:pt x="638" y="420"/>
                      <a:pt x="638" y="420"/>
                    </a:cubicBezTo>
                    <a:cubicBezTo>
                      <a:pt x="638" y="419"/>
                      <a:pt x="639" y="419"/>
                      <a:pt x="639" y="418"/>
                    </a:cubicBezTo>
                    <a:cubicBezTo>
                      <a:pt x="639" y="418"/>
                      <a:pt x="639" y="417"/>
                      <a:pt x="640" y="417"/>
                    </a:cubicBezTo>
                    <a:cubicBezTo>
                      <a:pt x="641" y="417"/>
                      <a:pt x="641" y="416"/>
                      <a:pt x="641" y="415"/>
                    </a:cubicBezTo>
                    <a:cubicBezTo>
                      <a:pt x="641" y="414"/>
                      <a:pt x="641" y="414"/>
                      <a:pt x="641" y="413"/>
                    </a:cubicBezTo>
                    <a:cubicBezTo>
                      <a:pt x="641" y="413"/>
                      <a:pt x="641" y="413"/>
                      <a:pt x="641" y="413"/>
                    </a:cubicBezTo>
                    <a:cubicBezTo>
                      <a:pt x="642" y="413"/>
                      <a:pt x="642" y="412"/>
                      <a:pt x="642" y="412"/>
                    </a:cubicBezTo>
                    <a:cubicBezTo>
                      <a:pt x="642" y="411"/>
                      <a:pt x="642" y="410"/>
                      <a:pt x="642" y="409"/>
                    </a:cubicBezTo>
                    <a:cubicBezTo>
                      <a:pt x="642" y="409"/>
                      <a:pt x="642" y="409"/>
                      <a:pt x="642" y="409"/>
                    </a:cubicBezTo>
                    <a:cubicBezTo>
                      <a:pt x="643" y="408"/>
                      <a:pt x="643" y="408"/>
                      <a:pt x="642" y="407"/>
                    </a:cubicBezTo>
                    <a:cubicBezTo>
                      <a:pt x="642" y="407"/>
                      <a:pt x="642" y="407"/>
                      <a:pt x="642" y="407"/>
                    </a:cubicBezTo>
                    <a:cubicBezTo>
                      <a:pt x="642" y="407"/>
                      <a:pt x="642" y="406"/>
                      <a:pt x="642" y="406"/>
                    </a:cubicBezTo>
                    <a:cubicBezTo>
                      <a:pt x="642" y="404"/>
                      <a:pt x="642" y="402"/>
                      <a:pt x="644" y="401"/>
                    </a:cubicBezTo>
                    <a:cubicBezTo>
                      <a:pt x="644" y="401"/>
                      <a:pt x="644" y="400"/>
                      <a:pt x="644" y="399"/>
                    </a:cubicBezTo>
                    <a:cubicBezTo>
                      <a:pt x="644" y="399"/>
                      <a:pt x="644" y="399"/>
                      <a:pt x="644" y="399"/>
                    </a:cubicBezTo>
                    <a:cubicBezTo>
                      <a:pt x="644" y="399"/>
                      <a:pt x="645" y="399"/>
                      <a:pt x="645" y="399"/>
                    </a:cubicBezTo>
                    <a:cubicBezTo>
                      <a:pt x="645" y="398"/>
                      <a:pt x="645" y="398"/>
                      <a:pt x="645" y="397"/>
                    </a:cubicBezTo>
                    <a:cubicBezTo>
                      <a:pt x="644" y="396"/>
                      <a:pt x="644" y="396"/>
                      <a:pt x="645" y="395"/>
                    </a:cubicBezTo>
                    <a:cubicBezTo>
                      <a:pt x="645" y="394"/>
                      <a:pt x="645" y="394"/>
                      <a:pt x="645" y="393"/>
                    </a:cubicBezTo>
                    <a:cubicBezTo>
                      <a:pt x="645" y="393"/>
                      <a:pt x="645" y="392"/>
                      <a:pt x="645" y="392"/>
                    </a:cubicBezTo>
                    <a:cubicBezTo>
                      <a:pt x="645" y="392"/>
                      <a:pt x="645" y="392"/>
                      <a:pt x="645" y="392"/>
                    </a:cubicBezTo>
                    <a:cubicBezTo>
                      <a:pt x="645" y="392"/>
                      <a:pt x="645" y="391"/>
                      <a:pt x="645" y="391"/>
                    </a:cubicBezTo>
                    <a:cubicBezTo>
                      <a:pt x="646" y="391"/>
                      <a:pt x="646" y="391"/>
                      <a:pt x="646" y="391"/>
                    </a:cubicBezTo>
                    <a:cubicBezTo>
                      <a:pt x="646" y="390"/>
                      <a:pt x="646" y="390"/>
                      <a:pt x="645" y="390"/>
                    </a:cubicBezTo>
                    <a:cubicBezTo>
                      <a:pt x="645" y="390"/>
                      <a:pt x="645" y="389"/>
                      <a:pt x="645" y="389"/>
                    </a:cubicBezTo>
                    <a:cubicBezTo>
                      <a:pt x="646" y="388"/>
                      <a:pt x="645" y="388"/>
                      <a:pt x="645" y="387"/>
                    </a:cubicBezTo>
                    <a:cubicBezTo>
                      <a:pt x="645" y="387"/>
                      <a:pt x="645" y="387"/>
                      <a:pt x="645" y="387"/>
                    </a:cubicBezTo>
                    <a:cubicBezTo>
                      <a:pt x="646" y="387"/>
                      <a:pt x="647" y="387"/>
                      <a:pt x="647" y="387"/>
                    </a:cubicBezTo>
                    <a:cubicBezTo>
                      <a:pt x="648" y="387"/>
                      <a:pt x="648" y="386"/>
                      <a:pt x="648" y="386"/>
                    </a:cubicBezTo>
                    <a:cubicBezTo>
                      <a:pt x="649" y="385"/>
                      <a:pt x="649" y="385"/>
                      <a:pt x="649" y="384"/>
                    </a:cubicBezTo>
                    <a:cubicBezTo>
                      <a:pt x="649" y="384"/>
                      <a:pt x="650" y="383"/>
                      <a:pt x="650" y="383"/>
                    </a:cubicBezTo>
                    <a:cubicBezTo>
                      <a:pt x="650" y="382"/>
                      <a:pt x="650" y="381"/>
                      <a:pt x="650" y="381"/>
                    </a:cubicBezTo>
                    <a:cubicBezTo>
                      <a:pt x="650" y="380"/>
                      <a:pt x="649" y="380"/>
                      <a:pt x="649" y="380"/>
                    </a:cubicBezTo>
                    <a:cubicBezTo>
                      <a:pt x="648" y="379"/>
                      <a:pt x="647" y="378"/>
                      <a:pt x="648" y="377"/>
                    </a:cubicBezTo>
                    <a:cubicBezTo>
                      <a:pt x="648" y="377"/>
                      <a:pt x="648" y="377"/>
                      <a:pt x="648" y="377"/>
                    </a:cubicBezTo>
                    <a:cubicBezTo>
                      <a:pt x="649" y="377"/>
                      <a:pt x="649" y="376"/>
                      <a:pt x="650" y="375"/>
                    </a:cubicBezTo>
                    <a:cubicBezTo>
                      <a:pt x="650" y="375"/>
                      <a:pt x="650" y="375"/>
                      <a:pt x="650" y="375"/>
                    </a:cubicBezTo>
                    <a:cubicBezTo>
                      <a:pt x="650" y="375"/>
                      <a:pt x="650" y="375"/>
                      <a:pt x="650" y="375"/>
                    </a:cubicBezTo>
                    <a:cubicBezTo>
                      <a:pt x="650" y="375"/>
                      <a:pt x="650" y="375"/>
                      <a:pt x="650" y="375"/>
                    </a:cubicBezTo>
                    <a:cubicBezTo>
                      <a:pt x="650" y="375"/>
                      <a:pt x="650" y="374"/>
                      <a:pt x="650" y="374"/>
                    </a:cubicBezTo>
                    <a:cubicBezTo>
                      <a:pt x="651" y="373"/>
                      <a:pt x="651" y="373"/>
                      <a:pt x="650" y="373"/>
                    </a:cubicBezTo>
                    <a:cubicBezTo>
                      <a:pt x="649" y="372"/>
                      <a:pt x="649" y="372"/>
                      <a:pt x="650" y="372"/>
                    </a:cubicBezTo>
                    <a:cubicBezTo>
                      <a:pt x="651" y="371"/>
                      <a:pt x="651" y="370"/>
                      <a:pt x="652" y="369"/>
                    </a:cubicBezTo>
                    <a:cubicBezTo>
                      <a:pt x="652" y="369"/>
                      <a:pt x="651" y="368"/>
                      <a:pt x="651" y="368"/>
                    </a:cubicBezTo>
                    <a:cubicBezTo>
                      <a:pt x="651" y="368"/>
                      <a:pt x="651" y="368"/>
                      <a:pt x="650" y="368"/>
                    </a:cubicBezTo>
                    <a:cubicBezTo>
                      <a:pt x="650" y="368"/>
                      <a:pt x="650" y="368"/>
                      <a:pt x="650" y="368"/>
                    </a:cubicBezTo>
                    <a:cubicBezTo>
                      <a:pt x="650" y="367"/>
                      <a:pt x="651" y="367"/>
                      <a:pt x="651" y="366"/>
                    </a:cubicBezTo>
                    <a:cubicBezTo>
                      <a:pt x="652" y="366"/>
                      <a:pt x="652" y="366"/>
                      <a:pt x="653" y="366"/>
                    </a:cubicBezTo>
                    <a:cubicBezTo>
                      <a:pt x="653" y="366"/>
                      <a:pt x="653" y="365"/>
                      <a:pt x="653" y="365"/>
                    </a:cubicBezTo>
                    <a:cubicBezTo>
                      <a:pt x="653" y="365"/>
                      <a:pt x="653" y="364"/>
                      <a:pt x="653" y="364"/>
                    </a:cubicBezTo>
                    <a:cubicBezTo>
                      <a:pt x="653" y="363"/>
                      <a:pt x="653" y="363"/>
                      <a:pt x="653" y="363"/>
                    </a:cubicBezTo>
                    <a:cubicBezTo>
                      <a:pt x="653" y="363"/>
                      <a:pt x="653" y="363"/>
                      <a:pt x="653" y="363"/>
                    </a:cubicBezTo>
                    <a:cubicBezTo>
                      <a:pt x="653" y="363"/>
                      <a:pt x="653" y="363"/>
                      <a:pt x="653" y="363"/>
                    </a:cubicBezTo>
                    <a:cubicBezTo>
                      <a:pt x="653" y="363"/>
                      <a:pt x="653" y="363"/>
                      <a:pt x="653" y="363"/>
                    </a:cubicBezTo>
                    <a:cubicBezTo>
                      <a:pt x="654" y="362"/>
                      <a:pt x="654" y="362"/>
                      <a:pt x="653" y="362"/>
                    </a:cubicBezTo>
                    <a:cubicBezTo>
                      <a:pt x="653" y="361"/>
                      <a:pt x="653" y="361"/>
                      <a:pt x="653" y="360"/>
                    </a:cubicBezTo>
                    <a:cubicBezTo>
                      <a:pt x="653" y="359"/>
                      <a:pt x="653" y="359"/>
                      <a:pt x="653" y="358"/>
                    </a:cubicBezTo>
                    <a:cubicBezTo>
                      <a:pt x="653" y="358"/>
                      <a:pt x="653" y="358"/>
                      <a:pt x="653" y="358"/>
                    </a:cubicBezTo>
                    <a:cubicBezTo>
                      <a:pt x="654" y="358"/>
                      <a:pt x="654" y="357"/>
                      <a:pt x="654" y="357"/>
                    </a:cubicBezTo>
                    <a:cubicBezTo>
                      <a:pt x="655" y="356"/>
                      <a:pt x="654" y="355"/>
                      <a:pt x="653" y="355"/>
                    </a:cubicBezTo>
                    <a:cubicBezTo>
                      <a:pt x="653" y="355"/>
                      <a:pt x="652" y="355"/>
                      <a:pt x="652" y="355"/>
                    </a:cubicBezTo>
                    <a:cubicBezTo>
                      <a:pt x="652" y="355"/>
                      <a:pt x="652" y="355"/>
                      <a:pt x="652" y="355"/>
                    </a:cubicBezTo>
                    <a:cubicBezTo>
                      <a:pt x="652" y="355"/>
                      <a:pt x="652" y="354"/>
                      <a:pt x="652" y="354"/>
                    </a:cubicBezTo>
                    <a:cubicBezTo>
                      <a:pt x="652" y="353"/>
                      <a:pt x="653" y="352"/>
                      <a:pt x="654" y="352"/>
                    </a:cubicBezTo>
                    <a:cubicBezTo>
                      <a:pt x="655" y="352"/>
                      <a:pt x="655" y="351"/>
                      <a:pt x="654" y="351"/>
                    </a:cubicBezTo>
                    <a:cubicBezTo>
                      <a:pt x="654" y="351"/>
                      <a:pt x="654" y="350"/>
                      <a:pt x="655" y="350"/>
                    </a:cubicBezTo>
                    <a:cubicBezTo>
                      <a:pt x="656" y="350"/>
                      <a:pt x="655" y="349"/>
                      <a:pt x="655" y="348"/>
                    </a:cubicBezTo>
                    <a:cubicBezTo>
                      <a:pt x="656" y="348"/>
                      <a:pt x="656" y="348"/>
                      <a:pt x="656" y="347"/>
                    </a:cubicBezTo>
                    <a:close/>
                    <a:moveTo>
                      <a:pt x="624" y="186"/>
                    </a:moveTo>
                    <a:cubicBezTo>
                      <a:pt x="624" y="186"/>
                      <a:pt x="624" y="186"/>
                      <a:pt x="624" y="186"/>
                    </a:cubicBezTo>
                    <a:cubicBezTo>
                      <a:pt x="624" y="186"/>
                      <a:pt x="624" y="186"/>
                      <a:pt x="624" y="186"/>
                    </a:cubicBezTo>
                    <a:cubicBezTo>
                      <a:pt x="624" y="186"/>
                      <a:pt x="624" y="186"/>
                      <a:pt x="624" y="186"/>
                    </a:cubicBezTo>
                    <a:cubicBezTo>
                      <a:pt x="624" y="186"/>
                      <a:pt x="624" y="186"/>
                      <a:pt x="624" y="186"/>
                    </a:cubicBezTo>
                    <a:close/>
                    <a:moveTo>
                      <a:pt x="628" y="191"/>
                    </a:moveTo>
                    <a:cubicBezTo>
                      <a:pt x="628" y="191"/>
                      <a:pt x="628" y="191"/>
                      <a:pt x="628" y="191"/>
                    </a:cubicBezTo>
                    <a:cubicBezTo>
                      <a:pt x="628" y="191"/>
                      <a:pt x="628" y="191"/>
                      <a:pt x="628" y="191"/>
                    </a:cubicBezTo>
                    <a:close/>
                    <a:moveTo>
                      <a:pt x="24" y="162"/>
                    </a:moveTo>
                    <a:cubicBezTo>
                      <a:pt x="24" y="162"/>
                      <a:pt x="24" y="162"/>
                      <a:pt x="24" y="162"/>
                    </a:cubicBezTo>
                    <a:cubicBezTo>
                      <a:pt x="24" y="162"/>
                      <a:pt x="24" y="162"/>
                      <a:pt x="24" y="162"/>
                    </a:cubicBezTo>
                    <a:close/>
                    <a:moveTo>
                      <a:pt x="23" y="155"/>
                    </a:moveTo>
                    <a:cubicBezTo>
                      <a:pt x="23" y="156"/>
                      <a:pt x="23" y="156"/>
                      <a:pt x="23" y="156"/>
                    </a:cubicBezTo>
                    <a:cubicBezTo>
                      <a:pt x="23" y="156"/>
                      <a:pt x="23" y="156"/>
                      <a:pt x="23" y="155"/>
                    </a:cubicBezTo>
                    <a:close/>
                    <a:moveTo>
                      <a:pt x="6" y="272"/>
                    </a:moveTo>
                    <a:cubicBezTo>
                      <a:pt x="6" y="273"/>
                      <a:pt x="5" y="274"/>
                      <a:pt x="5" y="274"/>
                    </a:cubicBezTo>
                    <a:cubicBezTo>
                      <a:pt x="5" y="274"/>
                      <a:pt x="5" y="274"/>
                      <a:pt x="5" y="274"/>
                    </a:cubicBezTo>
                    <a:cubicBezTo>
                      <a:pt x="5" y="273"/>
                      <a:pt x="5" y="273"/>
                      <a:pt x="5" y="272"/>
                    </a:cubicBezTo>
                    <a:cubicBezTo>
                      <a:pt x="5" y="272"/>
                      <a:pt x="6" y="272"/>
                      <a:pt x="6" y="272"/>
                    </a:cubicBezTo>
                    <a:close/>
                    <a:moveTo>
                      <a:pt x="248" y="599"/>
                    </a:moveTo>
                    <a:cubicBezTo>
                      <a:pt x="248" y="599"/>
                      <a:pt x="248" y="599"/>
                      <a:pt x="248" y="599"/>
                    </a:cubicBezTo>
                    <a:cubicBezTo>
                      <a:pt x="248" y="599"/>
                      <a:pt x="248" y="599"/>
                      <a:pt x="248" y="599"/>
                    </a:cubicBezTo>
                    <a:cubicBezTo>
                      <a:pt x="248" y="599"/>
                      <a:pt x="248" y="599"/>
                      <a:pt x="248" y="599"/>
                    </a:cubicBezTo>
                    <a:cubicBezTo>
                      <a:pt x="248" y="599"/>
                      <a:pt x="248" y="599"/>
                      <a:pt x="248" y="599"/>
                    </a:cubicBezTo>
                    <a:cubicBezTo>
                      <a:pt x="248" y="599"/>
                      <a:pt x="248" y="599"/>
                      <a:pt x="248" y="599"/>
                    </a:cubicBezTo>
                    <a:cubicBezTo>
                      <a:pt x="248" y="599"/>
                      <a:pt x="248" y="599"/>
                      <a:pt x="248" y="599"/>
                    </a:cubicBezTo>
                    <a:close/>
                    <a:moveTo>
                      <a:pt x="284" y="609"/>
                    </a:moveTo>
                    <a:cubicBezTo>
                      <a:pt x="284" y="609"/>
                      <a:pt x="284" y="609"/>
                      <a:pt x="284" y="609"/>
                    </a:cubicBezTo>
                    <a:cubicBezTo>
                      <a:pt x="284" y="609"/>
                      <a:pt x="284" y="609"/>
                      <a:pt x="284" y="609"/>
                    </a:cubicBezTo>
                    <a:cubicBezTo>
                      <a:pt x="284" y="609"/>
                      <a:pt x="284" y="609"/>
                      <a:pt x="284" y="609"/>
                    </a:cubicBezTo>
                    <a:close/>
                    <a:moveTo>
                      <a:pt x="565" y="100"/>
                    </a:moveTo>
                    <a:cubicBezTo>
                      <a:pt x="565" y="100"/>
                      <a:pt x="565" y="100"/>
                      <a:pt x="565" y="100"/>
                    </a:cubicBezTo>
                    <a:cubicBezTo>
                      <a:pt x="565" y="100"/>
                      <a:pt x="565" y="100"/>
                      <a:pt x="565" y="100"/>
                    </a:cubicBezTo>
                    <a:cubicBezTo>
                      <a:pt x="565" y="100"/>
                      <a:pt x="565" y="100"/>
                      <a:pt x="565" y="100"/>
                    </a:cubicBezTo>
                    <a:cubicBezTo>
                      <a:pt x="565" y="100"/>
                      <a:pt x="565" y="100"/>
                      <a:pt x="565" y="100"/>
                    </a:cubicBezTo>
                    <a:close/>
                    <a:moveTo>
                      <a:pt x="570" y="107"/>
                    </a:moveTo>
                    <a:cubicBezTo>
                      <a:pt x="570" y="107"/>
                      <a:pt x="570" y="107"/>
                      <a:pt x="570" y="107"/>
                    </a:cubicBezTo>
                    <a:cubicBezTo>
                      <a:pt x="570" y="107"/>
                      <a:pt x="570" y="107"/>
                      <a:pt x="570" y="107"/>
                    </a:cubicBezTo>
                    <a:cubicBezTo>
                      <a:pt x="570" y="107"/>
                      <a:pt x="570" y="107"/>
                      <a:pt x="570" y="107"/>
                    </a:cubicBezTo>
                    <a:cubicBezTo>
                      <a:pt x="570" y="107"/>
                      <a:pt x="570" y="107"/>
                      <a:pt x="570" y="107"/>
                    </a:cubicBezTo>
                    <a:close/>
                    <a:moveTo>
                      <a:pt x="562" y="104"/>
                    </a:moveTo>
                    <a:cubicBezTo>
                      <a:pt x="562" y="104"/>
                      <a:pt x="562" y="104"/>
                      <a:pt x="562" y="104"/>
                    </a:cubicBezTo>
                    <a:cubicBezTo>
                      <a:pt x="562" y="104"/>
                      <a:pt x="562" y="104"/>
                      <a:pt x="562" y="104"/>
                    </a:cubicBezTo>
                    <a:cubicBezTo>
                      <a:pt x="562" y="104"/>
                      <a:pt x="562" y="104"/>
                      <a:pt x="562" y="104"/>
                    </a:cubicBezTo>
                    <a:close/>
                    <a:moveTo>
                      <a:pt x="514" y="560"/>
                    </a:moveTo>
                    <a:cubicBezTo>
                      <a:pt x="514" y="560"/>
                      <a:pt x="514" y="560"/>
                      <a:pt x="514" y="560"/>
                    </a:cubicBezTo>
                    <a:cubicBezTo>
                      <a:pt x="514" y="560"/>
                      <a:pt x="514" y="560"/>
                      <a:pt x="514" y="560"/>
                    </a:cubicBezTo>
                    <a:close/>
                    <a:moveTo>
                      <a:pt x="59" y="159"/>
                    </a:moveTo>
                    <a:cubicBezTo>
                      <a:pt x="60" y="159"/>
                      <a:pt x="60" y="159"/>
                      <a:pt x="60" y="159"/>
                    </a:cubicBezTo>
                    <a:cubicBezTo>
                      <a:pt x="60" y="159"/>
                      <a:pt x="60" y="159"/>
                      <a:pt x="60" y="159"/>
                    </a:cubicBezTo>
                    <a:cubicBezTo>
                      <a:pt x="59" y="159"/>
                      <a:pt x="59" y="159"/>
                      <a:pt x="59" y="159"/>
                    </a:cubicBezTo>
                    <a:close/>
                    <a:moveTo>
                      <a:pt x="515" y="559"/>
                    </a:moveTo>
                    <a:cubicBezTo>
                      <a:pt x="515" y="559"/>
                      <a:pt x="515" y="559"/>
                      <a:pt x="515" y="559"/>
                    </a:cubicBezTo>
                    <a:cubicBezTo>
                      <a:pt x="515" y="559"/>
                      <a:pt x="515" y="559"/>
                      <a:pt x="515" y="559"/>
                    </a:cubicBezTo>
                    <a:cubicBezTo>
                      <a:pt x="515" y="559"/>
                      <a:pt x="515" y="559"/>
                      <a:pt x="515" y="559"/>
                    </a:cubicBezTo>
                    <a:cubicBezTo>
                      <a:pt x="515" y="559"/>
                      <a:pt x="515" y="559"/>
                      <a:pt x="515" y="559"/>
                    </a:cubicBezTo>
                    <a:cubicBezTo>
                      <a:pt x="515" y="559"/>
                      <a:pt x="515" y="559"/>
                      <a:pt x="515" y="559"/>
                    </a:cubicBezTo>
                    <a:close/>
                    <a:moveTo>
                      <a:pt x="354" y="11"/>
                    </a:moveTo>
                    <a:cubicBezTo>
                      <a:pt x="354" y="11"/>
                      <a:pt x="354" y="11"/>
                      <a:pt x="354" y="11"/>
                    </a:cubicBezTo>
                    <a:cubicBezTo>
                      <a:pt x="354" y="11"/>
                      <a:pt x="354" y="11"/>
                      <a:pt x="354" y="11"/>
                    </a:cubicBezTo>
                    <a:cubicBezTo>
                      <a:pt x="354" y="11"/>
                      <a:pt x="354" y="11"/>
                      <a:pt x="354" y="11"/>
                    </a:cubicBezTo>
                    <a:cubicBezTo>
                      <a:pt x="354" y="11"/>
                      <a:pt x="354" y="11"/>
                      <a:pt x="354" y="11"/>
                    </a:cubicBezTo>
                    <a:close/>
                    <a:moveTo>
                      <a:pt x="81" y="136"/>
                    </a:moveTo>
                    <a:cubicBezTo>
                      <a:pt x="81" y="136"/>
                      <a:pt x="81" y="136"/>
                      <a:pt x="82" y="136"/>
                    </a:cubicBezTo>
                    <a:cubicBezTo>
                      <a:pt x="82" y="136"/>
                      <a:pt x="82" y="136"/>
                      <a:pt x="82" y="136"/>
                    </a:cubicBezTo>
                    <a:cubicBezTo>
                      <a:pt x="81" y="136"/>
                      <a:pt x="81" y="136"/>
                      <a:pt x="81" y="136"/>
                    </a:cubicBezTo>
                    <a:cubicBezTo>
                      <a:pt x="81" y="136"/>
                      <a:pt x="81" y="136"/>
                      <a:pt x="81" y="136"/>
                    </a:cubicBezTo>
                    <a:close/>
                    <a:moveTo>
                      <a:pt x="78" y="143"/>
                    </a:moveTo>
                    <a:cubicBezTo>
                      <a:pt x="78" y="143"/>
                      <a:pt x="78" y="143"/>
                      <a:pt x="77" y="143"/>
                    </a:cubicBezTo>
                    <a:cubicBezTo>
                      <a:pt x="77" y="143"/>
                      <a:pt x="77" y="143"/>
                      <a:pt x="77" y="143"/>
                    </a:cubicBezTo>
                    <a:cubicBezTo>
                      <a:pt x="78" y="143"/>
                      <a:pt x="78" y="143"/>
                      <a:pt x="78" y="143"/>
                    </a:cubicBezTo>
                    <a:close/>
                    <a:moveTo>
                      <a:pt x="58" y="163"/>
                    </a:moveTo>
                    <a:cubicBezTo>
                      <a:pt x="58" y="163"/>
                      <a:pt x="58" y="163"/>
                      <a:pt x="58" y="163"/>
                    </a:cubicBezTo>
                    <a:cubicBezTo>
                      <a:pt x="58" y="163"/>
                      <a:pt x="58" y="163"/>
                      <a:pt x="58" y="163"/>
                    </a:cubicBezTo>
                    <a:cubicBezTo>
                      <a:pt x="58" y="163"/>
                      <a:pt x="58" y="163"/>
                      <a:pt x="58" y="163"/>
                    </a:cubicBezTo>
                    <a:close/>
                    <a:moveTo>
                      <a:pt x="75" y="149"/>
                    </a:moveTo>
                    <a:cubicBezTo>
                      <a:pt x="75" y="149"/>
                      <a:pt x="75" y="149"/>
                      <a:pt x="75" y="149"/>
                    </a:cubicBezTo>
                    <a:cubicBezTo>
                      <a:pt x="75" y="149"/>
                      <a:pt x="75" y="149"/>
                      <a:pt x="75" y="149"/>
                    </a:cubicBezTo>
                    <a:cubicBezTo>
                      <a:pt x="75" y="149"/>
                      <a:pt x="75" y="149"/>
                      <a:pt x="75" y="149"/>
                    </a:cubicBezTo>
                    <a:close/>
                    <a:moveTo>
                      <a:pt x="74" y="148"/>
                    </a:moveTo>
                    <a:cubicBezTo>
                      <a:pt x="74" y="148"/>
                      <a:pt x="74" y="148"/>
                      <a:pt x="74" y="148"/>
                    </a:cubicBezTo>
                    <a:cubicBezTo>
                      <a:pt x="74" y="148"/>
                      <a:pt x="74" y="148"/>
                      <a:pt x="74" y="148"/>
                    </a:cubicBezTo>
                    <a:cubicBezTo>
                      <a:pt x="74" y="148"/>
                      <a:pt x="74" y="148"/>
                      <a:pt x="74" y="148"/>
                    </a:cubicBezTo>
                    <a:close/>
                    <a:moveTo>
                      <a:pt x="489" y="569"/>
                    </a:moveTo>
                    <a:cubicBezTo>
                      <a:pt x="489" y="569"/>
                      <a:pt x="489" y="569"/>
                      <a:pt x="489" y="569"/>
                    </a:cubicBezTo>
                    <a:cubicBezTo>
                      <a:pt x="489" y="569"/>
                      <a:pt x="489" y="569"/>
                      <a:pt x="489" y="569"/>
                    </a:cubicBezTo>
                    <a:cubicBezTo>
                      <a:pt x="489" y="569"/>
                      <a:pt x="489" y="569"/>
                      <a:pt x="489" y="569"/>
                    </a:cubicBezTo>
                    <a:cubicBezTo>
                      <a:pt x="489" y="570"/>
                      <a:pt x="490" y="570"/>
                      <a:pt x="490" y="570"/>
                    </a:cubicBezTo>
                    <a:cubicBezTo>
                      <a:pt x="490" y="570"/>
                      <a:pt x="489" y="570"/>
                      <a:pt x="489" y="570"/>
                    </a:cubicBezTo>
                    <a:lnTo>
                      <a:pt x="489" y="569"/>
                    </a:lnTo>
                    <a:close/>
                    <a:moveTo>
                      <a:pt x="515" y="558"/>
                    </a:moveTo>
                    <a:cubicBezTo>
                      <a:pt x="515" y="558"/>
                      <a:pt x="515" y="558"/>
                      <a:pt x="515" y="558"/>
                    </a:cubicBezTo>
                    <a:cubicBezTo>
                      <a:pt x="515" y="558"/>
                      <a:pt x="515" y="558"/>
                      <a:pt x="515" y="558"/>
                    </a:cubicBezTo>
                    <a:cubicBezTo>
                      <a:pt x="515" y="558"/>
                      <a:pt x="515" y="558"/>
                      <a:pt x="515" y="558"/>
                    </a:cubicBezTo>
                    <a:close/>
                    <a:moveTo>
                      <a:pt x="106" y="101"/>
                    </a:moveTo>
                    <a:cubicBezTo>
                      <a:pt x="106" y="101"/>
                      <a:pt x="106" y="101"/>
                      <a:pt x="106" y="101"/>
                    </a:cubicBezTo>
                    <a:cubicBezTo>
                      <a:pt x="106" y="101"/>
                      <a:pt x="106" y="101"/>
                      <a:pt x="106" y="101"/>
                    </a:cubicBezTo>
                    <a:cubicBezTo>
                      <a:pt x="106" y="101"/>
                      <a:pt x="106" y="101"/>
                      <a:pt x="106" y="101"/>
                    </a:cubicBezTo>
                    <a:close/>
                    <a:moveTo>
                      <a:pt x="127" y="64"/>
                    </a:moveTo>
                    <a:cubicBezTo>
                      <a:pt x="127" y="64"/>
                      <a:pt x="127" y="64"/>
                      <a:pt x="127" y="64"/>
                    </a:cubicBezTo>
                    <a:cubicBezTo>
                      <a:pt x="127" y="64"/>
                      <a:pt x="127" y="64"/>
                      <a:pt x="127" y="64"/>
                    </a:cubicBezTo>
                    <a:cubicBezTo>
                      <a:pt x="127" y="64"/>
                      <a:pt x="127" y="64"/>
                      <a:pt x="127" y="64"/>
                    </a:cubicBezTo>
                    <a:close/>
                    <a:moveTo>
                      <a:pt x="81" y="132"/>
                    </a:moveTo>
                    <a:cubicBezTo>
                      <a:pt x="81" y="132"/>
                      <a:pt x="81" y="132"/>
                      <a:pt x="81" y="132"/>
                    </a:cubicBezTo>
                    <a:cubicBezTo>
                      <a:pt x="81" y="132"/>
                      <a:pt x="81" y="132"/>
                      <a:pt x="81" y="132"/>
                    </a:cubicBezTo>
                    <a:cubicBezTo>
                      <a:pt x="81" y="132"/>
                      <a:pt x="81" y="132"/>
                      <a:pt x="81" y="132"/>
                    </a:cubicBezTo>
                    <a:close/>
                    <a:moveTo>
                      <a:pt x="80" y="134"/>
                    </a:moveTo>
                    <a:cubicBezTo>
                      <a:pt x="80" y="134"/>
                      <a:pt x="80" y="134"/>
                      <a:pt x="80" y="134"/>
                    </a:cubicBezTo>
                    <a:cubicBezTo>
                      <a:pt x="80" y="134"/>
                      <a:pt x="80" y="134"/>
                      <a:pt x="80" y="134"/>
                    </a:cubicBezTo>
                    <a:cubicBezTo>
                      <a:pt x="80" y="134"/>
                      <a:pt x="80" y="134"/>
                      <a:pt x="79" y="134"/>
                    </a:cubicBezTo>
                    <a:cubicBezTo>
                      <a:pt x="79" y="134"/>
                      <a:pt x="79" y="134"/>
                      <a:pt x="79" y="134"/>
                    </a:cubicBezTo>
                    <a:cubicBezTo>
                      <a:pt x="80" y="134"/>
                      <a:pt x="80" y="134"/>
                      <a:pt x="80" y="134"/>
                    </a:cubicBezTo>
                    <a:cubicBezTo>
                      <a:pt x="80" y="134"/>
                      <a:pt x="80" y="134"/>
                      <a:pt x="80" y="134"/>
                    </a:cubicBezTo>
                    <a:close/>
                    <a:moveTo>
                      <a:pt x="39" y="189"/>
                    </a:moveTo>
                    <a:cubicBezTo>
                      <a:pt x="39" y="189"/>
                      <a:pt x="39" y="189"/>
                      <a:pt x="39" y="189"/>
                    </a:cubicBezTo>
                    <a:cubicBezTo>
                      <a:pt x="39" y="189"/>
                      <a:pt x="39" y="189"/>
                      <a:pt x="39" y="189"/>
                    </a:cubicBezTo>
                    <a:cubicBezTo>
                      <a:pt x="39" y="189"/>
                      <a:pt x="39" y="189"/>
                      <a:pt x="39" y="189"/>
                    </a:cubicBezTo>
                    <a:close/>
                    <a:moveTo>
                      <a:pt x="369" y="608"/>
                    </a:moveTo>
                    <a:cubicBezTo>
                      <a:pt x="369" y="608"/>
                      <a:pt x="369" y="608"/>
                      <a:pt x="369" y="608"/>
                    </a:cubicBezTo>
                    <a:cubicBezTo>
                      <a:pt x="369" y="608"/>
                      <a:pt x="369" y="608"/>
                      <a:pt x="369" y="608"/>
                    </a:cubicBezTo>
                    <a:cubicBezTo>
                      <a:pt x="369" y="608"/>
                      <a:pt x="369" y="608"/>
                      <a:pt x="369" y="608"/>
                    </a:cubicBezTo>
                    <a:cubicBezTo>
                      <a:pt x="369" y="608"/>
                      <a:pt x="369" y="608"/>
                      <a:pt x="369" y="608"/>
                    </a:cubicBezTo>
                    <a:close/>
                    <a:moveTo>
                      <a:pt x="408" y="599"/>
                    </a:moveTo>
                    <a:cubicBezTo>
                      <a:pt x="408" y="599"/>
                      <a:pt x="408" y="599"/>
                      <a:pt x="408" y="599"/>
                    </a:cubicBezTo>
                    <a:cubicBezTo>
                      <a:pt x="408" y="599"/>
                      <a:pt x="408" y="599"/>
                      <a:pt x="408" y="599"/>
                    </a:cubicBezTo>
                    <a:cubicBezTo>
                      <a:pt x="408" y="599"/>
                      <a:pt x="408" y="599"/>
                      <a:pt x="408" y="599"/>
                    </a:cubicBezTo>
                    <a:close/>
                    <a:moveTo>
                      <a:pt x="480" y="580"/>
                    </a:moveTo>
                    <a:cubicBezTo>
                      <a:pt x="480" y="580"/>
                      <a:pt x="480" y="580"/>
                      <a:pt x="480" y="580"/>
                    </a:cubicBezTo>
                    <a:cubicBezTo>
                      <a:pt x="480" y="580"/>
                      <a:pt x="480" y="580"/>
                      <a:pt x="479" y="580"/>
                    </a:cubicBezTo>
                    <a:cubicBezTo>
                      <a:pt x="480" y="580"/>
                      <a:pt x="480" y="580"/>
                      <a:pt x="480" y="580"/>
                    </a:cubicBezTo>
                    <a:close/>
                    <a:moveTo>
                      <a:pt x="512" y="566"/>
                    </a:moveTo>
                    <a:cubicBezTo>
                      <a:pt x="512" y="566"/>
                      <a:pt x="512" y="566"/>
                      <a:pt x="512" y="566"/>
                    </a:cubicBezTo>
                    <a:cubicBezTo>
                      <a:pt x="512" y="566"/>
                      <a:pt x="512" y="566"/>
                      <a:pt x="512" y="566"/>
                    </a:cubicBezTo>
                    <a:cubicBezTo>
                      <a:pt x="512" y="566"/>
                      <a:pt x="512" y="566"/>
                      <a:pt x="512" y="566"/>
                    </a:cubicBezTo>
                    <a:close/>
                    <a:moveTo>
                      <a:pt x="223" y="11"/>
                    </a:moveTo>
                    <a:cubicBezTo>
                      <a:pt x="223" y="11"/>
                      <a:pt x="223" y="11"/>
                      <a:pt x="223" y="11"/>
                    </a:cubicBezTo>
                    <a:cubicBezTo>
                      <a:pt x="223" y="11"/>
                      <a:pt x="223" y="11"/>
                      <a:pt x="223" y="11"/>
                    </a:cubicBezTo>
                    <a:cubicBezTo>
                      <a:pt x="223" y="11"/>
                      <a:pt x="223" y="11"/>
                      <a:pt x="223" y="11"/>
                    </a:cubicBezTo>
                    <a:cubicBezTo>
                      <a:pt x="223" y="11"/>
                      <a:pt x="223" y="11"/>
                      <a:pt x="223" y="11"/>
                    </a:cubicBezTo>
                    <a:cubicBezTo>
                      <a:pt x="223" y="11"/>
                      <a:pt x="223" y="11"/>
                      <a:pt x="223" y="11"/>
                    </a:cubicBezTo>
                    <a:close/>
                    <a:moveTo>
                      <a:pt x="40" y="184"/>
                    </a:moveTo>
                    <a:cubicBezTo>
                      <a:pt x="40" y="184"/>
                      <a:pt x="40" y="184"/>
                      <a:pt x="40" y="184"/>
                    </a:cubicBezTo>
                    <a:cubicBezTo>
                      <a:pt x="40" y="184"/>
                      <a:pt x="40" y="184"/>
                      <a:pt x="40" y="184"/>
                    </a:cubicBezTo>
                    <a:cubicBezTo>
                      <a:pt x="40" y="184"/>
                      <a:pt x="40" y="184"/>
                      <a:pt x="40" y="184"/>
                    </a:cubicBezTo>
                    <a:cubicBezTo>
                      <a:pt x="40" y="184"/>
                      <a:pt x="40" y="184"/>
                      <a:pt x="40" y="184"/>
                    </a:cubicBezTo>
                    <a:close/>
                    <a:moveTo>
                      <a:pt x="36" y="188"/>
                    </a:moveTo>
                    <a:cubicBezTo>
                      <a:pt x="36" y="188"/>
                      <a:pt x="36" y="188"/>
                      <a:pt x="36" y="188"/>
                    </a:cubicBezTo>
                    <a:cubicBezTo>
                      <a:pt x="36" y="188"/>
                      <a:pt x="36" y="188"/>
                      <a:pt x="36" y="188"/>
                    </a:cubicBezTo>
                    <a:cubicBezTo>
                      <a:pt x="36" y="188"/>
                      <a:pt x="36" y="188"/>
                      <a:pt x="36" y="188"/>
                    </a:cubicBezTo>
                    <a:close/>
                    <a:moveTo>
                      <a:pt x="54" y="459"/>
                    </a:moveTo>
                    <a:cubicBezTo>
                      <a:pt x="54" y="459"/>
                      <a:pt x="54" y="459"/>
                      <a:pt x="54" y="459"/>
                    </a:cubicBezTo>
                    <a:cubicBezTo>
                      <a:pt x="54" y="459"/>
                      <a:pt x="54" y="459"/>
                      <a:pt x="54" y="459"/>
                    </a:cubicBezTo>
                    <a:close/>
                    <a:moveTo>
                      <a:pt x="460" y="588"/>
                    </a:moveTo>
                    <a:cubicBezTo>
                      <a:pt x="460" y="588"/>
                      <a:pt x="460" y="588"/>
                      <a:pt x="460" y="588"/>
                    </a:cubicBezTo>
                    <a:cubicBezTo>
                      <a:pt x="460" y="588"/>
                      <a:pt x="460" y="588"/>
                      <a:pt x="460" y="588"/>
                    </a:cubicBezTo>
                    <a:close/>
                    <a:moveTo>
                      <a:pt x="461" y="587"/>
                    </a:moveTo>
                    <a:cubicBezTo>
                      <a:pt x="461" y="587"/>
                      <a:pt x="461" y="587"/>
                      <a:pt x="461" y="587"/>
                    </a:cubicBezTo>
                    <a:cubicBezTo>
                      <a:pt x="461" y="587"/>
                      <a:pt x="461" y="587"/>
                      <a:pt x="461" y="587"/>
                    </a:cubicBezTo>
                    <a:cubicBezTo>
                      <a:pt x="461" y="587"/>
                      <a:pt x="461" y="587"/>
                      <a:pt x="461" y="587"/>
                    </a:cubicBezTo>
                    <a:close/>
                    <a:moveTo>
                      <a:pt x="637" y="233"/>
                    </a:moveTo>
                    <a:cubicBezTo>
                      <a:pt x="637" y="233"/>
                      <a:pt x="637" y="233"/>
                      <a:pt x="637" y="233"/>
                    </a:cubicBezTo>
                    <a:cubicBezTo>
                      <a:pt x="637" y="233"/>
                      <a:pt x="637" y="233"/>
                      <a:pt x="637" y="233"/>
                    </a:cubicBezTo>
                    <a:cubicBezTo>
                      <a:pt x="637" y="233"/>
                      <a:pt x="637" y="233"/>
                      <a:pt x="637" y="233"/>
                    </a:cubicBezTo>
                    <a:cubicBezTo>
                      <a:pt x="637" y="233"/>
                      <a:pt x="637" y="233"/>
                      <a:pt x="637" y="233"/>
                    </a:cubicBezTo>
                    <a:close/>
                    <a:moveTo>
                      <a:pt x="637" y="232"/>
                    </a:moveTo>
                    <a:cubicBezTo>
                      <a:pt x="637" y="232"/>
                      <a:pt x="637" y="232"/>
                      <a:pt x="637" y="232"/>
                    </a:cubicBezTo>
                    <a:cubicBezTo>
                      <a:pt x="637" y="232"/>
                      <a:pt x="637" y="232"/>
                      <a:pt x="637" y="232"/>
                    </a:cubicBezTo>
                    <a:cubicBezTo>
                      <a:pt x="637" y="232"/>
                      <a:pt x="637" y="232"/>
                      <a:pt x="637" y="232"/>
                    </a:cubicBezTo>
                    <a:cubicBezTo>
                      <a:pt x="637" y="232"/>
                      <a:pt x="637" y="232"/>
                      <a:pt x="637" y="232"/>
                    </a:cubicBezTo>
                    <a:close/>
                    <a:moveTo>
                      <a:pt x="651" y="309"/>
                    </a:moveTo>
                    <a:cubicBezTo>
                      <a:pt x="651" y="309"/>
                      <a:pt x="651" y="309"/>
                      <a:pt x="651" y="310"/>
                    </a:cubicBezTo>
                    <a:cubicBezTo>
                      <a:pt x="651" y="310"/>
                      <a:pt x="651" y="310"/>
                      <a:pt x="651" y="310"/>
                    </a:cubicBezTo>
                    <a:cubicBezTo>
                      <a:pt x="651" y="310"/>
                      <a:pt x="651" y="310"/>
                      <a:pt x="651" y="309"/>
                    </a:cubicBezTo>
                    <a:close/>
                    <a:moveTo>
                      <a:pt x="640" y="233"/>
                    </a:moveTo>
                    <a:cubicBezTo>
                      <a:pt x="640" y="233"/>
                      <a:pt x="640" y="233"/>
                      <a:pt x="641" y="233"/>
                    </a:cubicBezTo>
                    <a:cubicBezTo>
                      <a:pt x="641" y="233"/>
                      <a:pt x="641" y="233"/>
                      <a:pt x="641" y="233"/>
                    </a:cubicBezTo>
                    <a:cubicBezTo>
                      <a:pt x="641" y="233"/>
                      <a:pt x="641" y="233"/>
                      <a:pt x="641" y="233"/>
                    </a:cubicBezTo>
                    <a:cubicBezTo>
                      <a:pt x="640" y="233"/>
                      <a:pt x="640" y="233"/>
                      <a:pt x="640" y="233"/>
                    </a:cubicBezTo>
                    <a:close/>
                    <a:moveTo>
                      <a:pt x="616" y="185"/>
                    </a:moveTo>
                    <a:cubicBezTo>
                      <a:pt x="616" y="185"/>
                      <a:pt x="616" y="185"/>
                      <a:pt x="616" y="184"/>
                    </a:cubicBezTo>
                    <a:cubicBezTo>
                      <a:pt x="616" y="185"/>
                      <a:pt x="616" y="185"/>
                      <a:pt x="616" y="185"/>
                    </a:cubicBezTo>
                    <a:close/>
                    <a:moveTo>
                      <a:pt x="631" y="209"/>
                    </a:moveTo>
                    <a:cubicBezTo>
                      <a:pt x="631" y="209"/>
                      <a:pt x="631" y="209"/>
                      <a:pt x="631" y="209"/>
                    </a:cubicBezTo>
                    <a:cubicBezTo>
                      <a:pt x="631" y="209"/>
                      <a:pt x="631" y="209"/>
                      <a:pt x="631" y="209"/>
                    </a:cubicBezTo>
                    <a:cubicBezTo>
                      <a:pt x="631" y="209"/>
                      <a:pt x="631" y="209"/>
                      <a:pt x="631" y="209"/>
                    </a:cubicBezTo>
                    <a:close/>
                    <a:moveTo>
                      <a:pt x="557" y="106"/>
                    </a:moveTo>
                    <a:cubicBezTo>
                      <a:pt x="557" y="106"/>
                      <a:pt x="557" y="106"/>
                      <a:pt x="557" y="106"/>
                    </a:cubicBezTo>
                    <a:cubicBezTo>
                      <a:pt x="557" y="106"/>
                      <a:pt x="557" y="106"/>
                      <a:pt x="557" y="106"/>
                    </a:cubicBezTo>
                    <a:cubicBezTo>
                      <a:pt x="557" y="106"/>
                      <a:pt x="557" y="106"/>
                      <a:pt x="557" y="106"/>
                    </a:cubicBezTo>
                    <a:close/>
                    <a:moveTo>
                      <a:pt x="564" y="109"/>
                    </a:moveTo>
                    <a:cubicBezTo>
                      <a:pt x="564" y="109"/>
                      <a:pt x="564" y="109"/>
                      <a:pt x="564" y="108"/>
                    </a:cubicBezTo>
                    <a:cubicBezTo>
                      <a:pt x="564" y="108"/>
                      <a:pt x="564" y="108"/>
                      <a:pt x="564" y="108"/>
                    </a:cubicBezTo>
                    <a:cubicBezTo>
                      <a:pt x="564" y="108"/>
                      <a:pt x="564" y="108"/>
                      <a:pt x="564" y="108"/>
                    </a:cubicBezTo>
                    <a:cubicBezTo>
                      <a:pt x="564" y="109"/>
                      <a:pt x="564" y="109"/>
                      <a:pt x="564" y="109"/>
                    </a:cubicBezTo>
                    <a:cubicBezTo>
                      <a:pt x="564" y="109"/>
                      <a:pt x="564" y="109"/>
                      <a:pt x="564" y="109"/>
                    </a:cubicBezTo>
                    <a:cubicBezTo>
                      <a:pt x="564" y="109"/>
                      <a:pt x="564" y="109"/>
                      <a:pt x="564" y="109"/>
                    </a:cubicBezTo>
                    <a:cubicBezTo>
                      <a:pt x="564" y="109"/>
                      <a:pt x="564" y="109"/>
                      <a:pt x="564" y="109"/>
                    </a:cubicBezTo>
                    <a:close/>
                    <a:moveTo>
                      <a:pt x="577" y="110"/>
                    </a:moveTo>
                    <a:cubicBezTo>
                      <a:pt x="577" y="110"/>
                      <a:pt x="577" y="110"/>
                      <a:pt x="577" y="110"/>
                    </a:cubicBezTo>
                    <a:cubicBezTo>
                      <a:pt x="577" y="110"/>
                      <a:pt x="577" y="110"/>
                      <a:pt x="577" y="110"/>
                    </a:cubicBezTo>
                    <a:cubicBezTo>
                      <a:pt x="577" y="110"/>
                      <a:pt x="577" y="110"/>
                      <a:pt x="577" y="110"/>
                    </a:cubicBezTo>
                    <a:cubicBezTo>
                      <a:pt x="577" y="110"/>
                      <a:pt x="577" y="110"/>
                      <a:pt x="577" y="110"/>
                    </a:cubicBezTo>
                    <a:close/>
                    <a:moveTo>
                      <a:pt x="571" y="105"/>
                    </a:moveTo>
                    <a:cubicBezTo>
                      <a:pt x="571" y="105"/>
                      <a:pt x="571" y="105"/>
                      <a:pt x="571" y="105"/>
                    </a:cubicBezTo>
                    <a:cubicBezTo>
                      <a:pt x="571" y="105"/>
                      <a:pt x="571" y="105"/>
                      <a:pt x="571" y="105"/>
                    </a:cubicBezTo>
                    <a:cubicBezTo>
                      <a:pt x="571" y="105"/>
                      <a:pt x="571" y="105"/>
                      <a:pt x="571" y="105"/>
                    </a:cubicBezTo>
                    <a:close/>
                    <a:moveTo>
                      <a:pt x="494" y="62"/>
                    </a:moveTo>
                    <a:cubicBezTo>
                      <a:pt x="494" y="62"/>
                      <a:pt x="493" y="62"/>
                      <a:pt x="493" y="62"/>
                    </a:cubicBezTo>
                    <a:cubicBezTo>
                      <a:pt x="493" y="62"/>
                      <a:pt x="494" y="62"/>
                      <a:pt x="494" y="62"/>
                    </a:cubicBezTo>
                    <a:cubicBezTo>
                      <a:pt x="494" y="62"/>
                      <a:pt x="494" y="62"/>
                      <a:pt x="494" y="62"/>
                    </a:cubicBezTo>
                    <a:close/>
                    <a:moveTo>
                      <a:pt x="251" y="6"/>
                    </a:moveTo>
                    <a:cubicBezTo>
                      <a:pt x="251" y="6"/>
                      <a:pt x="251" y="6"/>
                      <a:pt x="251" y="6"/>
                    </a:cubicBezTo>
                    <a:cubicBezTo>
                      <a:pt x="251" y="6"/>
                      <a:pt x="251" y="6"/>
                      <a:pt x="251" y="6"/>
                    </a:cubicBezTo>
                    <a:cubicBezTo>
                      <a:pt x="251" y="6"/>
                      <a:pt x="251" y="6"/>
                      <a:pt x="251" y="6"/>
                    </a:cubicBezTo>
                    <a:close/>
                    <a:moveTo>
                      <a:pt x="214" y="13"/>
                    </a:moveTo>
                    <a:cubicBezTo>
                      <a:pt x="214" y="14"/>
                      <a:pt x="214" y="14"/>
                      <a:pt x="214" y="14"/>
                    </a:cubicBezTo>
                    <a:cubicBezTo>
                      <a:pt x="214" y="14"/>
                      <a:pt x="214" y="14"/>
                      <a:pt x="214" y="13"/>
                    </a:cubicBezTo>
                    <a:cubicBezTo>
                      <a:pt x="214" y="13"/>
                      <a:pt x="214" y="13"/>
                      <a:pt x="214" y="13"/>
                    </a:cubicBezTo>
                    <a:close/>
                    <a:moveTo>
                      <a:pt x="127" y="64"/>
                    </a:moveTo>
                    <a:cubicBezTo>
                      <a:pt x="127" y="64"/>
                      <a:pt x="127" y="64"/>
                      <a:pt x="127" y="64"/>
                    </a:cubicBezTo>
                    <a:cubicBezTo>
                      <a:pt x="127" y="64"/>
                      <a:pt x="127" y="64"/>
                      <a:pt x="127" y="64"/>
                    </a:cubicBezTo>
                    <a:cubicBezTo>
                      <a:pt x="127" y="64"/>
                      <a:pt x="127" y="64"/>
                      <a:pt x="127" y="64"/>
                    </a:cubicBezTo>
                    <a:cubicBezTo>
                      <a:pt x="127" y="64"/>
                      <a:pt x="127" y="64"/>
                      <a:pt x="127" y="64"/>
                    </a:cubicBezTo>
                    <a:cubicBezTo>
                      <a:pt x="127" y="64"/>
                      <a:pt x="127" y="64"/>
                      <a:pt x="127" y="64"/>
                    </a:cubicBezTo>
                    <a:cubicBezTo>
                      <a:pt x="127" y="64"/>
                      <a:pt x="127" y="64"/>
                      <a:pt x="127" y="64"/>
                    </a:cubicBezTo>
                    <a:close/>
                    <a:moveTo>
                      <a:pt x="36" y="189"/>
                    </a:moveTo>
                    <a:cubicBezTo>
                      <a:pt x="36" y="189"/>
                      <a:pt x="36" y="189"/>
                      <a:pt x="36" y="189"/>
                    </a:cubicBezTo>
                    <a:cubicBezTo>
                      <a:pt x="36" y="189"/>
                      <a:pt x="36" y="189"/>
                      <a:pt x="36" y="189"/>
                    </a:cubicBezTo>
                    <a:close/>
                    <a:moveTo>
                      <a:pt x="15" y="222"/>
                    </a:moveTo>
                    <a:cubicBezTo>
                      <a:pt x="15" y="222"/>
                      <a:pt x="15" y="222"/>
                      <a:pt x="15" y="222"/>
                    </a:cubicBezTo>
                    <a:cubicBezTo>
                      <a:pt x="15" y="221"/>
                      <a:pt x="15" y="221"/>
                      <a:pt x="15" y="222"/>
                    </a:cubicBezTo>
                    <a:cubicBezTo>
                      <a:pt x="15" y="221"/>
                      <a:pt x="15" y="221"/>
                      <a:pt x="15" y="221"/>
                    </a:cubicBezTo>
                    <a:cubicBezTo>
                      <a:pt x="15" y="221"/>
                      <a:pt x="15" y="220"/>
                      <a:pt x="15" y="220"/>
                    </a:cubicBezTo>
                    <a:cubicBezTo>
                      <a:pt x="15" y="220"/>
                      <a:pt x="15" y="220"/>
                      <a:pt x="15" y="220"/>
                    </a:cubicBezTo>
                    <a:cubicBezTo>
                      <a:pt x="15" y="220"/>
                      <a:pt x="15" y="220"/>
                      <a:pt x="15" y="220"/>
                    </a:cubicBezTo>
                    <a:cubicBezTo>
                      <a:pt x="15" y="220"/>
                      <a:pt x="15" y="219"/>
                      <a:pt x="15" y="219"/>
                    </a:cubicBezTo>
                    <a:cubicBezTo>
                      <a:pt x="15" y="220"/>
                      <a:pt x="15" y="220"/>
                      <a:pt x="16" y="221"/>
                    </a:cubicBezTo>
                    <a:cubicBezTo>
                      <a:pt x="16" y="221"/>
                      <a:pt x="16" y="221"/>
                      <a:pt x="17" y="221"/>
                    </a:cubicBezTo>
                    <a:cubicBezTo>
                      <a:pt x="16" y="221"/>
                      <a:pt x="16" y="222"/>
                      <a:pt x="16" y="222"/>
                    </a:cubicBezTo>
                    <a:cubicBezTo>
                      <a:pt x="16" y="221"/>
                      <a:pt x="16" y="221"/>
                      <a:pt x="15" y="222"/>
                    </a:cubicBezTo>
                    <a:close/>
                    <a:moveTo>
                      <a:pt x="212" y="589"/>
                    </a:moveTo>
                    <a:cubicBezTo>
                      <a:pt x="212" y="589"/>
                      <a:pt x="212" y="589"/>
                      <a:pt x="212" y="589"/>
                    </a:cubicBezTo>
                    <a:cubicBezTo>
                      <a:pt x="212" y="589"/>
                      <a:pt x="212" y="589"/>
                      <a:pt x="212" y="589"/>
                    </a:cubicBezTo>
                    <a:cubicBezTo>
                      <a:pt x="212" y="589"/>
                      <a:pt x="212" y="589"/>
                      <a:pt x="212" y="589"/>
                    </a:cubicBezTo>
                    <a:close/>
                    <a:moveTo>
                      <a:pt x="243" y="598"/>
                    </a:moveTo>
                    <a:cubicBezTo>
                      <a:pt x="243" y="598"/>
                      <a:pt x="243" y="598"/>
                      <a:pt x="243" y="598"/>
                    </a:cubicBezTo>
                    <a:cubicBezTo>
                      <a:pt x="243" y="598"/>
                      <a:pt x="243" y="598"/>
                      <a:pt x="243" y="598"/>
                    </a:cubicBezTo>
                    <a:cubicBezTo>
                      <a:pt x="243" y="598"/>
                      <a:pt x="243" y="598"/>
                      <a:pt x="243" y="598"/>
                    </a:cubicBezTo>
                    <a:close/>
                    <a:moveTo>
                      <a:pt x="482" y="584"/>
                    </a:moveTo>
                    <a:cubicBezTo>
                      <a:pt x="482" y="584"/>
                      <a:pt x="482" y="584"/>
                      <a:pt x="483" y="584"/>
                    </a:cubicBezTo>
                    <a:cubicBezTo>
                      <a:pt x="482" y="584"/>
                      <a:pt x="482" y="584"/>
                      <a:pt x="482" y="584"/>
                    </a:cubicBezTo>
                    <a:close/>
                    <a:moveTo>
                      <a:pt x="489" y="581"/>
                    </a:moveTo>
                    <a:cubicBezTo>
                      <a:pt x="489" y="581"/>
                      <a:pt x="489" y="581"/>
                      <a:pt x="489" y="581"/>
                    </a:cubicBezTo>
                    <a:cubicBezTo>
                      <a:pt x="489" y="581"/>
                      <a:pt x="489" y="581"/>
                      <a:pt x="489" y="581"/>
                    </a:cubicBezTo>
                    <a:cubicBezTo>
                      <a:pt x="489" y="581"/>
                      <a:pt x="489" y="581"/>
                      <a:pt x="489" y="581"/>
                    </a:cubicBezTo>
                    <a:close/>
                    <a:moveTo>
                      <a:pt x="497" y="579"/>
                    </a:moveTo>
                    <a:cubicBezTo>
                      <a:pt x="497" y="579"/>
                      <a:pt x="497" y="579"/>
                      <a:pt x="497" y="579"/>
                    </a:cubicBezTo>
                    <a:cubicBezTo>
                      <a:pt x="497" y="579"/>
                      <a:pt x="497" y="579"/>
                      <a:pt x="497" y="579"/>
                    </a:cubicBezTo>
                    <a:close/>
                    <a:moveTo>
                      <a:pt x="577" y="516"/>
                    </a:moveTo>
                    <a:cubicBezTo>
                      <a:pt x="577" y="516"/>
                      <a:pt x="577" y="516"/>
                      <a:pt x="577" y="516"/>
                    </a:cubicBezTo>
                    <a:cubicBezTo>
                      <a:pt x="577" y="516"/>
                      <a:pt x="577" y="516"/>
                      <a:pt x="577" y="516"/>
                    </a:cubicBezTo>
                    <a:cubicBezTo>
                      <a:pt x="577" y="516"/>
                      <a:pt x="577" y="516"/>
                      <a:pt x="577" y="516"/>
                    </a:cubicBezTo>
                    <a:close/>
                    <a:moveTo>
                      <a:pt x="605" y="485"/>
                    </a:moveTo>
                    <a:cubicBezTo>
                      <a:pt x="605" y="485"/>
                      <a:pt x="605" y="485"/>
                      <a:pt x="605" y="485"/>
                    </a:cubicBezTo>
                    <a:cubicBezTo>
                      <a:pt x="605" y="485"/>
                      <a:pt x="605" y="485"/>
                      <a:pt x="605" y="485"/>
                    </a:cubicBezTo>
                    <a:cubicBezTo>
                      <a:pt x="605" y="485"/>
                      <a:pt x="605" y="485"/>
                      <a:pt x="605" y="485"/>
                    </a:cubicBezTo>
                    <a:close/>
                    <a:moveTo>
                      <a:pt x="611" y="478"/>
                    </a:moveTo>
                    <a:cubicBezTo>
                      <a:pt x="611" y="478"/>
                      <a:pt x="611" y="478"/>
                      <a:pt x="611" y="478"/>
                    </a:cubicBezTo>
                    <a:cubicBezTo>
                      <a:pt x="611" y="478"/>
                      <a:pt x="611" y="478"/>
                      <a:pt x="611" y="478"/>
                    </a:cubicBezTo>
                    <a:cubicBezTo>
                      <a:pt x="611" y="478"/>
                      <a:pt x="611" y="478"/>
                      <a:pt x="611" y="4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4"/>
              <p:cNvSpPr>
                <a:spLocks/>
              </p:cNvSpPr>
              <p:nvPr/>
            </p:nvSpPr>
            <p:spPr bwMode="auto">
              <a:xfrm>
                <a:off x="2898" y="1496"/>
                <a:ext cx="24" cy="17"/>
              </a:xfrm>
              <a:custGeom>
                <a:avLst/>
                <a:gdLst>
                  <a:gd name="T0" fmla="*/ 4 w 6"/>
                  <a:gd name="T1" fmla="*/ 3 h 4"/>
                  <a:gd name="T2" fmla="*/ 5 w 6"/>
                  <a:gd name="T3" fmla="*/ 2 h 4"/>
                  <a:gd name="T4" fmla="*/ 6 w 6"/>
                  <a:gd name="T5" fmla="*/ 1 h 4"/>
                  <a:gd name="T6" fmla="*/ 6 w 6"/>
                  <a:gd name="T7" fmla="*/ 0 h 4"/>
                  <a:gd name="T8" fmla="*/ 5 w 6"/>
                  <a:gd name="T9" fmla="*/ 0 h 4"/>
                  <a:gd name="T10" fmla="*/ 4 w 6"/>
                  <a:gd name="T11" fmla="*/ 1 h 4"/>
                  <a:gd name="T12" fmla="*/ 3 w 6"/>
                  <a:gd name="T13" fmla="*/ 2 h 4"/>
                  <a:gd name="T14" fmla="*/ 3 w 6"/>
                  <a:gd name="T15" fmla="*/ 2 h 4"/>
                  <a:gd name="T16" fmla="*/ 1 w 6"/>
                  <a:gd name="T17" fmla="*/ 1 h 4"/>
                  <a:gd name="T18" fmla="*/ 1 w 6"/>
                  <a:gd name="T19" fmla="*/ 1 h 4"/>
                  <a:gd name="T20" fmla="*/ 0 w 6"/>
                  <a:gd name="T21" fmla="*/ 2 h 4"/>
                  <a:gd name="T22" fmla="*/ 1 w 6"/>
                  <a:gd name="T23" fmla="*/ 3 h 4"/>
                  <a:gd name="T24" fmla="*/ 4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3"/>
                    </a:moveTo>
                    <a:cubicBezTo>
                      <a:pt x="4" y="3"/>
                      <a:pt x="5" y="3"/>
                      <a:pt x="5" y="2"/>
                    </a:cubicBezTo>
                    <a:cubicBezTo>
                      <a:pt x="5" y="2"/>
                      <a:pt x="5" y="1"/>
                      <a:pt x="6" y="1"/>
                    </a:cubicBezTo>
                    <a:cubicBezTo>
                      <a:pt x="6" y="1"/>
                      <a:pt x="6" y="0"/>
                      <a:pt x="6" y="0"/>
                    </a:cubicBezTo>
                    <a:cubicBezTo>
                      <a:pt x="6" y="0"/>
                      <a:pt x="5" y="0"/>
                      <a:pt x="5" y="0"/>
                    </a:cubicBezTo>
                    <a:cubicBezTo>
                      <a:pt x="5" y="0"/>
                      <a:pt x="4" y="1"/>
                      <a:pt x="4" y="1"/>
                    </a:cubicBezTo>
                    <a:cubicBezTo>
                      <a:pt x="4" y="1"/>
                      <a:pt x="3" y="1"/>
                      <a:pt x="3" y="2"/>
                    </a:cubicBezTo>
                    <a:cubicBezTo>
                      <a:pt x="3" y="2"/>
                      <a:pt x="3" y="2"/>
                      <a:pt x="3" y="2"/>
                    </a:cubicBezTo>
                    <a:cubicBezTo>
                      <a:pt x="2" y="1"/>
                      <a:pt x="2" y="1"/>
                      <a:pt x="1" y="1"/>
                    </a:cubicBezTo>
                    <a:cubicBezTo>
                      <a:pt x="1" y="1"/>
                      <a:pt x="1" y="1"/>
                      <a:pt x="1" y="1"/>
                    </a:cubicBezTo>
                    <a:cubicBezTo>
                      <a:pt x="1" y="2"/>
                      <a:pt x="0" y="2"/>
                      <a:pt x="0" y="2"/>
                    </a:cubicBezTo>
                    <a:cubicBezTo>
                      <a:pt x="0" y="2"/>
                      <a:pt x="0" y="3"/>
                      <a:pt x="1" y="3"/>
                    </a:cubicBezTo>
                    <a:cubicBezTo>
                      <a:pt x="2" y="3"/>
                      <a:pt x="3" y="4"/>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5"/>
              <p:cNvSpPr>
                <a:spLocks/>
              </p:cNvSpPr>
              <p:nvPr/>
            </p:nvSpPr>
            <p:spPr bwMode="auto">
              <a:xfrm>
                <a:off x="3830" y="3623"/>
                <a:ext cx="16" cy="12"/>
              </a:xfrm>
              <a:custGeom>
                <a:avLst/>
                <a:gdLst>
                  <a:gd name="T0" fmla="*/ 1 w 4"/>
                  <a:gd name="T1" fmla="*/ 1 h 3"/>
                  <a:gd name="T2" fmla="*/ 0 w 4"/>
                  <a:gd name="T3" fmla="*/ 2 h 3"/>
                  <a:gd name="T4" fmla="*/ 1 w 4"/>
                  <a:gd name="T5" fmla="*/ 2 h 3"/>
                  <a:gd name="T6" fmla="*/ 2 w 4"/>
                  <a:gd name="T7" fmla="*/ 2 h 3"/>
                  <a:gd name="T8" fmla="*/ 4 w 4"/>
                  <a:gd name="T9" fmla="*/ 1 h 3"/>
                  <a:gd name="T10" fmla="*/ 4 w 4"/>
                  <a:gd name="T11" fmla="*/ 1 h 3"/>
                  <a:gd name="T12" fmla="*/ 1 w 4"/>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1" y="1"/>
                    </a:moveTo>
                    <a:cubicBezTo>
                      <a:pt x="0" y="1"/>
                      <a:pt x="0" y="1"/>
                      <a:pt x="0" y="2"/>
                    </a:cubicBezTo>
                    <a:cubicBezTo>
                      <a:pt x="0" y="2"/>
                      <a:pt x="1" y="2"/>
                      <a:pt x="1" y="2"/>
                    </a:cubicBezTo>
                    <a:cubicBezTo>
                      <a:pt x="1" y="2"/>
                      <a:pt x="2" y="2"/>
                      <a:pt x="2" y="2"/>
                    </a:cubicBezTo>
                    <a:cubicBezTo>
                      <a:pt x="3" y="3"/>
                      <a:pt x="3" y="2"/>
                      <a:pt x="4" y="1"/>
                    </a:cubicBezTo>
                    <a:cubicBezTo>
                      <a:pt x="4" y="1"/>
                      <a:pt x="4" y="1"/>
                      <a:pt x="4" y="1"/>
                    </a:cubicBezTo>
                    <a:cubicBezTo>
                      <a:pt x="3" y="0"/>
                      <a:pt x="2"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6"/>
              <p:cNvSpPr>
                <a:spLocks/>
              </p:cNvSpPr>
              <p:nvPr/>
            </p:nvSpPr>
            <p:spPr bwMode="auto">
              <a:xfrm>
                <a:off x="2438" y="2150"/>
                <a:ext cx="8" cy="20"/>
              </a:xfrm>
              <a:custGeom>
                <a:avLst/>
                <a:gdLst>
                  <a:gd name="T0" fmla="*/ 1 w 2"/>
                  <a:gd name="T1" fmla="*/ 0 h 5"/>
                  <a:gd name="T2" fmla="*/ 0 w 2"/>
                  <a:gd name="T3" fmla="*/ 0 h 5"/>
                  <a:gd name="T4" fmla="*/ 0 w 2"/>
                  <a:gd name="T5" fmla="*/ 2 h 5"/>
                  <a:gd name="T6" fmla="*/ 0 w 2"/>
                  <a:gd name="T7" fmla="*/ 4 h 5"/>
                  <a:gd name="T8" fmla="*/ 2 w 2"/>
                  <a:gd name="T9" fmla="*/ 4 h 5"/>
                  <a:gd name="T10" fmla="*/ 2 w 2"/>
                  <a:gd name="T11" fmla="*/ 2 h 5"/>
                  <a:gd name="T12" fmla="*/ 2 w 2"/>
                  <a:gd name="T13" fmla="*/ 1 h 5"/>
                  <a:gd name="T14" fmla="*/ 1 w 2"/>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1" y="0"/>
                    </a:moveTo>
                    <a:cubicBezTo>
                      <a:pt x="1" y="0"/>
                      <a:pt x="0" y="0"/>
                      <a:pt x="0" y="0"/>
                    </a:cubicBezTo>
                    <a:cubicBezTo>
                      <a:pt x="0" y="1"/>
                      <a:pt x="0" y="2"/>
                      <a:pt x="0" y="2"/>
                    </a:cubicBezTo>
                    <a:cubicBezTo>
                      <a:pt x="0" y="3"/>
                      <a:pt x="0" y="3"/>
                      <a:pt x="0" y="4"/>
                    </a:cubicBezTo>
                    <a:cubicBezTo>
                      <a:pt x="1" y="5"/>
                      <a:pt x="1" y="5"/>
                      <a:pt x="2" y="4"/>
                    </a:cubicBezTo>
                    <a:cubicBezTo>
                      <a:pt x="2" y="3"/>
                      <a:pt x="2" y="3"/>
                      <a:pt x="2" y="2"/>
                    </a:cubicBezTo>
                    <a:cubicBezTo>
                      <a:pt x="2" y="2"/>
                      <a:pt x="2"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7"/>
              <p:cNvSpPr>
                <a:spLocks/>
              </p:cNvSpPr>
              <p:nvPr/>
            </p:nvSpPr>
            <p:spPr bwMode="auto">
              <a:xfrm>
                <a:off x="5222" y="2812"/>
                <a:ext cx="12" cy="16"/>
              </a:xfrm>
              <a:custGeom>
                <a:avLst/>
                <a:gdLst>
                  <a:gd name="T0" fmla="*/ 2 w 3"/>
                  <a:gd name="T1" fmla="*/ 1 h 4"/>
                  <a:gd name="T2" fmla="*/ 1 w 3"/>
                  <a:gd name="T3" fmla="*/ 0 h 4"/>
                  <a:gd name="T4" fmla="*/ 1 w 3"/>
                  <a:gd name="T5" fmla="*/ 1 h 4"/>
                  <a:gd name="T6" fmla="*/ 1 w 3"/>
                  <a:gd name="T7" fmla="*/ 2 h 4"/>
                  <a:gd name="T8" fmla="*/ 0 w 3"/>
                  <a:gd name="T9" fmla="*/ 4 h 4"/>
                  <a:gd name="T10" fmla="*/ 2 w 3"/>
                  <a:gd name="T11" fmla="*/ 4 h 4"/>
                  <a:gd name="T12" fmla="*/ 2 w 3"/>
                  <a:gd name="T13" fmla="*/ 4 h 4"/>
                  <a:gd name="T14" fmla="*/ 2 w 3"/>
                  <a:gd name="T15" fmla="*/ 1 h 4"/>
                  <a:gd name="T16" fmla="*/ 2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2" y="1"/>
                    </a:moveTo>
                    <a:cubicBezTo>
                      <a:pt x="2" y="1"/>
                      <a:pt x="1" y="0"/>
                      <a:pt x="1" y="0"/>
                    </a:cubicBezTo>
                    <a:cubicBezTo>
                      <a:pt x="0" y="1"/>
                      <a:pt x="0" y="1"/>
                      <a:pt x="1" y="1"/>
                    </a:cubicBezTo>
                    <a:cubicBezTo>
                      <a:pt x="1" y="2"/>
                      <a:pt x="1" y="2"/>
                      <a:pt x="1" y="2"/>
                    </a:cubicBezTo>
                    <a:cubicBezTo>
                      <a:pt x="0" y="3"/>
                      <a:pt x="0" y="3"/>
                      <a:pt x="0" y="4"/>
                    </a:cubicBezTo>
                    <a:cubicBezTo>
                      <a:pt x="1" y="4"/>
                      <a:pt x="1" y="4"/>
                      <a:pt x="2" y="4"/>
                    </a:cubicBezTo>
                    <a:cubicBezTo>
                      <a:pt x="2" y="4"/>
                      <a:pt x="2" y="4"/>
                      <a:pt x="2" y="4"/>
                    </a:cubicBezTo>
                    <a:cubicBezTo>
                      <a:pt x="2" y="3"/>
                      <a:pt x="3" y="2"/>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18"/>
              <p:cNvSpPr>
                <a:spLocks/>
              </p:cNvSpPr>
              <p:nvPr/>
            </p:nvSpPr>
            <p:spPr bwMode="auto">
              <a:xfrm>
                <a:off x="3495" y="1125"/>
                <a:ext cx="8" cy="12"/>
              </a:xfrm>
              <a:custGeom>
                <a:avLst/>
                <a:gdLst>
                  <a:gd name="T0" fmla="*/ 0 w 2"/>
                  <a:gd name="T1" fmla="*/ 3 h 3"/>
                  <a:gd name="T2" fmla="*/ 2 w 2"/>
                  <a:gd name="T3" fmla="*/ 2 h 3"/>
                  <a:gd name="T4" fmla="*/ 2 w 2"/>
                  <a:gd name="T5" fmla="*/ 2 h 3"/>
                  <a:gd name="T6" fmla="*/ 2 w 2"/>
                  <a:gd name="T7" fmla="*/ 2 h 3"/>
                  <a:gd name="T8" fmla="*/ 2 w 2"/>
                  <a:gd name="T9" fmla="*/ 2 h 3"/>
                  <a:gd name="T10" fmla="*/ 2 w 2"/>
                  <a:gd name="T11" fmla="*/ 1 h 3"/>
                  <a:gd name="T12" fmla="*/ 0 w 2"/>
                  <a:gd name="T13" fmla="*/ 1 h 3"/>
                  <a:gd name="T14" fmla="*/ 0 w 2"/>
                  <a:gd name="T15" fmla="*/ 2 h 3"/>
                  <a:gd name="T16" fmla="*/ 0 w 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3"/>
                    </a:moveTo>
                    <a:cubicBezTo>
                      <a:pt x="1" y="3"/>
                      <a:pt x="1" y="3"/>
                      <a:pt x="2" y="2"/>
                    </a:cubicBezTo>
                    <a:cubicBezTo>
                      <a:pt x="2" y="2"/>
                      <a:pt x="2" y="2"/>
                      <a:pt x="2" y="2"/>
                    </a:cubicBezTo>
                    <a:cubicBezTo>
                      <a:pt x="2" y="2"/>
                      <a:pt x="2" y="2"/>
                      <a:pt x="2" y="2"/>
                    </a:cubicBezTo>
                    <a:cubicBezTo>
                      <a:pt x="2" y="2"/>
                      <a:pt x="2" y="2"/>
                      <a:pt x="2" y="2"/>
                    </a:cubicBezTo>
                    <a:cubicBezTo>
                      <a:pt x="2" y="2"/>
                      <a:pt x="2" y="1"/>
                      <a:pt x="2" y="1"/>
                    </a:cubicBezTo>
                    <a:cubicBezTo>
                      <a:pt x="1" y="0"/>
                      <a:pt x="0" y="0"/>
                      <a:pt x="0" y="1"/>
                    </a:cubicBezTo>
                    <a:cubicBezTo>
                      <a:pt x="0" y="1"/>
                      <a:pt x="0" y="2"/>
                      <a:pt x="0"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19"/>
              <p:cNvSpPr>
                <a:spLocks/>
              </p:cNvSpPr>
              <p:nvPr/>
            </p:nvSpPr>
            <p:spPr bwMode="auto">
              <a:xfrm>
                <a:off x="3854" y="3619"/>
                <a:ext cx="24" cy="16"/>
              </a:xfrm>
              <a:custGeom>
                <a:avLst/>
                <a:gdLst>
                  <a:gd name="T0" fmla="*/ 5 w 6"/>
                  <a:gd name="T1" fmla="*/ 2 h 4"/>
                  <a:gd name="T2" fmla="*/ 4 w 6"/>
                  <a:gd name="T3" fmla="*/ 1 h 4"/>
                  <a:gd name="T4" fmla="*/ 3 w 6"/>
                  <a:gd name="T5" fmla="*/ 0 h 4"/>
                  <a:gd name="T6" fmla="*/ 1 w 6"/>
                  <a:gd name="T7" fmla="*/ 0 h 4"/>
                  <a:gd name="T8" fmla="*/ 0 w 6"/>
                  <a:gd name="T9" fmla="*/ 1 h 4"/>
                  <a:gd name="T10" fmla="*/ 1 w 6"/>
                  <a:gd name="T11" fmla="*/ 1 h 4"/>
                  <a:gd name="T12" fmla="*/ 3 w 6"/>
                  <a:gd name="T13" fmla="*/ 1 h 4"/>
                  <a:gd name="T14" fmla="*/ 3 w 6"/>
                  <a:gd name="T15" fmla="*/ 2 h 4"/>
                  <a:gd name="T16" fmla="*/ 4 w 6"/>
                  <a:gd name="T17" fmla="*/ 3 h 4"/>
                  <a:gd name="T18" fmla="*/ 6 w 6"/>
                  <a:gd name="T19" fmla="*/ 4 h 4"/>
                  <a:gd name="T20" fmla="*/ 6 w 6"/>
                  <a:gd name="T21" fmla="*/ 3 h 4"/>
                  <a:gd name="T22" fmla="*/ 5 w 6"/>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5" y="2"/>
                    </a:moveTo>
                    <a:cubicBezTo>
                      <a:pt x="5" y="1"/>
                      <a:pt x="4" y="1"/>
                      <a:pt x="4" y="1"/>
                    </a:cubicBezTo>
                    <a:cubicBezTo>
                      <a:pt x="4" y="1"/>
                      <a:pt x="4" y="0"/>
                      <a:pt x="3" y="0"/>
                    </a:cubicBezTo>
                    <a:cubicBezTo>
                      <a:pt x="3" y="0"/>
                      <a:pt x="2" y="0"/>
                      <a:pt x="1" y="0"/>
                    </a:cubicBezTo>
                    <a:cubicBezTo>
                      <a:pt x="1" y="0"/>
                      <a:pt x="0" y="0"/>
                      <a:pt x="0" y="1"/>
                    </a:cubicBezTo>
                    <a:cubicBezTo>
                      <a:pt x="0" y="1"/>
                      <a:pt x="1" y="1"/>
                      <a:pt x="1" y="1"/>
                    </a:cubicBezTo>
                    <a:cubicBezTo>
                      <a:pt x="2" y="1"/>
                      <a:pt x="2" y="1"/>
                      <a:pt x="3" y="1"/>
                    </a:cubicBezTo>
                    <a:cubicBezTo>
                      <a:pt x="3" y="1"/>
                      <a:pt x="3" y="2"/>
                      <a:pt x="3" y="2"/>
                    </a:cubicBezTo>
                    <a:cubicBezTo>
                      <a:pt x="3" y="2"/>
                      <a:pt x="4" y="3"/>
                      <a:pt x="4" y="3"/>
                    </a:cubicBezTo>
                    <a:cubicBezTo>
                      <a:pt x="4" y="4"/>
                      <a:pt x="5" y="4"/>
                      <a:pt x="6" y="4"/>
                    </a:cubicBezTo>
                    <a:cubicBezTo>
                      <a:pt x="6" y="4"/>
                      <a:pt x="6" y="4"/>
                      <a:pt x="6" y="3"/>
                    </a:cubicBezTo>
                    <a:cubicBezTo>
                      <a:pt x="6" y="3"/>
                      <a:pt x="5" y="2"/>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20"/>
              <p:cNvSpPr>
                <a:spLocks/>
              </p:cNvSpPr>
              <p:nvPr/>
            </p:nvSpPr>
            <p:spPr bwMode="auto">
              <a:xfrm>
                <a:off x="3757" y="3615"/>
                <a:ext cx="29" cy="16"/>
              </a:xfrm>
              <a:custGeom>
                <a:avLst/>
                <a:gdLst>
                  <a:gd name="T0" fmla="*/ 7 w 7"/>
                  <a:gd name="T1" fmla="*/ 2 h 4"/>
                  <a:gd name="T2" fmla="*/ 5 w 7"/>
                  <a:gd name="T3" fmla="*/ 1 h 4"/>
                  <a:gd name="T4" fmla="*/ 4 w 7"/>
                  <a:gd name="T5" fmla="*/ 1 h 4"/>
                  <a:gd name="T6" fmla="*/ 2 w 7"/>
                  <a:gd name="T7" fmla="*/ 1 h 4"/>
                  <a:gd name="T8" fmla="*/ 2 w 7"/>
                  <a:gd name="T9" fmla="*/ 1 h 4"/>
                  <a:gd name="T10" fmla="*/ 1 w 7"/>
                  <a:gd name="T11" fmla="*/ 1 h 4"/>
                  <a:gd name="T12" fmla="*/ 0 w 7"/>
                  <a:gd name="T13" fmla="*/ 2 h 4"/>
                  <a:gd name="T14" fmla="*/ 1 w 7"/>
                  <a:gd name="T15" fmla="*/ 3 h 4"/>
                  <a:gd name="T16" fmla="*/ 3 w 7"/>
                  <a:gd name="T17" fmla="*/ 2 h 4"/>
                  <a:gd name="T18" fmla="*/ 3 w 7"/>
                  <a:gd name="T19" fmla="*/ 2 h 4"/>
                  <a:gd name="T20" fmla="*/ 3 w 7"/>
                  <a:gd name="T21" fmla="*/ 2 h 4"/>
                  <a:gd name="T22" fmla="*/ 3 w 7"/>
                  <a:gd name="T23" fmla="*/ 2 h 4"/>
                  <a:gd name="T24" fmla="*/ 3 w 7"/>
                  <a:gd name="T25" fmla="*/ 2 h 4"/>
                  <a:gd name="T26" fmla="*/ 3 w 7"/>
                  <a:gd name="T27" fmla="*/ 2 h 4"/>
                  <a:gd name="T28" fmla="*/ 5 w 7"/>
                  <a:gd name="T29" fmla="*/ 3 h 4"/>
                  <a:gd name="T30" fmla="*/ 7 w 7"/>
                  <a:gd name="T31" fmla="*/ 3 h 4"/>
                  <a:gd name="T32" fmla="*/ 7 w 7"/>
                  <a:gd name="T33" fmla="*/ 3 h 4"/>
                  <a:gd name="T34" fmla="*/ 7 w 7"/>
                  <a:gd name="T3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4">
                    <a:moveTo>
                      <a:pt x="7" y="2"/>
                    </a:moveTo>
                    <a:cubicBezTo>
                      <a:pt x="6" y="2"/>
                      <a:pt x="5" y="2"/>
                      <a:pt x="5" y="1"/>
                    </a:cubicBezTo>
                    <a:cubicBezTo>
                      <a:pt x="5" y="1"/>
                      <a:pt x="4" y="1"/>
                      <a:pt x="4" y="1"/>
                    </a:cubicBezTo>
                    <a:cubicBezTo>
                      <a:pt x="4" y="1"/>
                      <a:pt x="3" y="0"/>
                      <a:pt x="2" y="1"/>
                    </a:cubicBezTo>
                    <a:cubicBezTo>
                      <a:pt x="2" y="1"/>
                      <a:pt x="2" y="1"/>
                      <a:pt x="2" y="1"/>
                    </a:cubicBezTo>
                    <a:cubicBezTo>
                      <a:pt x="2" y="1"/>
                      <a:pt x="2" y="0"/>
                      <a:pt x="1" y="1"/>
                    </a:cubicBezTo>
                    <a:cubicBezTo>
                      <a:pt x="1" y="1"/>
                      <a:pt x="0" y="1"/>
                      <a:pt x="0" y="2"/>
                    </a:cubicBezTo>
                    <a:cubicBezTo>
                      <a:pt x="0" y="3"/>
                      <a:pt x="1" y="3"/>
                      <a:pt x="1" y="3"/>
                    </a:cubicBezTo>
                    <a:cubicBezTo>
                      <a:pt x="2" y="3"/>
                      <a:pt x="3" y="3"/>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4" y="3"/>
                      <a:pt x="4" y="3"/>
                      <a:pt x="5" y="3"/>
                    </a:cubicBezTo>
                    <a:cubicBezTo>
                      <a:pt x="6" y="4"/>
                      <a:pt x="6" y="4"/>
                      <a:pt x="7" y="3"/>
                    </a:cubicBezTo>
                    <a:cubicBezTo>
                      <a:pt x="7" y="3"/>
                      <a:pt x="7" y="3"/>
                      <a:pt x="7" y="3"/>
                    </a:cubicBezTo>
                    <a:cubicBezTo>
                      <a:pt x="7" y="2"/>
                      <a:pt x="7" y="2"/>
                      <a:pt x="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21"/>
              <p:cNvSpPr>
                <a:spLocks/>
              </p:cNvSpPr>
              <p:nvPr/>
            </p:nvSpPr>
            <p:spPr bwMode="auto">
              <a:xfrm>
                <a:off x="2624" y="2654"/>
                <a:ext cx="16" cy="29"/>
              </a:xfrm>
              <a:custGeom>
                <a:avLst/>
                <a:gdLst>
                  <a:gd name="T0" fmla="*/ 3 w 4"/>
                  <a:gd name="T1" fmla="*/ 3 h 7"/>
                  <a:gd name="T2" fmla="*/ 3 w 4"/>
                  <a:gd name="T3" fmla="*/ 2 h 7"/>
                  <a:gd name="T4" fmla="*/ 3 w 4"/>
                  <a:gd name="T5" fmla="*/ 1 h 7"/>
                  <a:gd name="T6" fmla="*/ 2 w 4"/>
                  <a:gd name="T7" fmla="*/ 1 h 7"/>
                  <a:gd name="T8" fmla="*/ 1 w 4"/>
                  <a:gd name="T9" fmla="*/ 1 h 7"/>
                  <a:gd name="T10" fmla="*/ 1 w 4"/>
                  <a:gd name="T11" fmla="*/ 2 h 7"/>
                  <a:gd name="T12" fmla="*/ 1 w 4"/>
                  <a:gd name="T13" fmla="*/ 3 h 7"/>
                  <a:gd name="T14" fmla="*/ 1 w 4"/>
                  <a:gd name="T15" fmla="*/ 3 h 7"/>
                  <a:gd name="T16" fmla="*/ 2 w 4"/>
                  <a:gd name="T17" fmla="*/ 3 h 7"/>
                  <a:gd name="T18" fmla="*/ 2 w 4"/>
                  <a:gd name="T19" fmla="*/ 4 h 7"/>
                  <a:gd name="T20" fmla="*/ 3 w 4"/>
                  <a:gd name="T21" fmla="*/ 5 h 7"/>
                  <a:gd name="T22" fmla="*/ 3 w 4"/>
                  <a:gd name="T23" fmla="*/ 7 h 7"/>
                  <a:gd name="T24" fmla="*/ 4 w 4"/>
                  <a:gd name="T25" fmla="*/ 7 h 7"/>
                  <a:gd name="T26" fmla="*/ 4 w 4"/>
                  <a:gd name="T27" fmla="*/ 5 h 7"/>
                  <a:gd name="T28" fmla="*/ 3 w 4"/>
                  <a:gd name="T29" fmla="*/ 4 h 7"/>
                  <a:gd name="T30" fmla="*/ 3 w 4"/>
                  <a:gd name="T31"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7">
                    <a:moveTo>
                      <a:pt x="3" y="3"/>
                    </a:moveTo>
                    <a:cubicBezTo>
                      <a:pt x="3" y="3"/>
                      <a:pt x="3" y="2"/>
                      <a:pt x="3" y="2"/>
                    </a:cubicBezTo>
                    <a:cubicBezTo>
                      <a:pt x="3" y="2"/>
                      <a:pt x="3" y="2"/>
                      <a:pt x="3" y="1"/>
                    </a:cubicBezTo>
                    <a:cubicBezTo>
                      <a:pt x="2" y="1"/>
                      <a:pt x="2" y="1"/>
                      <a:pt x="2" y="1"/>
                    </a:cubicBezTo>
                    <a:cubicBezTo>
                      <a:pt x="2" y="0"/>
                      <a:pt x="1" y="0"/>
                      <a:pt x="1" y="1"/>
                    </a:cubicBezTo>
                    <a:cubicBezTo>
                      <a:pt x="1" y="1"/>
                      <a:pt x="0" y="1"/>
                      <a:pt x="1" y="2"/>
                    </a:cubicBezTo>
                    <a:cubicBezTo>
                      <a:pt x="1" y="2"/>
                      <a:pt x="1" y="2"/>
                      <a:pt x="1" y="3"/>
                    </a:cubicBezTo>
                    <a:cubicBezTo>
                      <a:pt x="1" y="3"/>
                      <a:pt x="1" y="3"/>
                      <a:pt x="1" y="3"/>
                    </a:cubicBezTo>
                    <a:cubicBezTo>
                      <a:pt x="1" y="3"/>
                      <a:pt x="2" y="3"/>
                      <a:pt x="2" y="3"/>
                    </a:cubicBezTo>
                    <a:cubicBezTo>
                      <a:pt x="2" y="4"/>
                      <a:pt x="2" y="4"/>
                      <a:pt x="2" y="4"/>
                    </a:cubicBezTo>
                    <a:cubicBezTo>
                      <a:pt x="2" y="5"/>
                      <a:pt x="2" y="5"/>
                      <a:pt x="3" y="5"/>
                    </a:cubicBezTo>
                    <a:cubicBezTo>
                      <a:pt x="3" y="6"/>
                      <a:pt x="3" y="6"/>
                      <a:pt x="3" y="7"/>
                    </a:cubicBezTo>
                    <a:cubicBezTo>
                      <a:pt x="3" y="7"/>
                      <a:pt x="3" y="7"/>
                      <a:pt x="4" y="7"/>
                    </a:cubicBezTo>
                    <a:cubicBezTo>
                      <a:pt x="4" y="6"/>
                      <a:pt x="4" y="6"/>
                      <a:pt x="4" y="5"/>
                    </a:cubicBezTo>
                    <a:cubicBezTo>
                      <a:pt x="4" y="5"/>
                      <a:pt x="4" y="4"/>
                      <a:pt x="3" y="4"/>
                    </a:cubicBezTo>
                    <a:cubicBezTo>
                      <a:pt x="3" y="4"/>
                      <a:pt x="3" y="4"/>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22"/>
              <p:cNvSpPr>
                <a:spLocks noEditPoints="1"/>
              </p:cNvSpPr>
              <p:nvPr/>
            </p:nvSpPr>
            <p:spPr bwMode="auto">
              <a:xfrm>
                <a:off x="3741" y="1129"/>
                <a:ext cx="125" cy="20"/>
              </a:xfrm>
              <a:custGeom>
                <a:avLst/>
                <a:gdLst>
                  <a:gd name="T0" fmla="*/ 2 w 31"/>
                  <a:gd name="T1" fmla="*/ 2 h 5"/>
                  <a:gd name="T2" fmla="*/ 5 w 31"/>
                  <a:gd name="T3" fmla="*/ 2 h 5"/>
                  <a:gd name="T4" fmla="*/ 6 w 31"/>
                  <a:gd name="T5" fmla="*/ 3 h 5"/>
                  <a:gd name="T6" fmla="*/ 7 w 31"/>
                  <a:gd name="T7" fmla="*/ 3 h 5"/>
                  <a:gd name="T8" fmla="*/ 10 w 31"/>
                  <a:gd name="T9" fmla="*/ 3 h 5"/>
                  <a:gd name="T10" fmla="*/ 10 w 31"/>
                  <a:gd name="T11" fmla="*/ 3 h 5"/>
                  <a:gd name="T12" fmla="*/ 10 w 31"/>
                  <a:gd name="T13" fmla="*/ 3 h 5"/>
                  <a:gd name="T14" fmla="*/ 17 w 31"/>
                  <a:gd name="T15" fmla="*/ 3 h 5"/>
                  <a:gd name="T16" fmla="*/ 18 w 31"/>
                  <a:gd name="T17" fmla="*/ 4 h 5"/>
                  <a:gd name="T18" fmla="*/ 19 w 31"/>
                  <a:gd name="T19" fmla="*/ 4 h 5"/>
                  <a:gd name="T20" fmla="*/ 21 w 31"/>
                  <a:gd name="T21" fmla="*/ 4 h 5"/>
                  <a:gd name="T22" fmla="*/ 22 w 31"/>
                  <a:gd name="T23" fmla="*/ 3 h 5"/>
                  <a:gd name="T24" fmla="*/ 22 w 31"/>
                  <a:gd name="T25" fmla="*/ 4 h 5"/>
                  <a:gd name="T26" fmla="*/ 23 w 31"/>
                  <a:gd name="T27" fmla="*/ 4 h 5"/>
                  <a:gd name="T28" fmla="*/ 25 w 31"/>
                  <a:gd name="T29" fmla="*/ 4 h 5"/>
                  <a:gd name="T30" fmla="*/ 26 w 31"/>
                  <a:gd name="T31" fmla="*/ 4 h 5"/>
                  <a:gd name="T32" fmla="*/ 26 w 31"/>
                  <a:gd name="T33" fmla="*/ 4 h 5"/>
                  <a:gd name="T34" fmla="*/ 26 w 31"/>
                  <a:gd name="T35" fmla="*/ 4 h 5"/>
                  <a:gd name="T36" fmla="*/ 27 w 31"/>
                  <a:gd name="T37" fmla="*/ 4 h 5"/>
                  <a:gd name="T38" fmla="*/ 28 w 31"/>
                  <a:gd name="T39" fmla="*/ 4 h 5"/>
                  <a:gd name="T40" fmla="*/ 31 w 31"/>
                  <a:gd name="T41" fmla="*/ 4 h 5"/>
                  <a:gd name="T42" fmla="*/ 31 w 31"/>
                  <a:gd name="T43" fmla="*/ 4 h 5"/>
                  <a:gd name="T44" fmla="*/ 31 w 31"/>
                  <a:gd name="T45" fmla="*/ 3 h 5"/>
                  <a:gd name="T46" fmla="*/ 30 w 31"/>
                  <a:gd name="T47" fmla="*/ 2 h 5"/>
                  <a:gd name="T48" fmla="*/ 28 w 31"/>
                  <a:gd name="T49" fmla="*/ 2 h 5"/>
                  <a:gd name="T50" fmla="*/ 26 w 31"/>
                  <a:gd name="T51" fmla="*/ 2 h 5"/>
                  <a:gd name="T52" fmla="*/ 25 w 31"/>
                  <a:gd name="T53" fmla="*/ 2 h 5"/>
                  <a:gd name="T54" fmla="*/ 25 w 31"/>
                  <a:gd name="T55" fmla="*/ 3 h 5"/>
                  <a:gd name="T56" fmla="*/ 24 w 31"/>
                  <a:gd name="T57" fmla="*/ 2 h 5"/>
                  <a:gd name="T58" fmla="*/ 23 w 31"/>
                  <a:gd name="T59" fmla="*/ 2 h 5"/>
                  <a:gd name="T60" fmla="*/ 22 w 31"/>
                  <a:gd name="T61" fmla="*/ 3 h 5"/>
                  <a:gd name="T62" fmla="*/ 20 w 31"/>
                  <a:gd name="T63" fmla="*/ 2 h 5"/>
                  <a:gd name="T64" fmla="*/ 19 w 31"/>
                  <a:gd name="T65" fmla="*/ 2 h 5"/>
                  <a:gd name="T66" fmla="*/ 19 w 31"/>
                  <a:gd name="T67" fmla="*/ 1 h 5"/>
                  <a:gd name="T68" fmla="*/ 13 w 31"/>
                  <a:gd name="T69" fmla="*/ 1 h 5"/>
                  <a:gd name="T70" fmla="*/ 13 w 31"/>
                  <a:gd name="T71" fmla="*/ 2 h 5"/>
                  <a:gd name="T72" fmla="*/ 11 w 31"/>
                  <a:gd name="T73" fmla="*/ 2 h 5"/>
                  <a:gd name="T74" fmla="*/ 10 w 31"/>
                  <a:gd name="T75" fmla="*/ 2 h 5"/>
                  <a:gd name="T76" fmla="*/ 9 w 31"/>
                  <a:gd name="T77" fmla="*/ 1 h 5"/>
                  <a:gd name="T78" fmla="*/ 7 w 31"/>
                  <a:gd name="T79" fmla="*/ 1 h 5"/>
                  <a:gd name="T80" fmla="*/ 6 w 31"/>
                  <a:gd name="T81" fmla="*/ 1 h 5"/>
                  <a:gd name="T82" fmla="*/ 5 w 31"/>
                  <a:gd name="T83" fmla="*/ 0 h 5"/>
                  <a:gd name="T84" fmla="*/ 3 w 31"/>
                  <a:gd name="T85" fmla="*/ 0 h 5"/>
                  <a:gd name="T86" fmla="*/ 3 w 31"/>
                  <a:gd name="T87" fmla="*/ 0 h 5"/>
                  <a:gd name="T88" fmla="*/ 3 w 31"/>
                  <a:gd name="T89" fmla="*/ 0 h 5"/>
                  <a:gd name="T90" fmla="*/ 3 w 31"/>
                  <a:gd name="T91" fmla="*/ 0 h 5"/>
                  <a:gd name="T92" fmla="*/ 1 w 31"/>
                  <a:gd name="T93" fmla="*/ 0 h 5"/>
                  <a:gd name="T94" fmla="*/ 1 w 31"/>
                  <a:gd name="T95" fmla="*/ 0 h 5"/>
                  <a:gd name="T96" fmla="*/ 1 w 31"/>
                  <a:gd name="T97" fmla="*/ 2 h 5"/>
                  <a:gd name="T98" fmla="*/ 2 w 31"/>
                  <a:gd name="T99" fmla="*/ 2 h 5"/>
                  <a:gd name="T100" fmla="*/ 17 w 31"/>
                  <a:gd name="T101" fmla="*/ 3 h 5"/>
                  <a:gd name="T102" fmla="*/ 17 w 31"/>
                  <a:gd name="T103" fmla="*/ 3 h 5"/>
                  <a:gd name="T104" fmla="*/ 17 w 31"/>
                  <a:gd name="T105" fmla="*/ 3 h 5"/>
                  <a:gd name="T106" fmla="*/ 17 w 31"/>
                  <a:gd name="T10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 h="5">
                    <a:moveTo>
                      <a:pt x="2" y="2"/>
                    </a:moveTo>
                    <a:cubicBezTo>
                      <a:pt x="3" y="2"/>
                      <a:pt x="4" y="2"/>
                      <a:pt x="5" y="2"/>
                    </a:cubicBezTo>
                    <a:cubicBezTo>
                      <a:pt x="5" y="3"/>
                      <a:pt x="6" y="3"/>
                      <a:pt x="6" y="3"/>
                    </a:cubicBezTo>
                    <a:cubicBezTo>
                      <a:pt x="7" y="3"/>
                      <a:pt x="7" y="3"/>
                      <a:pt x="7" y="3"/>
                    </a:cubicBezTo>
                    <a:cubicBezTo>
                      <a:pt x="9" y="4"/>
                      <a:pt x="9" y="4"/>
                      <a:pt x="10" y="3"/>
                    </a:cubicBezTo>
                    <a:cubicBezTo>
                      <a:pt x="10" y="3"/>
                      <a:pt x="10" y="3"/>
                      <a:pt x="10" y="3"/>
                    </a:cubicBezTo>
                    <a:cubicBezTo>
                      <a:pt x="10" y="3"/>
                      <a:pt x="10" y="3"/>
                      <a:pt x="10" y="3"/>
                    </a:cubicBezTo>
                    <a:cubicBezTo>
                      <a:pt x="12" y="3"/>
                      <a:pt x="14" y="3"/>
                      <a:pt x="17" y="3"/>
                    </a:cubicBezTo>
                    <a:cubicBezTo>
                      <a:pt x="17" y="3"/>
                      <a:pt x="17" y="4"/>
                      <a:pt x="18" y="4"/>
                    </a:cubicBezTo>
                    <a:cubicBezTo>
                      <a:pt x="18" y="4"/>
                      <a:pt x="19" y="4"/>
                      <a:pt x="19" y="4"/>
                    </a:cubicBezTo>
                    <a:cubicBezTo>
                      <a:pt x="20" y="4"/>
                      <a:pt x="20" y="4"/>
                      <a:pt x="21" y="4"/>
                    </a:cubicBezTo>
                    <a:cubicBezTo>
                      <a:pt x="21" y="4"/>
                      <a:pt x="21" y="3"/>
                      <a:pt x="22" y="3"/>
                    </a:cubicBezTo>
                    <a:cubicBezTo>
                      <a:pt x="22" y="4"/>
                      <a:pt x="22" y="4"/>
                      <a:pt x="22" y="4"/>
                    </a:cubicBezTo>
                    <a:cubicBezTo>
                      <a:pt x="23" y="4"/>
                      <a:pt x="23" y="4"/>
                      <a:pt x="23" y="4"/>
                    </a:cubicBezTo>
                    <a:cubicBezTo>
                      <a:pt x="23" y="4"/>
                      <a:pt x="24" y="4"/>
                      <a:pt x="25" y="4"/>
                    </a:cubicBezTo>
                    <a:cubicBezTo>
                      <a:pt x="25" y="4"/>
                      <a:pt x="25" y="4"/>
                      <a:pt x="26" y="4"/>
                    </a:cubicBezTo>
                    <a:cubicBezTo>
                      <a:pt x="26" y="4"/>
                      <a:pt x="26" y="4"/>
                      <a:pt x="26" y="4"/>
                    </a:cubicBezTo>
                    <a:cubicBezTo>
                      <a:pt x="26" y="4"/>
                      <a:pt x="26" y="4"/>
                      <a:pt x="26" y="4"/>
                    </a:cubicBezTo>
                    <a:cubicBezTo>
                      <a:pt x="27" y="4"/>
                      <a:pt x="27" y="4"/>
                      <a:pt x="27" y="4"/>
                    </a:cubicBezTo>
                    <a:cubicBezTo>
                      <a:pt x="27" y="4"/>
                      <a:pt x="27" y="4"/>
                      <a:pt x="28" y="4"/>
                    </a:cubicBezTo>
                    <a:cubicBezTo>
                      <a:pt x="29" y="5"/>
                      <a:pt x="30" y="5"/>
                      <a:pt x="31" y="4"/>
                    </a:cubicBezTo>
                    <a:cubicBezTo>
                      <a:pt x="31" y="4"/>
                      <a:pt x="31" y="4"/>
                      <a:pt x="31" y="4"/>
                    </a:cubicBezTo>
                    <a:cubicBezTo>
                      <a:pt x="31" y="3"/>
                      <a:pt x="31" y="3"/>
                      <a:pt x="31" y="3"/>
                    </a:cubicBezTo>
                    <a:cubicBezTo>
                      <a:pt x="31" y="3"/>
                      <a:pt x="31" y="2"/>
                      <a:pt x="30" y="2"/>
                    </a:cubicBezTo>
                    <a:cubicBezTo>
                      <a:pt x="30" y="2"/>
                      <a:pt x="29" y="2"/>
                      <a:pt x="28" y="2"/>
                    </a:cubicBezTo>
                    <a:cubicBezTo>
                      <a:pt x="28" y="3"/>
                      <a:pt x="27" y="3"/>
                      <a:pt x="26" y="2"/>
                    </a:cubicBezTo>
                    <a:cubicBezTo>
                      <a:pt x="26" y="2"/>
                      <a:pt x="26" y="2"/>
                      <a:pt x="25" y="2"/>
                    </a:cubicBezTo>
                    <a:cubicBezTo>
                      <a:pt x="25" y="3"/>
                      <a:pt x="25" y="3"/>
                      <a:pt x="25" y="3"/>
                    </a:cubicBezTo>
                    <a:cubicBezTo>
                      <a:pt x="25" y="3"/>
                      <a:pt x="25" y="2"/>
                      <a:pt x="24" y="2"/>
                    </a:cubicBezTo>
                    <a:cubicBezTo>
                      <a:pt x="24" y="2"/>
                      <a:pt x="23" y="2"/>
                      <a:pt x="23" y="2"/>
                    </a:cubicBezTo>
                    <a:cubicBezTo>
                      <a:pt x="22" y="2"/>
                      <a:pt x="22" y="2"/>
                      <a:pt x="22" y="3"/>
                    </a:cubicBezTo>
                    <a:cubicBezTo>
                      <a:pt x="21" y="2"/>
                      <a:pt x="20" y="2"/>
                      <a:pt x="20" y="2"/>
                    </a:cubicBezTo>
                    <a:cubicBezTo>
                      <a:pt x="20" y="2"/>
                      <a:pt x="20" y="2"/>
                      <a:pt x="19" y="2"/>
                    </a:cubicBezTo>
                    <a:cubicBezTo>
                      <a:pt x="19" y="1"/>
                      <a:pt x="19" y="1"/>
                      <a:pt x="19" y="1"/>
                    </a:cubicBezTo>
                    <a:cubicBezTo>
                      <a:pt x="17" y="1"/>
                      <a:pt x="15" y="1"/>
                      <a:pt x="13" y="1"/>
                    </a:cubicBezTo>
                    <a:cubicBezTo>
                      <a:pt x="13" y="1"/>
                      <a:pt x="13" y="2"/>
                      <a:pt x="13" y="2"/>
                    </a:cubicBezTo>
                    <a:cubicBezTo>
                      <a:pt x="12" y="2"/>
                      <a:pt x="11" y="2"/>
                      <a:pt x="11" y="2"/>
                    </a:cubicBezTo>
                    <a:cubicBezTo>
                      <a:pt x="11" y="2"/>
                      <a:pt x="10" y="2"/>
                      <a:pt x="10" y="2"/>
                    </a:cubicBezTo>
                    <a:cubicBezTo>
                      <a:pt x="10" y="1"/>
                      <a:pt x="10" y="1"/>
                      <a:pt x="9" y="1"/>
                    </a:cubicBezTo>
                    <a:cubicBezTo>
                      <a:pt x="8" y="1"/>
                      <a:pt x="7" y="1"/>
                      <a:pt x="7" y="1"/>
                    </a:cubicBezTo>
                    <a:cubicBezTo>
                      <a:pt x="6" y="1"/>
                      <a:pt x="6" y="1"/>
                      <a:pt x="6" y="1"/>
                    </a:cubicBezTo>
                    <a:cubicBezTo>
                      <a:pt x="6" y="1"/>
                      <a:pt x="5" y="0"/>
                      <a:pt x="5" y="0"/>
                    </a:cubicBezTo>
                    <a:cubicBezTo>
                      <a:pt x="4" y="0"/>
                      <a:pt x="3" y="0"/>
                      <a:pt x="3" y="0"/>
                    </a:cubicBezTo>
                    <a:cubicBezTo>
                      <a:pt x="3" y="0"/>
                      <a:pt x="3" y="0"/>
                      <a:pt x="3" y="0"/>
                    </a:cubicBezTo>
                    <a:cubicBezTo>
                      <a:pt x="3" y="0"/>
                      <a:pt x="3" y="0"/>
                      <a:pt x="3" y="0"/>
                    </a:cubicBezTo>
                    <a:cubicBezTo>
                      <a:pt x="3" y="0"/>
                      <a:pt x="3" y="0"/>
                      <a:pt x="3" y="0"/>
                    </a:cubicBezTo>
                    <a:cubicBezTo>
                      <a:pt x="2" y="0"/>
                      <a:pt x="2" y="0"/>
                      <a:pt x="1" y="0"/>
                    </a:cubicBezTo>
                    <a:cubicBezTo>
                      <a:pt x="1" y="0"/>
                      <a:pt x="1" y="0"/>
                      <a:pt x="1" y="0"/>
                    </a:cubicBezTo>
                    <a:cubicBezTo>
                      <a:pt x="0" y="1"/>
                      <a:pt x="0" y="1"/>
                      <a:pt x="1" y="2"/>
                    </a:cubicBezTo>
                    <a:cubicBezTo>
                      <a:pt x="1" y="2"/>
                      <a:pt x="1" y="2"/>
                      <a:pt x="2" y="2"/>
                    </a:cubicBezTo>
                    <a:close/>
                    <a:moveTo>
                      <a:pt x="17" y="3"/>
                    </a:moveTo>
                    <a:cubicBezTo>
                      <a:pt x="17" y="3"/>
                      <a:pt x="17" y="3"/>
                      <a:pt x="17" y="3"/>
                    </a:cubicBezTo>
                    <a:cubicBezTo>
                      <a:pt x="17" y="3"/>
                      <a:pt x="17" y="3"/>
                      <a:pt x="17" y="3"/>
                    </a:cubicBezTo>
                    <a:cubicBezTo>
                      <a:pt x="17" y="3"/>
                      <a:pt x="17" y="3"/>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23"/>
              <p:cNvSpPr>
                <a:spLocks/>
              </p:cNvSpPr>
              <p:nvPr/>
            </p:nvSpPr>
            <p:spPr bwMode="auto">
              <a:xfrm>
                <a:off x="2688" y="3167"/>
                <a:ext cx="8" cy="8"/>
              </a:xfrm>
              <a:custGeom>
                <a:avLst/>
                <a:gdLst>
                  <a:gd name="T0" fmla="*/ 1 w 2"/>
                  <a:gd name="T1" fmla="*/ 0 h 2"/>
                  <a:gd name="T2" fmla="*/ 0 w 2"/>
                  <a:gd name="T3" fmla="*/ 1 h 2"/>
                  <a:gd name="T4" fmla="*/ 1 w 2"/>
                  <a:gd name="T5" fmla="*/ 2 h 2"/>
                  <a:gd name="T6" fmla="*/ 2 w 2"/>
                  <a:gd name="T7" fmla="*/ 1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1" y="0"/>
                      <a:pt x="0" y="0"/>
                      <a:pt x="0" y="1"/>
                    </a:cubicBezTo>
                    <a:cubicBezTo>
                      <a:pt x="0" y="1"/>
                      <a:pt x="0" y="2"/>
                      <a:pt x="1" y="2"/>
                    </a:cubicBezTo>
                    <a:cubicBezTo>
                      <a:pt x="2" y="2"/>
                      <a:pt x="2" y="2"/>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24"/>
              <p:cNvSpPr>
                <a:spLocks noEditPoints="1"/>
              </p:cNvSpPr>
              <p:nvPr/>
            </p:nvSpPr>
            <p:spPr bwMode="auto">
              <a:xfrm>
                <a:off x="2817" y="3260"/>
                <a:ext cx="65" cy="72"/>
              </a:xfrm>
              <a:custGeom>
                <a:avLst/>
                <a:gdLst>
                  <a:gd name="T0" fmla="*/ 14 w 16"/>
                  <a:gd name="T1" fmla="*/ 14 h 18"/>
                  <a:gd name="T2" fmla="*/ 14 w 16"/>
                  <a:gd name="T3" fmla="*/ 14 h 18"/>
                  <a:gd name="T4" fmla="*/ 13 w 16"/>
                  <a:gd name="T5" fmla="*/ 12 h 18"/>
                  <a:gd name="T6" fmla="*/ 12 w 16"/>
                  <a:gd name="T7" fmla="*/ 11 h 18"/>
                  <a:gd name="T8" fmla="*/ 11 w 16"/>
                  <a:gd name="T9" fmla="*/ 9 h 18"/>
                  <a:gd name="T10" fmla="*/ 10 w 16"/>
                  <a:gd name="T11" fmla="*/ 9 h 18"/>
                  <a:gd name="T12" fmla="*/ 9 w 16"/>
                  <a:gd name="T13" fmla="*/ 8 h 18"/>
                  <a:gd name="T14" fmla="*/ 9 w 16"/>
                  <a:gd name="T15" fmla="*/ 7 h 18"/>
                  <a:gd name="T16" fmla="*/ 8 w 16"/>
                  <a:gd name="T17" fmla="*/ 7 h 18"/>
                  <a:gd name="T18" fmla="*/ 7 w 16"/>
                  <a:gd name="T19" fmla="*/ 6 h 18"/>
                  <a:gd name="T20" fmla="*/ 7 w 16"/>
                  <a:gd name="T21" fmla="*/ 6 h 18"/>
                  <a:gd name="T22" fmla="*/ 6 w 16"/>
                  <a:gd name="T23" fmla="*/ 5 h 18"/>
                  <a:gd name="T24" fmla="*/ 4 w 16"/>
                  <a:gd name="T25" fmla="*/ 3 h 18"/>
                  <a:gd name="T26" fmla="*/ 4 w 16"/>
                  <a:gd name="T27" fmla="*/ 2 h 18"/>
                  <a:gd name="T28" fmla="*/ 3 w 16"/>
                  <a:gd name="T29" fmla="*/ 1 h 18"/>
                  <a:gd name="T30" fmla="*/ 1 w 16"/>
                  <a:gd name="T31" fmla="*/ 0 h 18"/>
                  <a:gd name="T32" fmla="*/ 1 w 16"/>
                  <a:gd name="T33" fmla="*/ 2 h 18"/>
                  <a:gd name="T34" fmla="*/ 2 w 16"/>
                  <a:gd name="T35" fmla="*/ 2 h 18"/>
                  <a:gd name="T36" fmla="*/ 2 w 16"/>
                  <a:gd name="T37" fmla="*/ 3 h 18"/>
                  <a:gd name="T38" fmla="*/ 3 w 16"/>
                  <a:gd name="T39" fmla="*/ 4 h 18"/>
                  <a:gd name="T40" fmla="*/ 3 w 16"/>
                  <a:gd name="T41" fmla="*/ 4 h 18"/>
                  <a:gd name="T42" fmla="*/ 3 w 16"/>
                  <a:gd name="T43" fmla="*/ 5 h 18"/>
                  <a:gd name="T44" fmla="*/ 5 w 16"/>
                  <a:gd name="T45" fmla="*/ 6 h 18"/>
                  <a:gd name="T46" fmla="*/ 5 w 16"/>
                  <a:gd name="T47" fmla="*/ 6 h 18"/>
                  <a:gd name="T48" fmla="*/ 6 w 16"/>
                  <a:gd name="T49" fmla="*/ 7 h 18"/>
                  <a:gd name="T50" fmla="*/ 6 w 16"/>
                  <a:gd name="T51" fmla="*/ 7 h 18"/>
                  <a:gd name="T52" fmla="*/ 7 w 16"/>
                  <a:gd name="T53" fmla="*/ 8 h 18"/>
                  <a:gd name="T54" fmla="*/ 8 w 16"/>
                  <a:gd name="T55" fmla="*/ 10 h 18"/>
                  <a:gd name="T56" fmla="*/ 10 w 16"/>
                  <a:gd name="T57" fmla="*/ 12 h 18"/>
                  <a:gd name="T58" fmla="*/ 13 w 16"/>
                  <a:gd name="T59" fmla="*/ 15 h 18"/>
                  <a:gd name="T60" fmla="*/ 15 w 16"/>
                  <a:gd name="T61" fmla="*/ 17 h 18"/>
                  <a:gd name="T62" fmla="*/ 16 w 16"/>
                  <a:gd name="T63" fmla="*/ 18 h 18"/>
                  <a:gd name="T64" fmla="*/ 16 w 16"/>
                  <a:gd name="T65" fmla="*/ 17 h 18"/>
                  <a:gd name="T66" fmla="*/ 2 w 16"/>
                  <a:gd name="T67" fmla="*/ 2 h 18"/>
                  <a:gd name="T68" fmla="*/ 2 w 16"/>
                  <a:gd name="T6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 h="18">
                    <a:moveTo>
                      <a:pt x="14" y="14"/>
                    </a:moveTo>
                    <a:cubicBezTo>
                      <a:pt x="14" y="14"/>
                      <a:pt x="14" y="14"/>
                      <a:pt x="14" y="14"/>
                    </a:cubicBezTo>
                    <a:cubicBezTo>
                      <a:pt x="14" y="14"/>
                      <a:pt x="14" y="14"/>
                      <a:pt x="14" y="14"/>
                    </a:cubicBezTo>
                    <a:cubicBezTo>
                      <a:pt x="14" y="14"/>
                      <a:pt x="14" y="14"/>
                      <a:pt x="14" y="14"/>
                    </a:cubicBezTo>
                    <a:cubicBezTo>
                      <a:pt x="14" y="14"/>
                      <a:pt x="14" y="13"/>
                      <a:pt x="13" y="13"/>
                    </a:cubicBezTo>
                    <a:cubicBezTo>
                      <a:pt x="13" y="12"/>
                      <a:pt x="13" y="12"/>
                      <a:pt x="13" y="12"/>
                    </a:cubicBezTo>
                    <a:cubicBezTo>
                      <a:pt x="13" y="12"/>
                      <a:pt x="13" y="12"/>
                      <a:pt x="13" y="12"/>
                    </a:cubicBezTo>
                    <a:cubicBezTo>
                      <a:pt x="13" y="11"/>
                      <a:pt x="12" y="11"/>
                      <a:pt x="12" y="11"/>
                    </a:cubicBezTo>
                    <a:cubicBezTo>
                      <a:pt x="11" y="10"/>
                      <a:pt x="11" y="10"/>
                      <a:pt x="11" y="10"/>
                    </a:cubicBezTo>
                    <a:cubicBezTo>
                      <a:pt x="11" y="10"/>
                      <a:pt x="11" y="10"/>
                      <a:pt x="11" y="9"/>
                    </a:cubicBezTo>
                    <a:cubicBezTo>
                      <a:pt x="11" y="9"/>
                      <a:pt x="11" y="9"/>
                      <a:pt x="10" y="9"/>
                    </a:cubicBezTo>
                    <a:cubicBezTo>
                      <a:pt x="10" y="9"/>
                      <a:pt x="10" y="9"/>
                      <a:pt x="10" y="9"/>
                    </a:cubicBezTo>
                    <a:cubicBezTo>
                      <a:pt x="10" y="9"/>
                      <a:pt x="10" y="9"/>
                      <a:pt x="9" y="9"/>
                    </a:cubicBezTo>
                    <a:cubicBezTo>
                      <a:pt x="9" y="8"/>
                      <a:pt x="9" y="8"/>
                      <a:pt x="9" y="8"/>
                    </a:cubicBezTo>
                    <a:cubicBezTo>
                      <a:pt x="9" y="8"/>
                      <a:pt x="9" y="8"/>
                      <a:pt x="9" y="7"/>
                    </a:cubicBezTo>
                    <a:cubicBezTo>
                      <a:pt x="9" y="7"/>
                      <a:pt x="9" y="7"/>
                      <a:pt x="9" y="7"/>
                    </a:cubicBezTo>
                    <a:cubicBezTo>
                      <a:pt x="9" y="7"/>
                      <a:pt x="9" y="7"/>
                      <a:pt x="9" y="7"/>
                    </a:cubicBezTo>
                    <a:cubicBezTo>
                      <a:pt x="9" y="7"/>
                      <a:pt x="8" y="7"/>
                      <a:pt x="8" y="7"/>
                    </a:cubicBezTo>
                    <a:cubicBezTo>
                      <a:pt x="8" y="7"/>
                      <a:pt x="8" y="7"/>
                      <a:pt x="8" y="7"/>
                    </a:cubicBezTo>
                    <a:cubicBezTo>
                      <a:pt x="8" y="7"/>
                      <a:pt x="8" y="6"/>
                      <a:pt x="7" y="6"/>
                    </a:cubicBezTo>
                    <a:cubicBezTo>
                      <a:pt x="7" y="6"/>
                      <a:pt x="7" y="6"/>
                      <a:pt x="7" y="6"/>
                    </a:cubicBezTo>
                    <a:cubicBezTo>
                      <a:pt x="7" y="6"/>
                      <a:pt x="7" y="6"/>
                      <a:pt x="7" y="6"/>
                    </a:cubicBezTo>
                    <a:cubicBezTo>
                      <a:pt x="7" y="6"/>
                      <a:pt x="7" y="6"/>
                      <a:pt x="7" y="6"/>
                    </a:cubicBezTo>
                    <a:cubicBezTo>
                      <a:pt x="6" y="6"/>
                      <a:pt x="6" y="6"/>
                      <a:pt x="6" y="5"/>
                    </a:cubicBezTo>
                    <a:cubicBezTo>
                      <a:pt x="6" y="5"/>
                      <a:pt x="5" y="4"/>
                      <a:pt x="5" y="4"/>
                    </a:cubicBezTo>
                    <a:cubicBezTo>
                      <a:pt x="5" y="4"/>
                      <a:pt x="5" y="3"/>
                      <a:pt x="4" y="3"/>
                    </a:cubicBezTo>
                    <a:cubicBezTo>
                      <a:pt x="4" y="3"/>
                      <a:pt x="4" y="3"/>
                      <a:pt x="4" y="3"/>
                    </a:cubicBezTo>
                    <a:cubicBezTo>
                      <a:pt x="4" y="3"/>
                      <a:pt x="4" y="3"/>
                      <a:pt x="4" y="2"/>
                    </a:cubicBezTo>
                    <a:cubicBezTo>
                      <a:pt x="3" y="2"/>
                      <a:pt x="3" y="2"/>
                      <a:pt x="3" y="1"/>
                    </a:cubicBezTo>
                    <a:cubicBezTo>
                      <a:pt x="3" y="1"/>
                      <a:pt x="3" y="1"/>
                      <a:pt x="3" y="1"/>
                    </a:cubicBezTo>
                    <a:cubicBezTo>
                      <a:pt x="3" y="1"/>
                      <a:pt x="3" y="1"/>
                      <a:pt x="2" y="1"/>
                    </a:cubicBezTo>
                    <a:cubicBezTo>
                      <a:pt x="2" y="1"/>
                      <a:pt x="1" y="0"/>
                      <a:pt x="1" y="0"/>
                    </a:cubicBezTo>
                    <a:cubicBezTo>
                      <a:pt x="1" y="0"/>
                      <a:pt x="1" y="0"/>
                      <a:pt x="0" y="0"/>
                    </a:cubicBezTo>
                    <a:cubicBezTo>
                      <a:pt x="0" y="1"/>
                      <a:pt x="0" y="1"/>
                      <a:pt x="1" y="2"/>
                    </a:cubicBezTo>
                    <a:cubicBezTo>
                      <a:pt x="1" y="2"/>
                      <a:pt x="1" y="2"/>
                      <a:pt x="2" y="2"/>
                    </a:cubicBezTo>
                    <a:cubicBezTo>
                      <a:pt x="2" y="2"/>
                      <a:pt x="2" y="2"/>
                      <a:pt x="2" y="2"/>
                    </a:cubicBezTo>
                    <a:cubicBezTo>
                      <a:pt x="2" y="2"/>
                      <a:pt x="2" y="3"/>
                      <a:pt x="2" y="3"/>
                    </a:cubicBezTo>
                    <a:cubicBezTo>
                      <a:pt x="2" y="3"/>
                      <a:pt x="2" y="3"/>
                      <a:pt x="2" y="3"/>
                    </a:cubicBezTo>
                    <a:cubicBezTo>
                      <a:pt x="2" y="3"/>
                      <a:pt x="2" y="3"/>
                      <a:pt x="2" y="3"/>
                    </a:cubicBezTo>
                    <a:cubicBezTo>
                      <a:pt x="3" y="3"/>
                      <a:pt x="3" y="3"/>
                      <a:pt x="3" y="4"/>
                    </a:cubicBezTo>
                    <a:cubicBezTo>
                      <a:pt x="3" y="4"/>
                      <a:pt x="3" y="4"/>
                      <a:pt x="3" y="4"/>
                    </a:cubicBezTo>
                    <a:cubicBezTo>
                      <a:pt x="3" y="4"/>
                      <a:pt x="3" y="4"/>
                      <a:pt x="3" y="4"/>
                    </a:cubicBezTo>
                    <a:cubicBezTo>
                      <a:pt x="3" y="4"/>
                      <a:pt x="3" y="4"/>
                      <a:pt x="3" y="4"/>
                    </a:cubicBezTo>
                    <a:cubicBezTo>
                      <a:pt x="3" y="4"/>
                      <a:pt x="3" y="5"/>
                      <a:pt x="3" y="5"/>
                    </a:cubicBezTo>
                    <a:cubicBezTo>
                      <a:pt x="3" y="5"/>
                      <a:pt x="4" y="5"/>
                      <a:pt x="4" y="6"/>
                    </a:cubicBezTo>
                    <a:cubicBezTo>
                      <a:pt x="4" y="6"/>
                      <a:pt x="5" y="6"/>
                      <a:pt x="5" y="6"/>
                    </a:cubicBezTo>
                    <a:cubicBezTo>
                      <a:pt x="5" y="6"/>
                      <a:pt x="5" y="6"/>
                      <a:pt x="5" y="6"/>
                    </a:cubicBezTo>
                    <a:cubicBezTo>
                      <a:pt x="5" y="6"/>
                      <a:pt x="5" y="6"/>
                      <a:pt x="5" y="6"/>
                    </a:cubicBezTo>
                    <a:cubicBezTo>
                      <a:pt x="5" y="6"/>
                      <a:pt x="5" y="6"/>
                      <a:pt x="5" y="6"/>
                    </a:cubicBezTo>
                    <a:cubicBezTo>
                      <a:pt x="5" y="7"/>
                      <a:pt x="6" y="7"/>
                      <a:pt x="6" y="7"/>
                    </a:cubicBezTo>
                    <a:cubicBezTo>
                      <a:pt x="6" y="7"/>
                      <a:pt x="6" y="7"/>
                      <a:pt x="6" y="7"/>
                    </a:cubicBezTo>
                    <a:cubicBezTo>
                      <a:pt x="6" y="7"/>
                      <a:pt x="6" y="7"/>
                      <a:pt x="6" y="7"/>
                    </a:cubicBezTo>
                    <a:cubicBezTo>
                      <a:pt x="6" y="7"/>
                      <a:pt x="6" y="7"/>
                      <a:pt x="6" y="7"/>
                    </a:cubicBezTo>
                    <a:cubicBezTo>
                      <a:pt x="6" y="8"/>
                      <a:pt x="6" y="8"/>
                      <a:pt x="7" y="8"/>
                    </a:cubicBezTo>
                    <a:cubicBezTo>
                      <a:pt x="7" y="9"/>
                      <a:pt x="7" y="9"/>
                      <a:pt x="8" y="9"/>
                    </a:cubicBezTo>
                    <a:cubicBezTo>
                      <a:pt x="8" y="9"/>
                      <a:pt x="8" y="9"/>
                      <a:pt x="8" y="10"/>
                    </a:cubicBezTo>
                    <a:cubicBezTo>
                      <a:pt x="8" y="10"/>
                      <a:pt x="8" y="10"/>
                      <a:pt x="9" y="11"/>
                    </a:cubicBezTo>
                    <a:cubicBezTo>
                      <a:pt x="9" y="11"/>
                      <a:pt x="9" y="12"/>
                      <a:pt x="10" y="12"/>
                    </a:cubicBezTo>
                    <a:cubicBezTo>
                      <a:pt x="10" y="13"/>
                      <a:pt x="11" y="13"/>
                      <a:pt x="11" y="14"/>
                    </a:cubicBezTo>
                    <a:cubicBezTo>
                      <a:pt x="12" y="14"/>
                      <a:pt x="12" y="15"/>
                      <a:pt x="13" y="15"/>
                    </a:cubicBezTo>
                    <a:cubicBezTo>
                      <a:pt x="13" y="15"/>
                      <a:pt x="13" y="15"/>
                      <a:pt x="14" y="16"/>
                    </a:cubicBezTo>
                    <a:cubicBezTo>
                      <a:pt x="14" y="16"/>
                      <a:pt x="15" y="16"/>
                      <a:pt x="15" y="17"/>
                    </a:cubicBezTo>
                    <a:cubicBezTo>
                      <a:pt x="15" y="17"/>
                      <a:pt x="15" y="17"/>
                      <a:pt x="15" y="18"/>
                    </a:cubicBezTo>
                    <a:cubicBezTo>
                      <a:pt x="15" y="18"/>
                      <a:pt x="15" y="18"/>
                      <a:pt x="16" y="18"/>
                    </a:cubicBezTo>
                    <a:cubicBezTo>
                      <a:pt x="16" y="18"/>
                      <a:pt x="16" y="18"/>
                      <a:pt x="16" y="17"/>
                    </a:cubicBezTo>
                    <a:cubicBezTo>
                      <a:pt x="16" y="17"/>
                      <a:pt x="16" y="17"/>
                      <a:pt x="16" y="17"/>
                    </a:cubicBezTo>
                    <a:cubicBezTo>
                      <a:pt x="16" y="16"/>
                      <a:pt x="16" y="15"/>
                      <a:pt x="14" y="14"/>
                    </a:cubicBezTo>
                    <a:close/>
                    <a:moveTo>
                      <a:pt x="2" y="2"/>
                    </a:moveTo>
                    <a:cubicBezTo>
                      <a:pt x="2" y="2"/>
                      <a:pt x="2" y="2"/>
                      <a:pt x="2" y="2"/>
                    </a:cubicBezTo>
                    <a:cubicBezTo>
                      <a:pt x="2"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25"/>
              <p:cNvSpPr>
                <a:spLocks/>
              </p:cNvSpPr>
              <p:nvPr/>
            </p:nvSpPr>
            <p:spPr bwMode="auto">
              <a:xfrm>
                <a:off x="2519" y="2368"/>
                <a:ext cx="8" cy="12"/>
              </a:xfrm>
              <a:custGeom>
                <a:avLst/>
                <a:gdLst>
                  <a:gd name="T0" fmla="*/ 2 w 2"/>
                  <a:gd name="T1" fmla="*/ 2 h 3"/>
                  <a:gd name="T2" fmla="*/ 2 w 2"/>
                  <a:gd name="T3" fmla="*/ 1 h 3"/>
                  <a:gd name="T4" fmla="*/ 1 w 2"/>
                  <a:gd name="T5" fmla="*/ 1 h 3"/>
                  <a:gd name="T6" fmla="*/ 1 w 2"/>
                  <a:gd name="T7" fmla="*/ 2 h 3"/>
                  <a:gd name="T8" fmla="*/ 0 w 2"/>
                  <a:gd name="T9" fmla="*/ 2 h 3"/>
                  <a:gd name="T10" fmla="*/ 0 w 2"/>
                  <a:gd name="T11" fmla="*/ 3 h 3"/>
                  <a:gd name="T12" fmla="*/ 1 w 2"/>
                  <a:gd name="T13" fmla="*/ 3 h 3"/>
                  <a:gd name="T14" fmla="*/ 2 w 2"/>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2"/>
                    </a:moveTo>
                    <a:cubicBezTo>
                      <a:pt x="2" y="1"/>
                      <a:pt x="2" y="1"/>
                      <a:pt x="2" y="1"/>
                    </a:cubicBezTo>
                    <a:cubicBezTo>
                      <a:pt x="1" y="0"/>
                      <a:pt x="1" y="1"/>
                      <a:pt x="1" y="1"/>
                    </a:cubicBezTo>
                    <a:cubicBezTo>
                      <a:pt x="1" y="1"/>
                      <a:pt x="1" y="2"/>
                      <a:pt x="1" y="2"/>
                    </a:cubicBezTo>
                    <a:cubicBezTo>
                      <a:pt x="0" y="2"/>
                      <a:pt x="0" y="2"/>
                      <a:pt x="0" y="2"/>
                    </a:cubicBezTo>
                    <a:cubicBezTo>
                      <a:pt x="0" y="2"/>
                      <a:pt x="0" y="3"/>
                      <a:pt x="0" y="3"/>
                    </a:cubicBezTo>
                    <a:cubicBezTo>
                      <a:pt x="0" y="3"/>
                      <a:pt x="1" y="3"/>
                      <a:pt x="1" y="3"/>
                    </a:cubicBezTo>
                    <a:cubicBezTo>
                      <a:pt x="2" y="3"/>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6"/>
              <p:cNvSpPr>
                <a:spLocks/>
              </p:cNvSpPr>
              <p:nvPr/>
            </p:nvSpPr>
            <p:spPr bwMode="auto">
              <a:xfrm>
                <a:off x="4580" y="1391"/>
                <a:ext cx="12" cy="13"/>
              </a:xfrm>
              <a:custGeom>
                <a:avLst/>
                <a:gdLst>
                  <a:gd name="T0" fmla="*/ 2 w 3"/>
                  <a:gd name="T1" fmla="*/ 3 h 3"/>
                  <a:gd name="T2" fmla="*/ 2 w 3"/>
                  <a:gd name="T3" fmla="*/ 2 h 3"/>
                  <a:gd name="T4" fmla="*/ 2 w 3"/>
                  <a:gd name="T5" fmla="*/ 0 h 3"/>
                  <a:gd name="T6" fmla="*/ 1 w 3"/>
                  <a:gd name="T7" fmla="*/ 1 h 3"/>
                  <a:gd name="T8" fmla="*/ 1 w 3"/>
                  <a:gd name="T9" fmla="*/ 2 h 3"/>
                  <a:gd name="T10" fmla="*/ 2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2" y="3"/>
                    </a:moveTo>
                    <a:cubicBezTo>
                      <a:pt x="2" y="3"/>
                      <a:pt x="2" y="2"/>
                      <a:pt x="2" y="2"/>
                    </a:cubicBezTo>
                    <a:cubicBezTo>
                      <a:pt x="3" y="1"/>
                      <a:pt x="3" y="1"/>
                      <a:pt x="2" y="0"/>
                    </a:cubicBezTo>
                    <a:cubicBezTo>
                      <a:pt x="2" y="0"/>
                      <a:pt x="1" y="0"/>
                      <a:pt x="1" y="1"/>
                    </a:cubicBezTo>
                    <a:cubicBezTo>
                      <a:pt x="1" y="1"/>
                      <a:pt x="0" y="1"/>
                      <a:pt x="1" y="2"/>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27"/>
              <p:cNvSpPr>
                <a:spLocks/>
              </p:cNvSpPr>
              <p:nvPr/>
            </p:nvSpPr>
            <p:spPr bwMode="auto">
              <a:xfrm>
                <a:off x="2866" y="1432"/>
                <a:ext cx="8" cy="20"/>
              </a:xfrm>
              <a:custGeom>
                <a:avLst/>
                <a:gdLst>
                  <a:gd name="T0" fmla="*/ 0 w 2"/>
                  <a:gd name="T1" fmla="*/ 4 h 5"/>
                  <a:gd name="T2" fmla="*/ 1 w 2"/>
                  <a:gd name="T3" fmla="*/ 4 h 5"/>
                  <a:gd name="T4" fmla="*/ 2 w 2"/>
                  <a:gd name="T5" fmla="*/ 3 h 5"/>
                  <a:gd name="T6" fmla="*/ 2 w 2"/>
                  <a:gd name="T7" fmla="*/ 4 h 5"/>
                  <a:gd name="T8" fmla="*/ 2 w 2"/>
                  <a:gd name="T9" fmla="*/ 3 h 5"/>
                  <a:gd name="T10" fmla="*/ 2 w 2"/>
                  <a:gd name="T11" fmla="*/ 1 h 5"/>
                  <a:gd name="T12" fmla="*/ 1 w 2"/>
                  <a:gd name="T13" fmla="*/ 1 h 5"/>
                  <a:gd name="T14" fmla="*/ 1 w 2"/>
                  <a:gd name="T15" fmla="*/ 1 h 5"/>
                  <a:gd name="T16" fmla="*/ 0 w 2"/>
                  <a:gd name="T17" fmla="*/ 4 h 5"/>
                  <a:gd name="T18" fmla="*/ 0 w 2"/>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5">
                    <a:moveTo>
                      <a:pt x="0" y="4"/>
                    </a:moveTo>
                    <a:cubicBezTo>
                      <a:pt x="0" y="5"/>
                      <a:pt x="0" y="5"/>
                      <a:pt x="1" y="4"/>
                    </a:cubicBezTo>
                    <a:cubicBezTo>
                      <a:pt x="1" y="4"/>
                      <a:pt x="1" y="4"/>
                      <a:pt x="2" y="3"/>
                    </a:cubicBezTo>
                    <a:cubicBezTo>
                      <a:pt x="2" y="3"/>
                      <a:pt x="2" y="4"/>
                      <a:pt x="2" y="4"/>
                    </a:cubicBezTo>
                    <a:cubicBezTo>
                      <a:pt x="2" y="3"/>
                      <a:pt x="2" y="3"/>
                      <a:pt x="2" y="3"/>
                    </a:cubicBezTo>
                    <a:cubicBezTo>
                      <a:pt x="2" y="2"/>
                      <a:pt x="2" y="2"/>
                      <a:pt x="2" y="1"/>
                    </a:cubicBezTo>
                    <a:cubicBezTo>
                      <a:pt x="2" y="0"/>
                      <a:pt x="2" y="0"/>
                      <a:pt x="1" y="1"/>
                    </a:cubicBezTo>
                    <a:cubicBezTo>
                      <a:pt x="1" y="1"/>
                      <a:pt x="1" y="1"/>
                      <a:pt x="1" y="1"/>
                    </a:cubicBezTo>
                    <a:cubicBezTo>
                      <a:pt x="0" y="2"/>
                      <a:pt x="0" y="3"/>
                      <a:pt x="0"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28"/>
              <p:cNvSpPr>
                <a:spLocks/>
              </p:cNvSpPr>
              <p:nvPr/>
            </p:nvSpPr>
            <p:spPr bwMode="auto">
              <a:xfrm>
                <a:off x="3939" y="1145"/>
                <a:ext cx="8" cy="12"/>
              </a:xfrm>
              <a:custGeom>
                <a:avLst/>
                <a:gdLst>
                  <a:gd name="T0" fmla="*/ 1 w 2"/>
                  <a:gd name="T1" fmla="*/ 2 h 3"/>
                  <a:gd name="T2" fmla="*/ 1 w 2"/>
                  <a:gd name="T3" fmla="*/ 2 h 3"/>
                  <a:gd name="T4" fmla="*/ 2 w 2"/>
                  <a:gd name="T5" fmla="*/ 2 h 3"/>
                  <a:gd name="T6" fmla="*/ 2 w 2"/>
                  <a:gd name="T7" fmla="*/ 1 h 3"/>
                  <a:gd name="T8" fmla="*/ 1 w 2"/>
                  <a:gd name="T9" fmla="*/ 1 h 3"/>
                  <a:gd name="T10" fmla="*/ 0 w 2"/>
                  <a:gd name="T11" fmla="*/ 1 h 3"/>
                  <a:gd name="T12" fmla="*/ 1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2"/>
                    </a:moveTo>
                    <a:cubicBezTo>
                      <a:pt x="1" y="2"/>
                      <a:pt x="1" y="2"/>
                      <a:pt x="1" y="2"/>
                    </a:cubicBezTo>
                    <a:cubicBezTo>
                      <a:pt x="1" y="2"/>
                      <a:pt x="1" y="3"/>
                      <a:pt x="2" y="2"/>
                    </a:cubicBezTo>
                    <a:cubicBezTo>
                      <a:pt x="2" y="2"/>
                      <a:pt x="2" y="2"/>
                      <a:pt x="2" y="1"/>
                    </a:cubicBezTo>
                    <a:cubicBezTo>
                      <a:pt x="2" y="1"/>
                      <a:pt x="2" y="1"/>
                      <a:pt x="1" y="1"/>
                    </a:cubicBezTo>
                    <a:cubicBezTo>
                      <a:pt x="1" y="0"/>
                      <a:pt x="0" y="1"/>
                      <a:pt x="0" y="1"/>
                    </a:cubicBezTo>
                    <a:cubicBezTo>
                      <a:pt x="0" y="2"/>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29"/>
              <p:cNvSpPr>
                <a:spLocks/>
              </p:cNvSpPr>
              <p:nvPr/>
            </p:nvSpPr>
            <p:spPr bwMode="auto">
              <a:xfrm>
                <a:off x="2596" y="1968"/>
                <a:ext cx="12" cy="9"/>
              </a:xfrm>
              <a:custGeom>
                <a:avLst/>
                <a:gdLst>
                  <a:gd name="T0" fmla="*/ 2 w 3"/>
                  <a:gd name="T1" fmla="*/ 1 h 2"/>
                  <a:gd name="T2" fmla="*/ 2 w 3"/>
                  <a:gd name="T3" fmla="*/ 0 h 2"/>
                  <a:gd name="T4" fmla="*/ 1 w 3"/>
                  <a:gd name="T5" fmla="*/ 0 h 2"/>
                  <a:gd name="T6" fmla="*/ 1 w 3"/>
                  <a:gd name="T7" fmla="*/ 0 h 2"/>
                  <a:gd name="T8" fmla="*/ 0 w 3"/>
                  <a:gd name="T9" fmla="*/ 0 h 2"/>
                  <a:gd name="T10" fmla="*/ 1 w 3"/>
                  <a:gd name="T11" fmla="*/ 1 h 2"/>
                  <a:gd name="T12" fmla="*/ 1 w 3"/>
                  <a:gd name="T13" fmla="*/ 2 h 2"/>
                  <a:gd name="T14" fmla="*/ 2 w 3"/>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
                    <a:moveTo>
                      <a:pt x="2" y="1"/>
                    </a:moveTo>
                    <a:cubicBezTo>
                      <a:pt x="3" y="1"/>
                      <a:pt x="2" y="0"/>
                      <a:pt x="2" y="0"/>
                    </a:cubicBezTo>
                    <a:cubicBezTo>
                      <a:pt x="2" y="0"/>
                      <a:pt x="1" y="0"/>
                      <a:pt x="1" y="0"/>
                    </a:cubicBezTo>
                    <a:cubicBezTo>
                      <a:pt x="1" y="0"/>
                      <a:pt x="1" y="0"/>
                      <a:pt x="1" y="0"/>
                    </a:cubicBezTo>
                    <a:cubicBezTo>
                      <a:pt x="1" y="0"/>
                      <a:pt x="1" y="0"/>
                      <a:pt x="0" y="0"/>
                    </a:cubicBezTo>
                    <a:cubicBezTo>
                      <a:pt x="0" y="1"/>
                      <a:pt x="0" y="1"/>
                      <a:pt x="1" y="1"/>
                    </a:cubicBezTo>
                    <a:cubicBezTo>
                      <a:pt x="1" y="1"/>
                      <a:pt x="1" y="2"/>
                      <a:pt x="1"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0"/>
              <p:cNvSpPr>
                <a:spLocks/>
              </p:cNvSpPr>
              <p:nvPr/>
            </p:nvSpPr>
            <p:spPr bwMode="auto">
              <a:xfrm>
                <a:off x="3104" y="3425"/>
                <a:ext cx="16" cy="12"/>
              </a:xfrm>
              <a:custGeom>
                <a:avLst/>
                <a:gdLst>
                  <a:gd name="T0" fmla="*/ 3 w 4"/>
                  <a:gd name="T1" fmla="*/ 1 h 3"/>
                  <a:gd name="T2" fmla="*/ 2 w 4"/>
                  <a:gd name="T3" fmla="*/ 1 h 3"/>
                  <a:gd name="T4" fmla="*/ 0 w 4"/>
                  <a:gd name="T5" fmla="*/ 1 h 3"/>
                  <a:gd name="T6" fmla="*/ 2 w 4"/>
                  <a:gd name="T7" fmla="*/ 2 h 3"/>
                  <a:gd name="T8" fmla="*/ 3 w 4"/>
                  <a:gd name="T9" fmla="*/ 2 h 3"/>
                  <a:gd name="T10" fmla="*/ 3 w 4"/>
                  <a:gd name="T11" fmla="*/ 1 h 3"/>
                </a:gdLst>
                <a:ahLst/>
                <a:cxnLst>
                  <a:cxn ang="0">
                    <a:pos x="T0" y="T1"/>
                  </a:cxn>
                  <a:cxn ang="0">
                    <a:pos x="T2" y="T3"/>
                  </a:cxn>
                  <a:cxn ang="0">
                    <a:pos x="T4" y="T5"/>
                  </a:cxn>
                  <a:cxn ang="0">
                    <a:pos x="T6" y="T7"/>
                  </a:cxn>
                  <a:cxn ang="0">
                    <a:pos x="T8" y="T9"/>
                  </a:cxn>
                  <a:cxn ang="0">
                    <a:pos x="T10" y="T11"/>
                  </a:cxn>
                </a:cxnLst>
                <a:rect l="0" t="0" r="r" b="b"/>
                <a:pathLst>
                  <a:path w="4" h="3">
                    <a:moveTo>
                      <a:pt x="3" y="1"/>
                    </a:moveTo>
                    <a:cubicBezTo>
                      <a:pt x="3" y="1"/>
                      <a:pt x="3" y="1"/>
                      <a:pt x="2" y="1"/>
                    </a:cubicBezTo>
                    <a:cubicBezTo>
                      <a:pt x="2" y="0"/>
                      <a:pt x="1" y="0"/>
                      <a:pt x="0" y="1"/>
                    </a:cubicBezTo>
                    <a:cubicBezTo>
                      <a:pt x="1" y="1"/>
                      <a:pt x="2" y="1"/>
                      <a:pt x="2" y="2"/>
                    </a:cubicBezTo>
                    <a:cubicBezTo>
                      <a:pt x="3" y="3"/>
                      <a:pt x="3" y="3"/>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1"/>
              <p:cNvSpPr>
                <a:spLocks/>
              </p:cNvSpPr>
              <p:nvPr/>
            </p:nvSpPr>
            <p:spPr bwMode="auto">
              <a:xfrm>
                <a:off x="3088" y="3393"/>
                <a:ext cx="8" cy="12"/>
              </a:xfrm>
              <a:custGeom>
                <a:avLst/>
                <a:gdLst>
                  <a:gd name="T0" fmla="*/ 1 w 2"/>
                  <a:gd name="T1" fmla="*/ 2 h 3"/>
                  <a:gd name="T2" fmla="*/ 2 w 2"/>
                  <a:gd name="T3" fmla="*/ 1 h 3"/>
                  <a:gd name="T4" fmla="*/ 2 w 2"/>
                  <a:gd name="T5" fmla="*/ 0 h 3"/>
                  <a:gd name="T6" fmla="*/ 1 w 2"/>
                  <a:gd name="T7" fmla="*/ 0 h 3"/>
                  <a:gd name="T8" fmla="*/ 1 w 2"/>
                  <a:gd name="T9" fmla="*/ 2 h 3"/>
                  <a:gd name="T10" fmla="*/ 1 w 2"/>
                  <a:gd name="T11" fmla="*/ 2 h 3"/>
                </a:gdLst>
                <a:ahLst/>
                <a:cxnLst>
                  <a:cxn ang="0">
                    <a:pos x="T0" y="T1"/>
                  </a:cxn>
                  <a:cxn ang="0">
                    <a:pos x="T2" y="T3"/>
                  </a:cxn>
                  <a:cxn ang="0">
                    <a:pos x="T4" y="T5"/>
                  </a:cxn>
                  <a:cxn ang="0">
                    <a:pos x="T6" y="T7"/>
                  </a:cxn>
                  <a:cxn ang="0">
                    <a:pos x="T8" y="T9"/>
                  </a:cxn>
                  <a:cxn ang="0">
                    <a:pos x="T10" y="T11"/>
                  </a:cxn>
                </a:cxnLst>
                <a:rect l="0" t="0" r="r" b="b"/>
                <a:pathLst>
                  <a:path w="2" h="3">
                    <a:moveTo>
                      <a:pt x="1" y="2"/>
                    </a:moveTo>
                    <a:cubicBezTo>
                      <a:pt x="1" y="3"/>
                      <a:pt x="2" y="2"/>
                      <a:pt x="2" y="1"/>
                    </a:cubicBezTo>
                    <a:cubicBezTo>
                      <a:pt x="2" y="1"/>
                      <a:pt x="2" y="0"/>
                      <a:pt x="2" y="0"/>
                    </a:cubicBezTo>
                    <a:cubicBezTo>
                      <a:pt x="2" y="0"/>
                      <a:pt x="1" y="0"/>
                      <a:pt x="1" y="0"/>
                    </a:cubicBezTo>
                    <a:cubicBezTo>
                      <a:pt x="1" y="1"/>
                      <a:pt x="0"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2"/>
              <p:cNvSpPr>
                <a:spLocks/>
              </p:cNvSpPr>
              <p:nvPr/>
            </p:nvSpPr>
            <p:spPr bwMode="auto">
              <a:xfrm>
                <a:off x="2741" y="1654"/>
                <a:ext cx="20" cy="12"/>
              </a:xfrm>
              <a:custGeom>
                <a:avLst/>
                <a:gdLst>
                  <a:gd name="T0" fmla="*/ 0 w 5"/>
                  <a:gd name="T1" fmla="*/ 3 h 3"/>
                  <a:gd name="T2" fmla="*/ 3 w 5"/>
                  <a:gd name="T3" fmla="*/ 2 h 3"/>
                  <a:gd name="T4" fmla="*/ 5 w 5"/>
                  <a:gd name="T5" fmla="*/ 1 h 3"/>
                  <a:gd name="T6" fmla="*/ 5 w 5"/>
                  <a:gd name="T7" fmla="*/ 0 h 3"/>
                  <a:gd name="T8" fmla="*/ 4 w 5"/>
                  <a:gd name="T9" fmla="*/ 0 h 3"/>
                  <a:gd name="T10" fmla="*/ 2 w 5"/>
                  <a:gd name="T11" fmla="*/ 2 h 3"/>
                  <a:gd name="T12" fmla="*/ 0 w 5"/>
                  <a:gd name="T13" fmla="*/ 2 h 3"/>
                  <a:gd name="T14" fmla="*/ 0 w 5"/>
                  <a:gd name="T15" fmla="*/ 3 h 3"/>
                  <a:gd name="T16" fmla="*/ 0 w 5"/>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0" y="3"/>
                    </a:moveTo>
                    <a:cubicBezTo>
                      <a:pt x="1" y="3"/>
                      <a:pt x="2" y="3"/>
                      <a:pt x="3" y="2"/>
                    </a:cubicBezTo>
                    <a:cubicBezTo>
                      <a:pt x="3" y="2"/>
                      <a:pt x="4" y="2"/>
                      <a:pt x="5" y="1"/>
                    </a:cubicBezTo>
                    <a:cubicBezTo>
                      <a:pt x="5" y="1"/>
                      <a:pt x="5" y="1"/>
                      <a:pt x="5" y="0"/>
                    </a:cubicBezTo>
                    <a:cubicBezTo>
                      <a:pt x="4" y="0"/>
                      <a:pt x="4" y="0"/>
                      <a:pt x="4" y="0"/>
                    </a:cubicBezTo>
                    <a:cubicBezTo>
                      <a:pt x="3" y="1"/>
                      <a:pt x="2" y="1"/>
                      <a:pt x="2" y="2"/>
                    </a:cubicBezTo>
                    <a:cubicBezTo>
                      <a:pt x="1" y="2"/>
                      <a:pt x="1" y="2"/>
                      <a:pt x="0" y="2"/>
                    </a:cubicBezTo>
                    <a:cubicBezTo>
                      <a:pt x="0" y="2"/>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3"/>
              <p:cNvSpPr>
                <a:spLocks/>
              </p:cNvSpPr>
              <p:nvPr/>
            </p:nvSpPr>
            <p:spPr bwMode="auto">
              <a:xfrm>
                <a:off x="5145" y="2005"/>
                <a:ext cx="16" cy="20"/>
              </a:xfrm>
              <a:custGeom>
                <a:avLst/>
                <a:gdLst>
                  <a:gd name="T0" fmla="*/ 1 w 4"/>
                  <a:gd name="T1" fmla="*/ 3 h 5"/>
                  <a:gd name="T2" fmla="*/ 2 w 4"/>
                  <a:gd name="T3" fmla="*/ 5 h 5"/>
                  <a:gd name="T4" fmla="*/ 2 w 4"/>
                  <a:gd name="T5" fmla="*/ 5 h 5"/>
                  <a:gd name="T6" fmla="*/ 2 w 4"/>
                  <a:gd name="T7" fmla="*/ 5 h 5"/>
                  <a:gd name="T8" fmla="*/ 2 w 4"/>
                  <a:gd name="T9" fmla="*/ 5 h 5"/>
                  <a:gd name="T10" fmla="*/ 3 w 4"/>
                  <a:gd name="T11" fmla="*/ 5 h 5"/>
                  <a:gd name="T12" fmla="*/ 4 w 4"/>
                  <a:gd name="T13" fmla="*/ 4 h 5"/>
                  <a:gd name="T14" fmla="*/ 3 w 4"/>
                  <a:gd name="T15" fmla="*/ 2 h 5"/>
                  <a:gd name="T16" fmla="*/ 3 w 4"/>
                  <a:gd name="T17" fmla="*/ 2 h 5"/>
                  <a:gd name="T18" fmla="*/ 3 w 4"/>
                  <a:gd name="T19" fmla="*/ 2 h 5"/>
                  <a:gd name="T20" fmla="*/ 2 w 4"/>
                  <a:gd name="T21" fmla="*/ 1 h 5"/>
                  <a:gd name="T22" fmla="*/ 1 w 4"/>
                  <a:gd name="T23" fmla="*/ 1 h 5"/>
                  <a:gd name="T24" fmla="*/ 1 w 4"/>
                  <a:gd name="T25" fmla="*/ 1 h 5"/>
                  <a:gd name="T26" fmla="*/ 1 w 4"/>
                  <a:gd name="T27"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1" y="3"/>
                    </a:moveTo>
                    <a:cubicBezTo>
                      <a:pt x="1" y="4"/>
                      <a:pt x="2" y="4"/>
                      <a:pt x="2" y="5"/>
                    </a:cubicBezTo>
                    <a:cubicBezTo>
                      <a:pt x="2" y="5"/>
                      <a:pt x="2" y="5"/>
                      <a:pt x="2" y="5"/>
                    </a:cubicBezTo>
                    <a:cubicBezTo>
                      <a:pt x="2" y="5"/>
                      <a:pt x="2" y="5"/>
                      <a:pt x="2" y="5"/>
                    </a:cubicBezTo>
                    <a:cubicBezTo>
                      <a:pt x="2" y="5"/>
                      <a:pt x="2" y="5"/>
                      <a:pt x="2" y="5"/>
                    </a:cubicBezTo>
                    <a:cubicBezTo>
                      <a:pt x="3" y="5"/>
                      <a:pt x="3" y="5"/>
                      <a:pt x="3" y="5"/>
                    </a:cubicBezTo>
                    <a:cubicBezTo>
                      <a:pt x="4" y="5"/>
                      <a:pt x="4" y="5"/>
                      <a:pt x="4" y="4"/>
                    </a:cubicBezTo>
                    <a:cubicBezTo>
                      <a:pt x="4" y="3"/>
                      <a:pt x="4" y="3"/>
                      <a:pt x="3" y="2"/>
                    </a:cubicBezTo>
                    <a:cubicBezTo>
                      <a:pt x="3" y="2"/>
                      <a:pt x="3" y="2"/>
                      <a:pt x="3" y="2"/>
                    </a:cubicBezTo>
                    <a:cubicBezTo>
                      <a:pt x="3" y="2"/>
                      <a:pt x="3" y="2"/>
                      <a:pt x="3" y="2"/>
                    </a:cubicBezTo>
                    <a:cubicBezTo>
                      <a:pt x="3" y="1"/>
                      <a:pt x="3" y="1"/>
                      <a:pt x="2" y="1"/>
                    </a:cubicBezTo>
                    <a:cubicBezTo>
                      <a:pt x="2" y="1"/>
                      <a:pt x="2" y="0"/>
                      <a:pt x="1" y="1"/>
                    </a:cubicBezTo>
                    <a:cubicBezTo>
                      <a:pt x="1" y="1"/>
                      <a:pt x="1" y="1"/>
                      <a:pt x="1" y="1"/>
                    </a:cubicBezTo>
                    <a:cubicBezTo>
                      <a:pt x="0" y="2"/>
                      <a:pt x="0"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4"/>
              <p:cNvSpPr>
                <a:spLocks/>
              </p:cNvSpPr>
              <p:nvPr/>
            </p:nvSpPr>
            <p:spPr bwMode="auto">
              <a:xfrm>
                <a:off x="2741" y="3126"/>
                <a:ext cx="8" cy="8"/>
              </a:xfrm>
              <a:custGeom>
                <a:avLst/>
                <a:gdLst>
                  <a:gd name="T0" fmla="*/ 1 w 2"/>
                  <a:gd name="T1" fmla="*/ 0 h 2"/>
                  <a:gd name="T2" fmla="*/ 0 w 2"/>
                  <a:gd name="T3" fmla="*/ 0 h 2"/>
                  <a:gd name="T4" fmla="*/ 0 w 2"/>
                  <a:gd name="T5" fmla="*/ 1 h 2"/>
                  <a:gd name="T6" fmla="*/ 0 w 2"/>
                  <a:gd name="T7" fmla="*/ 1 h 2"/>
                  <a:gd name="T8" fmla="*/ 0 w 2"/>
                  <a:gd name="T9" fmla="*/ 1 h 2"/>
                  <a:gd name="T10" fmla="*/ 0 w 2"/>
                  <a:gd name="T11" fmla="*/ 1 h 2"/>
                  <a:gd name="T12" fmla="*/ 1 w 2"/>
                  <a:gd name="T13" fmla="*/ 2 h 2"/>
                  <a:gd name="T14" fmla="*/ 2 w 2"/>
                  <a:gd name="T15" fmla="*/ 1 h 2"/>
                  <a:gd name="T16" fmla="*/ 1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1" y="0"/>
                    </a:moveTo>
                    <a:cubicBezTo>
                      <a:pt x="1" y="0"/>
                      <a:pt x="0" y="0"/>
                      <a:pt x="0" y="0"/>
                    </a:cubicBezTo>
                    <a:cubicBezTo>
                      <a:pt x="0" y="1"/>
                      <a:pt x="0" y="1"/>
                      <a:pt x="0" y="1"/>
                    </a:cubicBezTo>
                    <a:cubicBezTo>
                      <a:pt x="0" y="1"/>
                      <a:pt x="0" y="1"/>
                      <a:pt x="0" y="1"/>
                    </a:cubicBezTo>
                    <a:cubicBezTo>
                      <a:pt x="0" y="1"/>
                      <a:pt x="0" y="1"/>
                      <a:pt x="0" y="1"/>
                    </a:cubicBezTo>
                    <a:cubicBezTo>
                      <a:pt x="0" y="1"/>
                      <a:pt x="0" y="1"/>
                      <a:pt x="0" y="1"/>
                    </a:cubicBezTo>
                    <a:cubicBezTo>
                      <a:pt x="1" y="2"/>
                      <a:pt x="1" y="2"/>
                      <a:pt x="1" y="2"/>
                    </a:cubicBezTo>
                    <a:cubicBezTo>
                      <a:pt x="2" y="2"/>
                      <a:pt x="2" y="1"/>
                      <a:pt x="2"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5"/>
              <p:cNvSpPr>
                <a:spLocks/>
              </p:cNvSpPr>
              <p:nvPr/>
            </p:nvSpPr>
            <p:spPr bwMode="auto">
              <a:xfrm>
                <a:off x="2656" y="2973"/>
                <a:ext cx="16" cy="32"/>
              </a:xfrm>
              <a:custGeom>
                <a:avLst/>
                <a:gdLst>
                  <a:gd name="T0" fmla="*/ 4 w 4"/>
                  <a:gd name="T1" fmla="*/ 7 h 8"/>
                  <a:gd name="T2" fmla="*/ 4 w 4"/>
                  <a:gd name="T3" fmla="*/ 6 h 8"/>
                  <a:gd name="T4" fmla="*/ 4 w 4"/>
                  <a:gd name="T5" fmla="*/ 5 h 8"/>
                  <a:gd name="T6" fmla="*/ 3 w 4"/>
                  <a:gd name="T7" fmla="*/ 5 h 8"/>
                  <a:gd name="T8" fmla="*/ 3 w 4"/>
                  <a:gd name="T9" fmla="*/ 4 h 8"/>
                  <a:gd name="T10" fmla="*/ 2 w 4"/>
                  <a:gd name="T11" fmla="*/ 4 h 8"/>
                  <a:gd name="T12" fmla="*/ 2 w 4"/>
                  <a:gd name="T13" fmla="*/ 4 h 8"/>
                  <a:gd name="T14" fmla="*/ 2 w 4"/>
                  <a:gd name="T15" fmla="*/ 2 h 8"/>
                  <a:gd name="T16" fmla="*/ 1 w 4"/>
                  <a:gd name="T17" fmla="*/ 1 h 8"/>
                  <a:gd name="T18" fmla="*/ 1 w 4"/>
                  <a:gd name="T19" fmla="*/ 1 h 8"/>
                  <a:gd name="T20" fmla="*/ 1 w 4"/>
                  <a:gd name="T21" fmla="*/ 1 h 8"/>
                  <a:gd name="T22" fmla="*/ 1 w 4"/>
                  <a:gd name="T23" fmla="*/ 1 h 8"/>
                  <a:gd name="T24" fmla="*/ 0 w 4"/>
                  <a:gd name="T25" fmla="*/ 1 h 8"/>
                  <a:gd name="T26" fmla="*/ 0 w 4"/>
                  <a:gd name="T27" fmla="*/ 2 h 8"/>
                  <a:gd name="T28" fmla="*/ 1 w 4"/>
                  <a:gd name="T29" fmla="*/ 3 h 8"/>
                  <a:gd name="T30" fmla="*/ 1 w 4"/>
                  <a:gd name="T31" fmla="*/ 4 h 8"/>
                  <a:gd name="T32" fmla="*/ 1 w 4"/>
                  <a:gd name="T33" fmla="*/ 4 h 8"/>
                  <a:gd name="T34" fmla="*/ 1 w 4"/>
                  <a:gd name="T35" fmla="*/ 6 h 8"/>
                  <a:gd name="T36" fmla="*/ 2 w 4"/>
                  <a:gd name="T37" fmla="*/ 6 h 8"/>
                  <a:gd name="T38" fmla="*/ 2 w 4"/>
                  <a:gd name="T39" fmla="*/ 6 h 8"/>
                  <a:gd name="T40" fmla="*/ 3 w 4"/>
                  <a:gd name="T41" fmla="*/ 7 h 8"/>
                  <a:gd name="T42" fmla="*/ 4 w 4"/>
                  <a:gd name="T43"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8">
                    <a:moveTo>
                      <a:pt x="4" y="7"/>
                    </a:moveTo>
                    <a:cubicBezTo>
                      <a:pt x="4" y="7"/>
                      <a:pt x="4" y="7"/>
                      <a:pt x="4" y="6"/>
                    </a:cubicBezTo>
                    <a:cubicBezTo>
                      <a:pt x="4" y="6"/>
                      <a:pt x="4" y="5"/>
                      <a:pt x="4" y="5"/>
                    </a:cubicBezTo>
                    <a:cubicBezTo>
                      <a:pt x="3" y="5"/>
                      <a:pt x="3" y="5"/>
                      <a:pt x="3" y="5"/>
                    </a:cubicBezTo>
                    <a:cubicBezTo>
                      <a:pt x="3" y="5"/>
                      <a:pt x="3" y="4"/>
                      <a:pt x="3" y="4"/>
                    </a:cubicBezTo>
                    <a:cubicBezTo>
                      <a:pt x="2" y="4"/>
                      <a:pt x="2" y="4"/>
                      <a:pt x="2" y="4"/>
                    </a:cubicBezTo>
                    <a:cubicBezTo>
                      <a:pt x="2" y="4"/>
                      <a:pt x="2" y="4"/>
                      <a:pt x="2" y="4"/>
                    </a:cubicBezTo>
                    <a:cubicBezTo>
                      <a:pt x="2" y="4"/>
                      <a:pt x="2" y="3"/>
                      <a:pt x="2" y="2"/>
                    </a:cubicBezTo>
                    <a:cubicBezTo>
                      <a:pt x="2" y="1"/>
                      <a:pt x="2" y="1"/>
                      <a:pt x="1" y="1"/>
                    </a:cubicBezTo>
                    <a:cubicBezTo>
                      <a:pt x="1" y="1"/>
                      <a:pt x="1" y="1"/>
                      <a:pt x="1" y="1"/>
                    </a:cubicBezTo>
                    <a:cubicBezTo>
                      <a:pt x="1" y="1"/>
                      <a:pt x="1" y="1"/>
                      <a:pt x="1" y="1"/>
                    </a:cubicBezTo>
                    <a:cubicBezTo>
                      <a:pt x="1" y="1"/>
                      <a:pt x="1" y="1"/>
                      <a:pt x="1" y="1"/>
                    </a:cubicBezTo>
                    <a:cubicBezTo>
                      <a:pt x="1" y="0"/>
                      <a:pt x="0" y="0"/>
                      <a:pt x="0" y="1"/>
                    </a:cubicBezTo>
                    <a:cubicBezTo>
                      <a:pt x="0" y="1"/>
                      <a:pt x="0" y="1"/>
                      <a:pt x="0" y="2"/>
                    </a:cubicBezTo>
                    <a:cubicBezTo>
                      <a:pt x="0" y="2"/>
                      <a:pt x="1" y="3"/>
                      <a:pt x="1" y="3"/>
                    </a:cubicBezTo>
                    <a:cubicBezTo>
                      <a:pt x="1" y="3"/>
                      <a:pt x="1" y="3"/>
                      <a:pt x="1" y="4"/>
                    </a:cubicBezTo>
                    <a:cubicBezTo>
                      <a:pt x="1" y="4"/>
                      <a:pt x="1" y="4"/>
                      <a:pt x="1" y="4"/>
                    </a:cubicBezTo>
                    <a:cubicBezTo>
                      <a:pt x="0" y="5"/>
                      <a:pt x="0" y="5"/>
                      <a:pt x="1" y="6"/>
                    </a:cubicBezTo>
                    <a:cubicBezTo>
                      <a:pt x="1" y="6"/>
                      <a:pt x="1" y="6"/>
                      <a:pt x="2" y="6"/>
                    </a:cubicBezTo>
                    <a:cubicBezTo>
                      <a:pt x="2" y="6"/>
                      <a:pt x="2" y="6"/>
                      <a:pt x="2" y="6"/>
                    </a:cubicBezTo>
                    <a:cubicBezTo>
                      <a:pt x="2" y="7"/>
                      <a:pt x="2" y="7"/>
                      <a:pt x="3" y="7"/>
                    </a:cubicBezTo>
                    <a:cubicBezTo>
                      <a:pt x="4" y="8"/>
                      <a:pt x="4" y="8"/>
                      <a:pt x="4"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6"/>
              <p:cNvSpPr>
                <a:spLocks/>
              </p:cNvSpPr>
              <p:nvPr/>
            </p:nvSpPr>
            <p:spPr bwMode="auto">
              <a:xfrm>
                <a:off x="2567" y="2376"/>
                <a:ext cx="12" cy="20"/>
              </a:xfrm>
              <a:custGeom>
                <a:avLst/>
                <a:gdLst>
                  <a:gd name="T0" fmla="*/ 1 w 3"/>
                  <a:gd name="T1" fmla="*/ 0 h 5"/>
                  <a:gd name="T2" fmla="*/ 1 w 3"/>
                  <a:gd name="T3" fmla="*/ 0 h 5"/>
                  <a:gd name="T4" fmla="*/ 1 w 3"/>
                  <a:gd name="T5" fmla="*/ 0 h 5"/>
                  <a:gd name="T6" fmla="*/ 0 w 3"/>
                  <a:gd name="T7" fmla="*/ 3 h 5"/>
                  <a:gd name="T8" fmla="*/ 1 w 3"/>
                  <a:gd name="T9" fmla="*/ 5 h 5"/>
                  <a:gd name="T10" fmla="*/ 1 w 3"/>
                  <a:gd name="T11" fmla="*/ 5 h 5"/>
                  <a:gd name="T12" fmla="*/ 2 w 3"/>
                  <a:gd name="T13" fmla="*/ 4 h 5"/>
                  <a:gd name="T14" fmla="*/ 2 w 3"/>
                  <a:gd name="T15" fmla="*/ 3 h 5"/>
                  <a:gd name="T16" fmla="*/ 2 w 3"/>
                  <a:gd name="T17" fmla="*/ 3 h 5"/>
                  <a:gd name="T18" fmla="*/ 3 w 3"/>
                  <a:gd name="T19" fmla="*/ 2 h 5"/>
                  <a:gd name="T20" fmla="*/ 3 w 3"/>
                  <a:gd name="T21" fmla="*/ 1 h 5"/>
                  <a:gd name="T22" fmla="*/ 1 w 3"/>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1" y="0"/>
                    </a:moveTo>
                    <a:cubicBezTo>
                      <a:pt x="1" y="0"/>
                      <a:pt x="1" y="0"/>
                      <a:pt x="1" y="0"/>
                    </a:cubicBezTo>
                    <a:cubicBezTo>
                      <a:pt x="1" y="0"/>
                      <a:pt x="1" y="0"/>
                      <a:pt x="1" y="0"/>
                    </a:cubicBezTo>
                    <a:cubicBezTo>
                      <a:pt x="0" y="1"/>
                      <a:pt x="0" y="2"/>
                      <a:pt x="0" y="3"/>
                    </a:cubicBezTo>
                    <a:cubicBezTo>
                      <a:pt x="0" y="3"/>
                      <a:pt x="1" y="4"/>
                      <a:pt x="1" y="5"/>
                    </a:cubicBezTo>
                    <a:cubicBezTo>
                      <a:pt x="1" y="5"/>
                      <a:pt x="1" y="5"/>
                      <a:pt x="1" y="5"/>
                    </a:cubicBezTo>
                    <a:cubicBezTo>
                      <a:pt x="1" y="4"/>
                      <a:pt x="2" y="4"/>
                      <a:pt x="2" y="4"/>
                    </a:cubicBezTo>
                    <a:cubicBezTo>
                      <a:pt x="2" y="4"/>
                      <a:pt x="2" y="4"/>
                      <a:pt x="2" y="3"/>
                    </a:cubicBezTo>
                    <a:cubicBezTo>
                      <a:pt x="2" y="3"/>
                      <a:pt x="2" y="3"/>
                      <a:pt x="2" y="3"/>
                    </a:cubicBezTo>
                    <a:cubicBezTo>
                      <a:pt x="2" y="3"/>
                      <a:pt x="2" y="2"/>
                      <a:pt x="3" y="2"/>
                    </a:cubicBezTo>
                    <a:cubicBezTo>
                      <a:pt x="2" y="1"/>
                      <a:pt x="2" y="1"/>
                      <a:pt x="3"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7"/>
              <p:cNvSpPr>
                <a:spLocks/>
              </p:cNvSpPr>
              <p:nvPr/>
            </p:nvSpPr>
            <p:spPr bwMode="auto">
              <a:xfrm>
                <a:off x="2708" y="3167"/>
                <a:ext cx="9" cy="8"/>
              </a:xfrm>
              <a:custGeom>
                <a:avLst/>
                <a:gdLst>
                  <a:gd name="T0" fmla="*/ 2 w 2"/>
                  <a:gd name="T1" fmla="*/ 1 h 2"/>
                  <a:gd name="T2" fmla="*/ 1 w 2"/>
                  <a:gd name="T3" fmla="*/ 0 h 2"/>
                  <a:gd name="T4" fmla="*/ 0 w 2"/>
                  <a:gd name="T5" fmla="*/ 1 h 2"/>
                  <a:gd name="T6" fmla="*/ 1 w 2"/>
                  <a:gd name="T7" fmla="*/ 1 h 2"/>
                  <a:gd name="T8" fmla="*/ 2 w 2"/>
                  <a:gd name="T9" fmla="*/ 2 h 2"/>
                  <a:gd name="T10" fmla="*/ 2 w 2"/>
                  <a:gd name="T11" fmla="*/ 2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1" y="0"/>
                      <a:pt x="1" y="0"/>
                    </a:cubicBezTo>
                    <a:cubicBezTo>
                      <a:pt x="1" y="0"/>
                      <a:pt x="0" y="0"/>
                      <a:pt x="0" y="1"/>
                    </a:cubicBezTo>
                    <a:cubicBezTo>
                      <a:pt x="0" y="1"/>
                      <a:pt x="0" y="1"/>
                      <a:pt x="1" y="1"/>
                    </a:cubicBezTo>
                    <a:cubicBezTo>
                      <a:pt x="1" y="1"/>
                      <a:pt x="1"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38"/>
              <p:cNvSpPr>
                <a:spLocks noEditPoints="1"/>
              </p:cNvSpPr>
              <p:nvPr/>
            </p:nvSpPr>
            <p:spPr bwMode="auto">
              <a:xfrm>
                <a:off x="3689" y="1129"/>
                <a:ext cx="48" cy="16"/>
              </a:xfrm>
              <a:custGeom>
                <a:avLst/>
                <a:gdLst>
                  <a:gd name="T0" fmla="*/ 1 w 12"/>
                  <a:gd name="T1" fmla="*/ 3 h 4"/>
                  <a:gd name="T2" fmla="*/ 3 w 12"/>
                  <a:gd name="T3" fmla="*/ 3 h 4"/>
                  <a:gd name="T4" fmla="*/ 5 w 12"/>
                  <a:gd name="T5" fmla="*/ 3 h 4"/>
                  <a:gd name="T6" fmla="*/ 8 w 12"/>
                  <a:gd name="T7" fmla="*/ 3 h 4"/>
                  <a:gd name="T8" fmla="*/ 9 w 12"/>
                  <a:gd name="T9" fmla="*/ 4 h 4"/>
                  <a:gd name="T10" fmla="*/ 11 w 12"/>
                  <a:gd name="T11" fmla="*/ 3 h 4"/>
                  <a:gd name="T12" fmla="*/ 11 w 12"/>
                  <a:gd name="T13" fmla="*/ 2 h 4"/>
                  <a:gd name="T14" fmla="*/ 12 w 12"/>
                  <a:gd name="T15" fmla="*/ 1 h 4"/>
                  <a:gd name="T16" fmla="*/ 11 w 12"/>
                  <a:gd name="T17" fmla="*/ 0 h 4"/>
                  <a:gd name="T18" fmla="*/ 9 w 12"/>
                  <a:gd name="T19" fmla="*/ 0 h 4"/>
                  <a:gd name="T20" fmla="*/ 9 w 12"/>
                  <a:gd name="T21" fmla="*/ 1 h 4"/>
                  <a:gd name="T22" fmla="*/ 8 w 12"/>
                  <a:gd name="T23" fmla="*/ 1 h 4"/>
                  <a:gd name="T24" fmla="*/ 6 w 12"/>
                  <a:gd name="T25" fmla="*/ 1 h 4"/>
                  <a:gd name="T26" fmla="*/ 5 w 12"/>
                  <a:gd name="T27" fmla="*/ 2 h 4"/>
                  <a:gd name="T28" fmla="*/ 5 w 12"/>
                  <a:gd name="T29" fmla="*/ 2 h 4"/>
                  <a:gd name="T30" fmla="*/ 4 w 12"/>
                  <a:gd name="T31" fmla="*/ 1 h 4"/>
                  <a:gd name="T32" fmla="*/ 4 w 12"/>
                  <a:gd name="T33" fmla="*/ 1 h 4"/>
                  <a:gd name="T34" fmla="*/ 4 w 12"/>
                  <a:gd name="T35" fmla="*/ 1 h 4"/>
                  <a:gd name="T36" fmla="*/ 3 w 12"/>
                  <a:gd name="T37" fmla="*/ 1 h 4"/>
                  <a:gd name="T38" fmla="*/ 1 w 12"/>
                  <a:gd name="T39" fmla="*/ 1 h 4"/>
                  <a:gd name="T40" fmla="*/ 0 w 12"/>
                  <a:gd name="T41" fmla="*/ 1 h 4"/>
                  <a:gd name="T42" fmla="*/ 0 w 12"/>
                  <a:gd name="T43" fmla="*/ 2 h 4"/>
                  <a:gd name="T44" fmla="*/ 0 w 12"/>
                  <a:gd name="T45" fmla="*/ 2 h 4"/>
                  <a:gd name="T46" fmla="*/ 1 w 12"/>
                  <a:gd name="T47" fmla="*/ 3 h 4"/>
                  <a:gd name="T48" fmla="*/ 10 w 12"/>
                  <a:gd name="T49" fmla="*/ 1 h 4"/>
                  <a:gd name="T50" fmla="*/ 10 w 12"/>
                  <a:gd name="T51" fmla="*/ 1 h 4"/>
                  <a:gd name="T52" fmla="*/ 10 w 12"/>
                  <a:gd name="T53" fmla="*/ 1 h 4"/>
                  <a:gd name="T54" fmla="*/ 10 w 12"/>
                  <a:gd name="T5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4">
                    <a:moveTo>
                      <a:pt x="1" y="3"/>
                    </a:moveTo>
                    <a:cubicBezTo>
                      <a:pt x="1" y="3"/>
                      <a:pt x="2" y="3"/>
                      <a:pt x="3" y="3"/>
                    </a:cubicBezTo>
                    <a:cubicBezTo>
                      <a:pt x="4" y="3"/>
                      <a:pt x="4" y="3"/>
                      <a:pt x="5" y="3"/>
                    </a:cubicBezTo>
                    <a:cubicBezTo>
                      <a:pt x="6" y="3"/>
                      <a:pt x="7" y="3"/>
                      <a:pt x="8" y="3"/>
                    </a:cubicBezTo>
                    <a:cubicBezTo>
                      <a:pt x="8" y="4"/>
                      <a:pt x="9" y="4"/>
                      <a:pt x="9" y="4"/>
                    </a:cubicBezTo>
                    <a:cubicBezTo>
                      <a:pt x="10" y="4"/>
                      <a:pt x="10" y="4"/>
                      <a:pt x="11" y="3"/>
                    </a:cubicBezTo>
                    <a:cubicBezTo>
                      <a:pt x="11" y="3"/>
                      <a:pt x="11" y="3"/>
                      <a:pt x="11" y="2"/>
                    </a:cubicBezTo>
                    <a:cubicBezTo>
                      <a:pt x="12" y="2"/>
                      <a:pt x="12" y="2"/>
                      <a:pt x="12" y="1"/>
                    </a:cubicBezTo>
                    <a:cubicBezTo>
                      <a:pt x="12" y="1"/>
                      <a:pt x="12" y="0"/>
                      <a:pt x="11" y="0"/>
                    </a:cubicBezTo>
                    <a:cubicBezTo>
                      <a:pt x="11" y="0"/>
                      <a:pt x="10" y="0"/>
                      <a:pt x="9" y="0"/>
                    </a:cubicBezTo>
                    <a:cubicBezTo>
                      <a:pt x="9" y="0"/>
                      <a:pt x="9" y="1"/>
                      <a:pt x="9" y="1"/>
                    </a:cubicBezTo>
                    <a:cubicBezTo>
                      <a:pt x="8" y="1"/>
                      <a:pt x="8" y="1"/>
                      <a:pt x="8" y="1"/>
                    </a:cubicBezTo>
                    <a:cubicBezTo>
                      <a:pt x="7" y="1"/>
                      <a:pt x="7" y="1"/>
                      <a:pt x="6" y="1"/>
                    </a:cubicBezTo>
                    <a:cubicBezTo>
                      <a:pt x="6" y="2"/>
                      <a:pt x="5" y="2"/>
                      <a:pt x="5" y="2"/>
                    </a:cubicBezTo>
                    <a:cubicBezTo>
                      <a:pt x="5" y="2"/>
                      <a:pt x="5" y="2"/>
                      <a:pt x="5" y="2"/>
                    </a:cubicBezTo>
                    <a:cubicBezTo>
                      <a:pt x="5" y="1"/>
                      <a:pt x="5" y="1"/>
                      <a:pt x="4" y="1"/>
                    </a:cubicBezTo>
                    <a:cubicBezTo>
                      <a:pt x="4" y="1"/>
                      <a:pt x="4" y="1"/>
                      <a:pt x="4" y="1"/>
                    </a:cubicBezTo>
                    <a:cubicBezTo>
                      <a:pt x="4" y="1"/>
                      <a:pt x="4" y="1"/>
                      <a:pt x="4" y="1"/>
                    </a:cubicBezTo>
                    <a:cubicBezTo>
                      <a:pt x="3" y="1"/>
                      <a:pt x="3" y="1"/>
                      <a:pt x="3" y="1"/>
                    </a:cubicBezTo>
                    <a:cubicBezTo>
                      <a:pt x="2" y="1"/>
                      <a:pt x="2" y="1"/>
                      <a:pt x="1" y="1"/>
                    </a:cubicBezTo>
                    <a:cubicBezTo>
                      <a:pt x="1" y="0"/>
                      <a:pt x="0" y="0"/>
                      <a:pt x="0" y="1"/>
                    </a:cubicBezTo>
                    <a:cubicBezTo>
                      <a:pt x="0" y="1"/>
                      <a:pt x="0" y="1"/>
                      <a:pt x="0" y="2"/>
                    </a:cubicBezTo>
                    <a:cubicBezTo>
                      <a:pt x="0" y="2"/>
                      <a:pt x="0" y="2"/>
                      <a:pt x="0" y="2"/>
                    </a:cubicBezTo>
                    <a:cubicBezTo>
                      <a:pt x="0" y="3"/>
                      <a:pt x="0" y="3"/>
                      <a:pt x="1" y="3"/>
                    </a:cubicBezTo>
                    <a:close/>
                    <a:moveTo>
                      <a:pt x="10" y="1"/>
                    </a:moveTo>
                    <a:cubicBezTo>
                      <a:pt x="10" y="1"/>
                      <a:pt x="10" y="1"/>
                      <a:pt x="10" y="1"/>
                    </a:cubicBezTo>
                    <a:cubicBezTo>
                      <a:pt x="10" y="1"/>
                      <a:pt x="10" y="1"/>
                      <a:pt x="10" y="1"/>
                    </a:cubicBezTo>
                    <a:cubicBezTo>
                      <a:pt x="10" y="1"/>
                      <a:pt x="10"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39"/>
              <p:cNvSpPr>
                <a:spLocks/>
              </p:cNvSpPr>
              <p:nvPr/>
            </p:nvSpPr>
            <p:spPr bwMode="auto">
              <a:xfrm>
                <a:off x="2979" y="3328"/>
                <a:ext cx="12" cy="16"/>
              </a:xfrm>
              <a:custGeom>
                <a:avLst/>
                <a:gdLst>
                  <a:gd name="T0" fmla="*/ 0 w 3"/>
                  <a:gd name="T1" fmla="*/ 0 h 4"/>
                  <a:gd name="T2" fmla="*/ 0 w 3"/>
                  <a:gd name="T3" fmla="*/ 1 h 4"/>
                  <a:gd name="T4" fmla="*/ 0 w 3"/>
                  <a:gd name="T5" fmla="*/ 3 h 4"/>
                  <a:gd name="T6" fmla="*/ 1 w 3"/>
                  <a:gd name="T7" fmla="*/ 4 h 4"/>
                  <a:gd name="T8" fmla="*/ 1 w 3"/>
                  <a:gd name="T9" fmla="*/ 3 h 4"/>
                  <a:gd name="T10" fmla="*/ 1 w 3"/>
                  <a:gd name="T11" fmla="*/ 3 h 4"/>
                  <a:gd name="T12" fmla="*/ 1 w 3"/>
                  <a:gd name="T13" fmla="*/ 4 h 4"/>
                  <a:gd name="T14" fmla="*/ 2 w 3"/>
                  <a:gd name="T15" fmla="*/ 4 h 4"/>
                  <a:gd name="T16" fmla="*/ 2 w 3"/>
                  <a:gd name="T17" fmla="*/ 1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cubicBezTo>
                      <a:pt x="0" y="0"/>
                      <a:pt x="0" y="1"/>
                      <a:pt x="0" y="1"/>
                    </a:cubicBezTo>
                    <a:cubicBezTo>
                      <a:pt x="0" y="2"/>
                      <a:pt x="0" y="2"/>
                      <a:pt x="0" y="3"/>
                    </a:cubicBezTo>
                    <a:cubicBezTo>
                      <a:pt x="1" y="3"/>
                      <a:pt x="1" y="3"/>
                      <a:pt x="1" y="4"/>
                    </a:cubicBezTo>
                    <a:cubicBezTo>
                      <a:pt x="1" y="3"/>
                      <a:pt x="1" y="3"/>
                      <a:pt x="1" y="3"/>
                    </a:cubicBezTo>
                    <a:cubicBezTo>
                      <a:pt x="1" y="3"/>
                      <a:pt x="1" y="3"/>
                      <a:pt x="1" y="3"/>
                    </a:cubicBezTo>
                    <a:cubicBezTo>
                      <a:pt x="1" y="4"/>
                      <a:pt x="1" y="4"/>
                      <a:pt x="1" y="4"/>
                    </a:cubicBezTo>
                    <a:cubicBezTo>
                      <a:pt x="1" y="4"/>
                      <a:pt x="1" y="4"/>
                      <a:pt x="2" y="4"/>
                    </a:cubicBezTo>
                    <a:cubicBezTo>
                      <a:pt x="3" y="2"/>
                      <a:pt x="3" y="2"/>
                      <a:pt x="2"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0"/>
              <p:cNvSpPr>
                <a:spLocks/>
              </p:cNvSpPr>
              <p:nvPr/>
            </p:nvSpPr>
            <p:spPr bwMode="auto">
              <a:xfrm>
                <a:off x="2995" y="3332"/>
                <a:ext cx="20" cy="12"/>
              </a:xfrm>
              <a:custGeom>
                <a:avLst/>
                <a:gdLst>
                  <a:gd name="T0" fmla="*/ 3 w 5"/>
                  <a:gd name="T1" fmla="*/ 0 h 3"/>
                  <a:gd name="T2" fmla="*/ 2 w 5"/>
                  <a:gd name="T3" fmla="*/ 1 h 3"/>
                  <a:gd name="T4" fmla="*/ 1 w 5"/>
                  <a:gd name="T5" fmla="*/ 1 h 3"/>
                  <a:gd name="T6" fmla="*/ 0 w 5"/>
                  <a:gd name="T7" fmla="*/ 2 h 3"/>
                  <a:gd name="T8" fmla="*/ 1 w 5"/>
                  <a:gd name="T9" fmla="*/ 3 h 3"/>
                  <a:gd name="T10" fmla="*/ 1 w 5"/>
                  <a:gd name="T11" fmla="*/ 3 h 3"/>
                  <a:gd name="T12" fmla="*/ 3 w 5"/>
                  <a:gd name="T13" fmla="*/ 3 h 3"/>
                  <a:gd name="T14" fmla="*/ 3 w 5"/>
                  <a:gd name="T15" fmla="*/ 2 h 3"/>
                  <a:gd name="T16" fmla="*/ 4 w 5"/>
                  <a:gd name="T17" fmla="*/ 2 h 3"/>
                  <a:gd name="T18" fmla="*/ 5 w 5"/>
                  <a:gd name="T19" fmla="*/ 1 h 3"/>
                  <a:gd name="T20" fmla="*/ 4 w 5"/>
                  <a:gd name="T21" fmla="*/ 1 h 3"/>
                  <a:gd name="T22" fmla="*/ 3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3" y="0"/>
                    </a:moveTo>
                    <a:cubicBezTo>
                      <a:pt x="3" y="1"/>
                      <a:pt x="2" y="1"/>
                      <a:pt x="2" y="1"/>
                    </a:cubicBezTo>
                    <a:cubicBezTo>
                      <a:pt x="1" y="1"/>
                      <a:pt x="1" y="1"/>
                      <a:pt x="1" y="1"/>
                    </a:cubicBezTo>
                    <a:cubicBezTo>
                      <a:pt x="0" y="1"/>
                      <a:pt x="0" y="2"/>
                      <a:pt x="0" y="2"/>
                    </a:cubicBezTo>
                    <a:cubicBezTo>
                      <a:pt x="1" y="3"/>
                      <a:pt x="1" y="3"/>
                      <a:pt x="1" y="3"/>
                    </a:cubicBezTo>
                    <a:cubicBezTo>
                      <a:pt x="1" y="3"/>
                      <a:pt x="1" y="3"/>
                      <a:pt x="1" y="3"/>
                    </a:cubicBezTo>
                    <a:cubicBezTo>
                      <a:pt x="2" y="3"/>
                      <a:pt x="2" y="3"/>
                      <a:pt x="3" y="3"/>
                    </a:cubicBezTo>
                    <a:cubicBezTo>
                      <a:pt x="3" y="3"/>
                      <a:pt x="3" y="2"/>
                      <a:pt x="3" y="2"/>
                    </a:cubicBezTo>
                    <a:cubicBezTo>
                      <a:pt x="4" y="2"/>
                      <a:pt x="4" y="2"/>
                      <a:pt x="4" y="2"/>
                    </a:cubicBezTo>
                    <a:cubicBezTo>
                      <a:pt x="4" y="2"/>
                      <a:pt x="5" y="1"/>
                      <a:pt x="5" y="1"/>
                    </a:cubicBezTo>
                    <a:cubicBezTo>
                      <a:pt x="5" y="1"/>
                      <a:pt x="4" y="1"/>
                      <a:pt x="4" y="1"/>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1"/>
              <p:cNvSpPr>
                <a:spLocks/>
              </p:cNvSpPr>
              <p:nvPr/>
            </p:nvSpPr>
            <p:spPr bwMode="auto">
              <a:xfrm>
                <a:off x="2963" y="3320"/>
                <a:ext cx="8" cy="12"/>
              </a:xfrm>
              <a:custGeom>
                <a:avLst/>
                <a:gdLst>
                  <a:gd name="T0" fmla="*/ 0 w 2"/>
                  <a:gd name="T1" fmla="*/ 1 h 3"/>
                  <a:gd name="T2" fmla="*/ 1 w 2"/>
                  <a:gd name="T3" fmla="*/ 2 h 3"/>
                  <a:gd name="T4" fmla="*/ 2 w 2"/>
                  <a:gd name="T5" fmla="*/ 2 h 3"/>
                  <a:gd name="T6" fmla="*/ 2 w 2"/>
                  <a:gd name="T7" fmla="*/ 1 h 3"/>
                  <a:gd name="T8" fmla="*/ 0 w 2"/>
                  <a:gd name="T9" fmla="*/ 1 h 3"/>
                </a:gdLst>
                <a:ahLst/>
                <a:cxnLst>
                  <a:cxn ang="0">
                    <a:pos x="T0" y="T1"/>
                  </a:cxn>
                  <a:cxn ang="0">
                    <a:pos x="T2" y="T3"/>
                  </a:cxn>
                  <a:cxn ang="0">
                    <a:pos x="T4" y="T5"/>
                  </a:cxn>
                  <a:cxn ang="0">
                    <a:pos x="T6" y="T7"/>
                  </a:cxn>
                  <a:cxn ang="0">
                    <a:pos x="T8" y="T9"/>
                  </a:cxn>
                </a:cxnLst>
                <a:rect l="0" t="0" r="r" b="b"/>
                <a:pathLst>
                  <a:path w="2" h="3">
                    <a:moveTo>
                      <a:pt x="0" y="1"/>
                    </a:moveTo>
                    <a:cubicBezTo>
                      <a:pt x="0" y="1"/>
                      <a:pt x="0" y="2"/>
                      <a:pt x="1" y="2"/>
                    </a:cubicBezTo>
                    <a:cubicBezTo>
                      <a:pt x="1" y="3"/>
                      <a:pt x="1" y="3"/>
                      <a:pt x="2" y="2"/>
                    </a:cubicBezTo>
                    <a:cubicBezTo>
                      <a:pt x="2" y="2"/>
                      <a:pt x="2" y="1"/>
                      <a:pt x="2" y="1"/>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2"/>
              <p:cNvSpPr>
                <a:spLocks/>
              </p:cNvSpPr>
              <p:nvPr/>
            </p:nvSpPr>
            <p:spPr bwMode="auto">
              <a:xfrm>
                <a:off x="4677" y="1436"/>
                <a:ext cx="8" cy="8"/>
              </a:xfrm>
              <a:custGeom>
                <a:avLst/>
                <a:gdLst>
                  <a:gd name="T0" fmla="*/ 0 w 2"/>
                  <a:gd name="T1" fmla="*/ 2 h 2"/>
                  <a:gd name="T2" fmla="*/ 1 w 2"/>
                  <a:gd name="T3" fmla="*/ 2 h 2"/>
                  <a:gd name="T4" fmla="*/ 1 w 2"/>
                  <a:gd name="T5" fmla="*/ 1 h 2"/>
                  <a:gd name="T6" fmla="*/ 0 w 2"/>
                  <a:gd name="T7" fmla="*/ 1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1" y="2"/>
                      <a:pt x="1" y="2"/>
                      <a:pt x="1" y="2"/>
                    </a:cubicBezTo>
                    <a:cubicBezTo>
                      <a:pt x="2" y="1"/>
                      <a:pt x="2" y="1"/>
                      <a:pt x="1" y="1"/>
                    </a:cubicBezTo>
                    <a:cubicBezTo>
                      <a:pt x="1" y="0"/>
                      <a:pt x="0" y="0"/>
                      <a:pt x="0" y="1"/>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3"/>
              <p:cNvSpPr>
                <a:spLocks/>
              </p:cNvSpPr>
              <p:nvPr/>
            </p:nvSpPr>
            <p:spPr bwMode="auto">
              <a:xfrm>
                <a:off x="2725" y="3110"/>
                <a:ext cx="8" cy="8"/>
              </a:xfrm>
              <a:custGeom>
                <a:avLst/>
                <a:gdLst>
                  <a:gd name="T0" fmla="*/ 2 w 2"/>
                  <a:gd name="T1" fmla="*/ 1 h 2"/>
                  <a:gd name="T2" fmla="*/ 2 w 2"/>
                  <a:gd name="T3" fmla="*/ 1 h 2"/>
                  <a:gd name="T4" fmla="*/ 0 w 2"/>
                  <a:gd name="T5" fmla="*/ 0 h 2"/>
                  <a:gd name="T6" fmla="*/ 0 w 2"/>
                  <a:gd name="T7" fmla="*/ 2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1"/>
                      <a:pt x="2" y="1"/>
                      <a:pt x="2" y="1"/>
                    </a:cubicBezTo>
                    <a:cubicBezTo>
                      <a:pt x="1" y="0"/>
                      <a:pt x="1" y="0"/>
                      <a:pt x="0" y="0"/>
                    </a:cubicBezTo>
                    <a:cubicBezTo>
                      <a:pt x="0" y="0"/>
                      <a:pt x="0" y="1"/>
                      <a:pt x="0" y="2"/>
                    </a:cubicBezTo>
                    <a:cubicBezTo>
                      <a:pt x="1" y="2"/>
                      <a:pt x="1"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4"/>
              <p:cNvSpPr>
                <a:spLocks/>
              </p:cNvSpPr>
              <p:nvPr/>
            </p:nvSpPr>
            <p:spPr bwMode="auto">
              <a:xfrm>
                <a:off x="2741" y="3102"/>
                <a:ext cx="4" cy="12"/>
              </a:xfrm>
              <a:custGeom>
                <a:avLst/>
                <a:gdLst>
                  <a:gd name="T0" fmla="*/ 0 w 1"/>
                  <a:gd name="T1" fmla="*/ 1 h 3"/>
                  <a:gd name="T2" fmla="*/ 0 w 1"/>
                  <a:gd name="T3" fmla="*/ 2 h 3"/>
                  <a:gd name="T4" fmla="*/ 1 w 1"/>
                  <a:gd name="T5" fmla="*/ 2 h 3"/>
                  <a:gd name="T6" fmla="*/ 1 w 1"/>
                  <a:gd name="T7" fmla="*/ 2 h 3"/>
                  <a:gd name="T8" fmla="*/ 1 w 1"/>
                  <a:gd name="T9" fmla="*/ 2 h 3"/>
                  <a:gd name="T10" fmla="*/ 1 w 1"/>
                  <a:gd name="T11" fmla="*/ 1 h 3"/>
                  <a:gd name="T12" fmla="*/ 0 w 1"/>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1" h="3">
                    <a:moveTo>
                      <a:pt x="0" y="1"/>
                    </a:moveTo>
                    <a:cubicBezTo>
                      <a:pt x="0" y="1"/>
                      <a:pt x="0" y="2"/>
                      <a:pt x="0" y="2"/>
                    </a:cubicBezTo>
                    <a:cubicBezTo>
                      <a:pt x="0" y="3"/>
                      <a:pt x="1" y="2"/>
                      <a:pt x="1" y="2"/>
                    </a:cubicBezTo>
                    <a:cubicBezTo>
                      <a:pt x="1" y="2"/>
                      <a:pt x="1" y="2"/>
                      <a:pt x="1" y="2"/>
                    </a:cubicBezTo>
                    <a:cubicBezTo>
                      <a:pt x="1" y="2"/>
                      <a:pt x="1" y="2"/>
                      <a:pt x="1" y="2"/>
                    </a:cubicBezTo>
                    <a:cubicBezTo>
                      <a:pt x="1" y="2"/>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5"/>
              <p:cNvSpPr>
                <a:spLocks/>
              </p:cNvSpPr>
              <p:nvPr/>
            </p:nvSpPr>
            <p:spPr bwMode="auto">
              <a:xfrm>
                <a:off x="2640" y="2989"/>
                <a:ext cx="16" cy="20"/>
              </a:xfrm>
              <a:custGeom>
                <a:avLst/>
                <a:gdLst>
                  <a:gd name="T0" fmla="*/ 2 w 4"/>
                  <a:gd name="T1" fmla="*/ 5 h 5"/>
                  <a:gd name="T2" fmla="*/ 2 w 4"/>
                  <a:gd name="T3" fmla="*/ 4 h 5"/>
                  <a:gd name="T4" fmla="*/ 3 w 4"/>
                  <a:gd name="T5" fmla="*/ 4 h 5"/>
                  <a:gd name="T6" fmla="*/ 3 w 4"/>
                  <a:gd name="T7" fmla="*/ 2 h 5"/>
                  <a:gd name="T8" fmla="*/ 3 w 4"/>
                  <a:gd name="T9" fmla="*/ 2 h 5"/>
                  <a:gd name="T10" fmla="*/ 2 w 4"/>
                  <a:gd name="T11" fmla="*/ 0 h 5"/>
                  <a:gd name="T12" fmla="*/ 1 w 4"/>
                  <a:gd name="T13" fmla="*/ 2 h 5"/>
                  <a:gd name="T14" fmla="*/ 1 w 4"/>
                  <a:gd name="T15" fmla="*/ 2 h 5"/>
                  <a:gd name="T16" fmla="*/ 1 w 4"/>
                  <a:gd name="T17" fmla="*/ 2 h 5"/>
                  <a:gd name="T18" fmla="*/ 1 w 4"/>
                  <a:gd name="T19" fmla="*/ 3 h 5"/>
                  <a:gd name="T20" fmla="*/ 1 w 4"/>
                  <a:gd name="T21" fmla="*/ 4 h 5"/>
                  <a:gd name="T22" fmla="*/ 1 w 4"/>
                  <a:gd name="T23" fmla="*/ 5 h 5"/>
                  <a:gd name="T24" fmla="*/ 2 w 4"/>
                  <a:gd name="T25"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2" y="5"/>
                    </a:moveTo>
                    <a:cubicBezTo>
                      <a:pt x="2" y="5"/>
                      <a:pt x="2" y="4"/>
                      <a:pt x="2" y="4"/>
                    </a:cubicBezTo>
                    <a:cubicBezTo>
                      <a:pt x="2" y="4"/>
                      <a:pt x="3" y="4"/>
                      <a:pt x="3" y="4"/>
                    </a:cubicBezTo>
                    <a:cubicBezTo>
                      <a:pt x="4" y="4"/>
                      <a:pt x="4" y="3"/>
                      <a:pt x="3" y="2"/>
                    </a:cubicBezTo>
                    <a:cubicBezTo>
                      <a:pt x="3" y="2"/>
                      <a:pt x="3" y="2"/>
                      <a:pt x="3" y="2"/>
                    </a:cubicBezTo>
                    <a:cubicBezTo>
                      <a:pt x="3" y="1"/>
                      <a:pt x="2" y="1"/>
                      <a:pt x="2" y="0"/>
                    </a:cubicBezTo>
                    <a:cubicBezTo>
                      <a:pt x="1" y="0"/>
                      <a:pt x="1" y="1"/>
                      <a:pt x="1" y="2"/>
                    </a:cubicBezTo>
                    <a:cubicBezTo>
                      <a:pt x="1" y="2"/>
                      <a:pt x="1" y="2"/>
                      <a:pt x="1" y="2"/>
                    </a:cubicBezTo>
                    <a:cubicBezTo>
                      <a:pt x="1" y="2"/>
                      <a:pt x="1" y="2"/>
                      <a:pt x="1" y="2"/>
                    </a:cubicBezTo>
                    <a:cubicBezTo>
                      <a:pt x="1" y="2"/>
                      <a:pt x="1" y="2"/>
                      <a:pt x="1" y="3"/>
                    </a:cubicBezTo>
                    <a:cubicBezTo>
                      <a:pt x="0" y="3"/>
                      <a:pt x="0" y="3"/>
                      <a:pt x="1" y="4"/>
                    </a:cubicBezTo>
                    <a:cubicBezTo>
                      <a:pt x="1" y="4"/>
                      <a:pt x="1" y="5"/>
                      <a:pt x="1" y="5"/>
                    </a:cubicBezTo>
                    <a:cubicBezTo>
                      <a:pt x="1" y="5"/>
                      <a:pt x="2" y="5"/>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6"/>
              <p:cNvSpPr>
                <a:spLocks/>
              </p:cNvSpPr>
              <p:nvPr/>
            </p:nvSpPr>
            <p:spPr bwMode="auto">
              <a:xfrm>
                <a:off x="2717" y="2949"/>
                <a:ext cx="8" cy="4"/>
              </a:xfrm>
              <a:custGeom>
                <a:avLst/>
                <a:gdLst>
                  <a:gd name="T0" fmla="*/ 2 w 2"/>
                  <a:gd name="T1" fmla="*/ 0 h 1"/>
                  <a:gd name="T2" fmla="*/ 1 w 2"/>
                  <a:gd name="T3" fmla="*/ 0 h 1"/>
                  <a:gd name="T4" fmla="*/ 0 w 2"/>
                  <a:gd name="T5" fmla="*/ 0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1" y="0"/>
                      <a:pt x="1" y="0"/>
                      <a:pt x="1" y="0"/>
                    </a:cubicBezTo>
                    <a:cubicBezTo>
                      <a:pt x="1" y="0"/>
                      <a:pt x="0" y="0"/>
                      <a:pt x="0" y="0"/>
                    </a:cubicBezTo>
                    <a:cubicBezTo>
                      <a:pt x="1" y="1"/>
                      <a:pt x="1" y="1"/>
                      <a:pt x="2"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7"/>
              <p:cNvSpPr>
                <a:spLocks/>
              </p:cNvSpPr>
              <p:nvPr/>
            </p:nvSpPr>
            <p:spPr bwMode="auto">
              <a:xfrm>
                <a:off x="2761" y="1634"/>
                <a:ext cx="8" cy="8"/>
              </a:xfrm>
              <a:custGeom>
                <a:avLst/>
                <a:gdLst>
                  <a:gd name="T0" fmla="*/ 2 w 2"/>
                  <a:gd name="T1" fmla="*/ 1 h 2"/>
                  <a:gd name="T2" fmla="*/ 2 w 2"/>
                  <a:gd name="T3" fmla="*/ 0 h 2"/>
                  <a:gd name="T4" fmla="*/ 1 w 2"/>
                  <a:gd name="T5" fmla="*/ 1 h 2"/>
                  <a:gd name="T6" fmla="*/ 1 w 2"/>
                  <a:gd name="T7" fmla="*/ 1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1"/>
                      <a:pt x="2" y="1"/>
                      <a:pt x="2" y="0"/>
                    </a:cubicBezTo>
                    <a:cubicBezTo>
                      <a:pt x="1" y="0"/>
                      <a:pt x="1" y="0"/>
                      <a:pt x="1" y="1"/>
                    </a:cubicBezTo>
                    <a:cubicBezTo>
                      <a:pt x="0" y="1"/>
                      <a:pt x="1" y="1"/>
                      <a:pt x="1" y="1"/>
                    </a:cubicBezTo>
                    <a:cubicBezTo>
                      <a:pt x="1" y="2"/>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8"/>
              <p:cNvSpPr>
                <a:spLocks/>
              </p:cNvSpPr>
              <p:nvPr/>
            </p:nvSpPr>
            <p:spPr bwMode="auto">
              <a:xfrm>
                <a:off x="2729" y="1658"/>
                <a:ext cx="8" cy="16"/>
              </a:xfrm>
              <a:custGeom>
                <a:avLst/>
                <a:gdLst>
                  <a:gd name="T0" fmla="*/ 2 w 2"/>
                  <a:gd name="T1" fmla="*/ 3 h 4"/>
                  <a:gd name="T2" fmla="*/ 1 w 2"/>
                  <a:gd name="T3" fmla="*/ 2 h 4"/>
                  <a:gd name="T4" fmla="*/ 2 w 2"/>
                  <a:gd name="T5" fmla="*/ 1 h 4"/>
                  <a:gd name="T6" fmla="*/ 1 w 2"/>
                  <a:gd name="T7" fmla="*/ 0 h 4"/>
                  <a:gd name="T8" fmla="*/ 1 w 2"/>
                  <a:gd name="T9" fmla="*/ 0 h 4"/>
                  <a:gd name="T10" fmla="*/ 1 w 2"/>
                  <a:gd name="T11" fmla="*/ 2 h 4"/>
                  <a:gd name="T12" fmla="*/ 0 w 2"/>
                  <a:gd name="T13" fmla="*/ 3 h 4"/>
                  <a:gd name="T14" fmla="*/ 2 w 2"/>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3"/>
                    </a:moveTo>
                    <a:cubicBezTo>
                      <a:pt x="2" y="3"/>
                      <a:pt x="2" y="2"/>
                      <a:pt x="1" y="2"/>
                    </a:cubicBezTo>
                    <a:cubicBezTo>
                      <a:pt x="1" y="2"/>
                      <a:pt x="2" y="1"/>
                      <a:pt x="2" y="1"/>
                    </a:cubicBezTo>
                    <a:cubicBezTo>
                      <a:pt x="2" y="1"/>
                      <a:pt x="2" y="0"/>
                      <a:pt x="1" y="0"/>
                    </a:cubicBezTo>
                    <a:cubicBezTo>
                      <a:pt x="1" y="0"/>
                      <a:pt x="1" y="0"/>
                      <a:pt x="1" y="0"/>
                    </a:cubicBezTo>
                    <a:cubicBezTo>
                      <a:pt x="1" y="1"/>
                      <a:pt x="1" y="2"/>
                      <a:pt x="1" y="2"/>
                    </a:cubicBezTo>
                    <a:cubicBezTo>
                      <a:pt x="0" y="2"/>
                      <a:pt x="0" y="3"/>
                      <a:pt x="0" y="3"/>
                    </a:cubicBezTo>
                    <a:cubicBezTo>
                      <a:pt x="0" y="4"/>
                      <a:pt x="1" y="4"/>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9"/>
              <p:cNvSpPr>
                <a:spLocks/>
              </p:cNvSpPr>
              <p:nvPr/>
            </p:nvSpPr>
            <p:spPr bwMode="auto">
              <a:xfrm>
                <a:off x="5149" y="1908"/>
                <a:ext cx="12" cy="12"/>
              </a:xfrm>
              <a:custGeom>
                <a:avLst/>
                <a:gdLst>
                  <a:gd name="T0" fmla="*/ 1 w 3"/>
                  <a:gd name="T1" fmla="*/ 3 h 3"/>
                  <a:gd name="T2" fmla="*/ 1 w 3"/>
                  <a:gd name="T3" fmla="*/ 3 h 3"/>
                  <a:gd name="T4" fmla="*/ 2 w 3"/>
                  <a:gd name="T5" fmla="*/ 3 h 3"/>
                  <a:gd name="T6" fmla="*/ 2 w 3"/>
                  <a:gd name="T7" fmla="*/ 1 h 3"/>
                  <a:gd name="T8" fmla="*/ 1 w 3"/>
                  <a:gd name="T9" fmla="*/ 1 h 3"/>
                  <a:gd name="T10" fmla="*/ 0 w 3"/>
                  <a:gd name="T11" fmla="*/ 2 h 3"/>
                  <a:gd name="T12" fmla="*/ 1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1" y="3"/>
                    </a:moveTo>
                    <a:cubicBezTo>
                      <a:pt x="1" y="3"/>
                      <a:pt x="1" y="3"/>
                      <a:pt x="1" y="3"/>
                    </a:cubicBezTo>
                    <a:cubicBezTo>
                      <a:pt x="2" y="3"/>
                      <a:pt x="2" y="3"/>
                      <a:pt x="2" y="3"/>
                    </a:cubicBezTo>
                    <a:cubicBezTo>
                      <a:pt x="3" y="2"/>
                      <a:pt x="3" y="2"/>
                      <a:pt x="2" y="1"/>
                    </a:cubicBezTo>
                    <a:cubicBezTo>
                      <a:pt x="2" y="1"/>
                      <a:pt x="2" y="1"/>
                      <a:pt x="1" y="1"/>
                    </a:cubicBezTo>
                    <a:cubicBezTo>
                      <a:pt x="1" y="0"/>
                      <a:pt x="0" y="1"/>
                      <a:pt x="0" y="2"/>
                    </a:cubicBezTo>
                    <a:cubicBezTo>
                      <a:pt x="0" y="2"/>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50"/>
              <p:cNvSpPr>
                <a:spLocks/>
              </p:cNvSpPr>
              <p:nvPr/>
            </p:nvSpPr>
            <p:spPr bwMode="auto">
              <a:xfrm>
                <a:off x="2604" y="2719"/>
                <a:ext cx="4" cy="8"/>
              </a:xfrm>
              <a:custGeom>
                <a:avLst/>
                <a:gdLst>
                  <a:gd name="T0" fmla="*/ 0 w 1"/>
                  <a:gd name="T1" fmla="*/ 0 h 2"/>
                  <a:gd name="T2" fmla="*/ 0 w 1"/>
                  <a:gd name="T3" fmla="*/ 2 h 2"/>
                  <a:gd name="T4" fmla="*/ 1 w 1"/>
                  <a:gd name="T5" fmla="*/ 1 h 2"/>
                  <a:gd name="T6" fmla="*/ 1 w 1"/>
                  <a:gd name="T7" fmla="*/ 1 h 2"/>
                  <a:gd name="T8" fmla="*/ 1 w 1"/>
                  <a:gd name="T9" fmla="*/ 1 h 2"/>
                  <a:gd name="T10" fmla="*/ 1 w 1"/>
                  <a:gd name="T11" fmla="*/ 1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1"/>
                      <a:pt x="0" y="2"/>
                    </a:cubicBezTo>
                    <a:cubicBezTo>
                      <a:pt x="1" y="2"/>
                      <a:pt x="1" y="2"/>
                      <a:pt x="1"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51"/>
              <p:cNvSpPr>
                <a:spLocks/>
              </p:cNvSpPr>
              <p:nvPr/>
            </p:nvSpPr>
            <p:spPr bwMode="auto">
              <a:xfrm>
                <a:off x="5072" y="1839"/>
                <a:ext cx="8" cy="8"/>
              </a:xfrm>
              <a:custGeom>
                <a:avLst/>
                <a:gdLst>
                  <a:gd name="T0" fmla="*/ 1 w 2"/>
                  <a:gd name="T1" fmla="*/ 1 h 2"/>
                  <a:gd name="T2" fmla="*/ 1 w 2"/>
                  <a:gd name="T3" fmla="*/ 1 h 2"/>
                  <a:gd name="T4" fmla="*/ 1 w 2"/>
                  <a:gd name="T5" fmla="*/ 1 h 2"/>
                  <a:gd name="T6" fmla="*/ 2 w 2"/>
                  <a:gd name="T7" fmla="*/ 2 h 2"/>
                  <a:gd name="T8" fmla="*/ 2 w 2"/>
                  <a:gd name="T9" fmla="*/ 0 h 2"/>
                  <a:gd name="T10" fmla="*/ 1 w 2"/>
                  <a:gd name="T11" fmla="*/ 0 h 2"/>
                  <a:gd name="T12" fmla="*/ 0 w 2"/>
                  <a:gd name="T13" fmla="*/ 1 h 2"/>
                  <a:gd name="T14" fmla="*/ 1 w 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1"/>
                    </a:moveTo>
                    <a:cubicBezTo>
                      <a:pt x="1" y="1"/>
                      <a:pt x="1" y="1"/>
                      <a:pt x="1" y="1"/>
                    </a:cubicBezTo>
                    <a:cubicBezTo>
                      <a:pt x="1" y="1"/>
                      <a:pt x="1" y="1"/>
                      <a:pt x="1" y="1"/>
                    </a:cubicBezTo>
                    <a:cubicBezTo>
                      <a:pt x="1" y="2"/>
                      <a:pt x="1" y="2"/>
                      <a:pt x="2" y="2"/>
                    </a:cubicBezTo>
                    <a:cubicBezTo>
                      <a:pt x="2" y="1"/>
                      <a:pt x="2" y="1"/>
                      <a:pt x="2" y="0"/>
                    </a:cubicBezTo>
                    <a:cubicBezTo>
                      <a:pt x="1" y="0"/>
                      <a:pt x="1" y="0"/>
                      <a:pt x="1" y="0"/>
                    </a:cubicBezTo>
                    <a:cubicBezTo>
                      <a:pt x="0" y="0"/>
                      <a:pt x="0"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52"/>
              <p:cNvSpPr>
                <a:spLocks/>
              </p:cNvSpPr>
              <p:nvPr/>
            </p:nvSpPr>
            <p:spPr bwMode="auto">
              <a:xfrm>
                <a:off x="3660" y="1129"/>
                <a:ext cx="17" cy="8"/>
              </a:xfrm>
              <a:custGeom>
                <a:avLst/>
                <a:gdLst>
                  <a:gd name="T0" fmla="*/ 0 w 4"/>
                  <a:gd name="T1" fmla="*/ 2 h 2"/>
                  <a:gd name="T2" fmla="*/ 2 w 4"/>
                  <a:gd name="T3" fmla="*/ 2 h 2"/>
                  <a:gd name="T4" fmla="*/ 2 w 4"/>
                  <a:gd name="T5" fmla="*/ 2 h 2"/>
                  <a:gd name="T6" fmla="*/ 2 w 4"/>
                  <a:gd name="T7" fmla="*/ 2 h 2"/>
                  <a:gd name="T8" fmla="*/ 4 w 4"/>
                  <a:gd name="T9" fmla="*/ 2 h 2"/>
                  <a:gd name="T10" fmla="*/ 4 w 4"/>
                  <a:gd name="T11" fmla="*/ 1 h 2"/>
                  <a:gd name="T12" fmla="*/ 3 w 4"/>
                  <a:gd name="T13" fmla="*/ 1 h 2"/>
                  <a:gd name="T14" fmla="*/ 1 w 4"/>
                  <a:gd name="T15" fmla="*/ 1 h 2"/>
                  <a:gd name="T16" fmla="*/ 0 w 4"/>
                  <a:gd name="T17" fmla="*/ 1 h 2"/>
                  <a:gd name="T18" fmla="*/ 0 w 4"/>
                  <a:gd name="T19" fmla="*/ 2 h 2"/>
                  <a:gd name="T20" fmla="*/ 0 w 4"/>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2">
                    <a:moveTo>
                      <a:pt x="0" y="2"/>
                    </a:moveTo>
                    <a:cubicBezTo>
                      <a:pt x="1" y="2"/>
                      <a:pt x="2" y="2"/>
                      <a:pt x="2" y="2"/>
                    </a:cubicBezTo>
                    <a:cubicBezTo>
                      <a:pt x="2" y="2"/>
                      <a:pt x="2" y="2"/>
                      <a:pt x="2" y="2"/>
                    </a:cubicBezTo>
                    <a:cubicBezTo>
                      <a:pt x="2" y="2"/>
                      <a:pt x="2" y="2"/>
                      <a:pt x="2" y="2"/>
                    </a:cubicBezTo>
                    <a:cubicBezTo>
                      <a:pt x="3" y="2"/>
                      <a:pt x="3" y="2"/>
                      <a:pt x="4" y="2"/>
                    </a:cubicBezTo>
                    <a:cubicBezTo>
                      <a:pt x="4" y="2"/>
                      <a:pt x="4" y="2"/>
                      <a:pt x="4" y="1"/>
                    </a:cubicBezTo>
                    <a:cubicBezTo>
                      <a:pt x="3" y="1"/>
                      <a:pt x="3" y="1"/>
                      <a:pt x="3" y="1"/>
                    </a:cubicBezTo>
                    <a:cubicBezTo>
                      <a:pt x="2" y="0"/>
                      <a:pt x="2" y="0"/>
                      <a:pt x="1" y="1"/>
                    </a:cubicBezTo>
                    <a:cubicBezTo>
                      <a:pt x="1" y="1"/>
                      <a:pt x="0" y="1"/>
                      <a:pt x="0" y="1"/>
                    </a:cubicBezTo>
                    <a:cubicBezTo>
                      <a:pt x="0" y="1"/>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53"/>
              <p:cNvSpPr>
                <a:spLocks/>
              </p:cNvSpPr>
              <p:nvPr/>
            </p:nvSpPr>
            <p:spPr bwMode="auto">
              <a:xfrm>
                <a:off x="3705" y="1166"/>
                <a:ext cx="8" cy="4"/>
              </a:xfrm>
              <a:custGeom>
                <a:avLst/>
                <a:gdLst>
                  <a:gd name="T0" fmla="*/ 0 w 2"/>
                  <a:gd name="T1" fmla="*/ 0 h 1"/>
                  <a:gd name="T2" fmla="*/ 0 w 2"/>
                  <a:gd name="T3" fmla="*/ 1 h 1"/>
                  <a:gd name="T4" fmla="*/ 0 w 2"/>
                  <a:gd name="T5" fmla="*/ 1 h 1"/>
                  <a:gd name="T6" fmla="*/ 0 w 2"/>
                  <a:gd name="T7" fmla="*/ 1 h 1"/>
                  <a:gd name="T8" fmla="*/ 1 w 2"/>
                  <a:gd name="T9" fmla="*/ 1 h 1"/>
                  <a:gd name="T10" fmla="*/ 1 w 2"/>
                  <a:gd name="T11" fmla="*/ 0 h 1"/>
                  <a:gd name="T12" fmla="*/ 0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0"/>
                    </a:moveTo>
                    <a:cubicBezTo>
                      <a:pt x="0" y="0"/>
                      <a:pt x="0" y="1"/>
                      <a:pt x="0" y="1"/>
                    </a:cubicBezTo>
                    <a:cubicBezTo>
                      <a:pt x="0" y="1"/>
                      <a:pt x="0" y="1"/>
                      <a:pt x="0" y="1"/>
                    </a:cubicBezTo>
                    <a:cubicBezTo>
                      <a:pt x="0" y="1"/>
                      <a:pt x="0" y="1"/>
                      <a:pt x="0" y="1"/>
                    </a:cubicBezTo>
                    <a:cubicBezTo>
                      <a:pt x="1" y="1"/>
                      <a:pt x="1" y="1"/>
                      <a:pt x="1" y="1"/>
                    </a:cubicBezTo>
                    <a:cubicBezTo>
                      <a:pt x="1" y="1"/>
                      <a:pt x="2"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54"/>
              <p:cNvSpPr>
                <a:spLocks/>
              </p:cNvSpPr>
              <p:nvPr/>
            </p:nvSpPr>
            <p:spPr bwMode="auto">
              <a:xfrm>
                <a:off x="3418" y="3570"/>
                <a:ext cx="9" cy="8"/>
              </a:xfrm>
              <a:custGeom>
                <a:avLst/>
                <a:gdLst>
                  <a:gd name="T0" fmla="*/ 1 w 2"/>
                  <a:gd name="T1" fmla="*/ 1 h 2"/>
                  <a:gd name="T2" fmla="*/ 0 w 2"/>
                  <a:gd name="T3" fmla="*/ 1 h 2"/>
                  <a:gd name="T4" fmla="*/ 1 w 2"/>
                  <a:gd name="T5" fmla="*/ 2 h 2"/>
                  <a:gd name="T6" fmla="*/ 1 w 2"/>
                  <a:gd name="T7" fmla="*/ 2 h 2"/>
                  <a:gd name="T8" fmla="*/ 1 w 2"/>
                  <a:gd name="T9" fmla="*/ 1 h 2"/>
                  <a:gd name="T10" fmla="*/ 1 w 2"/>
                  <a:gd name="T11" fmla="*/ 1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0"/>
                      <a:pt x="0" y="1"/>
                      <a:pt x="0" y="1"/>
                    </a:cubicBezTo>
                    <a:cubicBezTo>
                      <a:pt x="0" y="1"/>
                      <a:pt x="0" y="1"/>
                      <a:pt x="1" y="2"/>
                    </a:cubicBezTo>
                    <a:cubicBezTo>
                      <a:pt x="1" y="2"/>
                      <a:pt x="1" y="2"/>
                      <a:pt x="1" y="2"/>
                    </a:cubicBezTo>
                    <a:cubicBezTo>
                      <a:pt x="1" y="2"/>
                      <a:pt x="1" y="1"/>
                      <a:pt x="1" y="1"/>
                    </a:cubicBezTo>
                    <a:cubicBezTo>
                      <a:pt x="2"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55"/>
              <p:cNvSpPr>
                <a:spLocks/>
              </p:cNvSpPr>
              <p:nvPr/>
            </p:nvSpPr>
            <p:spPr bwMode="auto">
              <a:xfrm>
                <a:off x="3176" y="3437"/>
                <a:ext cx="4" cy="8"/>
              </a:xfrm>
              <a:custGeom>
                <a:avLst/>
                <a:gdLst>
                  <a:gd name="T0" fmla="*/ 0 w 1"/>
                  <a:gd name="T1" fmla="*/ 1 h 2"/>
                  <a:gd name="T2" fmla="*/ 0 w 1"/>
                  <a:gd name="T3" fmla="*/ 2 h 2"/>
                  <a:gd name="T4" fmla="*/ 1 w 1"/>
                  <a:gd name="T5" fmla="*/ 2 h 2"/>
                  <a:gd name="T6" fmla="*/ 1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2"/>
                      <a:pt x="0" y="2"/>
                    </a:cubicBezTo>
                    <a:cubicBezTo>
                      <a:pt x="1" y="2"/>
                      <a:pt x="1" y="2"/>
                      <a:pt x="1" y="2"/>
                    </a:cubicBezTo>
                    <a:cubicBezTo>
                      <a:pt x="1" y="2"/>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56"/>
              <p:cNvSpPr>
                <a:spLocks/>
              </p:cNvSpPr>
              <p:nvPr/>
            </p:nvSpPr>
            <p:spPr bwMode="auto">
              <a:xfrm>
                <a:off x="4742" y="1460"/>
                <a:ext cx="4" cy="4"/>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1" y="1"/>
                      <a:pt x="1" y="0"/>
                      <a:pt x="1"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57"/>
              <p:cNvSpPr>
                <a:spLocks/>
              </p:cNvSpPr>
              <p:nvPr/>
            </p:nvSpPr>
            <p:spPr bwMode="auto">
              <a:xfrm>
                <a:off x="5097" y="3021"/>
                <a:ext cx="4" cy="4"/>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58"/>
              <p:cNvSpPr>
                <a:spLocks/>
              </p:cNvSpPr>
              <p:nvPr/>
            </p:nvSpPr>
            <p:spPr bwMode="auto">
              <a:xfrm>
                <a:off x="2636" y="3025"/>
                <a:ext cx="4" cy="5"/>
              </a:xfrm>
              <a:custGeom>
                <a:avLst/>
                <a:gdLst>
                  <a:gd name="T0" fmla="*/ 0 w 1"/>
                  <a:gd name="T1" fmla="*/ 0 h 1"/>
                  <a:gd name="T2" fmla="*/ 0 w 1"/>
                  <a:gd name="T3" fmla="*/ 0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1"/>
                      <a:pt x="0" y="1"/>
                      <a:pt x="1" y="1"/>
                    </a:cubicBezTo>
                    <a:cubicBezTo>
                      <a:pt x="1" y="1"/>
                      <a:pt x="1" y="1"/>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59"/>
              <p:cNvSpPr>
                <a:spLocks/>
              </p:cNvSpPr>
              <p:nvPr/>
            </p:nvSpPr>
            <p:spPr bwMode="auto">
              <a:xfrm>
                <a:off x="2668" y="3025"/>
                <a:ext cx="16" cy="21"/>
              </a:xfrm>
              <a:custGeom>
                <a:avLst/>
                <a:gdLst>
                  <a:gd name="T0" fmla="*/ 3 w 4"/>
                  <a:gd name="T1" fmla="*/ 3 h 5"/>
                  <a:gd name="T2" fmla="*/ 2 w 4"/>
                  <a:gd name="T3" fmla="*/ 3 h 5"/>
                  <a:gd name="T4" fmla="*/ 1 w 4"/>
                  <a:gd name="T5" fmla="*/ 0 h 5"/>
                  <a:gd name="T6" fmla="*/ 0 w 4"/>
                  <a:gd name="T7" fmla="*/ 0 h 5"/>
                  <a:gd name="T8" fmla="*/ 0 w 4"/>
                  <a:gd name="T9" fmla="*/ 0 h 5"/>
                  <a:gd name="T10" fmla="*/ 0 w 4"/>
                  <a:gd name="T11" fmla="*/ 0 h 5"/>
                  <a:gd name="T12" fmla="*/ 0 w 4"/>
                  <a:gd name="T13" fmla="*/ 0 h 5"/>
                  <a:gd name="T14" fmla="*/ 0 w 4"/>
                  <a:gd name="T15" fmla="*/ 0 h 5"/>
                  <a:gd name="T16" fmla="*/ 0 w 4"/>
                  <a:gd name="T17" fmla="*/ 1 h 5"/>
                  <a:gd name="T18" fmla="*/ 2 w 4"/>
                  <a:gd name="T19" fmla="*/ 4 h 5"/>
                  <a:gd name="T20" fmla="*/ 2 w 4"/>
                  <a:gd name="T21" fmla="*/ 4 h 5"/>
                  <a:gd name="T22" fmla="*/ 3 w 4"/>
                  <a:gd name="T23" fmla="*/ 4 h 5"/>
                  <a:gd name="T24" fmla="*/ 3 w 4"/>
                  <a:gd name="T25" fmla="*/ 4 h 5"/>
                  <a:gd name="T26" fmla="*/ 3 w 4"/>
                  <a:gd name="T27" fmla="*/ 4 h 5"/>
                  <a:gd name="T28" fmla="*/ 3 w 4"/>
                  <a:gd name="T29" fmla="*/ 4 h 5"/>
                  <a:gd name="T30" fmla="*/ 3 w 4"/>
                  <a:gd name="T31" fmla="*/ 5 h 5"/>
                  <a:gd name="T32" fmla="*/ 4 w 4"/>
                  <a:gd name="T33" fmla="*/ 5 h 5"/>
                  <a:gd name="T34" fmla="*/ 3 w 4"/>
                  <a:gd name="T3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5">
                    <a:moveTo>
                      <a:pt x="3" y="3"/>
                    </a:moveTo>
                    <a:cubicBezTo>
                      <a:pt x="3" y="3"/>
                      <a:pt x="2" y="3"/>
                      <a:pt x="2" y="3"/>
                    </a:cubicBezTo>
                    <a:cubicBezTo>
                      <a:pt x="2" y="2"/>
                      <a:pt x="2" y="1"/>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1" y="2"/>
                      <a:pt x="1" y="3"/>
                      <a:pt x="2" y="4"/>
                    </a:cubicBezTo>
                    <a:cubicBezTo>
                      <a:pt x="2" y="4"/>
                      <a:pt x="2" y="4"/>
                      <a:pt x="2" y="4"/>
                    </a:cubicBezTo>
                    <a:cubicBezTo>
                      <a:pt x="2" y="4"/>
                      <a:pt x="3" y="4"/>
                      <a:pt x="3" y="4"/>
                    </a:cubicBezTo>
                    <a:cubicBezTo>
                      <a:pt x="3" y="4"/>
                      <a:pt x="3" y="4"/>
                      <a:pt x="3" y="4"/>
                    </a:cubicBezTo>
                    <a:cubicBezTo>
                      <a:pt x="3" y="4"/>
                      <a:pt x="3" y="4"/>
                      <a:pt x="3" y="4"/>
                    </a:cubicBezTo>
                    <a:cubicBezTo>
                      <a:pt x="3" y="4"/>
                      <a:pt x="3" y="4"/>
                      <a:pt x="3" y="4"/>
                    </a:cubicBezTo>
                    <a:cubicBezTo>
                      <a:pt x="3" y="4"/>
                      <a:pt x="3" y="4"/>
                      <a:pt x="3" y="5"/>
                    </a:cubicBezTo>
                    <a:cubicBezTo>
                      <a:pt x="4" y="5"/>
                      <a:pt x="4" y="5"/>
                      <a:pt x="4" y="5"/>
                    </a:cubicBezTo>
                    <a:cubicBezTo>
                      <a:pt x="4" y="4"/>
                      <a:pt x="4" y="3"/>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60"/>
              <p:cNvSpPr>
                <a:spLocks/>
              </p:cNvSpPr>
              <p:nvPr/>
            </p:nvSpPr>
            <p:spPr bwMode="auto">
              <a:xfrm>
                <a:off x="2676" y="3054"/>
                <a:ext cx="8" cy="8"/>
              </a:xfrm>
              <a:custGeom>
                <a:avLst/>
                <a:gdLst>
                  <a:gd name="T0" fmla="*/ 1 w 2"/>
                  <a:gd name="T1" fmla="*/ 1 h 2"/>
                  <a:gd name="T2" fmla="*/ 0 w 2"/>
                  <a:gd name="T3" fmla="*/ 2 h 2"/>
                  <a:gd name="T4" fmla="*/ 1 w 2"/>
                  <a:gd name="T5" fmla="*/ 2 h 2"/>
                  <a:gd name="T6" fmla="*/ 2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0" y="1"/>
                      <a:pt x="0" y="1"/>
                      <a:pt x="0" y="2"/>
                    </a:cubicBezTo>
                    <a:cubicBezTo>
                      <a:pt x="0" y="2"/>
                      <a:pt x="1" y="2"/>
                      <a:pt x="1" y="2"/>
                    </a:cubicBezTo>
                    <a:cubicBezTo>
                      <a:pt x="2" y="2"/>
                      <a:pt x="2" y="2"/>
                      <a:pt x="2"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61"/>
              <p:cNvSpPr>
                <a:spLocks/>
              </p:cNvSpPr>
              <p:nvPr/>
            </p:nvSpPr>
            <p:spPr bwMode="auto">
              <a:xfrm>
                <a:off x="2749" y="3114"/>
                <a:ext cx="4" cy="4"/>
              </a:xfrm>
              <a:custGeom>
                <a:avLst/>
                <a:gdLst>
                  <a:gd name="T0" fmla="*/ 1 w 1"/>
                  <a:gd name="T1" fmla="*/ 0 h 1"/>
                  <a:gd name="T2" fmla="*/ 1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1" y="0"/>
                    </a:cubicBezTo>
                    <a:cubicBezTo>
                      <a:pt x="0" y="0"/>
                      <a:pt x="0" y="0"/>
                      <a:pt x="0" y="0"/>
                    </a:cubicBezTo>
                    <a:cubicBezTo>
                      <a:pt x="0" y="0"/>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62"/>
              <p:cNvSpPr>
                <a:spLocks/>
              </p:cNvSpPr>
              <p:nvPr/>
            </p:nvSpPr>
            <p:spPr bwMode="auto">
              <a:xfrm>
                <a:off x="5028" y="3126"/>
                <a:ext cx="8" cy="4"/>
              </a:xfrm>
              <a:custGeom>
                <a:avLst/>
                <a:gdLst>
                  <a:gd name="T0" fmla="*/ 1 w 2"/>
                  <a:gd name="T1" fmla="*/ 0 h 1"/>
                  <a:gd name="T2" fmla="*/ 0 w 2"/>
                  <a:gd name="T3" fmla="*/ 0 h 1"/>
                  <a:gd name="T4" fmla="*/ 1 w 2"/>
                  <a:gd name="T5" fmla="*/ 1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0" y="0"/>
                      <a:pt x="0" y="0"/>
                      <a:pt x="0" y="0"/>
                    </a:cubicBezTo>
                    <a:cubicBezTo>
                      <a:pt x="0" y="1"/>
                      <a:pt x="1" y="1"/>
                      <a:pt x="1" y="1"/>
                    </a:cubicBezTo>
                    <a:cubicBezTo>
                      <a:pt x="1" y="1"/>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63"/>
              <p:cNvSpPr>
                <a:spLocks/>
              </p:cNvSpPr>
              <p:nvPr/>
            </p:nvSpPr>
            <p:spPr bwMode="auto">
              <a:xfrm>
                <a:off x="2874" y="3126"/>
                <a:ext cx="8" cy="8"/>
              </a:xfrm>
              <a:custGeom>
                <a:avLst/>
                <a:gdLst>
                  <a:gd name="T0" fmla="*/ 0 w 2"/>
                  <a:gd name="T1" fmla="*/ 1 h 2"/>
                  <a:gd name="T2" fmla="*/ 1 w 2"/>
                  <a:gd name="T3" fmla="*/ 2 h 2"/>
                  <a:gd name="T4" fmla="*/ 2 w 2"/>
                  <a:gd name="T5" fmla="*/ 1 h 2"/>
                  <a:gd name="T6" fmla="*/ 2 w 2"/>
                  <a:gd name="T7" fmla="*/ 0 h 2"/>
                  <a:gd name="T8" fmla="*/ 1 w 2"/>
                  <a:gd name="T9" fmla="*/ 0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1" y="2"/>
                      <a:pt x="1" y="2"/>
                      <a:pt x="1" y="2"/>
                    </a:cubicBezTo>
                    <a:cubicBezTo>
                      <a:pt x="1" y="2"/>
                      <a:pt x="2" y="1"/>
                      <a:pt x="2" y="1"/>
                    </a:cubicBezTo>
                    <a:cubicBezTo>
                      <a:pt x="2" y="1"/>
                      <a:pt x="2" y="1"/>
                      <a:pt x="2" y="0"/>
                    </a:cubicBezTo>
                    <a:cubicBezTo>
                      <a:pt x="1" y="0"/>
                      <a:pt x="1" y="0"/>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64"/>
              <p:cNvSpPr>
                <a:spLocks/>
              </p:cNvSpPr>
              <p:nvPr/>
            </p:nvSpPr>
            <p:spPr bwMode="auto">
              <a:xfrm>
                <a:off x="2975" y="1436"/>
                <a:ext cx="16" cy="12"/>
              </a:xfrm>
              <a:custGeom>
                <a:avLst/>
                <a:gdLst>
                  <a:gd name="T0" fmla="*/ 3 w 4"/>
                  <a:gd name="T1" fmla="*/ 0 h 3"/>
                  <a:gd name="T2" fmla="*/ 3 w 4"/>
                  <a:gd name="T3" fmla="*/ 0 h 3"/>
                  <a:gd name="T4" fmla="*/ 2 w 4"/>
                  <a:gd name="T5" fmla="*/ 0 h 3"/>
                  <a:gd name="T6" fmla="*/ 1 w 4"/>
                  <a:gd name="T7" fmla="*/ 0 h 3"/>
                  <a:gd name="T8" fmla="*/ 1 w 4"/>
                  <a:gd name="T9" fmla="*/ 1 h 3"/>
                  <a:gd name="T10" fmla="*/ 1 w 4"/>
                  <a:gd name="T11" fmla="*/ 1 h 3"/>
                  <a:gd name="T12" fmla="*/ 1 w 4"/>
                  <a:gd name="T13" fmla="*/ 2 h 3"/>
                  <a:gd name="T14" fmla="*/ 0 w 4"/>
                  <a:gd name="T15" fmla="*/ 2 h 3"/>
                  <a:gd name="T16" fmla="*/ 0 w 4"/>
                  <a:gd name="T17" fmla="*/ 3 h 3"/>
                  <a:gd name="T18" fmla="*/ 0 w 4"/>
                  <a:gd name="T19" fmla="*/ 3 h 3"/>
                  <a:gd name="T20" fmla="*/ 1 w 4"/>
                  <a:gd name="T21" fmla="*/ 3 h 3"/>
                  <a:gd name="T22" fmla="*/ 1 w 4"/>
                  <a:gd name="T23" fmla="*/ 2 h 3"/>
                  <a:gd name="T24" fmla="*/ 1 w 4"/>
                  <a:gd name="T25" fmla="*/ 2 h 3"/>
                  <a:gd name="T26" fmla="*/ 2 w 4"/>
                  <a:gd name="T27" fmla="*/ 2 h 3"/>
                  <a:gd name="T28" fmla="*/ 2 w 4"/>
                  <a:gd name="T29" fmla="*/ 1 h 3"/>
                  <a:gd name="T30" fmla="*/ 2 w 4"/>
                  <a:gd name="T31" fmla="*/ 1 h 3"/>
                  <a:gd name="T32" fmla="*/ 4 w 4"/>
                  <a:gd name="T33" fmla="*/ 1 h 3"/>
                  <a:gd name="T34" fmla="*/ 4 w 4"/>
                  <a:gd name="T35" fmla="*/ 1 h 3"/>
                  <a:gd name="T36" fmla="*/ 3 w 4"/>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3">
                    <a:moveTo>
                      <a:pt x="3" y="0"/>
                    </a:moveTo>
                    <a:cubicBezTo>
                      <a:pt x="3" y="0"/>
                      <a:pt x="3" y="0"/>
                      <a:pt x="3" y="0"/>
                    </a:cubicBezTo>
                    <a:cubicBezTo>
                      <a:pt x="3" y="0"/>
                      <a:pt x="2" y="0"/>
                      <a:pt x="2" y="0"/>
                    </a:cubicBezTo>
                    <a:cubicBezTo>
                      <a:pt x="2" y="0"/>
                      <a:pt x="2" y="0"/>
                      <a:pt x="1" y="0"/>
                    </a:cubicBezTo>
                    <a:cubicBezTo>
                      <a:pt x="1" y="0"/>
                      <a:pt x="1" y="1"/>
                      <a:pt x="1" y="1"/>
                    </a:cubicBezTo>
                    <a:cubicBezTo>
                      <a:pt x="1" y="1"/>
                      <a:pt x="1" y="1"/>
                      <a:pt x="1" y="1"/>
                    </a:cubicBezTo>
                    <a:cubicBezTo>
                      <a:pt x="1" y="1"/>
                      <a:pt x="1" y="1"/>
                      <a:pt x="1" y="2"/>
                    </a:cubicBezTo>
                    <a:cubicBezTo>
                      <a:pt x="0" y="2"/>
                      <a:pt x="0" y="2"/>
                      <a:pt x="0" y="2"/>
                    </a:cubicBezTo>
                    <a:cubicBezTo>
                      <a:pt x="0" y="2"/>
                      <a:pt x="0" y="3"/>
                      <a:pt x="0" y="3"/>
                    </a:cubicBezTo>
                    <a:cubicBezTo>
                      <a:pt x="0" y="3"/>
                      <a:pt x="0" y="3"/>
                      <a:pt x="0" y="3"/>
                    </a:cubicBezTo>
                    <a:cubicBezTo>
                      <a:pt x="1" y="3"/>
                      <a:pt x="1" y="3"/>
                      <a:pt x="1" y="3"/>
                    </a:cubicBezTo>
                    <a:cubicBezTo>
                      <a:pt x="1" y="3"/>
                      <a:pt x="1" y="2"/>
                      <a:pt x="1" y="2"/>
                    </a:cubicBezTo>
                    <a:cubicBezTo>
                      <a:pt x="1" y="2"/>
                      <a:pt x="1" y="2"/>
                      <a:pt x="1" y="2"/>
                    </a:cubicBezTo>
                    <a:cubicBezTo>
                      <a:pt x="2" y="2"/>
                      <a:pt x="2" y="2"/>
                      <a:pt x="2" y="2"/>
                    </a:cubicBezTo>
                    <a:cubicBezTo>
                      <a:pt x="2" y="1"/>
                      <a:pt x="2" y="1"/>
                      <a:pt x="2" y="1"/>
                    </a:cubicBezTo>
                    <a:cubicBezTo>
                      <a:pt x="2" y="1"/>
                      <a:pt x="2" y="1"/>
                      <a:pt x="2" y="1"/>
                    </a:cubicBezTo>
                    <a:cubicBezTo>
                      <a:pt x="3" y="1"/>
                      <a:pt x="3" y="1"/>
                      <a:pt x="4" y="1"/>
                    </a:cubicBezTo>
                    <a:cubicBezTo>
                      <a:pt x="4" y="1"/>
                      <a:pt x="4" y="1"/>
                      <a:pt x="4" y="1"/>
                    </a:cubicBezTo>
                    <a:cubicBezTo>
                      <a:pt x="4" y="0"/>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5"/>
              <p:cNvSpPr>
                <a:spLocks/>
              </p:cNvSpPr>
              <p:nvPr/>
            </p:nvSpPr>
            <p:spPr bwMode="auto">
              <a:xfrm>
                <a:off x="2797" y="3155"/>
                <a:ext cx="12" cy="16"/>
              </a:xfrm>
              <a:custGeom>
                <a:avLst/>
                <a:gdLst>
                  <a:gd name="T0" fmla="*/ 3 w 3"/>
                  <a:gd name="T1" fmla="*/ 0 h 4"/>
                  <a:gd name="T2" fmla="*/ 2 w 3"/>
                  <a:gd name="T3" fmla="*/ 0 h 4"/>
                  <a:gd name="T4" fmla="*/ 1 w 3"/>
                  <a:gd name="T5" fmla="*/ 1 h 4"/>
                  <a:gd name="T6" fmla="*/ 1 w 3"/>
                  <a:gd name="T7" fmla="*/ 2 h 4"/>
                  <a:gd name="T8" fmla="*/ 1 w 3"/>
                  <a:gd name="T9" fmla="*/ 3 h 4"/>
                  <a:gd name="T10" fmla="*/ 2 w 3"/>
                  <a:gd name="T11" fmla="*/ 4 h 4"/>
                  <a:gd name="T12" fmla="*/ 2 w 3"/>
                  <a:gd name="T13" fmla="*/ 4 h 4"/>
                  <a:gd name="T14" fmla="*/ 2 w 3"/>
                  <a:gd name="T15" fmla="*/ 4 h 4"/>
                  <a:gd name="T16" fmla="*/ 3 w 3"/>
                  <a:gd name="T17" fmla="*/ 2 h 4"/>
                  <a:gd name="T18" fmla="*/ 3 w 3"/>
                  <a:gd name="T19" fmla="*/ 2 h 4"/>
                  <a:gd name="T20" fmla="*/ 2 w 3"/>
                  <a:gd name="T21" fmla="*/ 2 h 4"/>
                  <a:gd name="T22" fmla="*/ 3 w 3"/>
                  <a:gd name="T23" fmla="*/ 2 h 4"/>
                  <a:gd name="T24" fmla="*/ 3 w 3"/>
                  <a:gd name="T25" fmla="*/ 2 h 4"/>
                  <a:gd name="T26" fmla="*/ 3 w 3"/>
                  <a:gd name="T27" fmla="*/ 2 h 4"/>
                  <a:gd name="T28" fmla="*/ 3 w 3"/>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4">
                    <a:moveTo>
                      <a:pt x="3" y="0"/>
                    </a:moveTo>
                    <a:cubicBezTo>
                      <a:pt x="3" y="0"/>
                      <a:pt x="2" y="0"/>
                      <a:pt x="2" y="0"/>
                    </a:cubicBezTo>
                    <a:cubicBezTo>
                      <a:pt x="2" y="0"/>
                      <a:pt x="1" y="0"/>
                      <a:pt x="1" y="1"/>
                    </a:cubicBezTo>
                    <a:cubicBezTo>
                      <a:pt x="0" y="1"/>
                      <a:pt x="0" y="1"/>
                      <a:pt x="1" y="2"/>
                    </a:cubicBezTo>
                    <a:cubicBezTo>
                      <a:pt x="1" y="2"/>
                      <a:pt x="1" y="2"/>
                      <a:pt x="1" y="3"/>
                    </a:cubicBezTo>
                    <a:cubicBezTo>
                      <a:pt x="1" y="3"/>
                      <a:pt x="1" y="3"/>
                      <a:pt x="2" y="4"/>
                    </a:cubicBezTo>
                    <a:cubicBezTo>
                      <a:pt x="2" y="4"/>
                      <a:pt x="2" y="4"/>
                      <a:pt x="2" y="4"/>
                    </a:cubicBezTo>
                    <a:cubicBezTo>
                      <a:pt x="2" y="4"/>
                      <a:pt x="2" y="4"/>
                      <a:pt x="2" y="4"/>
                    </a:cubicBezTo>
                    <a:cubicBezTo>
                      <a:pt x="3" y="3"/>
                      <a:pt x="3" y="3"/>
                      <a:pt x="3" y="2"/>
                    </a:cubicBezTo>
                    <a:cubicBezTo>
                      <a:pt x="3" y="2"/>
                      <a:pt x="3" y="2"/>
                      <a:pt x="3" y="2"/>
                    </a:cubicBezTo>
                    <a:cubicBezTo>
                      <a:pt x="3" y="2"/>
                      <a:pt x="2" y="2"/>
                      <a:pt x="2" y="2"/>
                    </a:cubicBezTo>
                    <a:cubicBezTo>
                      <a:pt x="2" y="2"/>
                      <a:pt x="3" y="2"/>
                      <a:pt x="3" y="2"/>
                    </a:cubicBezTo>
                    <a:cubicBezTo>
                      <a:pt x="3" y="2"/>
                      <a:pt x="3" y="2"/>
                      <a:pt x="3" y="2"/>
                    </a:cubicBezTo>
                    <a:cubicBezTo>
                      <a:pt x="3" y="2"/>
                      <a:pt x="3" y="2"/>
                      <a:pt x="3" y="2"/>
                    </a:cubicBezTo>
                    <a:cubicBezTo>
                      <a:pt x="3" y="1"/>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66"/>
              <p:cNvSpPr>
                <a:spLocks/>
              </p:cNvSpPr>
              <p:nvPr/>
            </p:nvSpPr>
            <p:spPr bwMode="auto">
              <a:xfrm>
                <a:off x="4951" y="3215"/>
                <a:ext cx="8" cy="8"/>
              </a:xfrm>
              <a:custGeom>
                <a:avLst/>
                <a:gdLst>
                  <a:gd name="T0" fmla="*/ 1 w 2"/>
                  <a:gd name="T1" fmla="*/ 1 h 2"/>
                  <a:gd name="T2" fmla="*/ 1 w 2"/>
                  <a:gd name="T3" fmla="*/ 2 h 2"/>
                  <a:gd name="T4" fmla="*/ 1 w 2"/>
                  <a:gd name="T5" fmla="*/ 2 h 2"/>
                  <a:gd name="T6" fmla="*/ 1 w 2"/>
                  <a:gd name="T7" fmla="*/ 2 h 2"/>
                  <a:gd name="T8" fmla="*/ 2 w 2"/>
                  <a:gd name="T9" fmla="*/ 1 h 2"/>
                  <a:gd name="T10" fmla="*/ 2 w 2"/>
                  <a:gd name="T11" fmla="*/ 0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0" y="1"/>
                      <a:pt x="0" y="1"/>
                      <a:pt x="1" y="2"/>
                    </a:cubicBezTo>
                    <a:cubicBezTo>
                      <a:pt x="1" y="2"/>
                      <a:pt x="1" y="2"/>
                      <a:pt x="1" y="2"/>
                    </a:cubicBezTo>
                    <a:cubicBezTo>
                      <a:pt x="1" y="2"/>
                      <a:pt x="1" y="2"/>
                      <a:pt x="1" y="2"/>
                    </a:cubicBezTo>
                    <a:cubicBezTo>
                      <a:pt x="2" y="2"/>
                      <a:pt x="2" y="1"/>
                      <a:pt x="2" y="1"/>
                    </a:cubicBezTo>
                    <a:cubicBezTo>
                      <a:pt x="2" y="1"/>
                      <a:pt x="2" y="0"/>
                      <a:pt x="2"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7"/>
              <p:cNvSpPr>
                <a:spLocks/>
              </p:cNvSpPr>
              <p:nvPr/>
            </p:nvSpPr>
            <p:spPr bwMode="auto">
              <a:xfrm>
                <a:off x="2789" y="3235"/>
                <a:ext cx="8" cy="4"/>
              </a:xfrm>
              <a:custGeom>
                <a:avLst/>
                <a:gdLst>
                  <a:gd name="T0" fmla="*/ 1 w 2"/>
                  <a:gd name="T1" fmla="*/ 0 h 1"/>
                  <a:gd name="T2" fmla="*/ 1 w 2"/>
                  <a:gd name="T3" fmla="*/ 1 h 1"/>
                  <a:gd name="T4" fmla="*/ 1 w 2"/>
                  <a:gd name="T5" fmla="*/ 1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0" y="0"/>
                      <a:pt x="1" y="1"/>
                    </a:cubicBezTo>
                    <a:cubicBezTo>
                      <a:pt x="1" y="1"/>
                      <a:pt x="1" y="1"/>
                      <a:pt x="1" y="1"/>
                    </a:cubicBezTo>
                    <a:cubicBezTo>
                      <a:pt x="1" y="1"/>
                      <a:pt x="2"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68"/>
              <p:cNvSpPr>
                <a:spLocks/>
              </p:cNvSpPr>
              <p:nvPr/>
            </p:nvSpPr>
            <p:spPr bwMode="auto">
              <a:xfrm>
                <a:off x="2890" y="3235"/>
                <a:ext cx="4" cy="4"/>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69"/>
              <p:cNvSpPr>
                <a:spLocks/>
              </p:cNvSpPr>
              <p:nvPr/>
            </p:nvSpPr>
            <p:spPr bwMode="auto">
              <a:xfrm>
                <a:off x="4520" y="1367"/>
                <a:ext cx="4" cy="8"/>
              </a:xfrm>
              <a:custGeom>
                <a:avLst/>
                <a:gdLst>
                  <a:gd name="T0" fmla="*/ 1 w 1"/>
                  <a:gd name="T1" fmla="*/ 1 h 2"/>
                  <a:gd name="T2" fmla="*/ 1 w 1"/>
                  <a:gd name="T3" fmla="*/ 1 h 2"/>
                  <a:gd name="T4" fmla="*/ 0 w 1"/>
                  <a:gd name="T5" fmla="*/ 1 h 2"/>
                  <a:gd name="T6" fmla="*/ 0 w 1"/>
                  <a:gd name="T7" fmla="*/ 1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1"/>
                    </a:cubicBezTo>
                    <a:cubicBezTo>
                      <a:pt x="1" y="1"/>
                      <a:pt x="1" y="0"/>
                      <a:pt x="0" y="1"/>
                    </a:cubicBezTo>
                    <a:cubicBezTo>
                      <a:pt x="0" y="1"/>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70"/>
              <p:cNvSpPr>
                <a:spLocks/>
              </p:cNvSpPr>
              <p:nvPr/>
            </p:nvSpPr>
            <p:spPr bwMode="auto">
              <a:xfrm>
                <a:off x="2898" y="3344"/>
                <a:ext cx="16" cy="12"/>
              </a:xfrm>
              <a:custGeom>
                <a:avLst/>
                <a:gdLst>
                  <a:gd name="T0" fmla="*/ 3 w 4"/>
                  <a:gd name="T1" fmla="*/ 2 h 3"/>
                  <a:gd name="T2" fmla="*/ 2 w 4"/>
                  <a:gd name="T3" fmla="*/ 1 h 3"/>
                  <a:gd name="T4" fmla="*/ 2 w 4"/>
                  <a:gd name="T5" fmla="*/ 0 h 3"/>
                  <a:gd name="T6" fmla="*/ 1 w 4"/>
                  <a:gd name="T7" fmla="*/ 1 h 3"/>
                  <a:gd name="T8" fmla="*/ 1 w 4"/>
                  <a:gd name="T9" fmla="*/ 1 h 3"/>
                  <a:gd name="T10" fmla="*/ 0 w 4"/>
                  <a:gd name="T11" fmla="*/ 1 h 3"/>
                  <a:gd name="T12" fmla="*/ 0 w 4"/>
                  <a:gd name="T13" fmla="*/ 2 h 3"/>
                  <a:gd name="T14" fmla="*/ 1 w 4"/>
                  <a:gd name="T15" fmla="*/ 2 h 3"/>
                  <a:gd name="T16" fmla="*/ 1 w 4"/>
                  <a:gd name="T17" fmla="*/ 2 h 3"/>
                  <a:gd name="T18" fmla="*/ 2 w 4"/>
                  <a:gd name="T19" fmla="*/ 3 h 3"/>
                  <a:gd name="T20" fmla="*/ 3 w 4"/>
                  <a:gd name="T21" fmla="*/ 3 h 3"/>
                  <a:gd name="T22" fmla="*/ 3 w 4"/>
                  <a:gd name="T23"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3">
                    <a:moveTo>
                      <a:pt x="3" y="2"/>
                    </a:moveTo>
                    <a:cubicBezTo>
                      <a:pt x="3" y="1"/>
                      <a:pt x="2" y="1"/>
                      <a:pt x="2" y="1"/>
                    </a:cubicBezTo>
                    <a:cubicBezTo>
                      <a:pt x="2" y="1"/>
                      <a:pt x="2" y="1"/>
                      <a:pt x="2" y="0"/>
                    </a:cubicBezTo>
                    <a:cubicBezTo>
                      <a:pt x="2" y="1"/>
                      <a:pt x="2" y="1"/>
                      <a:pt x="1" y="1"/>
                    </a:cubicBezTo>
                    <a:cubicBezTo>
                      <a:pt x="1" y="1"/>
                      <a:pt x="1" y="1"/>
                      <a:pt x="1" y="1"/>
                    </a:cubicBezTo>
                    <a:cubicBezTo>
                      <a:pt x="1" y="1"/>
                      <a:pt x="1" y="1"/>
                      <a:pt x="0" y="1"/>
                    </a:cubicBezTo>
                    <a:cubicBezTo>
                      <a:pt x="0" y="1"/>
                      <a:pt x="0" y="2"/>
                      <a:pt x="0" y="2"/>
                    </a:cubicBezTo>
                    <a:cubicBezTo>
                      <a:pt x="1" y="2"/>
                      <a:pt x="1" y="2"/>
                      <a:pt x="1" y="2"/>
                    </a:cubicBezTo>
                    <a:cubicBezTo>
                      <a:pt x="1" y="2"/>
                      <a:pt x="1" y="2"/>
                      <a:pt x="1" y="2"/>
                    </a:cubicBezTo>
                    <a:cubicBezTo>
                      <a:pt x="2" y="3"/>
                      <a:pt x="2" y="3"/>
                      <a:pt x="2" y="3"/>
                    </a:cubicBezTo>
                    <a:cubicBezTo>
                      <a:pt x="3" y="3"/>
                      <a:pt x="3" y="3"/>
                      <a:pt x="3" y="3"/>
                    </a:cubicBezTo>
                    <a:cubicBezTo>
                      <a:pt x="4" y="2"/>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71"/>
              <p:cNvSpPr>
                <a:spLocks/>
              </p:cNvSpPr>
              <p:nvPr/>
            </p:nvSpPr>
            <p:spPr bwMode="auto">
              <a:xfrm>
                <a:off x="3031" y="3377"/>
                <a:ext cx="4" cy="4"/>
              </a:xfrm>
              <a:custGeom>
                <a:avLst/>
                <a:gdLst>
                  <a:gd name="T0" fmla="*/ 1 w 1"/>
                  <a:gd name="T1" fmla="*/ 0 h 1"/>
                  <a:gd name="T2" fmla="*/ 0 w 1"/>
                  <a:gd name="T3" fmla="*/ 0 h 1"/>
                  <a:gd name="T4" fmla="*/ 1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0"/>
                    </a:cubicBezTo>
                    <a:cubicBezTo>
                      <a:pt x="0" y="1"/>
                      <a:pt x="0" y="1"/>
                      <a:pt x="1" y="1"/>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72"/>
              <p:cNvSpPr>
                <a:spLocks/>
              </p:cNvSpPr>
              <p:nvPr/>
            </p:nvSpPr>
            <p:spPr bwMode="auto">
              <a:xfrm>
                <a:off x="3067" y="3385"/>
                <a:ext cx="5" cy="4"/>
              </a:xfrm>
              <a:custGeom>
                <a:avLst/>
                <a:gdLst>
                  <a:gd name="T0" fmla="*/ 0 w 1"/>
                  <a:gd name="T1" fmla="*/ 0 h 1"/>
                  <a:gd name="T2" fmla="*/ 0 w 1"/>
                  <a:gd name="T3" fmla="*/ 1 h 1"/>
                  <a:gd name="T4" fmla="*/ 0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0" y="1"/>
                      <a:pt x="0" y="1"/>
                    </a:cubicBezTo>
                    <a:cubicBezTo>
                      <a:pt x="1"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73"/>
              <p:cNvSpPr>
                <a:spLocks/>
              </p:cNvSpPr>
              <p:nvPr/>
            </p:nvSpPr>
            <p:spPr bwMode="auto">
              <a:xfrm>
                <a:off x="3080" y="3385"/>
                <a:ext cx="4" cy="4"/>
              </a:xfrm>
              <a:custGeom>
                <a:avLst/>
                <a:gdLst>
                  <a:gd name="T0" fmla="*/ 0 w 1"/>
                  <a:gd name="T1" fmla="*/ 1 h 1"/>
                  <a:gd name="T2" fmla="*/ 0 w 1"/>
                  <a:gd name="T3" fmla="*/ 1 h 1"/>
                  <a:gd name="T4" fmla="*/ 1 w 1"/>
                  <a:gd name="T5" fmla="*/ 1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1"/>
                      <a:pt x="0" y="1"/>
                      <a:pt x="1" y="1"/>
                    </a:cubicBez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74"/>
              <p:cNvSpPr>
                <a:spLocks/>
              </p:cNvSpPr>
              <p:nvPr/>
            </p:nvSpPr>
            <p:spPr bwMode="auto">
              <a:xfrm>
                <a:off x="3063" y="3413"/>
                <a:ext cx="4" cy="4"/>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0" y="1"/>
                      <a:pt x="0"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5"/>
              <p:cNvSpPr>
                <a:spLocks/>
              </p:cNvSpPr>
              <p:nvPr/>
            </p:nvSpPr>
            <p:spPr bwMode="auto">
              <a:xfrm>
                <a:off x="2616" y="2578"/>
                <a:ext cx="8" cy="8"/>
              </a:xfrm>
              <a:custGeom>
                <a:avLst/>
                <a:gdLst>
                  <a:gd name="T0" fmla="*/ 0 w 2"/>
                  <a:gd name="T1" fmla="*/ 2 h 2"/>
                  <a:gd name="T2" fmla="*/ 1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1" y="2"/>
                      <a:pt x="1" y="2"/>
                    </a:cubicBezTo>
                    <a:cubicBezTo>
                      <a:pt x="2" y="2"/>
                      <a:pt x="2" y="1"/>
                      <a:pt x="2" y="0"/>
                    </a:cubicBezTo>
                    <a:cubicBezTo>
                      <a:pt x="1" y="1"/>
                      <a:pt x="1"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Oval 76"/>
              <p:cNvSpPr>
                <a:spLocks noChangeArrowheads="1"/>
              </p:cNvSpPr>
              <p:nvPr/>
            </p:nvSpPr>
            <p:spPr bwMode="auto">
              <a:xfrm>
                <a:off x="2624" y="2578"/>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7"/>
              <p:cNvSpPr>
                <a:spLocks/>
              </p:cNvSpPr>
              <p:nvPr/>
            </p:nvSpPr>
            <p:spPr bwMode="auto">
              <a:xfrm>
                <a:off x="3124" y="3409"/>
                <a:ext cx="24" cy="16"/>
              </a:xfrm>
              <a:custGeom>
                <a:avLst/>
                <a:gdLst>
                  <a:gd name="T0" fmla="*/ 4 w 6"/>
                  <a:gd name="T1" fmla="*/ 3 h 4"/>
                  <a:gd name="T2" fmla="*/ 4 w 6"/>
                  <a:gd name="T3" fmla="*/ 1 h 4"/>
                  <a:gd name="T4" fmla="*/ 2 w 6"/>
                  <a:gd name="T5" fmla="*/ 1 h 4"/>
                  <a:gd name="T6" fmla="*/ 1 w 6"/>
                  <a:gd name="T7" fmla="*/ 0 h 4"/>
                  <a:gd name="T8" fmla="*/ 1 w 6"/>
                  <a:gd name="T9" fmla="*/ 2 h 4"/>
                  <a:gd name="T10" fmla="*/ 1 w 6"/>
                  <a:gd name="T11" fmla="*/ 2 h 4"/>
                  <a:gd name="T12" fmla="*/ 1 w 6"/>
                  <a:gd name="T13" fmla="*/ 1 h 4"/>
                  <a:gd name="T14" fmla="*/ 0 w 6"/>
                  <a:gd name="T15" fmla="*/ 2 h 4"/>
                  <a:gd name="T16" fmla="*/ 0 w 6"/>
                  <a:gd name="T17" fmla="*/ 3 h 4"/>
                  <a:gd name="T18" fmla="*/ 2 w 6"/>
                  <a:gd name="T19" fmla="*/ 2 h 4"/>
                  <a:gd name="T20" fmla="*/ 2 w 6"/>
                  <a:gd name="T21" fmla="*/ 2 h 4"/>
                  <a:gd name="T22" fmla="*/ 2 w 6"/>
                  <a:gd name="T23" fmla="*/ 2 h 4"/>
                  <a:gd name="T24" fmla="*/ 2 w 6"/>
                  <a:gd name="T25" fmla="*/ 2 h 4"/>
                  <a:gd name="T26" fmla="*/ 4 w 6"/>
                  <a:gd name="T27" fmla="*/ 3 h 4"/>
                  <a:gd name="T28" fmla="*/ 5 w 6"/>
                  <a:gd name="T29" fmla="*/ 4 h 4"/>
                  <a:gd name="T30" fmla="*/ 5 w 6"/>
                  <a:gd name="T31" fmla="*/ 4 h 4"/>
                  <a:gd name="T32" fmla="*/ 6 w 6"/>
                  <a:gd name="T33" fmla="*/ 4 h 4"/>
                  <a:gd name="T34" fmla="*/ 5 w 6"/>
                  <a:gd name="T35" fmla="*/ 3 h 4"/>
                  <a:gd name="T36" fmla="*/ 4 w 6"/>
                  <a:gd name="T3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4" y="3"/>
                    </a:moveTo>
                    <a:cubicBezTo>
                      <a:pt x="4" y="2"/>
                      <a:pt x="5" y="1"/>
                      <a:pt x="4" y="1"/>
                    </a:cubicBezTo>
                    <a:cubicBezTo>
                      <a:pt x="3" y="1"/>
                      <a:pt x="3" y="1"/>
                      <a:pt x="2" y="1"/>
                    </a:cubicBezTo>
                    <a:cubicBezTo>
                      <a:pt x="2" y="0"/>
                      <a:pt x="2" y="0"/>
                      <a:pt x="1" y="0"/>
                    </a:cubicBezTo>
                    <a:cubicBezTo>
                      <a:pt x="1" y="1"/>
                      <a:pt x="0" y="1"/>
                      <a:pt x="1" y="2"/>
                    </a:cubicBezTo>
                    <a:cubicBezTo>
                      <a:pt x="1" y="2"/>
                      <a:pt x="1" y="2"/>
                      <a:pt x="1" y="2"/>
                    </a:cubicBezTo>
                    <a:cubicBezTo>
                      <a:pt x="1" y="2"/>
                      <a:pt x="1" y="2"/>
                      <a:pt x="1" y="1"/>
                    </a:cubicBezTo>
                    <a:cubicBezTo>
                      <a:pt x="0" y="2"/>
                      <a:pt x="0" y="2"/>
                      <a:pt x="0" y="2"/>
                    </a:cubicBezTo>
                    <a:cubicBezTo>
                      <a:pt x="0" y="2"/>
                      <a:pt x="0" y="3"/>
                      <a:pt x="0" y="3"/>
                    </a:cubicBezTo>
                    <a:cubicBezTo>
                      <a:pt x="1" y="3"/>
                      <a:pt x="1" y="3"/>
                      <a:pt x="2" y="2"/>
                    </a:cubicBezTo>
                    <a:cubicBezTo>
                      <a:pt x="2" y="2"/>
                      <a:pt x="2" y="2"/>
                      <a:pt x="2" y="2"/>
                    </a:cubicBezTo>
                    <a:cubicBezTo>
                      <a:pt x="2" y="2"/>
                      <a:pt x="2" y="2"/>
                      <a:pt x="2" y="2"/>
                    </a:cubicBezTo>
                    <a:cubicBezTo>
                      <a:pt x="2" y="2"/>
                      <a:pt x="2" y="2"/>
                      <a:pt x="2" y="2"/>
                    </a:cubicBezTo>
                    <a:cubicBezTo>
                      <a:pt x="3" y="3"/>
                      <a:pt x="4" y="3"/>
                      <a:pt x="4" y="3"/>
                    </a:cubicBezTo>
                    <a:cubicBezTo>
                      <a:pt x="5" y="3"/>
                      <a:pt x="5" y="4"/>
                      <a:pt x="5" y="4"/>
                    </a:cubicBezTo>
                    <a:cubicBezTo>
                      <a:pt x="5" y="4"/>
                      <a:pt x="5" y="4"/>
                      <a:pt x="5" y="4"/>
                    </a:cubicBezTo>
                    <a:cubicBezTo>
                      <a:pt x="5" y="4"/>
                      <a:pt x="6" y="4"/>
                      <a:pt x="6" y="4"/>
                    </a:cubicBezTo>
                    <a:cubicBezTo>
                      <a:pt x="6" y="4"/>
                      <a:pt x="6" y="4"/>
                      <a:pt x="5" y="3"/>
                    </a:cubicBezTo>
                    <a:cubicBezTo>
                      <a:pt x="5" y="3"/>
                      <a:pt x="5"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78"/>
              <p:cNvSpPr>
                <a:spLocks/>
              </p:cNvSpPr>
              <p:nvPr/>
            </p:nvSpPr>
            <p:spPr bwMode="auto">
              <a:xfrm>
                <a:off x="5109" y="1743"/>
                <a:ext cx="4" cy="4"/>
              </a:xfrm>
              <a:custGeom>
                <a:avLst/>
                <a:gdLst>
                  <a:gd name="T0" fmla="*/ 0 w 1"/>
                  <a:gd name="T1" fmla="*/ 1 h 1"/>
                  <a:gd name="T2" fmla="*/ 1 w 1"/>
                  <a:gd name="T3" fmla="*/ 1 h 1"/>
                  <a:gd name="T4" fmla="*/ 0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1"/>
                      <a:pt x="1" y="1"/>
                      <a:pt x="1" y="1"/>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79"/>
              <p:cNvSpPr>
                <a:spLocks/>
              </p:cNvSpPr>
              <p:nvPr/>
            </p:nvSpPr>
            <p:spPr bwMode="auto">
              <a:xfrm>
                <a:off x="2571" y="2356"/>
                <a:ext cx="4" cy="4"/>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1"/>
                      <a:pt x="1" y="0"/>
                    </a:cubicBezTo>
                    <a:cubicBezTo>
                      <a:pt x="1"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80"/>
              <p:cNvSpPr>
                <a:spLocks/>
              </p:cNvSpPr>
              <p:nvPr/>
            </p:nvSpPr>
            <p:spPr bwMode="auto">
              <a:xfrm>
                <a:off x="4415" y="1299"/>
                <a:ext cx="4" cy="4"/>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0" y="0"/>
                    </a:cubicBezTo>
                    <a:cubicBezTo>
                      <a:pt x="0"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81"/>
              <p:cNvSpPr>
                <a:spLocks/>
              </p:cNvSpPr>
              <p:nvPr/>
            </p:nvSpPr>
            <p:spPr bwMode="auto">
              <a:xfrm>
                <a:off x="3499" y="3558"/>
                <a:ext cx="4" cy="4"/>
              </a:xfrm>
              <a:custGeom>
                <a:avLst/>
                <a:gdLst>
                  <a:gd name="T0" fmla="*/ 0 w 1"/>
                  <a:gd name="T1" fmla="*/ 0 h 1"/>
                  <a:gd name="T2" fmla="*/ 0 w 1"/>
                  <a:gd name="T3" fmla="*/ 0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1"/>
                      <a:pt x="0"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82"/>
              <p:cNvSpPr>
                <a:spLocks/>
              </p:cNvSpPr>
              <p:nvPr/>
            </p:nvSpPr>
            <p:spPr bwMode="auto">
              <a:xfrm>
                <a:off x="2882" y="1521"/>
                <a:ext cx="12" cy="16"/>
              </a:xfrm>
              <a:custGeom>
                <a:avLst/>
                <a:gdLst>
                  <a:gd name="T0" fmla="*/ 0 w 3"/>
                  <a:gd name="T1" fmla="*/ 4 h 4"/>
                  <a:gd name="T2" fmla="*/ 1 w 3"/>
                  <a:gd name="T3" fmla="*/ 3 h 4"/>
                  <a:gd name="T4" fmla="*/ 1 w 3"/>
                  <a:gd name="T5" fmla="*/ 2 h 4"/>
                  <a:gd name="T6" fmla="*/ 2 w 3"/>
                  <a:gd name="T7" fmla="*/ 2 h 4"/>
                  <a:gd name="T8" fmla="*/ 2 w 3"/>
                  <a:gd name="T9" fmla="*/ 1 h 4"/>
                  <a:gd name="T10" fmla="*/ 2 w 3"/>
                  <a:gd name="T11" fmla="*/ 1 h 4"/>
                  <a:gd name="T12" fmla="*/ 1 w 3"/>
                  <a:gd name="T13" fmla="*/ 1 h 4"/>
                  <a:gd name="T14" fmla="*/ 1 w 3"/>
                  <a:gd name="T15" fmla="*/ 1 h 4"/>
                  <a:gd name="T16" fmla="*/ 1 w 3"/>
                  <a:gd name="T17" fmla="*/ 2 h 4"/>
                  <a:gd name="T18" fmla="*/ 1 w 3"/>
                  <a:gd name="T19" fmla="*/ 2 h 4"/>
                  <a:gd name="T20" fmla="*/ 0 w 3"/>
                  <a:gd name="T21" fmla="*/ 3 h 4"/>
                  <a:gd name="T22" fmla="*/ 0 w 3"/>
                  <a:gd name="T23" fmla="*/ 3 h 4"/>
                  <a:gd name="T24" fmla="*/ 0 w 3"/>
                  <a:gd name="T25"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4"/>
                    </a:moveTo>
                    <a:cubicBezTo>
                      <a:pt x="1" y="4"/>
                      <a:pt x="1" y="3"/>
                      <a:pt x="1" y="3"/>
                    </a:cubicBezTo>
                    <a:cubicBezTo>
                      <a:pt x="1" y="3"/>
                      <a:pt x="1" y="3"/>
                      <a:pt x="1" y="2"/>
                    </a:cubicBezTo>
                    <a:cubicBezTo>
                      <a:pt x="1" y="2"/>
                      <a:pt x="2" y="2"/>
                      <a:pt x="2" y="2"/>
                    </a:cubicBezTo>
                    <a:cubicBezTo>
                      <a:pt x="3" y="2"/>
                      <a:pt x="3" y="2"/>
                      <a:pt x="2" y="1"/>
                    </a:cubicBezTo>
                    <a:cubicBezTo>
                      <a:pt x="2" y="1"/>
                      <a:pt x="2" y="1"/>
                      <a:pt x="2" y="1"/>
                    </a:cubicBezTo>
                    <a:cubicBezTo>
                      <a:pt x="1" y="0"/>
                      <a:pt x="1" y="0"/>
                      <a:pt x="1" y="1"/>
                    </a:cubicBezTo>
                    <a:cubicBezTo>
                      <a:pt x="1" y="1"/>
                      <a:pt x="1" y="1"/>
                      <a:pt x="1" y="1"/>
                    </a:cubicBezTo>
                    <a:cubicBezTo>
                      <a:pt x="1" y="1"/>
                      <a:pt x="1" y="2"/>
                      <a:pt x="1" y="2"/>
                    </a:cubicBezTo>
                    <a:cubicBezTo>
                      <a:pt x="1" y="2"/>
                      <a:pt x="1" y="2"/>
                      <a:pt x="1" y="2"/>
                    </a:cubicBezTo>
                    <a:cubicBezTo>
                      <a:pt x="1" y="2"/>
                      <a:pt x="1" y="3"/>
                      <a:pt x="0" y="3"/>
                    </a:cubicBezTo>
                    <a:cubicBezTo>
                      <a:pt x="0" y="3"/>
                      <a:pt x="0" y="3"/>
                      <a:pt x="0" y="3"/>
                    </a:cubicBezTo>
                    <a:cubicBezTo>
                      <a:pt x="0" y="3"/>
                      <a:pt x="0"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83"/>
              <p:cNvSpPr>
                <a:spLocks/>
              </p:cNvSpPr>
              <p:nvPr/>
            </p:nvSpPr>
            <p:spPr bwMode="auto">
              <a:xfrm>
                <a:off x="3624" y="3611"/>
                <a:ext cx="4" cy="8"/>
              </a:xfrm>
              <a:custGeom>
                <a:avLst/>
                <a:gdLst>
                  <a:gd name="T0" fmla="*/ 0 w 1"/>
                  <a:gd name="T1" fmla="*/ 1 h 2"/>
                  <a:gd name="T2" fmla="*/ 0 w 1"/>
                  <a:gd name="T3" fmla="*/ 1 h 2"/>
                  <a:gd name="T4" fmla="*/ 1 w 1"/>
                  <a:gd name="T5" fmla="*/ 1 h 2"/>
                  <a:gd name="T6" fmla="*/ 1 w 1"/>
                  <a:gd name="T7" fmla="*/ 0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1"/>
                      <a:pt x="0" y="1"/>
                      <a:pt x="0" y="1"/>
                    </a:cubicBezTo>
                    <a:cubicBezTo>
                      <a:pt x="1" y="2"/>
                      <a:pt x="1" y="1"/>
                      <a:pt x="1" y="1"/>
                    </a:cubicBezTo>
                    <a:cubicBezTo>
                      <a:pt x="1" y="1"/>
                      <a:pt x="1" y="1"/>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84"/>
              <p:cNvSpPr>
                <a:spLocks/>
              </p:cNvSpPr>
              <p:nvPr/>
            </p:nvSpPr>
            <p:spPr bwMode="auto">
              <a:xfrm>
                <a:off x="4229" y="3619"/>
                <a:ext cx="8" cy="4"/>
              </a:xfrm>
              <a:custGeom>
                <a:avLst/>
                <a:gdLst>
                  <a:gd name="T0" fmla="*/ 1 w 2"/>
                  <a:gd name="T1" fmla="*/ 0 h 1"/>
                  <a:gd name="T2" fmla="*/ 1 w 2"/>
                  <a:gd name="T3" fmla="*/ 1 h 1"/>
                  <a:gd name="T4" fmla="*/ 1 w 2"/>
                  <a:gd name="T5" fmla="*/ 1 h 1"/>
                  <a:gd name="T6" fmla="*/ 1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0" y="0"/>
                      <a:pt x="1" y="1"/>
                    </a:cubicBezTo>
                    <a:cubicBezTo>
                      <a:pt x="1" y="1"/>
                      <a:pt x="1" y="1"/>
                      <a:pt x="1" y="1"/>
                    </a:cubicBezTo>
                    <a:cubicBezTo>
                      <a:pt x="1" y="1"/>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85"/>
              <p:cNvSpPr>
                <a:spLocks/>
              </p:cNvSpPr>
              <p:nvPr/>
            </p:nvSpPr>
            <p:spPr bwMode="auto">
              <a:xfrm>
                <a:off x="4100" y="3623"/>
                <a:ext cx="8" cy="4"/>
              </a:xfrm>
              <a:custGeom>
                <a:avLst/>
                <a:gdLst>
                  <a:gd name="T0" fmla="*/ 0 w 2"/>
                  <a:gd name="T1" fmla="*/ 0 h 1"/>
                  <a:gd name="T2" fmla="*/ 0 w 2"/>
                  <a:gd name="T3" fmla="*/ 0 h 1"/>
                  <a:gd name="T4" fmla="*/ 0 w 2"/>
                  <a:gd name="T5" fmla="*/ 0 h 1"/>
                  <a:gd name="T6" fmla="*/ 2 w 2"/>
                  <a:gd name="T7" fmla="*/ 1 h 1"/>
                  <a:gd name="T8" fmla="*/ 2 w 2"/>
                  <a:gd name="T9" fmla="*/ 0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cubicBezTo>
                      <a:pt x="0" y="0"/>
                      <a:pt x="0" y="0"/>
                      <a:pt x="0" y="0"/>
                    </a:cubicBezTo>
                    <a:cubicBezTo>
                      <a:pt x="0" y="0"/>
                      <a:pt x="0" y="0"/>
                      <a:pt x="0" y="0"/>
                    </a:cubicBezTo>
                    <a:cubicBezTo>
                      <a:pt x="1" y="1"/>
                      <a:pt x="1" y="1"/>
                      <a:pt x="2" y="1"/>
                    </a:cubicBezTo>
                    <a:cubicBezTo>
                      <a:pt x="2" y="1"/>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86"/>
              <p:cNvSpPr>
                <a:spLocks noEditPoints="1"/>
              </p:cNvSpPr>
              <p:nvPr/>
            </p:nvSpPr>
            <p:spPr bwMode="auto">
              <a:xfrm>
                <a:off x="2511" y="2081"/>
                <a:ext cx="60" cy="376"/>
              </a:xfrm>
              <a:custGeom>
                <a:avLst/>
                <a:gdLst>
                  <a:gd name="T0" fmla="*/ 4 w 15"/>
                  <a:gd name="T1" fmla="*/ 69 h 93"/>
                  <a:gd name="T2" fmla="*/ 4 w 15"/>
                  <a:gd name="T3" fmla="*/ 66 h 93"/>
                  <a:gd name="T4" fmla="*/ 4 w 15"/>
                  <a:gd name="T5" fmla="*/ 62 h 93"/>
                  <a:gd name="T6" fmla="*/ 4 w 15"/>
                  <a:gd name="T7" fmla="*/ 61 h 93"/>
                  <a:gd name="T8" fmla="*/ 5 w 15"/>
                  <a:gd name="T9" fmla="*/ 62 h 93"/>
                  <a:gd name="T10" fmla="*/ 6 w 15"/>
                  <a:gd name="T11" fmla="*/ 68 h 93"/>
                  <a:gd name="T12" fmla="*/ 7 w 15"/>
                  <a:gd name="T13" fmla="*/ 70 h 93"/>
                  <a:gd name="T14" fmla="*/ 8 w 15"/>
                  <a:gd name="T15" fmla="*/ 74 h 93"/>
                  <a:gd name="T16" fmla="*/ 8 w 15"/>
                  <a:gd name="T17" fmla="*/ 81 h 93"/>
                  <a:gd name="T18" fmla="*/ 8 w 15"/>
                  <a:gd name="T19" fmla="*/ 85 h 93"/>
                  <a:gd name="T20" fmla="*/ 8 w 15"/>
                  <a:gd name="T21" fmla="*/ 87 h 93"/>
                  <a:gd name="T22" fmla="*/ 9 w 15"/>
                  <a:gd name="T23" fmla="*/ 93 h 93"/>
                  <a:gd name="T24" fmla="*/ 11 w 15"/>
                  <a:gd name="T25" fmla="*/ 93 h 93"/>
                  <a:gd name="T26" fmla="*/ 10 w 15"/>
                  <a:gd name="T27" fmla="*/ 90 h 93"/>
                  <a:gd name="T28" fmla="*/ 11 w 15"/>
                  <a:gd name="T29" fmla="*/ 87 h 93"/>
                  <a:gd name="T30" fmla="*/ 10 w 15"/>
                  <a:gd name="T31" fmla="*/ 85 h 93"/>
                  <a:gd name="T32" fmla="*/ 10 w 15"/>
                  <a:gd name="T33" fmla="*/ 81 h 93"/>
                  <a:gd name="T34" fmla="*/ 10 w 15"/>
                  <a:gd name="T35" fmla="*/ 78 h 93"/>
                  <a:gd name="T36" fmla="*/ 13 w 15"/>
                  <a:gd name="T37" fmla="*/ 77 h 93"/>
                  <a:gd name="T38" fmla="*/ 11 w 15"/>
                  <a:gd name="T39" fmla="*/ 76 h 93"/>
                  <a:gd name="T40" fmla="*/ 10 w 15"/>
                  <a:gd name="T41" fmla="*/ 74 h 93"/>
                  <a:gd name="T42" fmla="*/ 10 w 15"/>
                  <a:gd name="T43" fmla="*/ 69 h 93"/>
                  <a:gd name="T44" fmla="*/ 10 w 15"/>
                  <a:gd name="T45" fmla="*/ 68 h 93"/>
                  <a:gd name="T46" fmla="*/ 10 w 15"/>
                  <a:gd name="T47" fmla="*/ 67 h 93"/>
                  <a:gd name="T48" fmla="*/ 9 w 15"/>
                  <a:gd name="T49" fmla="*/ 57 h 93"/>
                  <a:gd name="T50" fmla="*/ 11 w 15"/>
                  <a:gd name="T51" fmla="*/ 51 h 93"/>
                  <a:gd name="T52" fmla="*/ 10 w 15"/>
                  <a:gd name="T53" fmla="*/ 44 h 93"/>
                  <a:gd name="T54" fmla="*/ 12 w 15"/>
                  <a:gd name="T55" fmla="*/ 38 h 93"/>
                  <a:gd name="T56" fmla="*/ 12 w 15"/>
                  <a:gd name="T57" fmla="*/ 32 h 93"/>
                  <a:gd name="T58" fmla="*/ 12 w 15"/>
                  <a:gd name="T59" fmla="*/ 24 h 93"/>
                  <a:gd name="T60" fmla="*/ 12 w 15"/>
                  <a:gd name="T61" fmla="*/ 17 h 93"/>
                  <a:gd name="T62" fmla="*/ 13 w 15"/>
                  <a:gd name="T63" fmla="*/ 16 h 93"/>
                  <a:gd name="T64" fmla="*/ 14 w 15"/>
                  <a:gd name="T65" fmla="*/ 7 h 93"/>
                  <a:gd name="T66" fmla="*/ 15 w 15"/>
                  <a:gd name="T67" fmla="*/ 3 h 93"/>
                  <a:gd name="T68" fmla="*/ 15 w 15"/>
                  <a:gd name="T69" fmla="*/ 2 h 93"/>
                  <a:gd name="T70" fmla="*/ 12 w 15"/>
                  <a:gd name="T71" fmla="*/ 1 h 93"/>
                  <a:gd name="T72" fmla="*/ 10 w 15"/>
                  <a:gd name="T73" fmla="*/ 5 h 93"/>
                  <a:gd name="T74" fmla="*/ 9 w 15"/>
                  <a:gd name="T75" fmla="*/ 9 h 93"/>
                  <a:gd name="T76" fmla="*/ 7 w 15"/>
                  <a:gd name="T77" fmla="*/ 12 h 93"/>
                  <a:gd name="T78" fmla="*/ 7 w 15"/>
                  <a:gd name="T79" fmla="*/ 12 h 93"/>
                  <a:gd name="T80" fmla="*/ 7 w 15"/>
                  <a:gd name="T81" fmla="*/ 14 h 93"/>
                  <a:gd name="T82" fmla="*/ 9 w 15"/>
                  <a:gd name="T83" fmla="*/ 16 h 93"/>
                  <a:gd name="T84" fmla="*/ 9 w 15"/>
                  <a:gd name="T85" fmla="*/ 17 h 93"/>
                  <a:gd name="T86" fmla="*/ 7 w 15"/>
                  <a:gd name="T87" fmla="*/ 17 h 93"/>
                  <a:gd name="T88" fmla="*/ 5 w 15"/>
                  <a:gd name="T89" fmla="*/ 25 h 93"/>
                  <a:gd name="T90" fmla="*/ 5 w 15"/>
                  <a:gd name="T91" fmla="*/ 26 h 93"/>
                  <a:gd name="T92" fmla="*/ 4 w 15"/>
                  <a:gd name="T93" fmla="*/ 30 h 93"/>
                  <a:gd name="T94" fmla="*/ 4 w 15"/>
                  <a:gd name="T95" fmla="*/ 31 h 93"/>
                  <a:gd name="T96" fmla="*/ 3 w 15"/>
                  <a:gd name="T97" fmla="*/ 35 h 93"/>
                  <a:gd name="T98" fmla="*/ 2 w 15"/>
                  <a:gd name="T99" fmla="*/ 41 h 93"/>
                  <a:gd name="T100" fmla="*/ 2 w 15"/>
                  <a:gd name="T101" fmla="*/ 52 h 93"/>
                  <a:gd name="T102" fmla="*/ 2 w 15"/>
                  <a:gd name="T103" fmla="*/ 52 h 93"/>
                  <a:gd name="T104" fmla="*/ 2 w 15"/>
                  <a:gd name="T105" fmla="*/ 54 h 93"/>
                  <a:gd name="T106" fmla="*/ 1 w 15"/>
                  <a:gd name="T107" fmla="*/ 58 h 93"/>
                  <a:gd name="T108" fmla="*/ 1 w 15"/>
                  <a:gd name="T109" fmla="*/ 67 h 93"/>
                  <a:gd name="T110" fmla="*/ 2 w 15"/>
                  <a:gd name="T111" fmla="*/ 69 h 93"/>
                  <a:gd name="T112" fmla="*/ 5 w 15"/>
                  <a:gd name="T113" fmla="*/ 27 h 93"/>
                  <a:gd name="T114" fmla="*/ 5 w 15"/>
                  <a:gd name="T115" fmla="*/ 27 h 93"/>
                  <a:gd name="T116" fmla="*/ 4 w 15"/>
                  <a:gd name="T117" fmla="*/ 58 h 93"/>
                  <a:gd name="T118" fmla="*/ 9 w 15"/>
                  <a:gd name="T119" fmla="*/ 86 h 93"/>
                  <a:gd name="T120" fmla="*/ 9 w 15"/>
                  <a:gd name="T121" fmla="*/ 86 h 93"/>
                  <a:gd name="T122" fmla="*/ 2 w 15"/>
                  <a:gd name="T123"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 h="93">
                    <a:moveTo>
                      <a:pt x="3" y="71"/>
                    </a:moveTo>
                    <a:cubicBezTo>
                      <a:pt x="3" y="71"/>
                      <a:pt x="3" y="70"/>
                      <a:pt x="3" y="70"/>
                    </a:cubicBezTo>
                    <a:cubicBezTo>
                      <a:pt x="4" y="70"/>
                      <a:pt x="4" y="70"/>
                      <a:pt x="4" y="69"/>
                    </a:cubicBezTo>
                    <a:cubicBezTo>
                      <a:pt x="5" y="69"/>
                      <a:pt x="5" y="68"/>
                      <a:pt x="4" y="68"/>
                    </a:cubicBezTo>
                    <a:cubicBezTo>
                      <a:pt x="4" y="68"/>
                      <a:pt x="4" y="68"/>
                      <a:pt x="4" y="67"/>
                    </a:cubicBezTo>
                    <a:cubicBezTo>
                      <a:pt x="4" y="67"/>
                      <a:pt x="4" y="67"/>
                      <a:pt x="4" y="66"/>
                    </a:cubicBezTo>
                    <a:cubicBezTo>
                      <a:pt x="4" y="66"/>
                      <a:pt x="4" y="66"/>
                      <a:pt x="4" y="66"/>
                    </a:cubicBezTo>
                    <a:cubicBezTo>
                      <a:pt x="4" y="65"/>
                      <a:pt x="4" y="64"/>
                      <a:pt x="4" y="63"/>
                    </a:cubicBezTo>
                    <a:cubicBezTo>
                      <a:pt x="4" y="62"/>
                      <a:pt x="4" y="62"/>
                      <a:pt x="4" y="62"/>
                    </a:cubicBezTo>
                    <a:cubicBezTo>
                      <a:pt x="4" y="62"/>
                      <a:pt x="4" y="62"/>
                      <a:pt x="4" y="62"/>
                    </a:cubicBezTo>
                    <a:cubicBezTo>
                      <a:pt x="4" y="62"/>
                      <a:pt x="5" y="62"/>
                      <a:pt x="5" y="62"/>
                    </a:cubicBezTo>
                    <a:cubicBezTo>
                      <a:pt x="5" y="61"/>
                      <a:pt x="4" y="61"/>
                      <a:pt x="4" y="61"/>
                    </a:cubicBezTo>
                    <a:cubicBezTo>
                      <a:pt x="4" y="61"/>
                      <a:pt x="4" y="60"/>
                      <a:pt x="4" y="60"/>
                    </a:cubicBezTo>
                    <a:cubicBezTo>
                      <a:pt x="4" y="60"/>
                      <a:pt x="4" y="60"/>
                      <a:pt x="5" y="60"/>
                    </a:cubicBezTo>
                    <a:cubicBezTo>
                      <a:pt x="5" y="60"/>
                      <a:pt x="5" y="61"/>
                      <a:pt x="5" y="62"/>
                    </a:cubicBezTo>
                    <a:cubicBezTo>
                      <a:pt x="5" y="62"/>
                      <a:pt x="5" y="63"/>
                      <a:pt x="5" y="63"/>
                    </a:cubicBezTo>
                    <a:cubicBezTo>
                      <a:pt x="5" y="64"/>
                      <a:pt x="6" y="64"/>
                      <a:pt x="6" y="64"/>
                    </a:cubicBezTo>
                    <a:cubicBezTo>
                      <a:pt x="6" y="66"/>
                      <a:pt x="6" y="67"/>
                      <a:pt x="6" y="68"/>
                    </a:cubicBezTo>
                    <a:cubicBezTo>
                      <a:pt x="6" y="69"/>
                      <a:pt x="6" y="69"/>
                      <a:pt x="7" y="69"/>
                    </a:cubicBezTo>
                    <a:cubicBezTo>
                      <a:pt x="7" y="69"/>
                      <a:pt x="7" y="70"/>
                      <a:pt x="7" y="70"/>
                    </a:cubicBezTo>
                    <a:cubicBezTo>
                      <a:pt x="7" y="70"/>
                      <a:pt x="7" y="70"/>
                      <a:pt x="7" y="70"/>
                    </a:cubicBezTo>
                    <a:cubicBezTo>
                      <a:pt x="7" y="70"/>
                      <a:pt x="7" y="70"/>
                      <a:pt x="7" y="70"/>
                    </a:cubicBezTo>
                    <a:cubicBezTo>
                      <a:pt x="7" y="71"/>
                      <a:pt x="7" y="72"/>
                      <a:pt x="7" y="72"/>
                    </a:cubicBezTo>
                    <a:cubicBezTo>
                      <a:pt x="7" y="73"/>
                      <a:pt x="7" y="73"/>
                      <a:pt x="8" y="74"/>
                    </a:cubicBezTo>
                    <a:cubicBezTo>
                      <a:pt x="7" y="74"/>
                      <a:pt x="7" y="74"/>
                      <a:pt x="7" y="74"/>
                    </a:cubicBezTo>
                    <a:cubicBezTo>
                      <a:pt x="7" y="75"/>
                      <a:pt x="7" y="76"/>
                      <a:pt x="7" y="77"/>
                    </a:cubicBezTo>
                    <a:cubicBezTo>
                      <a:pt x="7" y="78"/>
                      <a:pt x="7" y="80"/>
                      <a:pt x="8" y="81"/>
                    </a:cubicBezTo>
                    <a:cubicBezTo>
                      <a:pt x="8" y="81"/>
                      <a:pt x="8" y="82"/>
                      <a:pt x="8" y="82"/>
                    </a:cubicBezTo>
                    <a:cubicBezTo>
                      <a:pt x="8" y="82"/>
                      <a:pt x="8" y="82"/>
                      <a:pt x="8" y="82"/>
                    </a:cubicBezTo>
                    <a:cubicBezTo>
                      <a:pt x="8" y="83"/>
                      <a:pt x="8" y="84"/>
                      <a:pt x="8" y="85"/>
                    </a:cubicBezTo>
                    <a:cubicBezTo>
                      <a:pt x="8" y="85"/>
                      <a:pt x="8" y="86"/>
                      <a:pt x="8" y="86"/>
                    </a:cubicBezTo>
                    <a:cubicBezTo>
                      <a:pt x="8" y="86"/>
                      <a:pt x="8" y="87"/>
                      <a:pt x="8" y="87"/>
                    </a:cubicBezTo>
                    <a:cubicBezTo>
                      <a:pt x="8" y="87"/>
                      <a:pt x="8" y="87"/>
                      <a:pt x="8" y="87"/>
                    </a:cubicBezTo>
                    <a:cubicBezTo>
                      <a:pt x="8" y="89"/>
                      <a:pt x="8" y="90"/>
                      <a:pt x="8" y="92"/>
                    </a:cubicBezTo>
                    <a:cubicBezTo>
                      <a:pt x="8" y="92"/>
                      <a:pt x="8" y="92"/>
                      <a:pt x="8" y="92"/>
                    </a:cubicBezTo>
                    <a:cubicBezTo>
                      <a:pt x="8" y="93"/>
                      <a:pt x="9" y="93"/>
                      <a:pt x="9" y="93"/>
                    </a:cubicBezTo>
                    <a:cubicBezTo>
                      <a:pt x="9" y="92"/>
                      <a:pt x="9" y="92"/>
                      <a:pt x="9" y="92"/>
                    </a:cubicBezTo>
                    <a:cubicBezTo>
                      <a:pt x="9" y="93"/>
                      <a:pt x="10" y="93"/>
                      <a:pt x="10" y="93"/>
                    </a:cubicBezTo>
                    <a:cubicBezTo>
                      <a:pt x="10" y="93"/>
                      <a:pt x="11" y="93"/>
                      <a:pt x="11" y="93"/>
                    </a:cubicBezTo>
                    <a:cubicBezTo>
                      <a:pt x="11" y="93"/>
                      <a:pt x="11" y="92"/>
                      <a:pt x="11" y="92"/>
                    </a:cubicBezTo>
                    <a:cubicBezTo>
                      <a:pt x="10" y="91"/>
                      <a:pt x="10" y="90"/>
                      <a:pt x="10" y="90"/>
                    </a:cubicBezTo>
                    <a:cubicBezTo>
                      <a:pt x="10" y="90"/>
                      <a:pt x="10" y="90"/>
                      <a:pt x="10" y="90"/>
                    </a:cubicBezTo>
                    <a:cubicBezTo>
                      <a:pt x="10" y="90"/>
                      <a:pt x="11" y="90"/>
                      <a:pt x="11" y="89"/>
                    </a:cubicBezTo>
                    <a:cubicBezTo>
                      <a:pt x="11" y="89"/>
                      <a:pt x="11" y="89"/>
                      <a:pt x="11" y="89"/>
                    </a:cubicBezTo>
                    <a:cubicBezTo>
                      <a:pt x="11" y="88"/>
                      <a:pt x="11" y="88"/>
                      <a:pt x="11" y="87"/>
                    </a:cubicBezTo>
                    <a:cubicBezTo>
                      <a:pt x="11" y="87"/>
                      <a:pt x="11" y="87"/>
                      <a:pt x="11" y="87"/>
                    </a:cubicBezTo>
                    <a:cubicBezTo>
                      <a:pt x="11" y="87"/>
                      <a:pt x="11" y="86"/>
                      <a:pt x="11" y="86"/>
                    </a:cubicBezTo>
                    <a:cubicBezTo>
                      <a:pt x="11" y="85"/>
                      <a:pt x="11" y="85"/>
                      <a:pt x="10" y="85"/>
                    </a:cubicBezTo>
                    <a:cubicBezTo>
                      <a:pt x="10" y="85"/>
                      <a:pt x="10" y="85"/>
                      <a:pt x="10" y="85"/>
                    </a:cubicBezTo>
                    <a:cubicBezTo>
                      <a:pt x="10" y="84"/>
                      <a:pt x="10" y="82"/>
                      <a:pt x="10" y="81"/>
                    </a:cubicBezTo>
                    <a:cubicBezTo>
                      <a:pt x="10" y="81"/>
                      <a:pt x="10" y="81"/>
                      <a:pt x="10" y="81"/>
                    </a:cubicBezTo>
                    <a:cubicBezTo>
                      <a:pt x="10" y="81"/>
                      <a:pt x="10" y="81"/>
                      <a:pt x="10" y="81"/>
                    </a:cubicBezTo>
                    <a:cubicBezTo>
                      <a:pt x="10" y="80"/>
                      <a:pt x="10" y="79"/>
                      <a:pt x="10" y="79"/>
                    </a:cubicBezTo>
                    <a:cubicBezTo>
                      <a:pt x="10" y="79"/>
                      <a:pt x="10" y="78"/>
                      <a:pt x="10" y="78"/>
                    </a:cubicBezTo>
                    <a:cubicBezTo>
                      <a:pt x="11" y="78"/>
                      <a:pt x="11" y="78"/>
                      <a:pt x="12" y="78"/>
                    </a:cubicBezTo>
                    <a:cubicBezTo>
                      <a:pt x="12" y="78"/>
                      <a:pt x="12" y="77"/>
                      <a:pt x="12" y="77"/>
                    </a:cubicBezTo>
                    <a:cubicBezTo>
                      <a:pt x="13" y="77"/>
                      <a:pt x="13" y="77"/>
                      <a:pt x="13" y="77"/>
                    </a:cubicBezTo>
                    <a:cubicBezTo>
                      <a:pt x="13" y="77"/>
                      <a:pt x="12" y="76"/>
                      <a:pt x="12" y="76"/>
                    </a:cubicBezTo>
                    <a:cubicBezTo>
                      <a:pt x="12" y="76"/>
                      <a:pt x="11" y="76"/>
                      <a:pt x="11" y="76"/>
                    </a:cubicBezTo>
                    <a:cubicBezTo>
                      <a:pt x="11" y="76"/>
                      <a:pt x="11" y="76"/>
                      <a:pt x="11" y="76"/>
                    </a:cubicBezTo>
                    <a:cubicBezTo>
                      <a:pt x="10" y="75"/>
                      <a:pt x="10" y="75"/>
                      <a:pt x="10" y="74"/>
                    </a:cubicBezTo>
                    <a:cubicBezTo>
                      <a:pt x="10" y="74"/>
                      <a:pt x="10" y="74"/>
                      <a:pt x="10" y="74"/>
                    </a:cubicBezTo>
                    <a:cubicBezTo>
                      <a:pt x="10" y="74"/>
                      <a:pt x="10" y="74"/>
                      <a:pt x="10" y="74"/>
                    </a:cubicBezTo>
                    <a:cubicBezTo>
                      <a:pt x="10" y="73"/>
                      <a:pt x="10" y="72"/>
                      <a:pt x="10" y="72"/>
                    </a:cubicBezTo>
                    <a:cubicBezTo>
                      <a:pt x="10" y="72"/>
                      <a:pt x="11" y="71"/>
                      <a:pt x="11" y="71"/>
                    </a:cubicBezTo>
                    <a:cubicBezTo>
                      <a:pt x="10" y="70"/>
                      <a:pt x="10" y="69"/>
                      <a:pt x="10" y="69"/>
                    </a:cubicBezTo>
                    <a:cubicBezTo>
                      <a:pt x="10" y="68"/>
                      <a:pt x="10" y="68"/>
                      <a:pt x="10" y="68"/>
                    </a:cubicBezTo>
                    <a:cubicBezTo>
                      <a:pt x="10" y="68"/>
                      <a:pt x="10" y="68"/>
                      <a:pt x="10" y="68"/>
                    </a:cubicBezTo>
                    <a:cubicBezTo>
                      <a:pt x="10" y="68"/>
                      <a:pt x="10" y="68"/>
                      <a:pt x="10" y="68"/>
                    </a:cubicBezTo>
                    <a:cubicBezTo>
                      <a:pt x="10" y="68"/>
                      <a:pt x="10" y="67"/>
                      <a:pt x="10" y="67"/>
                    </a:cubicBezTo>
                    <a:cubicBezTo>
                      <a:pt x="10" y="67"/>
                      <a:pt x="10" y="67"/>
                      <a:pt x="10" y="67"/>
                    </a:cubicBezTo>
                    <a:cubicBezTo>
                      <a:pt x="10" y="67"/>
                      <a:pt x="10" y="67"/>
                      <a:pt x="10" y="67"/>
                    </a:cubicBezTo>
                    <a:cubicBezTo>
                      <a:pt x="10" y="65"/>
                      <a:pt x="9" y="63"/>
                      <a:pt x="9" y="61"/>
                    </a:cubicBezTo>
                    <a:cubicBezTo>
                      <a:pt x="9" y="61"/>
                      <a:pt x="9" y="61"/>
                      <a:pt x="9" y="61"/>
                    </a:cubicBezTo>
                    <a:cubicBezTo>
                      <a:pt x="9" y="60"/>
                      <a:pt x="9" y="58"/>
                      <a:pt x="9" y="57"/>
                    </a:cubicBezTo>
                    <a:cubicBezTo>
                      <a:pt x="9" y="57"/>
                      <a:pt x="9" y="57"/>
                      <a:pt x="8" y="57"/>
                    </a:cubicBezTo>
                    <a:cubicBezTo>
                      <a:pt x="8" y="56"/>
                      <a:pt x="8" y="56"/>
                      <a:pt x="8" y="55"/>
                    </a:cubicBezTo>
                    <a:cubicBezTo>
                      <a:pt x="9" y="54"/>
                      <a:pt x="10" y="52"/>
                      <a:pt x="11" y="51"/>
                    </a:cubicBezTo>
                    <a:cubicBezTo>
                      <a:pt x="11" y="50"/>
                      <a:pt x="11" y="48"/>
                      <a:pt x="10" y="47"/>
                    </a:cubicBezTo>
                    <a:cubicBezTo>
                      <a:pt x="10" y="47"/>
                      <a:pt x="10" y="47"/>
                      <a:pt x="10" y="47"/>
                    </a:cubicBezTo>
                    <a:cubicBezTo>
                      <a:pt x="11" y="46"/>
                      <a:pt x="10" y="45"/>
                      <a:pt x="10" y="44"/>
                    </a:cubicBezTo>
                    <a:cubicBezTo>
                      <a:pt x="10" y="43"/>
                      <a:pt x="10" y="43"/>
                      <a:pt x="11" y="43"/>
                    </a:cubicBezTo>
                    <a:cubicBezTo>
                      <a:pt x="11" y="42"/>
                      <a:pt x="11" y="42"/>
                      <a:pt x="11" y="42"/>
                    </a:cubicBezTo>
                    <a:cubicBezTo>
                      <a:pt x="10" y="40"/>
                      <a:pt x="11" y="39"/>
                      <a:pt x="12" y="38"/>
                    </a:cubicBezTo>
                    <a:cubicBezTo>
                      <a:pt x="11" y="38"/>
                      <a:pt x="11" y="38"/>
                      <a:pt x="12" y="38"/>
                    </a:cubicBezTo>
                    <a:cubicBezTo>
                      <a:pt x="11" y="37"/>
                      <a:pt x="11" y="37"/>
                      <a:pt x="11" y="36"/>
                    </a:cubicBezTo>
                    <a:cubicBezTo>
                      <a:pt x="12" y="34"/>
                      <a:pt x="12" y="33"/>
                      <a:pt x="12" y="32"/>
                    </a:cubicBezTo>
                    <a:cubicBezTo>
                      <a:pt x="12" y="30"/>
                      <a:pt x="12" y="28"/>
                      <a:pt x="12" y="26"/>
                    </a:cubicBezTo>
                    <a:cubicBezTo>
                      <a:pt x="12" y="26"/>
                      <a:pt x="12" y="26"/>
                      <a:pt x="12" y="26"/>
                    </a:cubicBezTo>
                    <a:cubicBezTo>
                      <a:pt x="12" y="25"/>
                      <a:pt x="12" y="24"/>
                      <a:pt x="12" y="24"/>
                    </a:cubicBezTo>
                    <a:cubicBezTo>
                      <a:pt x="13" y="23"/>
                      <a:pt x="12" y="23"/>
                      <a:pt x="12" y="22"/>
                    </a:cubicBezTo>
                    <a:cubicBezTo>
                      <a:pt x="12" y="22"/>
                      <a:pt x="12" y="21"/>
                      <a:pt x="12" y="21"/>
                    </a:cubicBezTo>
                    <a:cubicBezTo>
                      <a:pt x="12" y="19"/>
                      <a:pt x="12" y="18"/>
                      <a:pt x="12" y="17"/>
                    </a:cubicBezTo>
                    <a:cubicBezTo>
                      <a:pt x="12" y="17"/>
                      <a:pt x="12" y="17"/>
                      <a:pt x="12" y="17"/>
                    </a:cubicBezTo>
                    <a:cubicBezTo>
                      <a:pt x="13" y="17"/>
                      <a:pt x="13" y="17"/>
                      <a:pt x="13" y="16"/>
                    </a:cubicBezTo>
                    <a:cubicBezTo>
                      <a:pt x="13" y="16"/>
                      <a:pt x="13" y="16"/>
                      <a:pt x="13" y="16"/>
                    </a:cubicBezTo>
                    <a:cubicBezTo>
                      <a:pt x="14" y="15"/>
                      <a:pt x="13" y="13"/>
                      <a:pt x="14" y="12"/>
                    </a:cubicBezTo>
                    <a:cubicBezTo>
                      <a:pt x="14" y="12"/>
                      <a:pt x="14" y="12"/>
                      <a:pt x="14" y="12"/>
                    </a:cubicBezTo>
                    <a:cubicBezTo>
                      <a:pt x="15" y="11"/>
                      <a:pt x="14" y="9"/>
                      <a:pt x="14" y="7"/>
                    </a:cubicBezTo>
                    <a:cubicBezTo>
                      <a:pt x="14" y="7"/>
                      <a:pt x="14" y="7"/>
                      <a:pt x="14" y="7"/>
                    </a:cubicBezTo>
                    <a:cubicBezTo>
                      <a:pt x="15" y="6"/>
                      <a:pt x="15" y="5"/>
                      <a:pt x="15" y="5"/>
                    </a:cubicBezTo>
                    <a:cubicBezTo>
                      <a:pt x="15" y="4"/>
                      <a:pt x="15" y="4"/>
                      <a:pt x="15" y="3"/>
                    </a:cubicBezTo>
                    <a:cubicBezTo>
                      <a:pt x="15" y="3"/>
                      <a:pt x="15" y="3"/>
                      <a:pt x="15" y="3"/>
                    </a:cubicBezTo>
                    <a:cubicBezTo>
                      <a:pt x="15" y="3"/>
                      <a:pt x="14" y="2"/>
                      <a:pt x="14" y="2"/>
                    </a:cubicBezTo>
                    <a:cubicBezTo>
                      <a:pt x="14" y="2"/>
                      <a:pt x="15" y="2"/>
                      <a:pt x="15" y="2"/>
                    </a:cubicBezTo>
                    <a:cubicBezTo>
                      <a:pt x="15" y="2"/>
                      <a:pt x="15" y="1"/>
                      <a:pt x="15" y="1"/>
                    </a:cubicBezTo>
                    <a:cubicBezTo>
                      <a:pt x="14" y="0"/>
                      <a:pt x="14" y="0"/>
                      <a:pt x="14" y="1"/>
                    </a:cubicBezTo>
                    <a:cubicBezTo>
                      <a:pt x="13" y="1"/>
                      <a:pt x="13" y="1"/>
                      <a:pt x="12" y="1"/>
                    </a:cubicBezTo>
                    <a:cubicBezTo>
                      <a:pt x="11" y="1"/>
                      <a:pt x="11" y="2"/>
                      <a:pt x="11" y="2"/>
                    </a:cubicBezTo>
                    <a:cubicBezTo>
                      <a:pt x="11" y="2"/>
                      <a:pt x="11" y="2"/>
                      <a:pt x="11" y="3"/>
                    </a:cubicBezTo>
                    <a:cubicBezTo>
                      <a:pt x="10" y="3"/>
                      <a:pt x="10" y="4"/>
                      <a:pt x="10" y="5"/>
                    </a:cubicBezTo>
                    <a:cubicBezTo>
                      <a:pt x="9" y="5"/>
                      <a:pt x="9" y="5"/>
                      <a:pt x="10" y="6"/>
                    </a:cubicBezTo>
                    <a:cubicBezTo>
                      <a:pt x="11" y="7"/>
                      <a:pt x="11" y="7"/>
                      <a:pt x="11" y="8"/>
                    </a:cubicBezTo>
                    <a:cubicBezTo>
                      <a:pt x="10" y="8"/>
                      <a:pt x="10" y="9"/>
                      <a:pt x="9" y="9"/>
                    </a:cubicBezTo>
                    <a:cubicBezTo>
                      <a:pt x="9" y="8"/>
                      <a:pt x="9" y="8"/>
                      <a:pt x="8" y="9"/>
                    </a:cubicBezTo>
                    <a:cubicBezTo>
                      <a:pt x="8" y="9"/>
                      <a:pt x="8" y="9"/>
                      <a:pt x="8" y="10"/>
                    </a:cubicBezTo>
                    <a:cubicBezTo>
                      <a:pt x="7" y="10"/>
                      <a:pt x="7" y="11"/>
                      <a:pt x="7" y="12"/>
                    </a:cubicBezTo>
                    <a:cubicBezTo>
                      <a:pt x="7" y="12"/>
                      <a:pt x="7" y="12"/>
                      <a:pt x="7" y="12"/>
                    </a:cubicBezTo>
                    <a:cubicBezTo>
                      <a:pt x="7" y="12"/>
                      <a:pt x="7" y="12"/>
                      <a:pt x="7" y="12"/>
                    </a:cubicBezTo>
                    <a:cubicBezTo>
                      <a:pt x="7" y="12"/>
                      <a:pt x="7" y="12"/>
                      <a:pt x="7" y="12"/>
                    </a:cubicBezTo>
                    <a:cubicBezTo>
                      <a:pt x="7" y="12"/>
                      <a:pt x="6" y="12"/>
                      <a:pt x="6" y="12"/>
                    </a:cubicBezTo>
                    <a:cubicBezTo>
                      <a:pt x="5" y="13"/>
                      <a:pt x="5" y="13"/>
                      <a:pt x="6" y="14"/>
                    </a:cubicBezTo>
                    <a:cubicBezTo>
                      <a:pt x="7" y="14"/>
                      <a:pt x="7" y="14"/>
                      <a:pt x="7" y="14"/>
                    </a:cubicBezTo>
                    <a:cubicBezTo>
                      <a:pt x="8" y="15"/>
                      <a:pt x="8" y="16"/>
                      <a:pt x="9" y="16"/>
                    </a:cubicBezTo>
                    <a:cubicBezTo>
                      <a:pt x="9" y="16"/>
                      <a:pt x="9" y="16"/>
                      <a:pt x="9" y="16"/>
                    </a:cubicBezTo>
                    <a:cubicBezTo>
                      <a:pt x="9" y="16"/>
                      <a:pt x="9" y="16"/>
                      <a:pt x="9" y="16"/>
                    </a:cubicBezTo>
                    <a:cubicBezTo>
                      <a:pt x="9" y="16"/>
                      <a:pt x="9" y="16"/>
                      <a:pt x="9" y="16"/>
                    </a:cubicBezTo>
                    <a:cubicBezTo>
                      <a:pt x="9" y="16"/>
                      <a:pt x="9" y="16"/>
                      <a:pt x="9" y="16"/>
                    </a:cubicBezTo>
                    <a:cubicBezTo>
                      <a:pt x="9" y="17"/>
                      <a:pt x="9" y="17"/>
                      <a:pt x="9" y="17"/>
                    </a:cubicBezTo>
                    <a:cubicBezTo>
                      <a:pt x="9" y="17"/>
                      <a:pt x="9" y="17"/>
                      <a:pt x="9" y="17"/>
                    </a:cubicBezTo>
                    <a:cubicBezTo>
                      <a:pt x="9" y="17"/>
                      <a:pt x="9" y="17"/>
                      <a:pt x="9" y="16"/>
                    </a:cubicBezTo>
                    <a:cubicBezTo>
                      <a:pt x="8" y="17"/>
                      <a:pt x="8" y="17"/>
                      <a:pt x="7" y="17"/>
                    </a:cubicBezTo>
                    <a:cubicBezTo>
                      <a:pt x="6" y="17"/>
                      <a:pt x="5" y="17"/>
                      <a:pt x="5" y="18"/>
                    </a:cubicBezTo>
                    <a:cubicBezTo>
                      <a:pt x="4" y="20"/>
                      <a:pt x="4" y="22"/>
                      <a:pt x="4" y="25"/>
                    </a:cubicBezTo>
                    <a:cubicBezTo>
                      <a:pt x="4" y="25"/>
                      <a:pt x="4" y="25"/>
                      <a:pt x="5" y="25"/>
                    </a:cubicBezTo>
                    <a:cubicBezTo>
                      <a:pt x="5" y="25"/>
                      <a:pt x="5" y="25"/>
                      <a:pt x="5" y="25"/>
                    </a:cubicBezTo>
                    <a:cubicBezTo>
                      <a:pt x="5" y="25"/>
                      <a:pt x="5" y="25"/>
                      <a:pt x="5" y="25"/>
                    </a:cubicBezTo>
                    <a:cubicBezTo>
                      <a:pt x="5" y="25"/>
                      <a:pt x="5" y="25"/>
                      <a:pt x="5" y="26"/>
                    </a:cubicBezTo>
                    <a:cubicBezTo>
                      <a:pt x="4" y="26"/>
                      <a:pt x="4" y="26"/>
                      <a:pt x="4" y="27"/>
                    </a:cubicBezTo>
                    <a:cubicBezTo>
                      <a:pt x="4" y="28"/>
                      <a:pt x="5" y="28"/>
                      <a:pt x="5" y="29"/>
                    </a:cubicBezTo>
                    <a:cubicBezTo>
                      <a:pt x="4" y="29"/>
                      <a:pt x="4" y="30"/>
                      <a:pt x="4" y="30"/>
                    </a:cubicBezTo>
                    <a:cubicBezTo>
                      <a:pt x="4" y="30"/>
                      <a:pt x="4" y="31"/>
                      <a:pt x="4" y="31"/>
                    </a:cubicBezTo>
                    <a:cubicBezTo>
                      <a:pt x="4" y="31"/>
                      <a:pt x="4" y="31"/>
                      <a:pt x="4" y="31"/>
                    </a:cubicBezTo>
                    <a:cubicBezTo>
                      <a:pt x="4" y="31"/>
                      <a:pt x="4" y="31"/>
                      <a:pt x="4" y="31"/>
                    </a:cubicBezTo>
                    <a:cubicBezTo>
                      <a:pt x="4" y="31"/>
                      <a:pt x="4" y="31"/>
                      <a:pt x="4" y="31"/>
                    </a:cubicBezTo>
                    <a:cubicBezTo>
                      <a:pt x="4" y="32"/>
                      <a:pt x="5" y="33"/>
                      <a:pt x="4" y="33"/>
                    </a:cubicBezTo>
                    <a:cubicBezTo>
                      <a:pt x="3" y="33"/>
                      <a:pt x="3" y="34"/>
                      <a:pt x="3" y="35"/>
                    </a:cubicBezTo>
                    <a:cubicBezTo>
                      <a:pt x="3" y="36"/>
                      <a:pt x="2" y="36"/>
                      <a:pt x="2" y="37"/>
                    </a:cubicBezTo>
                    <a:cubicBezTo>
                      <a:pt x="2" y="38"/>
                      <a:pt x="2" y="39"/>
                      <a:pt x="2" y="40"/>
                    </a:cubicBezTo>
                    <a:cubicBezTo>
                      <a:pt x="2" y="40"/>
                      <a:pt x="3" y="41"/>
                      <a:pt x="2" y="41"/>
                    </a:cubicBezTo>
                    <a:cubicBezTo>
                      <a:pt x="2" y="42"/>
                      <a:pt x="2" y="43"/>
                      <a:pt x="2" y="44"/>
                    </a:cubicBezTo>
                    <a:cubicBezTo>
                      <a:pt x="2" y="45"/>
                      <a:pt x="2" y="47"/>
                      <a:pt x="1" y="48"/>
                    </a:cubicBezTo>
                    <a:cubicBezTo>
                      <a:pt x="1" y="49"/>
                      <a:pt x="1" y="51"/>
                      <a:pt x="2" y="52"/>
                    </a:cubicBezTo>
                    <a:cubicBezTo>
                      <a:pt x="2" y="52"/>
                      <a:pt x="2" y="52"/>
                      <a:pt x="2" y="52"/>
                    </a:cubicBezTo>
                    <a:cubicBezTo>
                      <a:pt x="2" y="52"/>
                      <a:pt x="2" y="52"/>
                      <a:pt x="2" y="52"/>
                    </a:cubicBezTo>
                    <a:cubicBezTo>
                      <a:pt x="2" y="52"/>
                      <a:pt x="2" y="52"/>
                      <a:pt x="2" y="52"/>
                    </a:cubicBezTo>
                    <a:cubicBezTo>
                      <a:pt x="1" y="53"/>
                      <a:pt x="1" y="54"/>
                      <a:pt x="2" y="55"/>
                    </a:cubicBezTo>
                    <a:cubicBezTo>
                      <a:pt x="2" y="55"/>
                      <a:pt x="2" y="54"/>
                      <a:pt x="2" y="54"/>
                    </a:cubicBezTo>
                    <a:cubicBezTo>
                      <a:pt x="2" y="54"/>
                      <a:pt x="2" y="54"/>
                      <a:pt x="2" y="54"/>
                    </a:cubicBezTo>
                    <a:cubicBezTo>
                      <a:pt x="2" y="55"/>
                      <a:pt x="2" y="55"/>
                      <a:pt x="2" y="55"/>
                    </a:cubicBezTo>
                    <a:cubicBezTo>
                      <a:pt x="2" y="55"/>
                      <a:pt x="2" y="56"/>
                      <a:pt x="2" y="57"/>
                    </a:cubicBezTo>
                    <a:cubicBezTo>
                      <a:pt x="1" y="57"/>
                      <a:pt x="1" y="57"/>
                      <a:pt x="1" y="58"/>
                    </a:cubicBezTo>
                    <a:cubicBezTo>
                      <a:pt x="1" y="59"/>
                      <a:pt x="1" y="59"/>
                      <a:pt x="1" y="60"/>
                    </a:cubicBezTo>
                    <a:cubicBezTo>
                      <a:pt x="0" y="61"/>
                      <a:pt x="0" y="61"/>
                      <a:pt x="1" y="62"/>
                    </a:cubicBezTo>
                    <a:cubicBezTo>
                      <a:pt x="1" y="64"/>
                      <a:pt x="1" y="65"/>
                      <a:pt x="1" y="67"/>
                    </a:cubicBezTo>
                    <a:cubicBezTo>
                      <a:pt x="1" y="67"/>
                      <a:pt x="1" y="68"/>
                      <a:pt x="2" y="68"/>
                    </a:cubicBezTo>
                    <a:cubicBezTo>
                      <a:pt x="2" y="68"/>
                      <a:pt x="2" y="68"/>
                      <a:pt x="2" y="68"/>
                    </a:cubicBezTo>
                    <a:cubicBezTo>
                      <a:pt x="2" y="68"/>
                      <a:pt x="2" y="69"/>
                      <a:pt x="2" y="69"/>
                    </a:cubicBezTo>
                    <a:cubicBezTo>
                      <a:pt x="1" y="70"/>
                      <a:pt x="1" y="70"/>
                      <a:pt x="1" y="70"/>
                    </a:cubicBezTo>
                    <a:cubicBezTo>
                      <a:pt x="2" y="71"/>
                      <a:pt x="2" y="71"/>
                      <a:pt x="3" y="71"/>
                    </a:cubicBezTo>
                    <a:close/>
                    <a:moveTo>
                      <a:pt x="5" y="27"/>
                    </a:moveTo>
                    <a:cubicBezTo>
                      <a:pt x="5" y="27"/>
                      <a:pt x="5" y="27"/>
                      <a:pt x="5" y="27"/>
                    </a:cubicBezTo>
                    <a:cubicBezTo>
                      <a:pt x="5" y="27"/>
                      <a:pt x="5" y="27"/>
                      <a:pt x="5" y="27"/>
                    </a:cubicBezTo>
                    <a:cubicBezTo>
                      <a:pt x="5" y="27"/>
                      <a:pt x="5" y="27"/>
                      <a:pt x="5" y="27"/>
                    </a:cubicBezTo>
                    <a:close/>
                    <a:moveTo>
                      <a:pt x="4" y="59"/>
                    </a:moveTo>
                    <a:cubicBezTo>
                      <a:pt x="4" y="59"/>
                      <a:pt x="4" y="58"/>
                      <a:pt x="4" y="58"/>
                    </a:cubicBezTo>
                    <a:cubicBezTo>
                      <a:pt x="4" y="58"/>
                      <a:pt x="4" y="58"/>
                      <a:pt x="4" y="58"/>
                    </a:cubicBezTo>
                    <a:cubicBezTo>
                      <a:pt x="4" y="58"/>
                      <a:pt x="4" y="59"/>
                      <a:pt x="4" y="59"/>
                    </a:cubicBezTo>
                    <a:cubicBezTo>
                      <a:pt x="4" y="59"/>
                      <a:pt x="4" y="59"/>
                      <a:pt x="4" y="59"/>
                    </a:cubicBezTo>
                    <a:close/>
                    <a:moveTo>
                      <a:pt x="9" y="86"/>
                    </a:moveTo>
                    <a:cubicBezTo>
                      <a:pt x="9" y="86"/>
                      <a:pt x="9" y="86"/>
                      <a:pt x="9" y="86"/>
                    </a:cubicBezTo>
                    <a:cubicBezTo>
                      <a:pt x="9" y="86"/>
                      <a:pt x="9" y="86"/>
                      <a:pt x="9" y="86"/>
                    </a:cubicBezTo>
                    <a:cubicBezTo>
                      <a:pt x="9" y="86"/>
                      <a:pt x="9" y="86"/>
                      <a:pt x="9" y="86"/>
                    </a:cubicBezTo>
                    <a:close/>
                    <a:moveTo>
                      <a:pt x="3" y="68"/>
                    </a:moveTo>
                    <a:cubicBezTo>
                      <a:pt x="2" y="68"/>
                      <a:pt x="2" y="68"/>
                      <a:pt x="2" y="68"/>
                    </a:cubicBezTo>
                    <a:cubicBezTo>
                      <a:pt x="2" y="68"/>
                      <a:pt x="2" y="68"/>
                      <a:pt x="2" y="68"/>
                    </a:cubicBezTo>
                    <a:cubicBezTo>
                      <a:pt x="2" y="68"/>
                      <a:pt x="2" y="68"/>
                      <a:pt x="3"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7"/>
              <p:cNvSpPr>
                <a:spLocks/>
              </p:cNvSpPr>
              <p:nvPr/>
            </p:nvSpPr>
            <p:spPr bwMode="auto">
              <a:xfrm>
                <a:off x="2600" y="2521"/>
                <a:ext cx="4" cy="8"/>
              </a:xfrm>
              <a:custGeom>
                <a:avLst/>
                <a:gdLst>
                  <a:gd name="T0" fmla="*/ 0 w 1"/>
                  <a:gd name="T1" fmla="*/ 0 h 2"/>
                  <a:gd name="T2" fmla="*/ 0 w 1"/>
                  <a:gd name="T3" fmla="*/ 1 h 2"/>
                  <a:gd name="T4" fmla="*/ 1 w 1"/>
                  <a:gd name="T5" fmla="*/ 2 h 2"/>
                  <a:gd name="T6" fmla="*/ 1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0"/>
                      <a:pt x="0" y="1"/>
                      <a:pt x="0" y="1"/>
                    </a:cubicBezTo>
                    <a:cubicBezTo>
                      <a:pt x="0" y="1"/>
                      <a:pt x="0" y="2"/>
                      <a:pt x="1" y="2"/>
                    </a:cubicBezTo>
                    <a:cubicBezTo>
                      <a:pt x="1" y="2"/>
                      <a:pt x="1" y="2"/>
                      <a:pt x="1" y="2"/>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88"/>
              <p:cNvSpPr>
                <a:spLocks/>
              </p:cNvSpPr>
              <p:nvPr/>
            </p:nvSpPr>
            <p:spPr bwMode="auto">
              <a:xfrm>
                <a:off x="3999" y="3667"/>
                <a:ext cx="4" cy="8"/>
              </a:xfrm>
              <a:custGeom>
                <a:avLst/>
                <a:gdLst>
                  <a:gd name="T0" fmla="*/ 1 w 1"/>
                  <a:gd name="T1" fmla="*/ 1 h 2"/>
                  <a:gd name="T2" fmla="*/ 0 w 1"/>
                  <a:gd name="T3" fmla="*/ 1 h 2"/>
                  <a:gd name="T4" fmla="*/ 0 w 1"/>
                  <a:gd name="T5" fmla="*/ 1 h 2"/>
                  <a:gd name="T6" fmla="*/ 1 w 1"/>
                  <a:gd name="T7" fmla="*/ 2 h 2"/>
                  <a:gd name="T8" fmla="*/ 1 w 1"/>
                  <a:gd name="T9" fmla="*/ 2 h 2"/>
                  <a:gd name="T10" fmla="*/ 1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1" y="1"/>
                    </a:moveTo>
                    <a:cubicBezTo>
                      <a:pt x="1" y="0"/>
                      <a:pt x="0" y="0"/>
                      <a:pt x="0" y="1"/>
                    </a:cubicBezTo>
                    <a:cubicBezTo>
                      <a:pt x="0" y="1"/>
                      <a:pt x="0" y="1"/>
                      <a:pt x="0" y="1"/>
                    </a:cubicBezTo>
                    <a:cubicBezTo>
                      <a:pt x="0" y="1"/>
                      <a:pt x="0" y="2"/>
                      <a:pt x="1" y="2"/>
                    </a:cubicBezTo>
                    <a:cubicBezTo>
                      <a:pt x="1" y="2"/>
                      <a:pt x="1" y="2"/>
                      <a:pt x="1" y="2"/>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89"/>
              <p:cNvSpPr>
                <a:spLocks/>
              </p:cNvSpPr>
              <p:nvPr/>
            </p:nvSpPr>
            <p:spPr bwMode="auto">
              <a:xfrm>
                <a:off x="2579" y="2521"/>
                <a:ext cx="4" cy="4"/>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0"/>
                      <a:pt x="1" y="0"/>
                    </a:cubicBezTo>
                    <a:cubicBezTo>
                      <a:pt x="1"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90"/>
              <p:cNvSpPr>
                <a:spLocks/>
              </p:cNvSpPr>
              <p:nvPr/>
            </p:nvSpPr>
            <p:spPr bwMode="auto">
              <a:xfrm>
                <a:off x="5238" y="2755"/>
                <a:ext cx="4" cy="4"/>
              </a:xfrm>
              <a:custGeom>
                <a:avLst/>
                <a:gdLst>
                  <a:gd name="T0" fmla="*/ 0 w 1"/>
                  <a:gd name="T1" fmla="*/ 1 h 1"/>
                  <a:gd name="T2" fmla="*/ 0 w 1"/>
                  <a:gd name="T3" fmla="*/ 1 h 1"/>
                  <a:gd name="T4" fmla="*/ 1 w 1"/>
                  <a:gd name="T5" fmla="*/ 1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1"/>
                      <a:pt x="1" y="1"/>
                    </a:cubicBezTo>
                    <a:cubicBezTo>
                      <a:pt x="1" y="1"/>
                      <a:pt x="1"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91"/>
              <p:cNvSpPr>
                <a:spLocks/>
              </p:cNvSpPr>
              <p:nvPr/>
            </p:nvSpPr>
            <p:spPr bwMode="auto">
              <a:xfrm>
                <a:off x="3975" y="1153"/>
                <a:ext cx="4" cy="4"/>
              </a:xfrm>
              <a:custGeom>
                <a:avLst/>
                <a:gdLst>
                  <a:gd name="T0" fmla="*/ 0 w 1"/>
                  <a:gd name="T1" fmla="*/ 1 h 1"/>
                  <a:gd name="T2" fmla="*/ 1 w 1"/>
                  <a:gd name="T3" fmla="*/ 0 h 1"/>
                  <a:gd name="T4" fmla="*/ 0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0"/>
                    </a:cubicBez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92"/>
              <p:cNvSpPr>
                <a:spLocks/>
              </p:cNvSpPr>
              <p:nvPr/>
            </p:nvSpPr>
            <p:spPr bwMode="auto">
              <a:xfrm>
                <a:off x="3402" y="1133"/>
                <a:ext cx="45" cy="12"/>
              </a:xfrm>
              <a:custGeom>
                <a:avLst/>
                <a:gdLst>
                  <a:gd name="T0" fmla="*/ 1 w 11"/>
                  <a:gd name="T1" fmla="*/ 3 h 3"/>
                  <a:gd name="T2" fmla="*/ 2 w 11"/>
                  <a:gd name="T3" fmla="*/ 3 h 3"/>
                  <a:gd name="T4" fmla="*/ 4 w 11"/>
                  <a:gd name="T5" fmla="*/ 3 h 3"/>
                  <a:gd name="T6" fmla="*/ 6 w 11"/>
                  <a:gd name="T7" fmla="*/ 2 h 3"/>
                  <a:gd name="T8" fmla="*/ 7 w 11"/>
                  <a:gd name="T9" fmla="*/ 2 h 3"/>
                  <a:gd name="T10" fmla="*/ 9 w 11"/>
                  <a:gd name="T11" fmla="*/ 2 h 3"/>
                  <a:gd name="T12" fmla="*/ 10 w 11"/>
                  <a:gd name="T13" fmla="*/ 2 h 3"/>
                  <a:gd name="T14" fmla="*/ 10 w 11"/>
                  <a:gd name="T15" fmla="*/ 1 h 3"/>
                  <a:gd name="T16" fmla="*/ 9 w 11"/>
                  <a:gd name="T17" fmla="*/ 1 h 3"/>
                  <a:gd name="T18" fmla="*/ 8 w 11"/>
                  <a:gd name="T19" fmla="*/ 1 h 3"/>
                  <a:gd name="T20" fmla="*/ 8 w 11"/>
                  <a:gd name="T21" fmla="*/ 1 h 3"/>
                  <a:gd name="T22" fmla="*/ 7 w 11"/>
                  <a:gd name="T23" fmla="*/ 1 h 3"/>
                  <a:gd name="T24" fmla="*/ 7 w 11"/>
                  <a:gd name="T25" fmla="*/ 1 h 3"/>
                  <a:gd name="T26" fmla="*/ 3 w 11"/>
                  <a:gd name="T27" fmla="*/ 1 h 3"/>
                  <a:gd name="T28" fmla="*/ 2 w 11"/>
                  <a:gd name="T29" fmla="*/ 1 h 3"/>
                  <a:gd name="T30" fmla="*/ 1 w 11"/>
                  <a:gd name="T31" fmla="*/ 1 h 3"/>
                  <a:gd name="T32" fmla="*/ 1 w 11"/>
                  <a:gd name="T33" fmla="*/ 2 h 3"/>
                  <a:gd name="T34" fmla="*/ 1 w 11"/>
                  <a:gd name="T3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
                    <a:moveTo>
                      <a:pt x="1" y="3"/>
                    </a:moveTo>
                    <a:cubicBezTo>
                      <a:pt x="1" y="3"/>
                      <a:pt x="1" y="3"/>
                      <a:pt x="2" y="3"/>
                    </a:cubicBezTo>
                    <a:cubicBezTo>
                      <a:pt x="2" y="3"/>
                      <a:pt x="3" y="3"/>
                      <a:pt x="4" y="3"/>
                    </a:cubicBezTo>
                    <a:cubicBezTo>
                      <a:pt x="5" y="3"/>
                      <a:pt x="6" y="3"/>
                      <a:pt x="6" y="2"/>
                    </a:cubicBezTo>
                    <a:cubicBezTo>
                      <a:pt x="6" y="2"/>
                      <a:pt x="7" y="2"/>
                      <a:pt x="7" y="2"/>
                    </a:cubicBezTo>
                    <a:cubicBezTo>
                      <a:pt x="8" y="3"/>
                      <a:pt x="8" y="3"/>
                      <a:pt x="9" y="2"/>
                    </a:cubicBezTo>
                    <a:cubicBezTo>
                      <a:pt x="9" y="2"/>
                      <a:pt x="9" y="2"/>
                      <a:pt x="10" y="2"/>
                    </a:cubicBezTo>
                    <a:cubicBezTo>
                      <a:pt x="11" y="2"/>
                      <a:pt x="11" y="1"/>
                      <a:pt x="10" y="1"/>
                    </a:cubicBezTo>
                    <a:cubicBezTo>
                      <a:pt x="9" y="0"/>
                      <a:pt x="9" y="0"/>
                      <a:pt x="9" y="1"/>
                    </a:cubicBezTo>
                    <a:cubicBezTo>
                      <a:pt x="8" y="1"/>
                      <a:pt x="8" y="1"/>
                      <a:pt x="8" y="1"/>
                    </a:cubicBezTo>
                    <a:cubicBezTo>
                      <a:pt x="8" y="1"/>
                      <a:pt x="8" y="1"/>
                      <a:pt x="8" y="1"/>
                    </a:cubicBezTo>
                    <a:cubicBezTo>
                      <a:pt x="8" y="0"/>
                      <a:pt x="7" y="0"/>
                      <a:pt x="7" y="1"/>
                    </a:cubicBezTo>
                    <a:cubicBezTo>
                      <a:pt x="7" y="1"/>
                      <a:pt x="7" y="1"/>
                      <a:pt x="7" y="1"/>
                    </a:cubicBezTo>
                    <a:cubicBezTo>
                      <a:pt x="6" y="1"/>
                      <a:pt x="4" y="1"/>
                      <a:pt x="3" y="1"/>
                    </a:cubicBezTo>
                    <a:cubicBezTo>
                      <a:pt x="3" y="1"/>
                      <a:pt x="3" y="1"/>
                      <a:pt x="2" y="1"/>
                    </a:cubicBezTo>
                    <a:cubicBezTo>
                      <a:pt x="2" y="1"/>
                      <a:pt x="2" y="1"/>
                      <a:pt x="1" y="1"/>
                    </a:cubicBezTo>
                    <a:cubicBezTo>
                      <a:pt x="1" y="2"/>
                      <a:pt x="1" y="2"/>
                      <a:pt x="1" y="2"/>
                    </a:cubicBezTo>
                    <a:cubicBezTo>
                      <a:pt x="0" y="2"/>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93"/>
              <p:cNvSpPr>
                <a:spLocks/>
              </p:cNvSpPr>
              <p:nvPr/>
            </p:nvSpPr>
            <p:spPr bwMode="auto">
              <a:xfrm>
                <a:off x="3588" y="1133"/>
                <a:ext cx="4" cy="4"/>
              </a:xfrm>
              <a:custGeom>
                <a:avLst/>
                <a:gdLst>
                  <a:gd name="T0" fmla="*/ 1 w 1"/>
                  <a:gd name="T1" fmla="*/ 1 h 1"/>
                  <a:gd name="T2" fmla="*/ 1 w 1"/>
                  <a:gd name="T3" fmla="*/ 0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1" y="0"/>
                      <a:pt x="1" y="0"/>
                      <a:pt x="0" y="0"/>
                    </a:cubicBezTo>
                    <a:cubicBezTo>
                      <a:pt x="0" y="0"/>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94"/>
              <p:cNvSpPr>
                <a:spLocks noEditPoints="1"/>
              </p:cNvSpPr>
              <p:nvPr/>
            </p:nvSpPr>
            <p:spPr bwMode="auto">
              <a:xfrm>
                <a:off x="3560" y="1129"/>
                <a:ext cx="24" cy="12"/>
              </a:xfrm>
              <a:custGeom>
                <a:avLst/>
                <a:gdLst>
                  <a:gd name="T0" fmla="*/ 1 w 6"/>
                  <a:gd name="T1" fmla="*/ 2 h 3"/>
                  <a:gd name="T2" fmla="*/ 1 w 6"/>
                  <a:gd name="T3" fmla="*/ 2 h 3"/>
                  <a:gd name="T4" fmla="*/ 2 w 6"/>
                  <a:gd name="T5" fmla="*/ 2 h 3"/>
                  <a:gd name="T6" fmla="*/ 2 w 6"/>
                  <a:gd name="T7" fmla="*/ 2 h 3"/>
                  <a:gd name="T8" fmla="*/ 6 w 6"/>
                  <a:gd name="T9" fmla="*/ 2 h 3"/>
                  <a:gd name="T10" fmla="*/ 6 w 6"/>
                  <a:gd name="T11" fmla="*/ 2 h 3"/>
                  <a:gd name="T12" fmla="*/ 6 w 6"/>
                  <a:gd name="T13" fmla="*/ 2 h 3"/>
                  <a:gd name="T14" fmla="*/ 6 w 6"/>
                  <a:gd name="T15" fmla="*/ 1 h 3"/>
                  <a:gd name="T16" fmla="*/ 5 w 6"/>
                  <a:gd name="T17" fmla="*/ 1 h 3"/>
                  <a:gd name="T18" fmla="*/ 4 w 6"/>
                  <a:gd name="T19" fmla="*/ 0 h 3"/>
                  <a:gd name="T20" fmla="*/ 3 w 6"/>
                  <a:gd name="T21" fmla="*/ 0 h 3"/>
                  <a:gd name="T22" fmla="*/ 1 w 6"/>
                  <a:gd name="T23" fmla="*/ 0 h 3"/>
                  <a:gd name="T24" fmla="*/ 1 w 6"/>
                  <a:gd name="T25" fmla="*/ 0 h 3"/>
                  <a:gd name="T26" fmla="*/ 0 w 6"/>
                  <a:gd name="T27" fmla="*/ 1 h 3"/>
                  <a:gd name="T28" fmla="*/ 1 w 6"/>
                  <a:gd name="T29" fmla="*/ 2 h 3"/>
                  <a:gd name="T30" fmla="*/ 5 w 6"/>
                  <a:gd name="T31" fmla="*/ 1 h 3"/>
                  <a:gd name="T32" fmla="*/ 5 w 6"/>
                  <a:gd name="T33" fmla="*/ 1 h 3"/>
                  <a:gd name="T34" fmla="*/ 4 w 6"/>
                  <a:gd name="T35" fmla="*/ 0 h 3"/>
                  <a:gd name="T36" fmla="*/ 4 w 6"/>
                  <a:gd name="T37" fmla="*/ 0 h 3"/>
                  <a:gd name="T38" fmla="*/ 5 w 6"/>
                  <a:gd name="T3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2"/>
                      <a:pt x="1" y="2"/>
                      <a:pt x="1" y="2"/>
                    </a:cubicBezTo>
                    <a:cubicBezTo>
                      <a:pt x="2" y="2"/>
                      <a:pt x="2" y="2"/>
                      <a:pt x="2" y="2"/>
                    </a:cubicBezTo>
                    <a:cubicBezTo>
                      <a:pt x="2" y="2"/>
                      <a:pt x="2" y="2"/>
                      <a:pt x="2" y="2"/>
                    </a:cubicBezTo>
                    <a:cubicBezTo>
                      <a:pt x="3" y="3"/>
                      <a:pt x="4" y="2"/>
                      <a:pt x="6" y="2"/>
                    </a:cubicBezTo>
                    <a:cubicBezTo>
                      <a:pt x="6" y="2"/>
                      <a:pt x="6" y="2"/>
                      <a:pt x="6" y="2"/>
                    </a:cubicBezTo>
                    <a:cubicBezTo>
                      <a:pt x="6" y="2"/>
                      <a:pt x="6" y="2"/>
                      <a:pt x="6" y="2"/>
                    </a:cubicBezTo>
                    <a:cubicBezTo>
                      <a:pt x="6" y="2"/>
                      <a:pt x="6" y="1"/>
                      <a:pt x="6" y="1"/>
                    </a:cubicBezTo>
                    <a:cubicBezTo>
                      <a:pt x="5" y="1"/>
                      <a:pt x="5" y="1"/>
                      <a:pt x="5" y="1"/>
                    </a:cubicBezTo>
                    <a:cubicBezTo>
                      <a:pt x="5" y="1"/>
                      <a:pt x="4" y="0"/>
                      <a:pt x="4" y="0"/>
                    </a:cubicBezTo>
                    <a:cubicBezTo>
                      <a:pt x="4" y="0"/>
                      <a:pt x="3" y="0"/>
                      <a:pt x="3" y="0"/>
                    </a:cubicBezTo>
                    <a:cubicBezTo>
                      <a:pt x="2" y="0"/>
                      <a:pt x="1" y="0"/>
                      <a:pt x="1" y="0"/>
                    </a:cubicBezTo>
                    <a:cubicBezTo>
                      <a:pt x="1" y="0"/>
                      <a:pt x="1" y="0"/>
                      <a:pt x="1" y="0"/>
                    </a:cubicBezTo>
                    <a:cubicBezTo>
                      <a:pt x="0" y="0"/>
                      <a:pt x="0" y="1"/>
                      <a:pt x="0" y="1"/>
                    </a:cubicBezTo>
                    <a:cubicBezTo>
                      <a:pt x="0" y="1"/>
                      <a:pt x="0" y="2"/>
                      <a:pt x="1" y="2"/>
                    </a:cubicBezTo>
                    <a:close/>
                    <a:moveTo>
                      <a:pt x="5" y="1"/>
                    </a:moveTo>
                    <a:cubicBezTo>
                      <a:pt x="5" y="1"/>
                      <a:pt x="5" y="1"/>
                      <a:pt x="5" y="1"/>
                    </a:cubicBezTo>
                    <a:cubicBezTo>
                      <a:pt x="4" y="1"/>
                      <a:pt x="4" y="1"/>
                      <a:pt x="4" y="0"/>
                    </a:cubicBezTo>
                    <a:cubicBezTo>
                      <a:pt x="4" y="0"/>
                      <a:pt x="4" y="0"/>
                      <a:pt x="4" y="0"/>
                    </a:cubicBezTo>
                    <a:cubicBezTo>
                      <a:pt x="4" y="1"/>
                      <a:pt x="4"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95"/>
              <p:cNvSpPr>
                <a:spLocks/>
              </p:cNvSpPr>
              <p:nvPr/>
            </p:nvSpPr>
            <p:spPr bwMode="auto">
              <a:xfrm>
                <a:off x="4274" y="1113"/>
                <a:ext cx="4" cy="4"/>
              </a:xfrm>
              <a:custGeom>
                <a:avLst/>
                <a:gdLst>
                  <a:gd name="T0" fmla="*/ 0 w 1"/>
                  <a:gd name="T1" fmla="*/ 1 h 1"/>
                  <a:gd name="T2" fmla="*/ 1 w 1"/>
                  <a:gd name="T3" fmla="*/ 1 h 1"/>
                  <a:gd name="T4" fmla="*/ 1 w 1"/>
                  <a:gd name="T5" fmla="*/ 1 h 1"/>
                  <a:gd name="T6" fmla="*/ 0 w 1"/>
                  <a:gd name="T7" fmla="*/ 0 h 1"/>
                  <a:gd name="T8" fmla="*/ 0 w 1"/>
                  <a:gd name="T9" fmla="*/ 1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1" y="1"/>
                      <a:pt x="1" y="1"/>
                    </a:cubicBezTo>
                    <a:cubicBezTo>
                      <a:pt x="1" y="1"/>
                      <a:pt x="1" y="1"/>
                      <a:pt x="1" y="1"/>
                    </a:cubicBezTo>
                    <a:cubicBezTo>
                      <a:pt x="1" y="1"/>
                      <a:pt x="0" y="1"/>
                      <a:pt x="0" y="0"/>
                    </a:cubicBezTo>
                    <a:cubicBezTo>
                      <a:pt x="0" y="0"/>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96"/>
              <p:cNvSpPr>
                <a:spLocks/>
              </p:cNvSpPr>
              <p:nvPr/>
            </p:nvSpPr>
            <p:spPr bwMode="auto">
              <a:xfrm>
                <a:off x="2434" y="2025"/>
                <a:ext cx="16" cy="113"/>
              </a:xfrm>
              <a:custGeom>
                <a:avLst/>
                <a:gdLst>
                  <a:gd name="T0" fmla="*/ 1 w 4"/>
                  <a:gd name="T1" fmla="*/ 20 h 28"/>
                  <a:gd name="T2" fmla="*/ 2 w 4"/>
                  <a:gd name="T3" fmla="*/ 21 h 28"/>
                  <a:gd name="T4" fmla="*/ 2 w 4"/>
                  <a:gd name="T5" fmla="*/ 21 h 28"/>
                  <a:gd name="T6" fmla="*/ 2 w 4"/>
                  <a:gd name="T7" fmla="*/ 22 h 28"/>
                  <a:gd name="T8" fmla="*/ 2 w 4"/>
                  <a:gd name="T9" fmla="*/ 23 h 28"/>
                  <a:gd name="T10" fmla="*/ 2 w 4"/>
                  <a:gd name="T11" fmla="*/ 26 h 28"/>
                  <a:gd name="T12" fmla="*/ 3 w 4"/>
                  <a:gd name="T13" fmla="*/ 28 h 28"/>
                  <a:gd name="T14" fmla="*/ 4 w 4"/>
                  <a:gd name="T15" fmla="*/ 27 h 28"/>
                  <a:gd name="T16" fmla="*/ 3 w 4"/>
                  <a:gd name="T17" fmla="*/ 24 h 28"/>
                  <a:gd name="T18" fmla="*/ 3 w 4"/>
                  <a:gd name="T19" fmla="*/ 22 h 28"/>
                  <a:gd name="T20" fmla="*/ 3 w 4"/>
                  <a:gd name="T21" fmla="*/ 21 h 28"/>
                  <a:gd name="T22" fmla="*/ 3 w 4"/>
                  <a:gd name="T23" fmla="*/ 18 h 28"/>
                  <a:gd name="T24" fmla="*/ 3 w 4"/>
                  <a:gd name="T25" fmla="*/ 17 h 28"/>
                  <a:gd name="T26" fmla="*/ 3 w 4"/>
                  <a:gd name="T27" fmla="*/ 15 h 28"/>
                  <a:gd name="T28" fmla="*/ 3 w 4"/>
                  <a:gd name="T29" fmla="*/ 5 h 28"/>
                  <a:gd name="T30" fmla="*/ 3 w 4"/>
                  <a:gd name="T31" fmla="*/ 5 h 28"/>
                  <a:gd name="T32" fmla="*/ 3 w 4"/>
                  <a:gd name="T33" fmla="*/ 5 h 28"/>
                  <a:gd name="T34" fmla="*/ 3 w 4"/>
                  <a:gd name="T35" fmla="*/ 5 h 28"/>
                  <a:gd name="T36" fmla="*/ 4 w 4"/>
                  <a:gd name="T37" fmla="*/ 1 h 28"/>
                  <a:gd name="T38" fmla="*/ 3 w 4"/>
                  <a:gd name="T39" fmla="*/ 0 h 28"/>
                  <a:gd name="T40" fmla="*/ 1 w 4"/>
                  <a:gd name="T41" fmla="*/ 1 h 28"/>
                  <a:gd name="T42" fmla="*/ 0 w 4"/>
                  <a:gd name="T43" fmla="*/ 2 h 28"/>
                  <a:gd name="T44" fmla="*/ 0 w 4"/>
                  <a:gd name="T45" fmla="*/ 7 h 28"/>
                  <a:gd name="T46" fmla="*/ 0 w 4"/>
                  <a:gd name="T47" fmla="*/ 8 h 28"/>
                  <a:gd name="T48" fmla="*/ 0 w 4"/>
                  <a:gd name="T49" fmla="*/ 11 h 28"/>
                  <a:gd name="T50" fmla="*/ 1 w 4"/>
                  <a:gd name="T51" fmla="*/ 12 h 28"/>
                  <a:gd name="T52" fmla="*/ 1 w 4"/>
                  <a:gd name="T53" fmla="*/ 12 h 28"/>
                  <a:gd name="T54" fmla="*/ 1 w 4"/>
                  <a:gd name="T55" fmla="*/ 14 h 28"/>
                  <a:gd name="T56" fmla="*/ 1 w 4"/>
                  <a:gd name="T57" fmla="*/ 15 h 28"/>
                  <a:gd name="T58" fmla="*/ 1 w 4"/>
                  <a:gd name="T59" fmla="*/ 15 h 28"/>
                  <a:gd name="T60" fmla="*/ 1 w 4"/>
                  <a:gd name="T61" fmla="*/ 17 h 28"/>
                  <a:gd name="T62" fmla="*/ 1 w 4"/>
                  <a:gd name="T63" fmla="*/ 18 h 28"/>
                  <a:gd name="T64" fmla="*/ 1 w 4"/>
                  <a:gd name="T6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 h="28">
                    <a:moveTo>
                      <a:pt x="1" y="20"/>
                    </a:moveTo>
                    <a:cubicBezTo>
                      <a:pt x="1" y="20"/>
                      <a:pt x="1" y="21"/>
                      <a:pt x="2" y="21"/>
                    </a:cubicBezTo>
                    <a:cubicBezTo>
                      <a:pt x="2" y="21"/>
                      <a:pt x="2" y="21"/>
                      <a:pt x="2" y="21"/>
                    </a:cubicBezTo>
                    <a:cubicBezTo>
                      <a:pt x="2" y="21"/>
                      <a:pt x="2" y="22"/>
                      <a:pt x="2" y="22"/>
                    </a:cubicBezTo>
                    <a:cubicBezTo>
                      <a:pt x="2" y="22"/>
                      <a:pt x="2" y="23"/>
                      <a:pt x="2" y="23"/>
                    </a:cubicBezTo>
                    <a:cubicBezTo>
                      <a:pt x="2" y="24"/>
                      <a:pt x="2" y="25"/>
                      <a:pt x="2" y="26"/>
                    </a:cubicBezTo>
                    <a:cubicBezTo>
                      <a:pt x="2" y="27"/>
                      <a:pt x="2" y="27"/>
                      <a:pt x="3" y="28"/>
                    </a:cubicBezTo>
                    <a:cubicBezTo>
                      <a:pt x="3" y="28"/>
                      <a:pt x="4" y="27"/>
                      <a:pt x="4" y="27"/>
                    </a:cubicBezTo>
                    <a:cubicBezTo>
                      <a:pt x="4" y="26"/>
                      <a:pt x="4" y="25"/>
                      <a:pt x="3" y="24"/>
                    </a:cubicBezTo>
                    <a:cubicBezTo>
                      <a:pt x="3" y="24"/>
                      <a:pt x="3" y="23"/>
                      <a:pt x="3" y="22"/>
                    </a:cubicBezTo>
                    <a:cubicBezTo>
                      <a:pt x="3" y="22"/>
                      <a:pt x="3" y="22"/>
                      <a:pt x="3" y="21"/>
                    </a:cubicBezTo>
                    <a:cubicBezTo>
                      <a:pt x="3" y="20"/>
                      <a:pt x="3" y="19"/>
                      <a:pt x="3" y="18"/>
                    </a:cubicBezTo>
                    <a:cubicBezTo>
                      <a:pt x="3" y="18"/>
                      <a:pt x="3" y="18"/>
                      <a:pt x="3" y="17"/>
                    </a:cubicBezTo>
                    <a:cubicBezTo>
                      <a:pt x="2" y="17"/>
                      <a:pt x="2" y="16"/>
                      <a:pt x="3" y="15"/>
                    </a:cubicBezTo>
                    <a:cubicBezTo>
                      <a:pt x="3" y="12"/>
                      <a:pt x="3" y="9"/>
                      <a:pt x="3" y="5"/>
                    </a:cubicBezTo>
                    <a:cubicBezTo>
                      <a:pt x="3" y="5"/>
                      <a:pt x="3" y="5"/>
                      <a:pt x="3" y="5"/>
                    </a:cubicBezTo>
                    <a:cubicBezTo>
                      <a:pt x="3" y="5"/>
                      <a:pt x="3" y="5"/>
                      <a:pt x="3" y="5"/>
                    </a:cubicBezTo>
                    <a:cubicBezTo>
                      <a:pt x="3" y="5"/>
                      <a:pt x="3" y="5"/>
                      <a:pt x="3" y="5"/>
                    </a:cubicBezTo>
                    <a:cubicBezTo>
                      <a:pt x="4" y="4"/>
                      <a:pt x="4" y="3"/>
                      <a:pt x="4" y="1"/>
                    </a:cubicBezTo>
                    <a:cubicBezTo>
                      <a:pt x="4" y="1"/>
                      <a:pt x="3" y="0"/>
                      <a:pt x="3" y="0"/>
                    </a:cubicBezTo>
                    <a:cubicBezTo>
                      <a:pt x="2" y="0"/>
                      <a:pt x="2" y="0"/>
                      <a:pt x="1" y="1"/>
                    </a:cubicBezTo>
                    <a:cubicBezTo>
                      <a:pt x="1" y="1"/>
                      <a:pt x="0" y="2"/>
                      <a:pt x="0" y="2"/>
                    </a:cubicBezTo>
                    <a:cubicBezTo>
                      <a:pt x="0" y="4"/>
                      <a:pt x="0" y="5"/>
                      <a:pt x="0" y="7"/>
                    </a:cubicBezTo>
                    <a:cubicBezTo>
                      <a:pt x="0" y="7"/>
                      <a:pt x="0" y="8"/>
                      <a:pt x="0" y="8"/>
                    </a:cubicBezTo>
                    <a:cubicBezTo>
                      <a:pt x="0" y="9"/>
                      <a:pt x="0" y="10"/>
                      <a:pt x="0" y="11"/>
                    </a:cubicBezTo>
                    <a:cubicBezTo>
                      <a:pt x="0" y="11"/>
                      <a:pt x="1" y="11"/>
                      <a:pt x="1" y="12"/>
                    </a:cubicBezTo>
                    <a:cubicBezTo>
                      <a:pt x="1" y="12"/>
                      <a:pt x="1" y="12"/>
                      <a:pt x="1" y="12"/>
                    </a:cubicBezTo>
                    <a:cubicBezTo>
                      <a:pt x="0" y="13"/>
                      <a:pt x="0" y="13"/>
                      <a:pt x="1" y="14"/>
                    </a:cubicBezTo>
                    <a:cubicBezTo>
                      <a:pt x="1" y="15"/>
                      <a:pt x="1" y="15"/>
                      <a:pt x="1" y="15"/>
                    </a:cubicBezTo>
                    <a:cubicBezTo>
                      <a:pt x="1" y="15"/>
                      <a:pt x="1" y="15"/>
                      <a:pt x="1" y="15"/>
                    </a:cubicBezTo>
                    <a:cubicBezTo>
                      <a:pt x="0" y="16"/>
                      <a:pt x="0" y="16"/>
                      <a:pt x="1" y="17"/>
                    </a:cubicBezTo>
                    <a:cubicBezTo>
                      <a:pt x="1" y="17"/>
                      <a:pt x="1" y="17"/>
                      <a:pt x="1" y="18"/>
                    </a:cubicBezTo>
                    <a:cubicBezTo>
                      <a:pt x="1" y="18"/>
                      <a:pt x="1" y="19"/>
                      <a:pt x="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97"/>
              <p:cNvSpPr>
                <a:spLocks/>
              </p:cNvSpPr>
              <p:nvPr/>
            </p:nvSpPr>
            <p:spPr bwMode="auto">
              <a:xfrm>
                <a:off x="2458" y="2085"/>
                <a:ext cx="4" cy="4"/>
              </a:xfrm>
              <a:custGeom>
                <a:avLst/>
                <a:gdLst>
                  <a:gd name="T0" fmla="*/ 1 w 1"/>
                  <a:gd name="T1" fmla="*/ 1 h 1"/>
                  <a:gd name="T2" fmla="*/ 1 w 1"/>
                  <a:gd name="T3" fmla="*/ 1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0"/>
                      <a:pt x="1" y="0"/>
                    </a:cubicBezTo>
                    <a:cubicBezTo>
                      <a:pt x="1" y="0"/>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98"/>
              <p:cNvSpPr>
                <a:spLocks/>
              </p:cNvSpPr>
              <p:nvPr/>
            </p:nvSpPr>
            <p:spPr bwMode="auto">
              <a:xfrm>
                <a:off x="2531" y="2509"/>
                <a:ext cx="8" cy="12"/>
              </a:xfrm>
              <a:custGeom>
                <a:avLst/>
                <a:gdLst>
                  <a:gd name="T0" fmla="*/ 2 w 2"/>
                  <a:gd name="T1" fmla="*/ 0 h 3"/>
                  <a:gd name="T2" fmla="*/ 1 w 2"/>
                  <a:gd name="T3" fmla="*/ 0 h 3"/>
                  <a:gd name="T4" fmla="*/ 0 w 2"/>
                  <a:gd name="T5" fmla="*/ 1 h 3"/>
                  <a:gd name="T6" fmla="*/ 0 w 2"/>
                  <a:gd name="T7" fmla="*/ 1 h 3"/>
                  <a:gd name="T8" fmla="*/ 0 w 2"/>
                  <a:gd name="T9" fmla="*/ 1 h 3"/>
                  <a:gd name="T10" fmla="*/ 0 w 2"/>
                  <a:gd name="T11" fmla="*/ 2 h 3"/>
                  <a:gd name="T12" fmla="*/ 0 w 2"/>
                  <a:gd name="T13" fmla="*/ 2 h 3"/>
                  <a:gd name="T14" fmla="*/ 1 w 2"/>
                  <a:gd name="T15" fmla="*/ 3 h 3"/>
                  <a:gd name="T16" fmla="*/ 2 w 2"/>
                  <a:gd name="T17" fmla="*/ 3 h 3"/>
                  <a:gd name="T18" fmla="*/ 2 w 2"/>
                  <a:gd name="T19" fmla="*/ 1 h 3"/>
                  <a:gd name="T20" fmla="*/ 2 w 2"/>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2" y="0"/>
                    </a:moveTo>
                    <a:cubicBezTo>
                      <a:pt x="2" y="0"/>
                      <a:pt x="2" y="0"/>
                      <a:pt x="1" y="0"/>
                    </a:cubicBezTo>
                    <a:cubicBezTo>
                      <a:pt x="1" y="0"/>
                      <a:pt x="1" y="0"/>
                      <a:pt x="0" y="1"/>
                    </a:cubicBezTo>
                    <a:cubicBezTo>
                      <a:pt x="0" y="1"/>
                      <a:pt x="0" y="1"/>
                      <a:pt x="0" y="1"/>
                    </a:cubicBezTo>
                    <a:cubicBezTo>
                      <a:pt x="0" y="1"/>
                      <a:pt x="0" y="1"/>
                      <a:pt x="0" y="1"/>
                    </a:cubicBezTo>
                    <a:cubicBezTo>
                      <a:pt x="0" y="2"/>
                      <a:pt x="0" y="2"/>
                      <a:pt x="0" y="2"/>
                    </a:cubicBezTo>
                    <a:cubicBezTo>
                      <a:pt x="0" y="2"/>
                      <a:pt x="0" y="2"/>
                      <a:pt x="0" y="2"/>
                    </a:cubicBezTo>
                    <a:cubicBezTo>
                      <a:pt x="1" y="3"/>
                      <a:pt x="1" y="3"/>
                      <a:pt x="1" y="3"/>
                    </a:cubicBezTo>
                    <a:cubicBezTo>
                      <a:pt x="1" y="3"/>
                      <a:pt x="2" y="3"/>
                      <a:pt x="2" y="3"/>
                    </a:cubicBezTo>
                    <a:cubicBezTo>
                      <a:pt x="2" y="2"/>
                      <a:pt x="2" y="2"/>
                      <a:pt x="2" y="1"/>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99"/>
              <p:cNvSpPr>
                <a:spLocks/>
              </p:cNvSpPr>
              <p:nvPr/>
            </p:nvSpPr>
            <p:spPr bwMode="auto">
              <a:xfrm>
                <a:off x="2688" y="2856"/>
                <a:ext cx="4" cy="4"/>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0"/>
                      <a:pt x="0" y="0"/>
                      <a:pt x="0" y="0"/>
                    </a:cubicBezTo>
                    <a:cubicBezTo>
                      <a:pt x="0" y="1"/>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00"/>
              <p:cNvSpPr>
                <a:spLocks/>
              </p:cNvSpPr>
              <p:nvPr/>
            </p:nvSpPr>
            <p:spPr bwMode="auto">
              <a:xfrm>
                <a:off x="5173" y="2057"/>
                <a:ext cx="8" cy="12"/>
              </a:xfrm>
              <a:custGeom>
                <a:avLst/>
                <a:gdLst>
                  <a:gd name="T0" fmla="*/ 0 w 2"/>
                  <a:gd name="T1" fmla="*/ 2 h 3"/>
                  <a:gd name="T2" fmla="*/ 2 w 2"/>
                  <a:gd name="T3" fmla="*/ 3 h 3"/>
                  <a:gd name="T4" fmla="*/ 2 w 2"/>
                  <a:gd name="T5" fmla="*/ 2 h 3"/>
                  <a:gd name="T6" fmla="*/ 1 w 2"/>
                  <a:gd name="T7" fmla="*/ 1 h 3"/>
                  <a:gd name="T8" fmla="*/ 0 w 2"/>
                  <a:gd name="T9" fmla="*/ 0 h 3"/>
                  <a:gd name="T10" fmla="*/ 0 w 2"/>
                  <a:gd name="T11" fmla="*/ 1 h 3"/>
                  <a:gd name="T12" fmla="*/ 0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0" y="2"/>
                    </a:moveTo>
                    <a:cubicBezTo>
                      <a:pt x="1" y="3"/>
                      <a:pt x="1" y="3"/>
                      <a:pt x="2" y="3"/>
                    </a:cubicBezTo>
                    <a:cubicBezTo>
                      <a:pt x="2" y="3"/>
                      <a:pt x="2" y="2"/>
                      <a:pt x="2" y="2"/>
                    </a:cubicBezTo>
                    <a:cubicBezTo>
                      <a:pt x="2" y="1"/>
                      <a:pt x="2" y="1"/>
                      <a:pt x="1" y="1"/>
                    </a:cubicBezTo>
                    <a:cubicBezTo>
                      <a:pt x="1" y="0"/>
                      <a:pt x="0" y="0"/>
                      <a:pt x="0" y="0"/>
                    </a:cubicBezTo>
                    <a:cubicBezTo>
                      <a:pt x="0" y="1"/>
                      <a:pt x="0" y="1"/>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01"/>
              <p:cNvSpPr>
                <a:spLocks/>
              </p:cNvSpPr>
              <p:nvPr/>
            </p:nvSpPr>
            <p:spPr bwMode="auto">
              <a:xfrm>
                <a:off x="2579" y="2255"/>
                <a:ext cx="4" cy="8"/>
              </a:xfrm>
              <a:custGeom>
                <a:avLst/>
                <a:gdLst>
                  <a:gd name="T0" fmla="*/ 0 w 1"/>
                  <a:gd name="T1" fmla="*/ 0 h 2"/>
                  <a:gd name="T2" fmla="*/ 0 w 1"/>
                  <a:gd name="T3" fmla="*/ 0 h 2"/>
                  <a:gd name="T4" fmla="*/ 0 w 1"/>
                  <a:gd name="T5" fmla="*/ 1 h 2"/>
                  <a:gd name="T6" fmla="*/ 1 w 1"/>
                  <a:gd name="T7" fmla="*/ 1 h 2"/>
                  <a:gd name="T8" fmla="*/ 1 w 1"/>
                  <a:gd name="T9" fmla="*/ 1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cubicBezTo>
                      <a:pt x="0" y="0"/>
                      <a:pt x="0" y="0"/>
                      <a:pt x="0" y="0"/>
                    </a:cubicBezTo>
                    <a:cubicBezTo>
                      <a:pt x="0" y="1"/>
                      <a:pt x="0" y="1"/>
                      <a:pt x="0" y="1"/>
                    </a:cubicBezTo>
                    <a:cubicBezTo>
                      <a:pt x="0" y="1"/>
                      <a:pt x="0" y="2"/>
                      <a:pt x="1" y="1"/>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02"/>
              <p:cNvSpPr>
                <a:spLocks/>
              </p:cNvSpPr>
              <p:nvPr/>
            </p:nvSpPr>
            <p:spPr bwMode="auto">
              <a:xfrm>
                <a:off x="2704" y="2888"/>
                <a:ext cx="9" cy="4"/>
              </a:xfrm>
              <a:custGeom>
                <a:avLst/>
                <a:gdLst>
                  <a:gd name="T0" fmla="*/ 1 w 2"/>
                  <a:gd name="T1" fmla="*/ 1 h 1"/>
                  <a:gd name="T2" fmla="*/ 1 w 2"/>
                  <a:gd name="T3" fmla="*/ 1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1" y="1"/>
                      <a:pt x="1" y="1"/>
                      <a:pt x="1" y="1"/>
                    </a:cubicBezTo>
                    <a:cubicBezTo>
                      <a:pt x="2" y="1"/>
                      <a:pt x="1" y="0"/>
                      <a:pt x="1" y="0"/>
                    </a:cubicBezTo>
                    <a:cubicBezTo>
                      <a:pt x="1" y="0"/>
                      <a:pt x="1"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03"/>
              <p:cNvSpPr>
                <a:spLocks/>
              </p:cNvSpPr>
              <p:nvPr/>
            </p:nvSpPr>
            <p:spPr bwMode="auto">
              <a:xfrm>
                <a:off x="2676" y="3005"/>
                <a:ext cx="12" cy="16"/>
              </a:xfrm>
              <a:custGeom>
                <a:avLst/>
                <a:gdLst>
                  <a:gd name="T0" fmla="*/ 2 w 3"/>
                  <a:gd name="T1" fmla="*/ 3 h 4"/>
                  <a:gd name="T2" fmla="*/ 2 w 3"/>
                  <a:gd name="T3" fmla="*/ 2 h 4"/>
                  <a:gd name="T4" fmla="*/ 2 w 3"/>
                  <a:gd name="T5" fmla="*/ 2 h 4"/>
                  <a:gd name="T6" fmla="*/ 2 w 3"/>
                  <a:gd name="T7" fmla="*/ 1 h 4"/>
                  <a:gd name="T8" fmla="*/ 1 w 3"/>
                  <a:gd name="T9" fmla="*/ 1 h 4"/>
                  <a:gd name="T10" fmla="*/ 1 w 3"/>
                  <a:gd name="T11" fmla="*/ 0 h 4"/>
                  <a:gd name="T12" fmla="*/ 0 w 3"/>
                  <a:gd name="T13" fmla="*/ 1 h 4"/>
                  <a:gd name="T14" fmla="*/ 1 w 3"/>
                  <a:gd name="T15" fmla="*/ 2 h 4"/>
                  <a:gd name="T16" fmla="*/ 2 w 3"/>
                  <a:gd name="T17" fmla="*/ 3 h 4"/>
                  <a:gd name="T18" fmla="*/ 3 w 3"/>
                  <a:gd name="T19" fmla="*/ 4 h 4"/>
                  <a:gd name="T20" fmla="*/ 2 w 3"/>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2" y="3"/>
                    </a:moveTo>
                    <a:cubicBezTo>
                      <a:pt x="2" y="2"/>
                      <a:pt x="2" y="2"/>
                      <a:pt x="2" y="2"/>
                    </a:cubicBezTo>
                    <a:cubicBezTo>
                      <a:pt x="2" y="2"/>
                      <a:pt x="2" y="2"/>
                      <a:pt x="2" y="2"/>
                    </a:cubicBezTo>
                    <a:cubicBezTo>
                      <a:pt x="2" y="2"/>
                      <a:pt x="2" y="2"/>
                      <a:pt x="2" y="1"/>
                    </a:cubicBezTo>
                    <a:cubicBezTo>
                      <a:pt x="1" y="1"/>
                      <a:pt x="1" y="1"/>
                      <a:pt x="1" y="1"/>
                    </a:cubicBezTo>
                    <a:cubicBezTo>
                      <a:pt x="1" y="0"/>
                      <a:pt x="1" y="0"/>
                      <a:pt x="1" y="0"/>
                    </a:cubicBezTo>
                    <a:cubicBezTo>
                      <a:pt x="1" y="0"/>
                      <a:pt x="1" y="0"/>
                      <a:pt x="0" y="1"/>
                    </a:cubicBezTo>
                    <a:cubicBezTo>
                      <a:pt x="0" y="1"/>
                      <a:pt x="0" y="2"/>
                      <a:pt x="1" y="2"/>
                    </a:cubicBezTo>
                    <a:cubicBezTo>
                      <a:pt x="1" y="3"/>
                      <a:pt x="1" y="3"/>
                      <a:pt x="2" y="3"/>
                    </a:cubicBezTo>
                    <a:cubicBezTo>
                      <a:pt x="2" y="4"/>
                      <a:pt x="2" y="4"/>
                      <a:pt x="3" y="4"/>
                    </a:cubicBezTo>
                    <a:cubicBezTo>
                      <a:pt x="3" y="3"/>
                      <a:pt x="3"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04"/>
              <p:cNvSpPr>
                <a:spLocks/>
              </p:cNvSpPr>
              <p:nvPr/>
            </p:nvSpPr>
            <p:spPr bwMode="auto">
              <a:xfrm>
                <a:off x="2781" y="3017"/>
                <a:ext cx="8" cy="8"/>
              </a:xfrm>
              <a:custGeom>
                <a:avLst/>
                <a:gdLst>
                  <a:gd name="T0" fmla="*/ 0 w 2"/>
                  <a:gd name="T1" fmla="*/ 1 h 2"/>
                  <a:gd name="T2" fmla="*/ 1 w 2"/>
                  <a:gd name="T3" fmla="*/ 2 h 2"/>
                  <a:gd name="T4" fmla="*/ 1 w 2"/>
                  <a:gd name="T5" fmla="*/ 2 h 2"/>
                  <a:gd name="T6" fmla="*/ 2 w 2"/>
                  <a:gd name="T7" fmla="*/ 2 h 2"/>
                  <a:gd name="T8" fmla="*/ 2 w 2"/>
                  <a:gd name="T9" fmla="*/ 2 h 2"/>
                  <a:gd name="T10" fmla="*/ 2 w 2"/>
                  <a:gd name="T11" fmla="*/ 0 h 2"/>
                  <a:gd name="T12" fmla="*/ 1 w 2"/>
                  <a:gd name="T13" fmla="*/ 1 h 2"/>
                  <a:gd name="T14" fmla="*/ 0 w 2"/>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1"/>
                    </a:moveTo>
                    <a:cubicBezTo>
                      <a:pt x="0" y="2"/>
                      <a:pt x="0" y="2"/>
                      <a:pt x="1" y="2"/>
                    </a:cubicBezTo>
                    <a:cubicBezTo>
                      <a:pt x="1" y="2"/>
                      <a:pt x="1" y="2"/>
                      <a:pt x="1" y="2"/>
                    </a:cubicBezTo>
                    <a:cubicBezTo>
                      <a:pt x="1" y="2"/>
                      <a:pt x="1" y="2"/>
                      <a:pt x="2" y="2"/>
                    </a:cubicBezTo>
                    <a:cubicBezTo>
                      <a:pt x="2" y="2"/>
                      <a:pt x="2" y="2"/>
                      <a:pt x="2" y="2"/>
                    </a:cubicBezTo>
                    <a:cubicBezTo>
                      <a:pt x="2" y="1"/>
                      <a:pt x="2" y="1"/>
                      <a:pt x="2" y="0"/>
                    </a:cubicBezTo>
                    <a:cubicBezTo>
                      <a:pt x="1" y="1"/>
                      <a:pt x="1"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05"/>
              <p:cNvSpPr>
                <a:spLocks/>
              </p:cNvSpPr>
              <p:nvPr/>
            </p:nvSpPr>
            <p:spPr bwMode="auto">
              <a:xfrm>
                <a:off x="2809" y="3038"/>
                <a:ext cx="8" cy="4"/>
              </a:xfrm>
              <a:custGeom>
                <a:avLst/>
                <a:gdLst>
                  <a:gd name="T0" fmla="*/ 2 w 2"/>
                  <a:gd name="T1" fmla="*/ 0 h 1"/>
                  <a:gd name="T2" fmla="*/ 1 w 2"/>
                  <a:gd name="T3" fmla="*/ 0 h 1"/>
                  <a:gd name="T4" fmla="*/ 1 w 2"/>
                  <a:gd name="T5" fmla="*/ 0 h 1"/>
                  <a:gd name="T6" fmla="*/ 0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1" y="0"/>
                      <a:pt x="1" y="0"/>
                    </a:cubicBezTo>
                    <a:cubicBezTo>
                      <a:pt x="1" y="0"/>
                      <a:pt x="1" y="0"/>
                      <a:pt x="1" y="0"/>
                    </a:cubicBezTo>
                    <a:cubicBezTo>
                      <a:pt x="1" y="0"/>
                      <a:pt x="0" y="0"/>
                      <a:pt x="0" y="0"/>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06"/>
              <p:cNvSpPr>
                <a:spLocks/>
              </p:cNvSpPr>
              <p:nvPr/>
            </p:nvSpPr>
            <p:spPr bwMode="auto">
              <a:xfrm>
                <a:off x="2846" y="3074"/>
                <a:ext cx="4" cy="8"/>
              </a:xfrm>
              <a:custGeom>
                <a:avLst/>
                <a:gdLst>
                  <a:gd name="T0" fmla="*/ 0 w 1"/>
                  <a:gd name="T1" fmla="*/ 0 h 2"/>
                  <a:gd name="T2" fmla="*/ 0 w 1"/>
                  <a:gd name="T3" fmla="*/ 0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1"/>
                      <a:pt x="0" y="2"/>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07"/>
              <p:cNvSpPr>
                <a:spLocks/>
              </p:cNvSpPr>
              <p:nvPr/>
            </p:nvSpPr>
            <p:spPr bwMode="auto">
              <a:xfrm>
                <a:off x="2704" y="3090"/>
                <a:ext cx="9" cy="8"/>
              </a:xfrm>
              <a:custGeom>
                <a:avLst/>
                <a:gdLst>
                  <a:gd name="T0" fmla="*/ 1 w 2"/>
                  <a:gd name="T1" fmla="*/ 2 h 2"/>
                  <a:gd name="T2" fmla="*/ 2 w 2"/>
                  <a:gd name="T3" fmla="*/ 1 h 2"/>
                  <a:gd name="T4" fmla="*/ 2 w 2"/>
                  <a:gd name="T5" fmla="*/ 1 h 2"/>
                  <a:gd name="T6" fmla="*/ 1 w 2"/>
                  <a:gd name="T7" fmla="*/ 1 h 2"/>
                  <a:gd name="T8" fmla="*/ 0 w 2"/>
                  <a:gd name="T9" fmla="*/ 1 h 2"/>
                  <a:gd name="T10" fmla="*/ 1 w 2"/>
                  <a:gd name="T11" fmla="*/ 2 h 2"/>
                  <a:gd name="T12" fmla="*/ 1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2"/>
                    </a:moveTo>
                    <a:cubicBezTo>
                      <a:pt x="1" y="2"/>
                      <a:pt x="1" y="1"/>
                      <a:pt x="2" y="1"/>
                    </a:cubicBezTo>
                    <a:cubicBezTo>
                      <a:pt x="2" y="1"/>
                      <a:pt x="2" y="1"/>
                      <a:pt x="2" y="1"/>
                    </a:cubicBezTo>
                    <a:cubicBezTo>
                      <a:pt x="1" y="0"/>
                      <a:pt x="1" y="0"/>
                      <a:pt x="1" y="1"/>
                    </a:cubicBezTo>
                    <a:cubicBezTo>
                      <a:pt x="1" y="1"/>
                      <a:pt x="1" y="1"/>
                      <a:pt x="0" y="1"/>
                    </a:cubicBezTo>
                    <a:cubicBezTo>
                      <a:pt x="0" y="1"/>
                      <a:pt x="0"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08"/>
              <p:cNvSpPr>
                <a:spLocks/>
              </p:cNvSpPr>
              <p:nvPr/>
            </p:nvSpPr>
            <p:spPr bwMode="auto">
              <a:xfrm>
                <a:off x="2644" y="3102"/>
                <a:ext cx="12" cy="8"/>
              </a:xfrm>
              <a:custGeom>
                <a:avLst/>
                <a:gdLst>
                  <a:gd name="T0" fmla="*/ 1 w 3"/>
                  <a:gd name="T1" fmla="*/ 0 h 2"/>
                  <a:gd name="T2" fmla="*/ 1 w 3"/>
                  <a:gd name="T3" fmla="*/ 1 h 2"/>
                  <a:gd name="T4" fmla="*/ 1 w 3"/>
                  <a:gd name="T5" fmla="*/ 1 h 2"/>
                  <a:gd name="T6" fmla="*/ 3 w 3"/>
                  <a:gd name="T7" fmla="*/ 1 h 2"/>
                  <a:gd name="T8" fmla="*/ 2 w 3"/>
                  <a:gd name="T9" fmla="*/ 0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cubicBezTo>
                      <a:pt x="0" y="1"/>
                      <a:pt x="1" y="1"/>
                      <a:pt x="1" y="1"/>
                    </a:cubicBezTo>
                    <a:cubicBezTo>
                      <a:pt x="1" y="1"/>
                      <a:pt x="1" y="1"/>
                      <a:pt x="1" y="1"/>
                    </a:cubicBezTo>
                    <a:cubicBezTo>
                      <a:pt x="2" y="2"/>
                      <a:pt x="2" y="2"/>
                      <a:pt x="3" y="1"/>
                    </a:cubicBezTo>
                    <a:cubicBezTo>
                      <a:pt x="2" y="1"/>
                      <a:pt x="2" y="1"/>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09"/>
              <p:cNvSpPr>
                <a:spLocks/>
              </p:cNvSpPr>
              <p:nvPr/>
            </p:nvSpPr>
            <p:spPr bwMode="auto">
              <a:xfrm>
                <a:off x="2721" y="3102"/>
                <a:ext cx="4" cy="4"/>
              </a:xfrm>
              <a:custGeom>
                <a:avLst/>
                <a:gdLst>
                  <a:gd name="T0" fmla="*/ 0 w 1"/>
                  <a:gd name="T1" fmla="*/ 1 h 1"/>
                  <a:gd name="T2" fmla="*/ 0 w 1"/>
                  <a:gd name="T3" fmla="*/ 1 h 1"/>
                  <a:gd name="T4" fmla="*/ 1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1"/>
                      <a:pt x="1" y="0"/>
                    </a:cubicBezTo>
                    <a:cubicBezTo>
                      <a:pt x="1"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10"/>
              <p:cNvSpPr>
                <a:spLocks/>
              </p:cNvSpPr>
              <p:nvPr/>
            </p:nvSpPr>
            <p:spPr bwMode="auto">
              <a:xfrm>
                <a:off x="2874" y="3114"/>
                <a:ext cx="4" cy="8"/>
              </a:xfrm>
              <a:custGeom>
                <a:avLst/>
                <a:gdLst>
                  <a:gd name="T0" fmla="*/ 1 w 1"/>
                  <a:gd name="T1" fmla="*/ 0 h 2"/>
                  <a:gd name="T2" fmla="*/ 0 w 1"/>
                  <a:gd name="T3" fmla="*/ 1 h 2"/>
                  <a:gd name="T4" fmla="*/ 0 w 1"/>
                  <a:gd name="T5" fmla="*/ 1 h 2"/>
                  <a:gd name="T6" fmla="*/ 1 w 1"/>
                  <a:gd name="T7" fmla="*/ 2 h 2"/>
                  <a:gd name="T8" fmla="*/ 1 w 1"/>
                  <a:gd name="T9" fmla="*/ 2 h 2"/>
                  <a:gd name="T10" fmla="*/ 1 w 1"/>
                  <a:gd name="T11" fmla="*/ 2 h 2"/>
                  <a:gd name="T12" fmla="*/ 1 w 1"/>
                  <a:gd name="T13" fmla="*/ 1 h 2"/>
                  <a:gd name="T14" fmla="*/ 1 w 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0"/>
                    </a:moveTo>
                    <a:cubicBezTo>
                      <a:pt x="0" y="0"/>
                      <a:pt x="0" y="1"/>
                      <a:pt x="0" y="1"/>
                    </a:cubicBezTo>
                    <a:cubicBezTo>
                      <a:pt x="0" y="1"/>
                      <a:pt x="0" y="1"/>
                      <a:pt x="0" y="1"/>
                    </a:cubicBezTo>
                    <a:cubicBezTo>
                      <a:pt x="0" y="1"/>
                      <a:pt x="0" y="1"/>
                      <a:pt x="1" y="2"/>
                    </a:cubicBezTo>
                    <a:cubicBezTo>
                      <a:pt x="1" y="2"/>
                      <a:pt x="1" y="2"/>
                      <a:pt x="1" y="2"/>
                    </a:cubicBezTo>
                    <a:cubicBezTo>
                      <a:pt x="1" y="2"/>
                      <a:pt x="1" y="2"/>
                      <a:pt x="1" y="2"/>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11"/>
              <p:cNvSpPr>
                <a:spLocks/>
              </p:cNvSpPr>
              <p:nvPr/>
            </p:nvSpPr>
            <p:spPr bwMode="auto">
              <a:xfrm>
                <a:off x="2696" y="3134"/>
                <a:ext cx="4"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0" y="0"/>
                      <a:pt x="0" y="0"/>
                    </a:cubicBezTo>
                    <a:cubicBezTo>
                      <a:pt x="0" y="0"/>
                      <a:pt x="0" y="0"/>
                      <a:pt x="1" y="0"/>
                    </a:cubicBezTo>
                    <a:cubicBezTo>
                      <a:pt x="1"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12"/>
              <p:cNvSpPr>
                <a:spLocks/>
              </p:cNvSpPr>
              <p:nvPr/>
            </p:nvSpPr>
            <p:spPr bwMode="auto">
              <a:xfrm>
                <a:off x="2717" y="3223"/>
                <a:ext cx="12" cy="16"/>
              </a:xfrm>
              <a:custGeom>
                <a:avLst/>
                <a:gdLst>
                  <a:gd name="T0" fmla="*/ 2 w 3"/>
                  <a:gd name="T1" fmla="*/ 2 h 4"/>
                  <a:gd name="T2" fmla="*/ 2 w 3"/>
                  <a:gd name="T3" fmla="*/ 1 h 4"/>
                  <a:gd name="T4" fmla="*/ 2 w 3"/>
                  <a:gd name="T5" fmla="*/ 1 h 4"/>
                  <a:gd name="T6" fmla="*/ 1 w 3"/>
                  <a:gd name="T7" fmla="*/ 1 h 4"/>
                  <a:gd name="T8" fmla="*/ 1 w 3"/>
                  <a:gd name="T9" fmla="*/ 1 h 4"/>
                  <a:gd name="T10" fmla="*/ 1 w 3"/>
                  <a:gd name="T11" fmla="*/ 0 h 4"/>
                  <a:gd name="T12" fmla="*/ 1 w 3"/>
                  <a:gd name="T13" fmla="*/ 0 h 4"/>
                  <a:gd name="T14" fmla="*/ 0 w 3"/>
                  <a:gd name="T15" fmla="*/ 1 h 4"/>
                  <a:gd name="T16" fmla="*/ 1 w 3"/>
                  <a:gd name="T17" fmla="*/ 2 h 4"/>
                  <a:gd name="T18" fmla="*/ 1 w 3"/>
                  <a:gd name="T19" fmla="*/ 3 h 4"/>
                  <a:gd name="T20" fmla="*/ 3 w 3"/>
                  <a:gd name="T21" fmla="*/ 3 h 4"/>
                  <a:gd name="T22" fmla="*/ 2 w 3"/>
                  <a:gd name="T2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4">
                    <a:moveTo>
                      <a:pt x="2" y="2"/>
                    </a:moveTo>
                    <a:cubicBezTo>
                      <a:pt x="2" y="2"/>
                      <a:pt x="2" y="2"/>
                      <a:pt x="2" y="1"/>
                    </a:cubicBezTo>
                    <a:cubicBezTo>
                      <a:pt x="2" y="1"/>
                      <a:pt x="2" y="1"/>
                      <a:pt x="2" y="1"/>
                    </a:cubicBezTo>
                    <a:cubicBezTo>
                      <a:pt x="2" y="1"/>
                      <a:pt x="2" y="1"/>
                      <a:pt x="1" y="1"/>
                    </a:cubicBezTo>
                    <a:cubicBezTo>
                      <a:pt x="1" y="1"/>
                      <a:pt x="1" y="1"/>
                      <a:pt x="1" y="1"/>
                    </a:cubicBezTo>
                    <a:cubicBezTo>
                      <a:pt x="1" y="0"/>
                      <a:pt x="1" y="0"/>
                      <a:pt x="1" y="0"/>
                    </a:cubicBezTo>
                    <a:cubicBezTo>
                      <a:pt x="1" y="0"/>
                      <a:pt x="1" y="0"/>
                      <a:pt x="1" y="0"/>
                    </a:cubicBezTo>
                    <a:cubicBezTo>
                      <a:pt x="0" y="0"/>
                      <a:pt x="0" y="1"/>
                      <a:pt x="0" y="1"/>
                    </a:cubicBezTo>
                    <a:cubicBezTo>
                      <a:pt x="0" y="2"/>
                      <a:pt x="1" y="2"/>
                      <a:pt x="1" y="2"/>
                    </a:cubicBezTo>
                    <a:cubicBezTo>
                      <a:pt x="1" y="2"/>
                      <a:pt x="1" y="3"/>
                      <a:pt x="1" y="3"/>
                    </a:cubicBezTo>
                    <a:cubicBezTo>
                      <a:pt x="2" y="3"/>
                      <a:pt x="2" y="4"/>
                      <a:pt x="3" y="3"/>
                    </a:cubicBezTo>
                    <a:cubicBezTo>
                      <a:pt x="3" y="3"/>
                      <a:pt x="3"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13"/>
              <p:cNvSpPr>
                <a:spLocks/>
              </p:cNvSpPr>
              <p:nvPr/>
            </p:nvSpPr>
            <p:spPr bwMode="auto">
              <a:xfrm>
                <a:off x="2967" y="3304"/>
                <a:ext cx="4" cy="8"/>
              </a:xfrm>
              <a:custGeom>
                <a:avLst/>
                <a:gdLst>
                  <a:gd name="T0" fmla="*/ 1 w 1"/>
                  <a:gd name="T1" fmla="*/ 0 h 2"/>
                  <a:gd name="T2" fmla="*/ 0 w 1"/>
                  <a:gd name="T3" fmla="*/ 1 h 2"/>
                  <a:gd name="T4" fmla="*/ 0 w 1"/>
                  <a:gd name="T5" fmla="*/ 2 h 2"/>
                  <a:gd name="T6" fmla="*/ 1 w 1"/>
                  <a:gd name="T7" fmla="*/ 2 h 2"/>
                  <a:gd name="T8" fmla="*/ 1 w 1"/>
                  <a:gd name="T9" fmla="*/ 1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cubicBezTo>
                      <a:pt x="0" y="0"/>
                      <a:pt x="0" y="1"/>
                      <a:pt x="0" y="1"/>
                    </a:cubicBezTo>
                    <a:cubicBezTo>
                      <a:pt x="0" y="1"/>
                      <a:pt x="0" y="1"/>
                      <a:pt x="0" y="2"/>
                    </a:cubicBezTo>
                    <a:cubicBezTo>
                      <a:pt x="0" y="2"/>
                      <a:pt x="0" y="2"/>
                      <a:pt x="1" y="2"/>
                    </a:cubicBezTo>
                    <a:cubicBezTo>
                      <a:pt x="1" y="2"/>
                      <a:pt x="1" y="1"/>
                      <a:pt x="1" y="1"/>
                    </a:cubicBezTo>
                    <a:cubicBezTo>
                      <a:pt x="1"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14"/>
              <p:cNvSpPr>
                <a:spLocks/>
              </p:cNvSpPr>
              <p:nvPr/>
            </p:nvSpPr>
            <p:spPr bwMode="auto">
              <a:xfrm>
                <a:off x="3011" y="3324"/>
                <a:ext cx="8" cy="8"/>
              </a:xfrm>
              <a:custGeom>
                <a:avLst/>
                <a:gdLst>
                  <a:gd name="T0" fmla="*/ 1 w 2"/>
                  <a:gd name="T1" fmla="*/ 0 h 2"/>
                  <a:gd name="T2" fmla="*/ 1 w 2"/>
                  <a:gd name="T3" fmla="*/ 0 h 2"/>
                  <a:gd name="T4" fmla="*/ 0 w 2"/>
                  <a:gd name="T5" fmla="*/ 1 h 2"/>
                  <a:gd name="T6" fmla="*/ 1 w 2"/>
                  <a:gd name="T7" fmla="*/ 2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1" y="0"/>
                      <a:pt x="1" y="0"/>
                      <a:pt x="1" y="0"/>
                    </a:cubicBezTo>
                    <a:cubicBezTo>
                      <a:pt x="0" y="0"/>
                      <a:pt x="0" y="1"/>
                      <a:pt x="0" y="1"/>
                    </a:cubicBezTo>
                    <a:cubicBezTo>
                      <a:pt x="0" y="1"/>
                      <a:pt x="0" y="2"/>
                      <a:pt x="1" y="2"/>
                    </a:cubicBezTo>
                    <a:cubicBezTo>
                      <a:pt x="2" y="1"/>
                      <a:pt x="2"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15"/>
              <p:cNvSpPr>
                <a:spLocks/>
              </p:cNvSpPr>
              <p:nvPr/>
            </p:nvSpPr>
            <p:spPr bwMode="auto">
              <a:xfrm>
                <a:off x="2934" y="3368"/>
                <a:ext cx="4" cy="4"/>
              </a:xfrm>
              <a:custGeom>
                <a:avLst/>
                <a:gdLst>
                  <a:gd name="T0" fmla="*/ 1 w 1"/>
                  <a:gd name="T1" fmla="*/ 0 h 1"/>
                  <a:gd name="T2" fmla="*/ 0 w 1"/>
                  <a:gd name="T3" fmla="*/ 0 h 1"/>
                  <a:gd name="T4" fmla="*/ 0 w 1"/>
                  <a:gd name="T5" fmla="*/ 1 h 1"/>
                  <a:gd name="T6" fmla="*/ 1 w 1"/>
                  <a:gd name="T7" fmla="*/ 1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0" y="0"/>
                      <a:pt x="0" y="0"/>
                    </a:cubicBezTo>
                    <a:cubicBezTo>
                      <a:pt x="0" y="0"/>
                      <a:pt x="0" y="1"/>
                      <a:pt x="0" y="1"/>
                    </a:cubicBezTo>
                    <a:cubicBezTo>
                      <a:pt x="0" y="1"/>
                      <a:pt x="1" y="1"/>
                      <a:pt x="1" y="1"/>
                    </a:cubicBezTo>
                    <a:cubicBezTo>
                      <a:pt x="1" y="1"/>
                      <a:pt x="1" y="1"/>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16"/>
              <p:cNvSpPr>
                <a:spLocks/>
              </p:cNvSpPr>
              <p:nvPr/>
            </p:nvSpPr>
            <p:spPr bwMode="auto">
              <a:xfrm>
                <a:off x="3067" y="3377"/>
                <a:ext cx="5" cy="4"/>
              </a:xfrm>
              <a:custGeom>
                <a:avLst/>
                <a:gdLst>
                  <a:gd name="T0" fmla="*/ 0 w 1"/>
                  <a:gd name="T1" fmla="*/ 1 h 1"/>
                  <a:gd name="T2" fmla="*/ 0 w 1"/>
                  <a:gd name="T3" fmla="*/ 1 h 1"/>
                  <a:gd name="T4" fmla="*/ 0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17"/>
              <p:cNvSpPr>
                <a:spLocks/>
              </p:cNvSpPr>
              <p:nvPr/>
            </p:nvSpPr>
            <p:spPr bwMode="auto">
              <a:xfrm>
                <a:off x="2942" y="3372"/>
                <a:ext cx="21" cy="13"/>
              </a:xfrm>
              <a:custGeom>
                <a:avLst/>
                <a:gdLst>
                  <a:gd name="T0" fmla="*/ 4 w 5"/>
                  <a:gd name="T1" fmla="*/ 2 h 3"/>
                  <a:gd name="T2" fmla="*/ 4 w 5"/>
                  <a:gd name="T3" fmla="*/ 2 h 3"/>
                  <a:gd name="T4" fmla="*/ 3 w 5"/>
                  <a:gd name="T5" fmla="*/ 1 h 3"/>
                  <a:gd name="T6" fmla="*/ 2 w 5"/>
                  <a:gd name="T7" fmla="*/ 0 h 3"/>
                  <a:gd name="T8" fmla="*/ 2 w 5"/>
                  <a:gd name="T9" fmla="*/ 0 h 3"/>
                  <a:gd name="T10" fmla="*/ 2 w 5"/>
                  <a:gd name="T11" fmla="*/ 0 h 3"/>
                  <a:gd name="T12" fmla="*/ 1 w 5"/>
                  <a:gd name="T13" fmla="*/ 0 h 3"/>
                  <a:gd name="T14" fmla="*/ 1 w 5"/>
                  <a:gd name="T15" fmla="*/ 2 h 3"/>
                  <a:gd name="T16" fmla="*/ 2 w 5"/>
                  <a:gd name="T17" fmla="*/ 2 h 3"/>
                  <a:gd name="T18" fmla="*/ 2 w 5"/>
                  <a:gd name="T19" fmla="*/ 2 h 3"/>
                  <a:gd name="T20" fmla="*/ 4 w 5"/>
                  <a:gd name="T21" fmla="*/ 2 h 3"/>
                  <a:gd name="T22" fmla="*/ 4 w 5"/>
                  <a:gd name="T23" fmla="*/ 3 h 3"/>
                  <a:gd name="T24" fmla="*/ 4 w 5"/>
                  <a:gd name="T25" fmla="*/ 3 h 3"/>
                  <a:gd name="T26" fmla="*/ 5 w 5"/>
                  <a:gd name="T27" fmla="*/ 3 h 3"/>
                  <a:gd name="T28" fmla="*/ 4 w 5"/>
                  <a:gd name="T2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4" y="2"/>
                    </a:moveTo>
                    <a:cubicBezTo>
                      <a:pt x="4" y="2"/>
                      <a:pt x="4" y="2"/>
                      <a:pt x="4" y="2"/>
                    </a:cubicBezTo>
                    <a:cubicBezTo>
                      <a:pt x="4" y="2"/>
                      <a:pt x="4" y="1"/>
                      <a:pt x="3" y="1"/>
                    </a:cubicBezTo>
                    <a:cubicBezTo>
                      <a:pt x="2" y="1"/>
                      <a:pt x="2" y="0"/>
                      <a:pt x="2" y="0"/>
                    </a:cubicBezTo>
                    <a:cubicBezTo>
                      <a:pt x="2" y="0"/>
                      <a:pt x="2" y="0"/>
                      <a:pt x="2" y="0"/>
                    </a:cubicBezTo>
                    <a:cubicBezTo>
                      <a:pt x="2" y="0"/>
                      <a:pt x="2" y="0"/>
                      <a:pt x="2" y="0"/>
                    </a:cubicBezTo>
                    <a:cubicBezTo>
                      <a:pt x="1" y="0"/>
                      <a:pt x="1" y="0"/>
                      <a:pt x="1" y="0"/>
                    </a:cubicBezTo>
                    <a:cubicBezTo>
                      <a:pt x="0" y="1"/>
                      <a:pt x="0" y="1"/>
                      <a:pt x="1" y="2"/>
                    </a:cubicBezTo>
                    <a:cubicBezTo>
                      <a:pt x="1" y="2"/>
                      <a:pt x="1" y="2"/>
                      <a:pt x="2" y="2"/>
                    </a:cubicBezTo>
                    <a:cubicBezTo>
                      <a:pt x="2" y="2"/>
                      <a:pt x="2" y="2"/>
                      <a:pt x="2" y="2"/>
                    </a:cubicBezTo>
                    <a:cubicBezTo>
                      <a:pt x="2" y="3"/>
                      <a:pt x="3" y="2"/>
                      <a:pt x="4" y="2"/>
                    </a:cubicBezTo>
                    <a:cubicBezTo>
                      <a:pt x="4" y="3"/>
                      <a:pt x="4" y="3"/>
                      <a:pt x="4" y="3"/>
                    </a:cubicBezTo>
                    <a:cubicBezTo>
                      <a:pt x="4" y="3"/>
                      <a:pt x="4" y="3"/>
                      <a:pt x="4" y="3"/>
                    </a:cubicBezTo>
                    <a:cubicBezTo>
                      <a:pt x="4" y="3"/>
                      <a:pt x="5" y="3"/>
                      <a:pt x="5" y="3"/>
                    </a:cubicBezTo>
                    <a:cubicBezTo>
                      <a:pt x="5" y="3"/>
                      <a:pt x="5"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18"/>
              <p:cNvSpPr>
                <a:spLocks/>
              </p:cNvSpPr>
              <p:nvPr/>
            </p:nvSpPr>
            <p:spPr bwMode="auto">
              <a:xfrm>
                <a:off x="3084" y="3409"/>
                <a:ext cx="16" cy="8"/>
              </a:xfrm>
              <a:custGeom>
                <a:avLst/>
                <a:gdLst>
                  <a:gd name="T0" fmla="*/ 3 w 4"/>
                  <a:gd name="T1" fmla="*/ 1 h 2"/>
                  <a:gd name="T2" fmla="*/ 1 w 4"/>
                  <a:gd name="T3" fmla="*/ 0 h 2"/>
                  <a:gd name="T4" fmla="*/ 1 w 4"/>
                  <a:gd name="T5" fmla="*/ 2 h 2"/>
                  <a:gd name="T6" fmla="*/ 2 w 4"/>
                  <a:gd name="T7" fmla="*/ 2 h 2"/>
                  <a:gd name="T8" fmla="*/ 3 w 4"/>
                  <a:gd name="T9" fmla="*/ 2 h 2"/>
                  <a:gd name="T10" fmla="*/ 3 w 4"/>
                  <a:gd name="T11" fmla="*/ 2 h 2"/>
                  <a:gd name="T12" fmla="*/ 3 w 4"/>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3" y="1"/>
                    </a:moveTo>
                    <a:cubicBezTo>
                      <a:pt x="3" y="0"/>
                      <a:pt x="2" y="0"/>
                      <a:pt x="1" y="0"/>
                    </a:cubicBezTo>
                    <a:cubicBezTo>
                      <a:pt x="1" y="0"/>
                      <a:pt x="0" y="1"/>
                      <a:pt x="1" y="2"/>
                    </a:cubicBezTo>
                    <a:cubicBezTo>
                      <a:pt x="1" y="2"/>
                      <a:pt x="1" y="2"/>
                      <a:pt x="2" y="2"/>
                    </a:cubicBezTo>
                    <a:cubicBezTo>
                      <a:pt x="2" y="2"/>
                      <a:pt x="2" y="2"/>
                      <a:pt x="3" y="2"/>
                    </a:cubicBezTo>
                    <a:cubicBezTo>
                      <a:pt x="3" y="2"/>
                      <a:pt x="3" y="2"/>
                      <a:pt x="3"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19"/>
              <p:cNvSpPr>
                <a:spLocks/>
              </p:cNvSpPr>
              <p:nvPr/>
            </p:nvSpPr>
            <p:spPr bwMode="auto">
              <a:xfrm>
                <a:off x="3991" y="1157"/>
                <a:ext cx="4" cy="5"/>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0"/>
                      <a:pt x="1" y="0"/>
                      <a:pt x="1" y="0"/>
                    </a:cubicBezTo>
                    <a:cubicBezTo>
                      <a:pt x="1" y="0"/>
                      <a:pt x="0" y="0"/>
                      <a:pt x="0" y="0"/>
                    </a:cubicBezTo>
                    <a:cubicBezTo>
                      <a:pt x="0" y="0"/>
                      <a:pt x="0" y="0"/>
                      <a:pt x="0" y="0"/>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20"/>
              <p:cNvSpPr>
                <a:spLocks/>
              </p:cNvSpPr>
              <p:nvPr/>
            </p:nvSpPr>
            <p:spPr bwMode="auto">
              <a:xfrm>
                <a:off x="3519" y="3570"/>
                <a:ext cx="4" cy="4"/>
              </a:xfrm>
              <a:custGeom>
                <a:avLst/>
                <a:gdLst>
                  <a:gd name="T0" fmla="*/ 0 w 1"/>
                  <a:gd name="T1" fmla="*/ 0 h 1"/>
                  <a:gd name="T2" fmla="*/ 0 w 1"/>
                  <a:gd name="T3" fmla="*/ 1 h 1"/>
                  <a:gd name="T4" fmla="*/ 1 w 1"/>
                  <a:gd name="T5" fmla="*/ 0 h 1"/>
                  <a:gd name="T6" fmla="*/ 1 w 1"/>
                  <a:gd name="T7" fmla="*/ 0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1"/>
                      <a:pt x="0" y="1"/>
                    </a:cubicBezTo>
                    <a:cubicBezTo>
                      <a:pt x="1" y="1"/>
                      <a:pt x="1" y="0"/>
                      <a:pt x="1" y="0"/>
                    </a:cubicBezTo>
                    <a:cubicBezTo>
                      <a:pt x="1" y="0"/>
                      <a:pt x="1" y="0"/>
                      <a:pt x="1"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21"/>
              <p:cNvSpPr>
                <a:spLocks/>
              </p:cNvSpPr>
              <p:nvPr/>
            </p:nvSpPr>
            <p:spPr bwMode="auto">
              <a:xfrm>
                <a:off x="3592" y="3582"/>
                <a:ext cx="8" cy="8"/>
              </a:xfrm>
              <a:custGeom>
                <a:avLst/>
                <a:gdLst>
                  <a:gd name="T0" fmla="*/ 1 w 2"/>
                  <a:gd name="T1" fmla="*/ 0 h 2"/>
                  <a:gd name="T2" fmla="*/ 0 w 2"/>
                  <a:gd name="T3" fmla="*/ 0 h 2"/>
                  <a:gd name="T4" fmla="*/ 0 w 2"/>
                  <a:gd name="T5" fmla="*/ 1 h 2"/>
                  <a:gd name="T6" fmla="*/ 2 w 2"/>
                  <a:gd name="T7" fmla="*/ 2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1" y="0"/>
                      <a:pt x="0" y="0"/>
                      <a:pt x="0" y="0"/>
                    </a:cubicBezTo>
                    <a:cubicBezTo>
                      <a:pt x="0" y="0"/>
                      <a:pt x="0" y="1"/>
                      <a:pt x="0" y="1"/>
                    </a:cubicBezTo>
                    <a:cubicBezTo>
                      <a:pt x="0" y="2"/>
                      <a:pt x="1" y="2"/>
                      <a:pt x="2" y="2"/>
                    </a:cubicBezTo>
                    <a:cubicBezTo>
                      <a:pt x="2"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22"/>
              <p:cNvSpPr>
                <a:spLocks/>
              </p:cNvSpPr>
              <p:nvPr/>
            </p:nvSpPr>
            <p:spPr bwMode="auto">
              <a:xfrm>
                <a:off x="3761" y="3598"/>
                <a:ext cx="4" cy="4"/>
              </a:xfrm>
              <a:custGeom>
                <a:avLst/>
                <a:gdLst>
                  <a:gd name="T0" fmla="*/ 1 w 1"/>
                  <a:gd name="T1" fmla="*/ 1 h 1"/>
                  <a:gd name="T2" fmla="*/ 0 w 1"/>
                  <a:gd name="T3" fmla="*/ 0 h 1"/>
                  <a:gd name="T4" fmla="*/ 0 w 1"/>
                  <a:gd name="T5" fmla="*/ 1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0"/>
                      <a:pt x="0" y="0"/>
                      <a:pt x="0" y="0"/>
                    </a:cubicBezTo>
                    <a:cubicBezTo>
                      <a:pt x="0" y="0"/>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23"/>
              <p:cNvSpPr>
                <a:spLocks/>
              </p:cNvSpPr>
              <p:nvPr/>
            </p:nvSpPr>
            <p:spPr bwMode="auto">
              <a:xfrm>
                <a:off x="3931" y="3651"/>
                <a:ext cx="0" cy="4"/>
              </a:xfrm>
              <a:custGeom>
                <a:avLst/>
                <a:gdLst>
                  <a:gd name="T0" fmla="*/ 0 h 1"/>
                  <a:gd name="T1" fmla="*/ 1 h 1"/>
                  <a:gd name="T2" fmla="*/ 1 h 1"/>
                  <a:gd name="T3" fmla="*/ 0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1"/>
                      <a:pt x="0" y="1"/>
                      <a:pt x="0" y="1"/>
                    </a:cubicBezTo>
                    <a:cubicBezTo>
                      <a:pt x="0" y="1"/>
                      <a:pt x="0" y="1"/>
                      <a:pt x="0" y="1"/>
                    </a:cubicBezTo>
                    <a:cubicBezTo>
                      <a:pt x="0" y="1"/>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24"/>
              <p:cNvSpPr>
                <a:spLocks/>
              </p:cNvSpPr>
              <p:nvPr/>
            </p:nvSpPr>
            <p:spPr bwMode="auto">
              <a:xfrm>
                <a:off x="3907" y="3651"/>
                <a:ext cx="8" cy="4"/>
              </a:xfrm>
              <a:custGeom>
                <a:avLst/>
                <a:gdLst>
                  <a:gd name="T0" fmla="*/ 1 w 2"/>
                  <a:gd name="T1" fmla="*/ 1 h 1"/>
                  <a:gd name="T2" fmla="*/ 0 w 2"/>
                  <a:gd name="T3" fmla="*/ 1 h 1"/>
                  <a:gd name="T4" fmla="*/ 1 w 2"/>
                  <a:gd name="T5" fmla="*/ 1 h 1"/>
                  <a:gd name="T6" fmla="*/ 2 w 2"/>
                  <a:gd name="T7" fmla="*/ 1 h 1"/>
                  <a:gd name="T8" fmla="*/ 2 w 2"/>
                  <a:gd name="T9" fmla="*/ 0 h 1"/>
                  <a:gd name="T10" fmla="*/ 1 w 2"/>
                  <a:gd name="T11" fmla="*/ 0 h 1"/>
                  <a:gd name="T12" fmla="*/ 1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1"/>
                    </a:moveTo>
                    <a:cubicBezTo>
                      <a:pt x="1" y="1"/>
                      <a:pt x="0" y="1"/>
                      <a:pt x="0" y="1"/>
                    </a:cubicBezTo>
                    <a:cubicBezTo>
                      <a:pt x="0" y="1"/>
                      <a:pt x="1" y="1"/>
                      <a:pt x="1" y="1"/>
                    </a:cubicBezTo>
                    <a:cubicBezTo>
                      <a:pt x="1" y="1"/>
                      <a:pt x="1" y="1"/>
                      <a:pt x="2" y="1"/>
                    </a:cubicBezTo>
                    <a:cubicBezTo>
                      <a:pt x="2" y="1"/>
                      <a:pt x="2" y="1"/>
                      <a:pt x="2" y="0"/>
                    </a:cubicBezTo>
                    <a:cubicBezTo>
                      <a:pt x="2"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25"/>
              <p:cNvSpPr>
                <a:spLocks/>
              </p:cNvSpPr>
              <p:nvPr/>
            </p:nvSpPr>
            <p:spPr bwMode="auto">
              <a:xfrm>
                <a:off x="3898" y="3655"/>
                <a:ext cx="9" cy="4"/>
              </a:xfrm>
              <a:custGeom>
                <a:avLst/>
                <a:gdLst>
                  <a:gd name="T0" fmla="*/ 1 w 2"/>
                  <a:gd name="T1" fmla="*/ 0 h 1"/>
                  <a:gd name="T2" fmla="*/ 0 w 2"/>
                  <a:gd name="T3" fmla="*/ 0 h 1"/>
                  <a:gd name="T4" fmla="*/ 1 w 2"/>
                  <a:gd name="T5" fmla="*/ 1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1" y="0"/>
                      <a:pt x="0" y="0"/>
                    </a:cubicBezTo>
                    <a:cubicBezTo>
                      <a:pt x="0" y="0"/>
                      <a:pt x="1" y="1"/>
                      <a:pt x="1" y="1"/>
                    </a:cubicBezTo>
                    <a:cubicBezTo>
                      <a:pt x="1" y="1"/>
                      <a:pt x="1" y="1"/>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26"/>
              <p:cNvSpPr>
                <a:spLocks/>
              </p:cNvSpPr>
              <p:nvPr/>
            </p:nvSpPr>
            <p:spPr bwMode="auto">
              <a:xfrm>
                <a:off x="4064" y="1190"/>
                <a:ext cx="8" cy="4"/>
              </a:xfrm>
              <a:custGeom>
                <a:avLst/>
                <a:gdLst>
                  <a:gd name="T0" fmla="*/ 1 w 2"/>
                  <a:gd name="T1" fmla="*/ 1 h 1"/>
                  <a:gd name="T2" fmla="*/ 2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2" y="1"/>
                      <a:pt x="2" y="1"/>
                      <a:pt x="2" y="1"/>
                    </a:cubicBezTo>
                    <a:cubicBezTo>
                      <a:pt x="1" y="0"/>
                      <a:pt x="1" y="0"/>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27"/>
              <p:cNvSpPr>
                <a:spLocks noEditPoints="1"/>
              </p:cNvSpPr>
              <p:nvPr/>
            </p:nvSpPr>
            <p:spPr bwMode="auto">
              <a:xfrm>
                <a:off x="4169" y="1214"/>
                <a:ext cx="181" cy="69"/>
              </a:xfrm>
              <a:custGeom>
                <a:avLst/>
                <a:gdLst>
                  <a:gd name="T0" fmla="*/ 6 w 45"/>
                  <a:gd name="T1" fmla="*/ 2 h 17"/>
                  <a:gd name="T2" fmla="*/ 3 w 45"/>
                  <a:gd name="T3" fmla="*/ 1 h 17"/>
                  <a:gd name="T4" fmla="*/ 3 w 45"/>
                  <a:gd name="T5" fmla="*/ 1 h 17"/>
                  <a:gd name="T6" fmla="*/ 1 w 45"/>
                  <a:gd name="T7" fmla="*/ 2 h 17"/>
                  <a:gd name="T8" fmla="*/ 1 w 45"/>
                  <a:gd name="T9" fmla="*/ 2 h 17"/>
                  <a:gd name="T10" fmla="*/ 4 w 45"/>
                  <a:gd name="T11" fmla="*/ 3 h 17"/>
                  <a:gd name="T12" fmla="*/ 7 w 45"/>
                  <a:gd name="T13" fmla="*/ 4 h 17"/>
                  <a:gd name="T14" fmla="*/ 8 w 45"/>
                  <a:gd name="T15" fmla="*/ 5 h 17"/>
                  <a:gd name="T16" fmla="*/ 12 w 45"/>
                  <a:gd name="T17" fmla="*/ 5 h 17"/>
                  <a:gd name="T18" fmla="*/ 14 w 45"/>
                  <a:gd name="T19" fmla="*/ 6 h 17"/>
                  <a:gd name="T20" fmla="*/ 16 w 45"/>
                  <a:gd name="T21" fmla="*/ 7 h 17"/>
                  <a:gd name="T22" fmla="*/ 16 w 45"/>
                  <a:gd name="T23" fmla="*/ 7 h 17"/>
                  <a:gd name="T24" fmla="*/ 19 w 45"/>
                  <a:gd name="T25" fmla="*/ 8 h 17"/>
                  <a:gd name="T26" fmla="*/ 23 w 45"/>
                  <a:gd name="T27" fmla="*/ 9 h 17"/>
                  <a:gd name="T28" fmla="*/ 25 w 45"/>
                  <a:gd name="T29" fmla="*/ 10 h 17"/>
                  <a:gd name="T30" fmla="*/ 25 w 45"/>
                  <a:gd name="T31" fmla="*/ 10 h 17"/>
                  <a:gd name="T32" fmla="*/ 26 w 45"/>
                  <a:gd name="T33" fmla="*/ 10 h 17"/>
                  <a:gd name="T34" fmla="*/ 29 w 45"/>
                  <a:gd name="T35" fmla="*/ 11 h 17"/>
                  <a:gd name="T36" fmla="*/ 31 w 45"/>
                  <a:gd name="T37" fmla="*/ 12 h 17"/>
                  <a:gd name="T38" fmla="*/ 33 w 45"/>
                  <a:gd name="T39" fmla="*/ 13 h 17"/>
                  <a:gd name="T40" fmla="*/ 36 w 45"/>
                  <a:gd name="T41" fmla="*/ 14 h 17"/>
                  <a:gd name="T42" fmla="*/ 39 w 45"/>
                  <a:gd name="T43" fmla="*/ 15 h 17"/>
                  <a:gd name="T44" fmla="*/ 41 w 45"/>
                  <a:gd name="T45" fmla="*/ 15 h 17"/>
                  <a:gd name="T46" fmla="*/ 43 w 45"/>
                  <a:gd name="T47" fmla="*/ 15 h 17"/>
                  <a:gd name="T48" fmla="*/ 45 w 45"/>
                  <a:gd name="T49" fmla="*/ 17 h 17"/>
                  <a:gd name="T50" fmla="*/ 44 w 45"/>
                  <a:gd name="T51" fmla="*/ 14 h 17"/>
                  <a:gd name="T52" fmla="*/ 41 w 45"/>
                  <a:gd name="T53" fmla="*/ 13 h 17"/>
                  <a:gd name="T54" fmla="*/ 36 w 45"/>
                  <a:gd name="T55" fmla="*/ 10 h 17"/>
                  <a:gd name="T56" fmla="*/ 33 w 45"/>
                  <a:gd name="T57" fmla="*/ 10 h 17"/>
                  <a:gd name="T58" fmla="*/ 32 w 45"/>
                  <a:gd name="T59" fmla="*/ 10 h 17"/>
                  <a:gd name="T60" fmla="*/ 29 w 45"/>
                  <a:gd name="T61" fmla="*/ 9 h 17"/>
                  <a:gd name="T62" fmla="*/ 26 w 45"/>
                  <a:gd name="T63" fmla="*/ 7 h 17"/>
                  <a:gd name="T64" fmla="*/ 24 w 45"/>
                  <a:gd name="T65" fmla="*/ 8 h 17"/>
                  <a:gd name="T66" fmla="*/ 22 w 45"/>
                  <a:gd name="T67" fmla="*/ 7 h 17"/>
                  <a:gd name="T68" fmla="*/ 22 w 45"/>
                  <a:gd name="T69" fmla="*/ 6 h 17"/>
                  <a:gd name="T70" fmla="*/ 16 w 45"/>
                  <a:gd name="T71" fmla="*/ 5 h 17"/>
                  <a:gd name="T72" fmla="*/ 15 w 45"/>
                  <a:gd name="T73" fmla="*/ 4 h 17"/>
                  <a:gd name="T74" fmla="*/ 9 w 45"/>
                  <a:gd name="T75" fmla="*/ 3 h 17"/>
                  <a:gd name="T76" fmla="*/ 17 w 45"/>
                  <a:gd name="T77" fmla="*/ 7 h 17"/>
                  <a:gd name="T78" fmla="*/ 17 w 45"/>
                  <a:gd name="T79" fmla="*/ 7 h 17"/>
                  <a:gd name="T80" fmla="*/ 17 w 45"/>
                  <a:gd name="T81" fmla="*/ 7 h 17"/>
                  <a:gd name="T82" fmla="*/ 31 w 45"/>
                  <a:gd name="T83" fmla="*/ 12 h 17"/>
                  <a:gd name="T84" fmla="*/ 8 w 45"/>
                  <a:gd name="T85"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17">
                    <a:moveTo>
                      <a:pt x="7" y="2"/>
                    </a:moveTo>
                    <a:cubicBezTo>
                      <a:pt x="7" y="2"/>
                      <a:pt x="7" y="2"/>
                      <a:pt x="7" y="2"/>
                    </a:cubicBezTo>
                    <a:cubicBezTo>
                      <a:pt x="6" y="2"/>
                      <a:pt x="6" y="2"/>
                      <a:pt x="6" y="2"/>
                    </a:cubicBezTo>
                    <a:cubicBezTo>
                      <a:pt x="6" y="2"/>
                      <a:pt x="6" y="2"/>
                      <a:pt x="6" y="2"/>
                    </a:cubicBezTo>
                    <a:cubicBezTo>
                      <a:pt x="6" y="2"/>
                      <a:pt x="6" y="1"/>
                      <a:pt x="5" y="1"/>
                    </a:cubicBezTo>
                    <a:cubicBezTo>
                      <a:pt x="5" y="1"/>
                      <a:pt x="4" y="1"/>
                      <a:pt x="3" y="1"/>
                    </a:cubicBezTo>
                    <a:cubicBezTo>
                      <a:pt x="3" y="1"/>
                      <a:pt x="3" y="1"/>
                      <a:pt x="3" y="1"/>
                    </a:cubicBezTo>
                    <a:cubicBezTo>
                      <a:pt x="3" y="1"/>
                      <a:pt x="3" y="1"/>
                      <a:pt x="3" y="1"/>
                    </a:cubicBezTo>
                    <a:cubicBezTo>
                      <a:pt x="3" y="1"/>
                      <a:pt x="3" y="1"/>
                      <a:pt x="3" y="1"/>
                    </a:cubicBezTo>
                    <a:cubicBezTo>
                      <a:pt x="2" y="0"/>
                      <a:pt x="1" y="0"/>
                      <a:pt x="0" y="1"/>
                    </a:cubicBezTo>
                    <a:cubicBezTo>
                      <a:pt x="0" y="1"/>
                      <a:pt x="0" y="1"/>
                      <a:pt x="0" y="1"/>
                    </a:cubicBezTo>
                    <a:cubicBezTo>
                      <a:pt x="0" y="2"/>
                      <a:pt x="0" y="2"/>
                      <a:pt x="1" y="2"/>
                    </a:cubicBezTo>
                    <a:cubicBezTo>
                      <a:pt x="1" y="2"/>
                      <a:pt x="1" y="2"/>
                      <a:pt x="1" y="3"/>
                    </a:cubicBezTo>
                    <a:cubicBezTo>
                      <a:pt x="1" y="2"/>
                      <a:pt x="1" y="2"/>
                      <a:pt x="1" y="2"/>
                    </a:cubicBezTo>
                    <a:cubicBezTo>
                      <a:pt x="1" y="2"/>
                      <a:pt x="1" y="2"/>
                      <a:pt x="1" y="2"/>
                    </a:cubicBezTo>
                    <a:cubicBezTo>
                      <a:pt x="1" y="2"/>
                      <a:pt x="1" y="2"/>
                      <a:pt x="1" y="3"/>
                    </a:cubicBezTo>
                    <a:cubicBezTo>
                      <a:pt x="2" y="3"/>
                      <a:pt x="2" y="3"/>
                      <a:pt x="3" y="3"/>
                    </a:cubicBezTo>
                    <a:cubicBezTo>
                      <a:pt x="3" y="3"/>
                      <a:pt x="4" y="3"/>
                      <a:pt x="4" y="3"/>
                    </a:cubicBezTo>
                    <a:cubicBezTo>
                      <a:pt x="4" y="3"/>
                      <a:pt x="5" y="3"/>
                      <a:pt x="5" y="3"/>
                    </a:cubicBezTo>
                    <a:cubicBezTo>
                      <a:pt x="5" y="4"/>
                      <a:pt x="6" y="4"/>
                      <a:pt x="6" y="4"/>
                    </a:cubicBezTo>
                    <a:cubicBezTo>
                      <a:pt x="7" y="4"/>
                      <a:pt x="7" y="4"/>
                      <a:pt x="7" y="4"/>
                    </a:cubicBezTo>
                    <a:cubicBezTo>
                      <a:pt x="7" y="4"/>
                      <a:pt x="7" y="5"/>
                      <a:pt x="8" y="5"/>
                    </a:cubicBezTo>
                    <a:cubicBezTo>
                      <a:pt x="8" y="5"/>
                      <a:pt x="8" y="5"/>
                      <a:pt x="8" y="5"/>
                    </a:cubicBezTo>
                    <a:cubicBezTo>
                      <a:pt x="8" y="5"/>
                      <a:pt x="8" y="5"/>
                      <a:pt x="8" y="5"/>
                    </a:cubicBezTo>
                    <a:cubicBezTo>
                      <a:pt x="9" y="5"/>
                      <a:pt x="9" y="5"/>
                      <a:pt x="9" y="5"/>
                    </a:cubicBezTo>
                    <a:cubicBezTo>
                      <a:pt x="10" y="5"/>
                      <a:pt x="10" y="5"/>
                      <a:pt x="11" y="5"/>
                    </a:cubicBezTo>
                    <a:cubicBezTo>
                      <a:pt x="11" y="5"/>
                      <a:pt x="11" y="5"/>
                      <a:pt x="12" y="5"/>
                    </a:cubicBezTo>
                    <a:cubicBezTo>
                      <a:pt x="12" y="6"/>
                      <a:pt x="12" y="6"/>
                      <a:pt x="13" y="6"/>
                    </a:cubicBezTo>
                    <a:cubicBezTo>
                      <a:pt x="13" y="6"/>
                      <a:pt x="14" y="6"/>
                      <a:pt x="14" y="6"/>
                    </a:cubicBezTo>
                    <a:cubicBezTo>
                      <a:pt x="14" y="6"/>
                      <a:pt x="14" y="6"/>
                      <a:pt x="14" y="6"/>
                    </a:cubicBezTo>
                    <a:cubicBezTo>
                      <a:pt x="14" y="6"/>
                      <a:pt x="14" y="6"/>
                      <a:pt x="14" y="6"/>
                    </a:cubicBezTo>
                    <a:cubicBezTo>
                      <a:pt x="14" y="6"/>
                      <a:pt x="14" y="6"/>
                      <a:pt x="14" y="6"/>
                    </a:cubicBezTo>
                    <a:cubicBezTo>
                      <a:pt x="14" y="7"/>
                      <a:pt x="15" y="7"/>
                      <a:pt x="16" y="7"/>
                    </a:cubicBezTo>
                    <a:cubicBezTo>
                      <a:pt x="16" y="7"/>
                      <a:pt x="16" y="7"/>
                      <a:pt x="16" y="7"/>
                    </a:cubicBezTo>
                    <a:cubicBezTo>
                      <a:pt x="16" y="7"/>
                      <a:pt x="16" y="7"/>
                      <a:pt x="16" y="7"/>
                    </a:cubicBezTo>
                    <a:cubicBezTo>
                      <a:pt x="16" y="7"/>
                      <a:pt x="16" y="7"/>
                      <a:pt x="16" y="7"/>
                    </a:cubicBezTo>
                    <a:cubicBezTo>
                      <a:pt x="16" y="7"/>
                      <a:pt x="16" y="7"/>
                      <a:pt x="17" y="7"/>
                    </a:cubicBezTo>
                    <a:cubicBezTo>
                      <a:pt x="17" y="8"/>
                      <a:pt x="17" y="8"/>
                      <a:pt x="18" y="7"/>
                    </a:cubicBezTo>
                    <a:cubicBezTo>
                      <a:pt x="18" y="7"/>
                      <a:pt x="19" y="7"/>
                      <a:pt x="19" y="8"/>
                    </a:cubicBezTo>
                    <a:cubicBezTo>
                      <a:pt x="19" y="8"/>
                      <a:pt x="20" y="8"/>
                      <a:pt x="21" y="8"/>
                    </a:cubicBezTo>
                    <a:cubicBezTo>
                      <a:pt x="21" y="9"/>
                      <a:pt x="22" y="9"/>
                      <a:pt x="23" y="9"/>
                    </a:cubicBezTo>
                    <a:cubicBezTo>
                      <a:pt x="23" y="9"/>
                      <a:pt x="23" y="9"/>
                      <a:pt x="23" y="9"/>
                    </a:cubicBezTo>
                    <a:cubicBezTo>
                      <a:pt x="23" y="9"/>
                      <a:pt x="23" y="9"/>
                      <a:pt x="23" y="9"/>
                    </a:cubicBezTo>
                    <a:cubicBezTo>
                      <a:pt x="23" y="9"/>
                      <a:pt x="23" y="9"/>
                      <a:pt x="23" y="9"/>
                    </a:cubicBezTo>
                    <a:cubicBezTo>
                      <a:pt x="24" y="10"/>
                      <a:pt x="24" y="9"/>
                      <a:pt x="25" y="10"/>
                    </a:cubicBezTo>
                    <a:cubicBezTo>
                      <a:pt x="25" y="10"/>
                      <a:pt x="25" y="9"/>
                      <a:pt x="25" y="9"/>
                    </a:cubicBezTo>
                    <a:cubicBezTo>
                      <a:pt x="25" y="9"/>
                      <a:pt x="25" y="9"/>
                      <a:pt x="25" y="9"/>
                    </a:cubicBezTo>
                    <a:cubicBezTo>
                      <a:pt x="25" y="10"/>
                      <a:pt x="25" y="10"/>
                      <a:pt x="25" y="10"/>
                    </a:cubicBezTo>
                    <a:cubicBezTo>
                      <a:pt x="25" y="10"/>
                      <a:pt x="26" y="10"/>
                      <a:pt x="26" y="10"/>
                    </a:cubicBezTo>
                    <a:cubicBezTo>
                      <a:pt x="26" y="10"/>
                      <a:pt x="26" y="10"/>
                      <a:pt x="26" y="10"/>
                    </a:cubicBezTo>
                    <a:cubicBezTo>
                      <a:pt x="26" y="10"/>
                      <a:pt x="26" y="10"/>
                      <a:pt x="26" y="10"/>
                    </a:cubicBezTo>
                    <a:cubicBezTo>
                      <a:pt x="26" y="10"/>
                      <a:pt x="26" y="10"/>
                      <a:pt x="26" y="10"/>
                    </a:cubicBezTo>
                    <a:cubicBezTo>
                      <a:pt x="26" y="11"/>
                      <a:pt x="27" y="11"/>
                      <a:pt x="27" y="11"/>
                    </a:cubicBezTo>
                    <a:cubicBezTo>
                      <a:pt x="28" y="12"/>
                      <a:pt x="28" y="12"/>
                      <a:pt x="29" y="11"/>
                    </a:cubicBezTo>
                    <a:cubicBezTo>
                      <a:pt x="29" y="12"/>
                      <a:pt x="29" y="12"/>
                      <a:pt x="29" y="12"/>
                    </a:cubicBezTo>
                    <a:cubicBezTo>
                      <a:pt x="30" y="12"/>
                      <a:pt x="30" y="12"/>
                      <a:pt x="31" y="12"/>
                    </a:cubicBezTo>
                    <a:cubicBezTo>
                      <a:pt x="31" y="12"/>
                      <a:pt x="31" y="12"/>
                      <a:pt x="31" y="12"/>
                    </a:cubicBezTo>
                    <a:cubicBezTo>
                      <a:pt x="31" y="13"/>
                      <a:pt x="31" y="13"/>
                      <a:pt x="32" y="13"/>
                    </a:cubicBezTo>
                    <a:cubicBezTo>
                      <a:pt x="32" y="13"/>
                      <a:pt x="32" y="13"/>
                      <a:pt x="32" y="13"/>
                    </a:cubicBezTo>
                    <a:cubicBezTo>
                      <a:pt x="32" y="14"/>
                      <a:pt x="32" y="14"/>
                      <a:pt x="33" y="13"/>
                    </a:cubicBezTo>
                    <a:cubicBezTo>
                      <a:pt x="33" y="13"/>
                      <a:pt x="34" y="13"/>
                      <a:pt x="34" y="13"/>
                    </a:cubicBezTo>
                    <a:cubicBezTo>
                      <a:pt x="35" y="14"/>
                      <a:pt x="35" y="14"/>
                      <a:pt x="36" y="14"/>
                    </a:cubicBezTo>
                    <a:cubicBezTo>
                      <a:pt x="36" y="14"/>
                      <a:pt x="36" y="14"/>
                      <a:pt x="36" y="14"/>
                    </a:cubicBezTo>
                    <a:cubicBezTo>
                      <a:pt x="37" y="15"/>
                      <a:pt x="38" y="15"/>
                      <a:pt x="39" y="15"/>
                    </a:cubicBezTo>
                    <a:cubicBezTo>
                      <a:pt x="39" y="15"/>
                      <a:pt x="39" y="15"/>
                      <a:pt x="39" y="15"/>
                    </a:cubicBezTo>
                    <a:cubicBezTo>
                      <a:pt x="39" y="15"/>
                      <a:pt x="39" y="15"/>
                      <a:pt x="39" y="15"/>
                    </a:cubicBezTo>
                    <a:cubicBezTo>
                      <a:pt x="39" y="15"/>
                      <a:pt x="39" y="15"/>
                      <a:pt x="39" y="15"/>
                    </a:cubicBezTo>
                    <a:cubicBezTo>
                      <a:pt x="40" y="16"/>
                      <a:pt x="40" y="16"/>
                      <a:pt x="41" y="15"/>
                    </a:cubicBezTo>
                    <a:cubicBezTo>
                      <a:pt x="41" y="15"/>
                      <a:pt x="41" y="15"/>
                      <a:pt x="41" y="15"/>
                    </a:cubicBezTo>
                    <a:cubicBezTo>
                      <a:pt x="41" y="15"/>
                      <a:pt x="41" y="15"/>
                      <a:pt x="41" y="15"/>
                    </a:cubicBezTo>
                    <a:cubicBezTo>
                      <a:pt x="41" y="15"/>
                      <a:pt x="41" y="15"/>
                      <a:pt x="41" y="15"/>
                    </a:cubicBezTo>
                    <a:cubicBezTo>
                      <a:pt x="42" y="15"/>
                      <a:pt x="42" y="15"/>
                      <a:pt x="43" y="15"/>
                    </a:cubicBezTo>
                    <a:cubicBezTo>
                      <a:pt x="43" y="15"/>
                      <a:pt x="43" y="16"/>
                      <a:pt x="43" y="16"/>
                    </a:cubicBezTo>
                    <a:cubicBezTo>
                      <a:pt x="43" y="16"/>
                      <a:pt x="43" y="16"/>
                      <a:pt x="43" y="17"/>
                    </a:cubicBezTo>
                    <a:cubicBezTo>
                      <a:pt x="44" y="17"/>
                      <a:pt x="44" y="17"/>
                      <a:pt x="45" y="17"/>
                    </a:cubicBezTo>
                    <a:cubicBezTo>
                      <a:pt x="45" y="17"/>
                      <a:pt x="45" y="16"/>
                      <a:pt x="44" y="16"/>
                    </a:cubicBezTo>
                    <a:cubicBezTo>
                      <a:pt x="44" y="15"/>
                      <a:pt x="44" y="15"/>
                      <a:pt x="44" y="14"/>
                    </a:cubicBezTo>
                    <a:cubicBezTo>
                      <a:pt x="44" y="14"/>
                      <a:pt x="44" y="14"/>
                      <a:pt x="44" y="14"/>
                    </a:cubicBezTo>
                    <a:cubicBezTo>
                      <a:pt x="43" y="13"/>
                      <a:pt x="42" y="13"/>
                      <a:pt x="41" y="13"/>
                    </a:cubicBezTo>
                    <a:cubicBezTo>
                      <a:pt x="41" y="13"/>
                      <a:pt x="41" y="13"/>
                      <a:pt x="41" y="13"/>
                    </a:cubicBezTo>
                    <a:cubicBezTo>
                      <a:pt x="41" y="13"/>
                      <a:pt x="41" y="13"/>
                      <a:pt x="41" y="13"/>
                    </a:cubicBezTo>
                    <a:cubicBezTo>
                      <a:pt x="41" y="13"/>
                      <a:pt x="41" y="13"/>
                      <a:pt x="41" y="13"/>
                    </a:cubicBezTo>
                    <a:cubicBezTo>
                      <a:pt x="41" y="12"/>
                      <a:pt x="39" y="11"/>
                      <a:pt x="38" y="11"/>
                    </a:cubicBezTo>
                    <a:cubicBezTo>
                      <a:pt x="38" y="11"/>
                      <a:pt x="37" y="10"/>
                      <a:pt x="36" y="10"/>
                    </a:cubicBezTo>
                    <a:cubicBezTo>
                      <a:pt x="36" y="10"/>
                      <a:pt x="36" y="10"/>
                      <a:pt x="35" y="11"/>
                    </a:cubicBezTo>
                    <a:cubicBezTo>
                      <a:pt x="35" y="11"/>
                      <a:pt x="35" y="11"/>
                      <a:pt x="34" y="11"/>
                    </a:cubicBezTo>
                    <a:cubicBezTo>
                      <a:pt x="34" y="10"/>
                      <a:pt x="34" y="10"/>
                      <a:pt x="33" y="10"/>
                    </a:cubicBezTo>
                    <a:cubicBezTo>
                      <a:pt x="33" y="10"/>
                      <a:pt x="33" y="10"/>
                      <a:pt x="33" y="10"/>
                    </a:cubicBezTo>
                    <a:cubicBezTo>
                      <a:pt x="33" y="10"/>
                      <a:pt x="33" y="10"/>
                      <a:pt x="32" y="10"/>
                    </a:cubicBezTo>
                    <a:cubicBezTo>
                      <a:pt x="32" y="10"/>
                      <a:pt x="32" y="10"/>
                      <a:pt x="32" y="10"/>
                    </a:cubicBezTo>
                    <a:cubicBezTo>
                      <a:pt x="32" y="9"/>
                      <a:pt x="32" y="9"/>
                      <a:pt x="32" y="9"/>
                    </a:cubicBezTo>
                    <a:cubicBezTo>
                      <a:pt x="31" y="8"/>
                      <a:pt x="30" y="8"/>
                      <a:pt x="29" y="9"/>
                    </a:cubicBezTo>
                    <a:cubicBezTo>
                      <a:pt x="29" y="9"/>
                      <a:pt x="29" y="9"/>
                      <a:pt x="29" y="9"/>
                    </a:cubicBezTo>
                    <a:cubicBezTo>
                      <a:pt x="29" y="9"/>
                      <a:pt x="29" y="9"/>
                      <a:pt x="29" y="9"/>
                    </a:cubicBezTo>
                    <a:cubicBezTo>
                      <a:pt x="28" y="8"/>
                      <a:pt x="28" y="8"/>
                      <a:pt x="27" y="8"/>
                    </a:cubicBezTo>
                    <a:cubicBezTo>
                      <a:pt x="27" y="8"/>
                      <a:pt x="27" y="7"/>
                      <a:pt x="26" y="7"/>
                    </a:cubicBezTo>
                    <a:cubicBezTo>
                      <a:pt x="26" y="7"/>
                      <a:pt x="25" y="7"/>
                      <a:pt x="24" y="7"/>
                    </a:cubicBezTo>
                    <a:cubicBezTo>
                      <a:pt x="24" y="7"/>
                      <a:pt x="24" y="8"/>
                      <a:pt x="24" y="8"/>
                    </a:cubicBezTo>
                    <a:cubicBezTo>
                      <a:pt x="24" y="8"/>
                      <a:pt x="24" y="8"/>
                      <a:pt x="24" y="8"/>
                    </a:cubicBezTo>
                    <a:cubicBezTo>
                      <a:pt x="24" y="7"/>
                      <a:pt x="24" y="7"/>
                      <a:pt x="24" y="7"/>
                    </a:cubicBezTo>
                    <a:cubicBezTo>
                      <a:pt x="24" y="7"/>
                      <a:pt x="23" y="7"/>
                      <a:pt x="23" y="7"/>
                    </a:cubicBezTo>
                    <a:cubicBezTo>
                      <a:pt x="23" y="7"/>
                      <a:pt x="22" y="7"/>
                      <a:pt x="22" y="7"/>
                    </a:cubicBezTo>
                    <a:cubicBezTo>
                      <a:pt x="22" y="7"/>
                      <a:pt x="22" y="6"/>
                      <a:pt x="22" y="6"/>
                    </a:cubicBezTo>
                    <a:cubicBezTo>
                      <a:pt x="22" y="6"/>
                      <a:pt x="22" y="6"/>
                      <a:pt x="22" y="6"/>
                    </a:cubicBezTo>
                    <a:cubicBezTo>
                      <a:pt x="22" y="6"/>
                      <a:pt x="22" y="6"/>
                      <a:pt x="22" y="6"/>
                    </a:cubicBezTo>
                    <a:cubicBezTo>
                      <a:pt x="21" y="6"/>
                      <a:pt x="21" y="6"/>
                      <a:pt x="20" y="6"/>
                    </a:cubicBezTo>
                    <a:cubicBezTo>
                      <a:pt x="20" y="6"/>
                      <a:pt x="20" y="6"/>
                      <a:pt x="20" y="6"/>
                    </a:cubicBezTo>
                    <a:cubicBezTo>
                      <a:pt x="19" y="5"/>
                      <a:pt x="17" y="4"/>
                      <a:pt x="16" y="5"/>
                    </a:cubicBezTo>
                    <a:cubicBezTo>
                      <a:pt x="16" y="4"/>
                      <a:pt x="16" y="4"/>
                      <a:pt x="15" y="4"/>
                    </a:cubicBezTo>
                    <a:cubicBezTo>
                      <a:pt x="15" y="4"/>
                      <a:pt x="15" y="4"/>
                      <a:pt x="15" y="4"/>
                    </a:cubicBezTo>
                    <a:cubicBezTo>
                      <a:pt x="15" y="4"/>
                      <a:pt x="15" y="4"/>
                      <a:pt x="15" y="4"/>
                    </a:cubicBezTo>
                    <a:cubicBezTo>
                      <a:pt x="14" y="4"/>
                      <a:pt x="14" y="4"/>
                      <a:pt x="13" y="4"/>
                    </a:cubicBezTo>
                    <a:cubicBezTo>
                      <a:pt x="13" y="3"/>
                      <a:pt x="12" y="3"/>
                      <a:pt x="11" y="3"/>
                    </a:cubicBezTo>
                    <a:cubicBezTo>
                      <a:pt x="10" y="3"/>
                      <a:pt x="10" y="3"/>
                      <a:pt x="9" y="3"/>
                    </a:cubicBezTo>
                    <a:cubicBezTo>
                      <a:pt x="9" y="3"/>
                      <a:pt x="9" y="3"/>
                      <a:pt x="8" y="3"/>
                    </a:cubicBezTo>
                    <a:cubicBezTo>
                      <a:pt x="8" y="2"/>
                      <a:pt x="7" y="2"/>
                      <a:pt x="7" y="2"/>
                    </a:cubicBezTo>
                    <a:close/>
                    <a:moveTo>
                      <a:pt x="17" y="7"/>
                    </a:move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lose/>
                    <a:moveTo>
                      <a:pt x="31" y="12"/>
                    </a:moveTo>
                    <a:cubicBezTo>
                      <a:pt x="31" y="12"/>
                      <a:pt x="31" y="12"/>
                      <a:pt x="31" y="12"/>
                    </a:cubicBezTo>
                    <a:cubicBezTo>
                      <a:pt x="31" y="12"/>
                      <a:pt x="31" y="12"/>
                      <a:pt x="31" y="12"/>
                    </a:cubicBezTo>
                    <a:cubicBezTo>
                      <a:pt x="31" y="12"/>
                      <a:pt x="31" y="12"/>
                      <a:pt x="31" y="12"/>
                    </a:cubicBezTo>
                    <a:close/>
                    <a:moveTo>
                      <a:pt x="8" y="3"/>
                    </a:moveTo>
                    <a:cubicBezTo>
                      <a:pt x="8" y="3"/>
                      <a:pt x="8" y="3"/>
                      <a:pt x="8" y="3"/>
                    </a:cubicBezTo>
                    <a:cubicBezTo>
                      <a:pt x="8" y="3"/>
                      <a:pt x="8" y="3"/>
                      <a:pt x="8" y="3"/>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28"/>
              <p:cNvSpPr>
                <a:spLocks/>
              </p:cNvSpPr>
              <p:nvPr/>
            </p:nvSpPr>
            <p:spPr bwMode="auto">
              <a:xfrm>
                <a:off x="4286" y="1226"/>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0"/>
                      <a:pt x="1" y="0"/>
                      <a:pt x="1" y="0"/>
                    </a:cubicBezTo>
                    <a:cubicBezTo>
                      <a:pt x="1" y="0"/>
                      <a:pt x="0" y="0"/>
                      <a:pt x="0" y="0"/>
                    </a:cubicBezTo>
                    <a:cubicBezTo>
                      <a:pt x="0" y="0"/>
                      <a:pt x="0" y="0"/>
                      <a:pt x="0" y="0"/>
                    </a:cubicBezTo>
                    <a:cubicBezTo>
                      <a:pt x="0" y="0"/>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29"/>
              <p:cNvSpPr>
                <a:spLocks/>
              </p:cNvSpPr>
              <p:nvPr/>
            </p:nvSpPr>
            <p:spPr bwMode="auto">
              <a:xfrm>
                <a:off x="2894" y="1396"/>
                <a:ext cx="4" cy="4"/>
              </a:xfrm>
              <a:custGeom>
                <a:avLst/>
                <a:gdLst>
                  <a:gd name="T0" fmla="*/ 0 w 1"/>
                  <a:gd name="T1" fmla="*/ 1 h 1"/>
                  <a:gd name="T2" fmla="*/ 1 w 1"/>
                  <a:gd name="T3" fmla="*/ 0 h 1"/>
                  <a:gd name="T4" fmla="*/ 1 w 1"/>
                  <a:gd name="T5" fmla="*/ 0 h 1"/>
                  <a:gd name="T6" fmla="*/ 0 w 1"/>
                  <a:gd name="T7" fmla="*/ 0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1" y="1"/>
                      <a:pt x="1" y="1"/>
                      <a:pt x="1" y="0"/>
                    </a:cubicBezTo>
                    <a:cubicBezTo>
                      <a:pt x="1" y="0"/>
                      <a:pt x="1" y="0"/>
                      <a:pt x="1" y="0"/>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30"/>
              <p:cNvSpPr>
                <a:spLocks/>
              </p:cNvSpPr>
              <p:nvPr/>
            </p:nvSpPr>
            <p:spPr bwMode="auto">
              <a:xfrm>
                <a:off x="4786" y="1476"/>
                <a:ext cx="4" cy="4"/>
              </a:xfrm>
              <a:custGeom>
                <a:avLst/>
                <a:gdLst>
                  <a:gd name="T0" fmla="*/ 0 w 1"/>
                  <a:gd name="T1" fmla="*/ 1 h 1"/>
                  <a:gd name="T2" fmla="*/ 1 w 1"/>
                  <a:gd name="T3" fmla="*/ 1 h 1"/>
                  <a:gd name="T4" fmla="*/ 0 w 1"/>
                  <a:gd name="T5" fmla="*/ 0 h 1"/>
                  <a:gd name="T6" fmla="*/ 0 w 1"/>
                  <a:gd name="T7" fmla="*/ 0 h 1"/>
                  <a:gd name="T8" fmla="*/ 0 w 1"/>
                  <a:gd name="T9" fmla="*/ 1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1" y="1"/>
                      <a:pt x="1" y="1"/>
                      <a:pt x="1" y="1"/>
                    </a:cubicBezTo>
                    <a:cubicBezTo>
                      <a:pt x="1" y="1"/>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31"/>
              <p:cNvSpPr>
                <a:spLocks/>
              </p:cNvSpPr>
              <p:nvPr/>
            </p:nvSpPr>
            <p:spPr bwMode="auto">
              <a:xfrm>
                <a:off x="4992" y="1525"/>
                <a:ext cx="12" cy="8"/>
              </a:xfrm>
              <a:custGeom>
                <a:avLst/>
                <a:gdLst>
                  <a:gd name="T0" fmla="*/ 0 w 3"/>
                  <a:gd name="T1" fmla="*/ 1 h 2"/>
                  <a:gd name="T2" fmla="*/ 0 w 3"/>
                  <a:gd name="T3" fmla="*/ 1 h 2"/>
                  <a:gd name="T4" fmla="*/ 0 w 3"/>
                  <a:gd name="T5" fmla="*/ 2 h 2"/>
                  <a:gd name="T6" fmla="*/ 0 w 3"/>
                  <a:gd name="T7" fmla="*/ 2 h 2"/>
                  <a:gd name="T8" fmla="*/ 1 w 3"/>
                  <a:gd name="T9" fmla="*/ 2 h 2"/>
                  <a:gd name="T10" fmla="*/ 1 w 3"/>
                  <a:gd name="T11" fmla="*/ 2 h 2"/>
                  <a:gd name="T12" fmla="*/ 2 w 3"/>
                  <a:gd name="T13" fmla="*/ 1 h 2"/>
                  <a:gd name="T14" fmla="*/ 2 w 3"/>
                  <a:gd name="T15" fmla="*/ 1 h 2"/>
                  <a:gd name="T16" fmla="*/ 0 w 3"/>
                  <a:gd name="T17" fmla="*/ 1 h 2"/>
                  <a:gd name="T18" fmla="*/ 0 w 3"/>
                  <a:gd name="T19" fmla="*/ 1 h 2"/>
                  <a:gd name="T20" fmla="*/ 0 w 3"/>
                  <a:gd name="T21" fmla="*/ 1 h 2"/>
                  <a:gd name="T22" fmla="*/ 0 w 3"/>
                  <a:gd name="T2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2">
                    <a:moveTo>
                      <a:pt x="0" y="1"/>
                    </a:moveTo>
                    <a:cubicBezTo>
                      <a:pt x="0" y="1"/>
                      <a:pt x="0" y="1"/>
                      <a:pt x="0" y="1"/>
                    </a:cubicBezTo>
                    <a:cubicBezTo>
                      <a:pt x="0" y="2"/>
                      <a:pt x="0" y="2"/>
                      <a:pt x="0" y="2"/>
                    </a:cubicBezTo>
                    <a:cubicBezTo>
                      <a:pt x="0" y="2"/>
                      <a:pt x="0" y="2"/>
                      <a:pt x="0" y="2"/>
                    </a:cubicBezTo>
                    <a:cubicBezTo>
                      <a:pt x="1" y="2"/>
                      <a:pt x="1" y="2"/>
                      <a:pt x="1" y="2"/>
                    </a:cubicBezTo>
                    <a:cubicBezTo>
                      <a:pt x="1" y="2"/>
                      <a:pt x="1" y="2"/>
                      <a:pt x="1" y="2"/>
                    </a:cubicBezTo>
                    <a:cubicBezTo>
                      <a:pt x="3" y="2"/>
                      <a:pt x="3" y="1"/>
                      <a:pt x="2" y="1"/>
                    </a:cubicBezTo>
                    <a:cubicBezTo>
                      <a:pt x="2" y="1"/>
                      <a:pt x="2" y="1"/>
                      <a:pt x="2" y="1"/>
                    </a:cubicBezTo>
                    <a:cubicBezTo>
                      <a:pt x="1" y="0"/>
                      <a:pt x="1"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32"/>
              <p:cNvSpPr>
                <a:spLocks noEditPoints="1"/>
              </p:cNvSpPr>
              <p:nvPr/>
            </p:nvSpPr>
            <p:spPr bwMode="auto">
              <a:xfrm>
                <a:off x="4992" y="1682"/>
                <a:ext cx="8" cy="12"/>
              </a:xfrm>
              <a:custGeom>
                <a:avLst/>
                <a:gdLst>
                  <a:gd name="T0" fmla="*/ 2 w 2"/>
                  <a:gd name="T1" fmla="*/ 1 h 3"/>
                  <a:gd name="T2" fmla="*/ 2 w 2"/>
                  <a:gd name="T3" fmla="*/ 1 h 3"/>
                  <a:gd name="T4" fmla="*/ 1 w 2"/>
                  <a:gd name="T5" fmla="*/ 1 h 3"/>
                  <a:gd name="T6" fmla="*/ 1 w 2"/>
                  <a:gd name="T7" fmla="*/ 0 h 3"/>
                  <a:gd name="T8" fmla="*/ 0 w 2"/>
                  <a:gd name="T9" fmla="*/ 0 h 3"/>
                  <a:gd name="T10" fmla="*/ 0 w 2"/>
                  <a:gd name="T11" fmla="*/ 1 h 3"/>
                  <a:gd name="T12" fmla="*/ 0 w 2"/>
                  <a:gd name="T13" fmla="*/ 1 h 3"/>
                  <a:gd name="T14" fmla="*/ 0 w 2"/>
                  <a:gd name="T15" fmla="*/ 1 h 3"/>
                  <a:gd name="T16" fmla="*/ 0 w 2"/>
                  <a:gd name="T17" fmla="*/ 2 h 3"/>
                  <a:gd name="T18" fmla="*/ 2 w 2"/>
                  <a:gd name="T19" fmla="*/ 1 h 3"/>
                  <a:gd name="T20" fmla="*/ 0 w 2"/>
                  <a:gd name="T21" fmla="*/ 1 h 3"/>
                  <a:gd name="T22" fmla="*/ 0 w 2"/>
                  <a:gd name="T23" fmla="*/ 1 h 3"/>
                  <a:gd name="T24" fmla="*/ 0 w 2"/>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3">
                    <a:moveTo>
                      <a:pt x="2" y="1"/>
                    </a:moveTo>
                    <a:cubicBezTo>
                      <a:pt x="2" y="1"/>
                      <a:pt x="2" y="1"/>
                      <a:pt x="2" y="1"/>
                    </a:cubicBezTo>
                    <a:cubicBezTo>
                      <a:pt x="2" y="1"/>
                      <a:pt x="1" y="1"/>
                      <a:pt x="1" y="1"/>
                    </a:cubicBezTo>
                    <a:cubicBezTo>
                      <a:pt x="1" y="1"/>
                      <a:pt x="1" y="1"/>
                      <a:pt x="1" y="0"/>
                    </a:cubicBezTo>
                    <a:cubicBezTo>
                      <a:pt x="1" y="0"/>
                      <a:pt x="1" y="0"/>
                      <a:pt x="0" y="0"/>
                    </a:cubicBezTo>
                    <a:cubicBezTo>
                      <a:pt x="0" y="1"/>
                      <a:pt x="0" y="1"/>
                      <a:pt x="0" y="1"/>
                    </a:cubicBezTo>
                    <a:cubicBezTo>
                      <a:pt x="0" y="1"/>
                      <a:pt x="0" y="1"/>
                      <a:pt x="0" y="1"/>
                    </a:cubicBezTo>
                    <a:cubicBezTo>
                      <a:pt x="0" y="1"/>
                      <a:pt x="0" y="1"/>
                      <a:pt x="0" y="1"/>
                    </a:cubicBezTo>
                    <a:cubicBezTo>
                      <a:pt x="0" y="1"/>
                      <a:pt x="0" y="2"/>
                      <a:pt x="0" y="2"/>
                    </a:cubicBezTo>
                    <a:cubicBezTo>
                      <a:pt x="1" y="3"/>
                      <a:pt x="1" y="3"/>
                      <a:pt x="2" y="1"/>
                    </a:cubicBezTo>
                    <a:close/>
                    <a:moveTo>
                      <a:pt x="0" y="1"/>
                    </a:move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33"/>
              <p:cNvSpPr>
                <a:spLocks/>
              </p:cNvSpPr>
              <p:nvPr/>
            </p:nvSpPr>
            <p:spPr bwMode="auto">
              <a:xfrm>
                <a:off x="5040" y="1751"/>
                <a:ext cx="4" cy="8"/>
              </a:xfrm>
              <a:custGeom>
                <a:avLst/>
                <a:gdLst>
                  <a:gd name="T0" fmla="*/ 0 w 1"/>
                  <a:gd name="T1" fmla="*/ 0 h 2"/>
                  <a:gd name="T2" fmla="*/ 1 w 1"/>
                  <a:gd name="T3" fmla="*/ 2 h 2"/>
                  <a:gd name="T4" fmla="*/ 1 w 1"/>
                  <a:gd name="T5" fmla="*/ 1 h 2"/>
                  <a:gd name="T6" fmla="*/ 0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0" y="1"/>
                      <a:pt x="1" y="2"/>
                    </a:cubicBezTo>
                    <a:cubicBezTo>
                      <a:pt x="1" y="1"/>
                      <a:pt x="1" y="1"/>
                      <a:pt x="1" y="1"/>
                    </a:cubicBezTo>
                    <a:cubicBezTo>
                      <a:pt x="1" y="1"/>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34"/>
              <p:cNvSpPr>
                <a:spLocks/>
              </p:cNvSpPr>
              <p:nvPr/>
            </p:nvSpPr>
            <p:spPr bwMode="auto">
              <a:xfrm>
                <a:off x="5177" y="1851"/>
                <a:ext cx="4" cy="4"/>
              </a:xfrm>
              <a:custGeom>
                <a:avLst/>
                <a:gdLst>
                  <a:gd name="T0" fmla="*/ 1 w 1"/>
                  <a:gd name="T1" fmla="*/ 1 h 1"/>
                  <a:gd name="T2" fmla="*/ 1 w 1"/>
                  <a:gd name="T3" fmla="*/ 1 h 1"/>
                  <a:gd name="T4" fmla="*/ 1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1"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35"/>
              <p:cNvSpPr>
                <a:spLocks/>
              </p:cNvSpPr>
              <p:nvPr/>
            </p:nvSpPr>
            <p:spPr bwMode="auto">
              <a:xfrm>
                <a:off x="5161" y="1928"/>
                <a:ext cx="8" cy="12"/>
              </a:xfrm>
              <a:custGeom>
                <a:avLst/>
                <a:gdLst>
                  <a:gd name="T0" fmla="*/ 0 w 2"/>
                  <a:gd name="T1" fmla="*/ 2 h 3"/>
                  <a:gd name="T2" fmla="*/ 1 w 2"/>
                  <a:gd name="T3" fmla="*/ 3 h 3"/>
                  <a:gd name="T4" fmla="*/ 1 w 2"/>
                  <a:gd name="T5" fmla="*/ 3 h 3"/>
                  <a:gd name="T6" fmla="*/ 1 w 2"/>
                  <a:gd name="T7" fmla="*/ 3 h 3"/>
                  <a:gd name="T8" fmla="*/ 1 w 2"/>
                  <a:gd name="T9" fmla="*/ 1 h 3"/>
                  <a:gd name="T10" fmla="*/ 0 w 2"/>
                  <a:gd name="T11" fmla="*/ 1 h 3"/>
                  <a:gd name="T12" fmla="*/ 0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0" y="2"/>
                    </a:moveTo>
                    <a:cubicBezTo>
                      <a:pt x="0" y="2"/>
                      <a:pt x="1" y="2"/>
                      <a:pt x="1" y="3"/>
                    </a:cubicBezTo>
                    <a:cubicBezTo>
                      <a:pt x="1" y="3"/>
                      <a:pt x="1" y="3"/>
                      <a:pt x="1" y="3"/>
                    </a:cubicBezTo>
                    <a:cubicBezTo>
                      <a:pt x="1" y="3"/>
                      <a:pt x="1" y="3"/>
                      <a:pt x="1" y="3"/>
                    </a:cubicBezTo>
                    <a:cubicBezTo>
                      <a:pt x="2" y="2"/>
                      <a:pt x="2" y="2"/>
                      <a:pt x="1" y="1"/>
                    </a:cubicBezTo>
                    <a:cubicBezTo>
                      <a:pt x="1" y="1"/>
                      <a:pt x="1" y="0"/>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36"/>
              <p:cNvSpPr>
                <a:spLocks/>
              </p:cNvSpPr>
              <p:nvPr/>
            </p:nvSpPr>
            <p:spPr bwMode="auto">
              <a:xfrm>
                <a:off x="5145" y="1997"/>
                <a:ext cx="8" cy="8"/>
              </a:xfrm>
              <a:custGeom>
                <a:avLst/>
                <a:gdLst>
                  <a:gd name="T0" fmla="*/ 1 w 2"/>
                  <a:gd name="T1" fmla="*/ 2 h 2"/>
                  <a:gd name="T2" fmla="*/ 2 w 2"/>
                  <a:gd name="T3" fmla="*/ 1 h 2"/>
                  <a:gd name="T4" fmla="*/ 1 w 2"/>
                  <a:gd name="T5" fmla="*/ 0 h 2"/>
                  <a:gd name="T6" fmla="*/ 1 w 2"/>
                  <a:gd name="T7" fmla="*/ 1 h 2"/>
                  <a:gd name="T8" fmla="*/ 1 w 2"/>
                  <a:gd name="T9" fmla="*/ 1 h 2"/>
                  <a:gd name="T10" fmla="*/ 1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1" y="2"/>
                    </a:moveTo>
                    <a:cubicBezTo>
                      <a:pt x="1" y="1"/>
                      <a:pt x="2" y="1"/>
                      <a:pt x="2" y="1"/>
                    </a:cubicBezTo>
                    <a:cubicBezTo>
                      <a:pt x="1" y="1"/>
                      <a:pt x="1" y="1"/>
                      <a:pt x="1" y="0"/>
                    </a:cubicBezTo>
                    <a:cubicBezTo>
                      <a:pt x="1" y="0"/>
                      <a:pt x="1" y="1"/>
                      <a:pt x="1" y="1"/>
                    </a:cubicBezTo>
                    <a:cubicBezTo>
                      <a:pt x="0" y="1"/>
                      <a:pt x="0" y="1"/>
                      <a:pt x="1" y="1"/>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37"/>
              <p:cNvSpPr>
                <a:spLocks/>
              </p:cNvSpPr>
              <p:nvPr/>
            </p:nvSpPr>
            <p:spPr bwMode="auto">
              <a:xfrm>
                <a:off x="5242" y="2057"/>
                <a:ext cx="8" cy="8"/>
              </a:xfrm>
              <a:custGeom>
                <a:avLst/>
                <a:gdLst>
                  <a:gd name="T0" fmla="*/ 1 w 2"/>
                  <a:gd name="T1" fmla="*/ 1 h 2"/>
                  <a:gd name="T2" fmla="*/ 1 w 2"/>
                  <a:gd name="T3" fmla="*/ 1 h 2"/>
                  <a:gd name="T4" fmla="*/ 0 w 2"/>
                  <a:gd name="T5" fmla="*/ 1 h 2"/>
                  <a:gd name="T6" fmla="*/ 0 w 2"/>
                  <a:gd name="T7" fmla="*/ 2 h 2"/>
                  <a:gd name="T8" fmla="*/ 1 w 2"/>
                  <a:gd name="T9" fmla="*/ 2 h 2"/>
                  <a:gd name="T10" fmla="*/ 1 w 2"/>
                  <a:gd name="T11" fmla="*/ 2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1"/>
                      <a:pt x="1" y="1"/>
                      <a:pt x="1" y="1"/>
                    </a:cubicBezTo>
                    <a:cubicBezTo>
                      <a:pt x="1" y="0"/>
                      <a:pt x="1" y="0"/>
                      <a:pt x="0" y="1"/>
                    </a:cubicBezTo>
                    <a:cubicBezTo>
                      <a:pt x="0" y="1"/>
                      <a:pt x="0" y="1"/>
                      <a:pt x="0" y="2"/>
                    </a:cubicBezTo>
                    <a:cubicBezTo>
                      <a:pt x="0" y="2"/>
                      <a:pt x="0" y="2"/>
                      <a:pt x="1" y="2"/>
                    </a:cubicBezTo>
                    <a:cubicBezTo>
                      <a:pt x="1" y="2"/>
                      <a:pt x="1" y="2"/>
                      <a:pt x="1" y="2"/>
                    </a:cubicBezTo>
                    <a:cubicBezTo>
                      <a:pt x="1" y="2"/>
                      <a:pt x="2"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38"/>
              <p:cNvSpPr>
                <a:spLocks/>
              </p:cNvSpPr>
              <p:nvPr/>
            </p:nvSpPr>
            <p:spPr bwMode="auto">
              <a:xfrm>
                <a:off x="2458" y="2146"/>
                <a:ext cx="8" cy="8"/>
              </a:xfrm>
              <a:custGeom>
                <a:avLst/>
                <a:gdLst>
                  <a:gd name="T0" fmla="*/ 1 w 2"/>
                  <a:gd name="T1" fmla="*/ 0 h 2"/>
                  <a:gd name="T2" fmla="*/ 1 w 2"/>
                  <a:gd name="T3" fmla="*/ 1 h 2"/>
                  <a:gd name="T4" fmla="*/ 0 w 2"/>
                  <a:gd name="T5" fmla="*/ 2 h 2"/>
                  <a:gd name="T6" fmla="*/ 2 w 2"/>
                  <a:gd name="T7" fmla="*/ 1 h 2"/>
                  <a:gd name="T8" fmla="*/ 2 w 2"/>
                  <a:gd name="T9" fmla="*/ 1 h 2"/>
                  <a:gd name="T10" fmla="*/ 2 w 2"/>
                  <a:gd name="T11" fmla="*/ 0 h 2"/>
                  <a:gd name="T12" fmla="*/ 1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0"/>
                    </a:moveTo>
                    <a:cubicBezTo>
                      <a:pt x="1" y="0"/>
                      <a:pt x="1" y="0"/>
                      <a:pt x="1" y="1"/>
                    </a:cubicBezTo>
                    <a:cubicBezTo>
                      <a:pt x="0" y="1"/>
                      <a:pt x="0" y="1"/>
                      <a:pt x="0" y="2"/>
                    </a:cubicBezTo>
                    <a:cubicBezTo>
                      <a:pt x="1" y="2"/>
                      <a:pt x="1" y="2"/>
                      <a:pt x="2" y="1"/>
                    </a:cubicBezTo>
                    <a:cubicBezTo>
                      <a:pt x="2" y="1"/>
                      <a:pt x="2" y="1"/>
                      <a:pt x="2" y="1"/>
                    </a:cubicBezTo>
                    <a:cubicBezTo>
                      <a:pt x="2" y="1"/>
                      <a:pt x="2" y="0"/>
                      <a:pt x="2"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39"/>
              <p:cNvSpPr>
                <a:spLocks/>
              </p:cNvSpPr>
              <p:nvPr/>
            </p:nvSpPr>
            <p:spPr bwMode="auto">
              <a:xfrm>
                <a:off x="5222" y="2150"/>
                <a:ext cx="4" cy="8"/>
              </a:xfrm>
              <a:custGeom>
                <a:avLst/>
                <a:gdLst>
                  <a:gd name="T0" fmla="*/ 0 w 1"/>
                  <a:gd name="T1" fmla="*/ 1 h 2"/>
                  <a:gd name="T2" fmla="*/ 1 w 1"/>
                  <a:gd name="T3" fmla="*/ 1 h 2"/>
                  <a:gd name="T4" fmla="*/ 1 w 1"/>
                  <a:gd name="T5" fmla="*/ 1 h 2"/>
                  <a:gd name="T6" fmla="*/ 0 w 1"/>
                  <a:gd name="T7" fmla="*/ 0 h 2"/>
                  <a:gd name="T8" fmla="*/ 0 w 1"/>
                  <a:gd name="T9" fmla="*/ 1 h 2"/>
                  <a:gd name="T10" fmla="*/ 0 w 1"/>
                  <a:gd name="T11" fmla="*/ 1 h 2"/>
                </a:gdLst>
                <a:ahLst/>
                <a:cxnLst>
                  <a:cxn ang="0">
                    <a:pos x="T0" y="T1"/>
                  </a:cxn>
                  <a:cxn ang="0">
                    <a:pos x="T2" y="T3"/>
                  </a:cxn>
                  <a:cxn ang="0">
                    <a:pos x="T4" y="T5"/>
                  </a:cxn>
                  <a:cxn ang="0">
                    <a:pos x="T6" y="T7"/>
                  </a:cxn>
                  <a:cxn ang="0">
                    <a:pos x="T8" y="T9"/>
                  </a:cxn>
                  <a:cxn ang="0">
                    <a:pos x="T10" y="T11"/>
                  </a:cxn>
                </a:cxnLst>
                <a:rect l="0" t="0" r="r" b="b"/>
                <a:pathLst>
                  <a:path w="1" h="2">
                    <a:moveTo>
                      <a:pt x="0" y="1"/>
                    </a:moveTo>
                    <a:cubicBezTo>
                      <a:pt x="0" y="2"/>
                      <a:pt x="0" y="2"/>
                      <a:pt x="1" y="1"/>
                    </a:cubicBezTo>
                    <a:cubicBezTo>
                      <a:pt x="1" y="1"/>
                      <a:pt x="1" y="1"/>
                      <a:pt x="1" y="1"/>
                    </a:cubicBezTo>
                    <a:cubicBezTo>
                      <a:pt x="1"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40"/>
              <p:cNvSpPr>
                <a:spLocks/>
              </p:cNvSpPr>
              <p:nvPr/>
            </p:nvSpPr>
            <p:spPr bwMode="auto">
              <a:xfrm>
                <a:off x="2454" y="2166"/>
                <a:ext cx="8" cy="8"/>
              </a:xfrm>
              <a:custGeom>
                <a:avLst/>
                <a:gdLst>
                  <a:gd name="T0" fmla="*/ 1 w 2"/>
                  <a:gd name="T1" fmla="*/ 0 h 2"/>
                  <a:gd name="T2" fmla="*/ 0 w 2"/>
                  <a:gd name="T3" fmla="*/ 1 h 2"/>
                  <a:gd name="T4" fmla="*/ 0 w 2"/>
                  <a:gd name="T5" fmla="*/ 1 h 2"/>
                  <a:gd name="T6" fmla="*/ 1 w 2"/>
                  <a:gd name="T7" fmla="*/ 1 h 2"/>
                  <a:gd name="T8" fmla="*/ 1 w 2"/>
                  <a:gd name="T9" fmla="*/ 1 h 2"/>
                  <a:gd name="T10" fmla="*/ 2 w 2"/>
                  <a:gd name="T11" fmla="*/ 1 h 2"/>
                  <a:gd name="T12" fmla="*/ 2 w 2"/>
                  <a:gd name="T13" fmla="*/ 0 h 2"/>
                  <a:gd name="T14" fmla="*/ 1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1" y="0"/>
                    </a:moveTo>
                    <a:cubicBezTo>
                      <a:pt x="1" y="0"/>
                      <a:pt x="1" y="0"/>
                      <a:pt x="0" y="1"/>
                    </a:cubicBezTo>
                    <a:cubicBezTo>
                      <a:pt x="0" y="1"/>
                      <a:pt x="0" y="1"/>
                      <a:pt x="0" y="1"/>
                    </a:cubicBezTo>
                    <a:cubicBezTo>
                      <a:pt x="1" y="2"/>
                      <a:pt x="1" y="2"/>
                      <a:pt x="1" y="1"/>
                    </a:cubicBezTo>
                    <a:cubicBezTo>
                      <a:pt x="1" y="1"/>
                      <a:pt x="1" y="1"/>
                      <a:pt x="1" y="1"/>
                    </a:cubicBezTo>
                    <a:cubicBezTo>
                      <a:pt x="1" y="1"/>
                      <a:pt x="1" y="1"/>
                      <a:pt x="2" y="1"/>
                    </a:cubicBezTo>
                    <a:cubicBezTo>
                      <a:pt x="2" y="1"/>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41"/>
              <p:cNvSpPr>
                <a:spLocks/>
              </p:cNvSpPr>
              <p:nvPr/>
            </p:nvSpPr>
            <p:spPr bwMode="auto">
              <a:xfrm>
                <a:off x="2571" y="2247"/>
                <a:ext cx="4" cy="4"/>
              </a:xfrm>
              <a:custGeom>
                <a:avLst/>
                <a:gdLst>
                  <a:gd name="T0" fmla="*/ 1 w 1"/>
                  <a:gd name="T1" fmla="*/ 1 h 1"/>
                  <a:gd name="T2" fmla="*/ 1 w 1"/>
                  <a:gd name="T3" fmla="*/ 0 h 1"/>
                  <a:gd name="T4" fmla="*/ 0 w 1"/>
                  <a:gd name="T5" fmla="*/ 0 h 1"/>
                  <a:gd name="T6" fmla="*/ 0 w 1"/>
                  <a:gd name="T7" fmla="*/ 0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0"/>
                      <a:pt x="1" y="0"/>
                      <a:pt x="1" y="0"/>
                    </a:cubicBezTo>
                    <a:cubicBezTo>
                      <a:pt x="1" y="0"/>
                      <a:pt x="0" y="0"/>
                      <a:pt x="0" y="0"/>
                    </a:cubicBezTo>
                    <a:cubicBezTo>
                      <a:pt x="0" y="0"/>
                      <a:pt x="0" y="0"/>
                      <a:pt x="0" y="0"/>
                    </a:cubicBezTo>
                    <a:cubicBezTo>
                      <a:pt x="0" y="0"/>
                      <a:pt x="0" y="1"/>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42"/>
              <p:cNvSpPr>
                <a:spLocks/>
              </p:cNvSpPr>
              <p:nvPr/>
            </p:nvSpPr>
            <p:spPr bwMode="auto">
              <a:xfrm>
                <a:off x="2563" y="2509"/>
                <a:ext cx="8" cy="16"/>
              </a:xfrm>
              <a:custGeom>
                <a:avLst/>
                <a:gdLst>
                  <a:gd name="T0" fmla="*/ 2 w 2"/>
                  <a:gd name="T1" fmla="*/ 3 h 4"/>
                  <a:gd name="T2" fmla="*/ 1 w 2"/>
                  <a:gd name="T3" fmla="*/ 3 h 4"/>
                  <a:gd name="T4" fmla="*/ 1 w 2"/>
                  <a:gd name="T5" fmla="*/ 2 h 4"/>
                  <a:gd name="T6" fmla="*/ 1 w 2"/>
                  <a:gd name="T7" fmla="*/ 2 h 4"/>
                  <a:gd name="T8" fmla="*/ 1 w 2"/>
                  <a:gd name="T9" fmla="*/ 0 h 4"/>
                  <a:gd name="T10" fmla="*/ 1 w 2"/>
                  <a:gd name="T11" fmla="*/ 0 h 4"/>
                  <a:gd name="T12" fmla="*/ 0 w 2"/>
                  <a:gd name="T13" fmla="*/ 1 h 4"/>
                  <a:gd name="T14" fmla="*/ 0 w 2"/>
                  <a:gd name="T15" fmla="*/ 1 h 4"/>
                  <a:gd name="T16" fmla="*/ 1 w 2"/>
                  <a:gd name="T17" fmla="*/ 2 h 4"/>
                  <a:gd name="T18" fmla="*/ 1 w 2"/>
                  <a:gd name="T19" fmla="*/ 2 h 4"/>
                  <a:gd name="T20" fmla="*/ 1 w 2"/>
                  <a:gd name="T21" fmla="*/ 3 h 4"/>
                  <a:gd name="T22" fmla="*/ 1 w 2"/>
                  <a:gd name="T23" fmla="*/ 3 h 4"/>
                  <a:gd name="T24" fmla="*/ 1 w 2"/>
                  <a:gd name="T25" fmla="*/ 3 h 4"/>
                  <a:gd name="T26" fmla="*/ 1 w 2"/>
                  <a:gd name="T27" fmla="*/ 3 h 4"/>
                  <a:gd name="T28" fmla="*/ 1 w 2"/>
                  <a:gd name="T29" fmla="*/ 4 h 4"/>
                  <a:gd name="T30" fmla="*/ 2 w 2"/>
                  <a:gd name="T31" fmla="*/ 4 h 4"/>
                  <a:gd name="T32" fmla="*/ 2 w 2"/>
                  <a:gd name="T33"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 h="4">
                    <a:moveTo>
                      <a:pt x="2" y="3"/>
                    </a:moveTo>
                    <a:cubicBezTo>
                      <a:pt x="2" y="3"/>
                      <a:pt x="2" y="3"/>
                      <a:pt x="1" y="3"/>
                    </a:cubicBezTo>
                    <a:cubicBezTo>
                      <a:pt x="1" y="2"/>
                      <a:pt x="1" y="2"/>
                      <a:pt x="1" y="2"/>
                    </a:cubicBezTo>
                    <a:cubicBezTo>
                      <a:pt x="1" y="2"/>
                      <a:pt x="1" y="2"/>
                      <a:pt x="1" y="2"/>
                    </a:cubicBezTo>
                    <a:cubicBezTo>
                      <a:pt x="2" y="1"/>
                      <a:pt x="2" y="0"/>
                      <a:pt x="1" y="0"/>
                    </a:cubicBezTo>
                    <a:cubicBezTo>
                      <a:pt x="1" y="0"/>
                      <a:pt x="1" y="0"/>
                      <a:pt x="1" y="0"/>
                    </a:cubicBezTo>
                    <a:cubicBezTo>
                      <a:pt x="1" y="0"/>
                      <a:pt x="0" y="0"/>
                      <a:pt x="0" y="1"/>
                    </a:cubicBezTo>
                    <a:cubicBezTo>
                      <a:pt x="0" y="1"/>
                      <a:pt x="0" y="1"/>
                      <a:pt x="0" y="1"/>
                    </a:cubicBezTo>
                    <a:cubicBezTo>
                      <a:pt x="0" y="1"/>
                      <a:pt x="0" y="2"/>
                      <a:pt x="1" y="2"/>
                    </a:cubicBezTo>
                    <a:cubicBezTo>
                      <a:pt x="1" y="2"/>
                      <a:pt x="1" y="2"/>
                      <a:pt x="1" y="2"/>
                    </a:cubicBezTo>
                    <a:cubicBezTo>
                      <a:pt x="1" y="2"/>
                      <a:pt x="1" y="2"/>
                      <a:pt x="1" y="3"/>
                    </a:cubicBezTo>
                    <a:cubicBezTo>
                      <a:pt x="1" y="3"/>
                      <a:pt x="1" y="3"/>
                      <a:pt x="1" y="3"/>
                    </a:cubicBezTo>
                    <a:cubicBezTo>
                      <a:pt x="1" y="3"/>
                      <a:pt x="1" y="3"/>
                      <a:pt x="1" y="3"/>
                    </a:cubicBezTo>
                    <a:cubicBezTo>
                      <a:pt x="1" y="3"/>
                      <a:pt x="1" y="3"/>
                      <a:pt x="1" y="3"/>
                    </a:cubicBezTo>
                    <a:cubicBezTo>
                      <a:pt x="1" y="4"/>
                      <a:pt x="1" y="4"/>
                      <a:pt x="1" y="4"/>
                    </a:cubicBezTo>
                    <a:cubicBezTo>
                      <a:pt x="1" y="4"/>
                      <a:pt x="2" y="4"/>
                      <a:pt x="2" y="4"/>
                    </a:cubicBezTo>
                    <a:cubicBezTo>
                      <a:pt x="2" y="4"/>
                      <a:pt x="2"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43"/>
              <p:cNvSpPr>
                <a:spLocks/>
              </p:cNvSpPr>
              <p:nvPr/>
            </p:nvSpPr>
            <p:spPr bwMode="auto">
              <a:xfrm>
                <a:off x="2608" y="252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44"/>
              <p:cNvSpPr>
                <a:spLocks/>
              </p:cNvSpPr>
              <p:nvPr/>
            </p:nvSpPr>
            <p:spPr bwMode="auto">
              <a:xfrm>
                <a:off x="2591" y="2674"/>
                <a:ext cx="13" cy="13"/>
              </a:xfrm>
              <a:custGeom>
                <a:avLst/>
                <a:gdLst>
                  <a:gd name="T0" fmla="*/ 2 w 3"/>
                  <a:gd name="T1" fmla="*/ 3 h 3"/>
                  <a:gd name="T2" fmla="*/ 2 w 3"/>
                  <a:gd name="T3" fmla="*/ 2 h 3"/>
                  <a:gd name="T4" fmla="*/ 2 w 3"/>
                  <a:gd name="T5" fmla="*/ 2 h 3"/>
                  <a:gd name="T6" fmla="*/ 1 w 3"/>
                  <a:gd name="T7" fmla="*/ 0 h 3"/>
                  <a:gd name="T8" fmla="*/ 1 w 3"/>
                  <a:gd name="T9" fmla="*/ 0 h 3"/>
                  <a:gd name="T10" fmla="*/ 1 w 3"/>
                  <a:gd name="T11" fmla="*/ 2 h 3"/>
                  <a:gd name="T12" fmla="*/ 1 w 3"/>
                  <a:gd name="T13" fmla="*/ 2 h 3"/>
                  <a:gd name="T14" fmla="*/ 2 w 3"/>
                  <a:gd name="T15" fmla="*/ 3 h 3"/>
                  <a:gd name="T16" fmla="*/ 2 w 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3"/>
                    </a:moveTo>
                    <a:cubicBezTo>
                      <a:pt x="3" y="2"/>
                      <a:pt x="3" y="2"/>
                      <a:pt x="2" y="2"/>
                    </a:cubicBezTo>
                    <a:cubicBezTo>
                      <a:pt x="2" y="2"/>
                      <a:pt x="2" y="2"/>
                      <a:pt x="2" y="2"/>
                    </a:cubicBezTo>
                    <a:cubicBezTo>
                      <a:pt x="2" y="1"/>
                      <a:pt x="2" y="0"/>
                      <a:pt x="1" y="0"/>
                    </a:cubicBezTo>
                    <a:cubicBezTo>
                      <a:pt x="1" y="0"/>
                      <a:pt x="1" y="0"/>
                      <a:pt x="1" y="0"/>
                    </a:cubicBezTo>
                    <a:cubicBezTo>
                      <a:pt x="0" y="1"/>
                      <a:pt x="0" y="1"/>
                      <a:pt x="1" y="2"/>
                    </a:cubicBezTo>
                    <a:cubicBezTo>
                      <a:pt x="1" y="2"/>
                      <a:pt x="1" y="2"/>
                      <a:pt x="1" y="2"/>
                    </a:cubicBezTo>
                    <a:cubicBezTo>
                      <a:pt x="1" y="3"/>
                      <a:pt x="1"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45"/>
              <p:cNvSpPr>
                <a:spLocks/>
              </p:cNvSpPr>
              <p:nvPr/>
            </p:nvSpPr>
            <p:spPr bwMode="auto">
              <a:xfrm>
                <a:off x="2632" y="2791"/>
                <a:ext cx="4" cy="5"/>
              </a:xfrm>
              <a:custGeom>
                <a:avLst/>
                <a:gdLst>
                  <a:gd name="T0" fmla="*/ 1 w 1"/>
                  <a:gd name="T1" fmla="*/ 1 h 1"/>
                  <a:gd name="T2" fmla="*/ 1 w 1"/>
                  <a:gd name="T3" fmla="*/ 0 h 1"/>
                  <a:gd name="T4" fmla="*/ 0 w 1"/>
                  <a:gd name="T5" fmla="*/ 1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0"/>
                    </a:cubicBezTo>
                    <a:cubicBezTo>
                      <a:pt x="0" y="1"/>
                      <a:pt x="0" y="1"/>
                      <a:pt x="0" y="1"/>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46"/>
              <p:cNvSpPr>
                <a:spLocks/>
              </p:cNvSpPr>
              <p:nvPr/>
            </p:nvSpPr>
            <p:spPr bwMode="auto">
              <a:xfrm>
                <a:off x="2660" y="2852"/>
                <a:ext cx="4" cy="4"/>
              </a:xfrm>
              <a:custGeom>
                <a:avLst/>
                <a:gdLst>
                  <a:gd name="T0" fmla="*/ 1 w 1"/>
                  <a:gd name="T1" fmla="*/ 1 h 1"/>
                  <a:gd name="T2" fmla="*/ 0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0"/>
                      <a:pt x="0" y="0"/>
                    </a:cubicBezTo>
                    <a:cubicBezTo>
                      <a:pt x="0" y="0"/>
                      <a:pt x="0" y="0"/>
                      <a:pt x="0" y="0"/>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47"/>
              <p:cNvSpPr>
                <a:spLocks/>
              </p:cNvSpPr>
              <p:nvPr/>
            </p:nvSpPr>
            <p:spPr bwMode="auto">
              <a:xfrm>
                <a:off x="2777" y="2973"/>
                <a:ext cx="8" cy="8"/>
              </a:xfrm>
              <a:custGeom>
                <a:avLst/>
                <a:gdLst>
                  <a:gd name="T0" fmla="*/ 1 w 2"/>
                  <a:gd name="T1" fmla="*/ 1 h 2"/>
                  <a:gd name="T2" fmla="*/ 0 w 2"/>
                  <a:gd name="T3" fmla="*/ 1 h 2"/>
                  <a:gd name="T4" fmla="*/ 1 w 2"/>
                  <a:gd name="T5" fmla="*/ 1 h 2"/>
                  <a:gd name="T6" fmla="*/ 1 w 2"/>
                  <a:gd name="T7" fmla="*/ 1 h 2"/>
                  <a:gd name="T8" fmla="*/ 0 w 2"/>
                  <a:gd name="T9" fmla="*/ 1 h 2"/>
                  <a:gd name="T10" fmla="*/ 0 w 2"/>
                  <a:gd name="T11" fmla="*/ 2 h 2"/>
                  <a:gd name="T12" fmla="*/ 1 w 2"/>
                  <a:gd name="T13" fmla="*/ 2 h 2"/>
                  <a:gd name="T14" fmla="*/ 1 w 2"/>
                  <a:gd name="T15" fmla="*/ 2 h 2"/>
                  <a:gd name="T16" fmla="*/ 2 w 2"/>
                  <a:gd name="T17" fmla="*/ 1 h 2"/>
                  <a:gd name="T18" fmla="*/ 1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1"/>
                    </a:moveTo>
                    <a:cubicBezTo>
                      <a:pt x="1" y="0"/>
                      <a:pt x="1" y="0"/>
                      <a:pt x="0" y="1"/>
                    </a:cubicBezTo>
                    <a:cubicBezTo>
                      <a:pt x="0" y="1"/>
                      <a:pt x="1" y="1"/>
                      <a:pt x="1" y="1"/>
                    </a:cubicBezTo>
                    <a:cubicBezTo>
                      <a:pt x="1" y="1"/>
                      <a:pt x="1" y="1"/>
                      <a:pt x="1" y="1"/>
                    </a:cubicBezTo>
                    <a:cubicBezTo>
                      <a:pt x="0" y="1"/>
                      <a:pt x="0" y="1"/>
                      <a:pt x="0" y="1"/>
                    </a:cubicBezTo>
                    <a:cubicBezTo>
                      <a:pt x="0" y="1"/>
                      <a:pt x="0" y="1"/>
                      <a:pt x="0" y="2"/>
                    </a:cubicBezTo>
                    <a:cubicBezTo>
                      <a:pt x="1" y="2"/>
                      <a:pt x="1" y="2"/>
                      <a:pt x="1" y="2"/>
                    </a:cubicBezTo>
                    <a:cubicBezTo>
                      <a:pt x="1" y="2"/>
                      <a:pt x="1" y="2"/>
                      <a:pt x="1" y="2"/>
                    </a:cubicBezTo>
                    <a:cubicBezTo>
                      <a:pt x="2" y="2"/>
                      <a:pt x="2" y="1"/>
                      <a:pt x="2" y="1"/>
                    </a:cubicBezTo>
                    <a:cubicBezTo>
                      <a:pt x="2"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48"/>
              <p:cNvSpPr>
                <a:spLocks/>
              </p:cNvSpPr>
              <p:nvPr/>
            </p:nvSpPr>
            <p:spPr bwMode="auto">
              <a:xfrm>
                <a:off x="2745" y="2985"/>
                <a:ext cx="4" cy="0"/>
              </a:xfrm>
              <a:custGeom>
                <a:avLst/>
                <a:gdLst>
                  <a:gd name="T0" fmla="*/ 1 w 1"/>
                  <a:gd name="T1" fmla="*/ 0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49"/>
              <p:cNvSpPr>
                <a:spLocks/>
              </p:cNvSpPr>
              <p:nvPr/>
            </p:nvSpPr>
            <p:spPr bwMode="auto">
              <a:xfrm>
                <a:off x="4161" y="1085"/>
                <a:ext cx="36" cy="24"/>
              </a:xfrm>
              <a:custGeom>
                <a:avLst/>
                <a:gdLst>
                  <a:gd name="T0" fmla="*/ 2 w 9"/>
                  <a:gd name="T1" fmla="*/ 6 h 6"/>
                  <a:gd name="T2" fmla="*/ 3 w 9"/>
                  <a:gd name="T3" fmla="*/ 5 h 6"/>
                  <a:gd name="T4" fmla="*/ 4 w 9"/>
                  <a:gd name="T5" fmla="*/ 4 h 6"/>
                  <a:gd name="T6" fmla="*/ 5 w 9"/>
                  <a:gd name="T7" fmla="*/ 3 h 6"/>
                  <a:gd name="T8" fmla="*/ 4 w 9"/>
                  <a:gd name="T9" fmla="*/ 3 h 6"/>
                  <a:gd name="T10" fmla="*/ 5 w 9"/>
                  <a:gd name="T11" fmla="*/ 3 h 6"/>
                  <a:gd name="T12" fmla="*/ 5 w 9"/>
                  <a:gd name="T13" fmla="*/ 3 h 6"/>
                  <a:gd name="T14" fmla="*/ 6 w 9"/>
                  <a:gd name="T15" fmla="*/ 2 h 6"/>
                  <a:gd name="T16" fmla="*/ 8 w 9"/>
                  <a:gd name="T17" fmla="*/ 2 h 6"/>
                  <a:gd name="T18" fmla="*/ 9 w 9"/>
                  <a:gd name="T19" fmla="*/ 2 h 6"/>
                  <a:gd name="T20" fmla="*/ 9 w 9"/>
                  <a:gd name="T21" fmla="*/ 1 h 6"/>
                  <a:gd name="T22" fmla="*/ 7 w 9"/>
                  <a:gd name="T23" fmla="*/ 1 h 6"/>
                  <a:gd name="T24" fmla="*/ 6 w 9"/>
                  <a:gd name="T25" fmla="*/ 1 h 6"/>
                  <a:gd name="T26" fmla="*/ 5 w 9"/>
                  <a:gd name="T27" fmla="*/ 2 h 6"/>
                  <a:gd name="T28" fmla="*/ 3 w 9"/>
                  <a:gd name="T29" fmla="*/ 3 h 6"/>
                  <a:gd name="T30" fmla="*/ 3 w 9"/>
                  <a:gd name="T31" fmla="*/ 3 h 6"/>
                  <a:gd name="T32" fmla="*/ 1 w 9"/>
                  <a:gd name="T33" fmla="*/ 4 h 6"/>
                  <a:gd name="T34" fmla="*/ 0 w 9"/>
                  <a:gd name="T35" fmla="*/ 5 h 6"/>
                  <a:gd name="T36" fmla="*/ 0 w 9"/>
                  <a:gd name="T37" fmla="*/ 6 h 6"/>
                  <a:gd name="T38" fmla="*/ 2 w 9"/>
                  <a:gd name="T3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2" y="6"/>
                    </a:moveTo>
                    <a:cubicBezTo>
                      <a:pt x="2" y="5"/>
                      <a:pt x="2" y="5"/>
                      <a:pt x="3" y="5"/>
                    </a:cubicBezTo>
                    <a:cubicBezTo>
                      <a:pt x="3" y="5"/>
                      <a:pt x="4" y="5"/>
                      <a:pt x="4" y="4"/>
                    </a:cubicBezTo>
                    <a:cubicBezTo>
                      <a:pt x="4" y="4"/>
                      <a:pt x="5" y="4"/>
                      <a:pt x="5" y="3"/>
                    </a:cubicBezTo>
                    <a:cubicBezTo>
                      <a:pt x="4" y="3"/>
                      <a:pt x="4" y="3"/>
                      <a:pt x="4" y="3"/>
                    </a:cubicBezTo>
                    <a:cubicBezTo>
                      <a:pt x="5" y="3"/>
                      <a:pt x="5" y="3"/>
                      <a:pt x="5" y="3"/>
                    </a:cubicBezTo>
                    <a:cubicBezTo>
                      <a:pt x="5" y="3"/>
                      <a:pt x="5" y="3"/>
                      <a:pt x="5" y="3"/>
                    </a:cubicBezTo>
                    <a:cubicBezTo>
                      <a:pt x="6" y="3"/>
                      <a:pt x="6" y="2"/>
                      <a:pt x="6" y="2"/>
                    </a:cubicBezTo>
                    <a:cubicBezTo>
                      <a:pt x="7" y="2"/>
                      <a:pt x="7" y="2"/>
                      <a:pt x="8" y="2"/>
                    </a:cubicBezTo>
                    <a:cubicBezTo>
                      <a:pt x="8" y="2"/>
                      <a:pt x="9" y="2"/>
                      <a:pt x="9" y="2"/>
                    </a:cubicBezTo>
                    <a:cubicBezTo>
                      <a:pt x="9" y="1"/>
                      <a:pt x="9" y="1"/>
                      <a:pt x="9" y="1"/>
                    </a:cubicBezTo>
                    <a:cubicBezTo>
                      <a:pt x="8" y="0"/>
                      <a:pt x="8" y="0"/>
                      <a:pt x="7" y="1"/>
                    </a:cubicBezTo>
                    <a:cubicBezTo>
                      <a:pt x="7" y="1"/>
                      <a:pt x="7" y="1"/>
                      <a:pt x="6" y="1"/>
                    </a:cubicBezTo>
                    <a:cubicBezTo>
                      <a:pt x="6" y="2"/>
                      <a:pt x="5" y="2"/>
                      <a:pt x="5" y="2"/>
                    </a:cubicBezTo>
                    <a:cubicBezTo>
                      <a:pt x="5" y="2"/>
                      <a:pt x="4" y="2"/>
                      <a:pt x="3" y="3"/>
                    </a:cubicBezTo>
                    <a:cubicBezTo>
                      <a:pt x="3" y="3"/>
                      <a:pt x="3" y="3"/>
                      <a:pt x="3" y="3"/>
                    </a:cubicBezTo>
                    <a:cubicBezTo>
                      <a:pt x="2" y="4"/>
                      <a:pt x="1" y="4"/>
                      <a:pt x="1" y="4"/>
                    </a:cubicBezTo>
                    <a:cubicBezTo>
                      <a:pt x="1" y="4"/>
                      <a:pt x="1" y="5"/>
                      <a:pt x="0" y="5"/>
                    </a:cubicBezTo>
                    <a:cubicBezTo>
                      <a:pt x="0" y="5"/>
                      <a:pt x="0" y="5"/>
                      <a:pt x="0" y="6"/>
                    </a:cubicBezTo>
                    <a:cubicBezTo>
                      <a:pt x="1" y="6"/>
                      <a:pt x="1"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50"/>
              <p:cNvSpPr>
                <a:spLocks/>
              </p:cNvSpPr>
              <p:nvPr/>
            </p:nvSpPr>
            <p:spPr bwMode="auto">
              <a:xfrm>
                <a:off x="4104" y="1109"/>
                <a:ext cx="53" cy="36"/>
              </a:xfrm>
              <a:custGeom>
                <a:avLst/>
                <a:gdLst>
                  <a:gd name="T0" fmla="*/ 0 w 13"/>
                  <a:gd name="T1" fmla="*/ 8 h 9"/>
                  <a:gd name="T2" fmla="*/ 1 w 13"/>
                  <a:gd name="T3" fmla="*/ 8 h 9"/>
                  <a:gd name="T4" fmla="*/ 1 w 13"/>
                  <a:gd name="T5" fmla="*/ 8 h 9"/>
                  <a:gd name="T6" fmla="*/ 1 w 13"/>
                  <a:gd name="T7" fmla="*/ 8 h 9"/>
                  <a:gd name="T8" fmla="*/ 1 w 13"/>
                  <a:gd name="T9" fmla="*/ 8 h 9"/>
                  <a:gd name="T10" fmla="*/ 3 w 13"/>
                  <a:gd name="T11" fmla="*/ 8 h 9"/>
                  <a:gd name="T12" fmla="*/ 5 w 13"/>
                  <a:gd name="T13" fmla="*/ 7 h 9"/>
                  <a:gd name="T14" fmla="*/ 4 w 13"/>
                  <a:gd name="T15" fmla="*/ 7 h 9"/>
                  <a:gd name="T16" fmla="*/ 5 w 13"/>
                  <a:gd name="T17" fmla="*/ 7 h 9"/>
                  <a:gd name="T18" fmla="*/ 5 w 13"/>
                  <a:gd name="T19" fmla="*/ 7 h 9"/>
                  <a:gd name="T20" fmla="*/ 5 w 13"/>
                  <a:gd name="T21" fmla="*/ 7 h 9"/>
                  <a:gd name="T22" fmla="*/ 7 w 13"/>
                  <a:gd name="T23" fmla="*/ 5 h 9"/>
                  <a:gd name="T24" fmla="*/ 7 w 13"/>
                  <a:gd name="T25" fmla="*/ 5 h 9"/>
                  <a:gd name="T26" fmla="*/ 7 w 13"/>
                  <a:gd name="T27" fmla="*/ 5 h 9"/>
                  <a:gd name="T28" fmla="*/ 7 w 13"/>
                  <a:gd name="T29" fmla="*/ 5 h 9"/>
                  <a:gd name="T30" fmla="*/ 7 w 13"/>
                  <a:gd name="T31" fmla="*/ 5 h 9"/>
                  <a:gd name="T32" fmla="*/ 9 w 13"/>
                  <a:gd name="T33" fmla="*/ 4 h 9"/>
                  <a:gd name="T34" fmla="*/ 9 w 13"/>
                  <a:gd name="T35" fmla="*/ 4 h 9"/>
                  <a:gd name="T36" fmla="*/ 9 w 13"/>
                  <a:gd name="T37" fmla="*/ 4 h 9"/>
                  <a:gd name="T38" fmla="*/ 9 w 13"/>
                  <a:gd name="T39" fmla="*/ 4 h 9"/>
                  <a:gd name="T40" fmla="*/ 10 w 13"/>
                  <a:gd name="T41" fmla="*/ 3 h 9"/>
                  <a:gd name="T42" fmla="*/ 13 w 13"/>
                  <a:gd name="T43" fmla="*/ 1 h 9"/>
                  <a:gd name="T44" fmla="*/ 13 w 13"/>
                  <a:gd name="T45" fmla="*/ 0 h 9"/>
                  <a:gd name="T46" fmla="*/ 12 w 13"/>
                  <a:gd name="T47" fmla="*/ 0 h 9"/>
                  <a:gd name="T48" fmla="*/ 9 w 13"/>
                  <a:gd name="T49" fmla="*/ 1 h 9"/>
                  <a:gd name="T50" fmla="*/ 8 w 13"/>
                  <a:gd name="T51" fmla="*/ 2 h 9"/>
                  <a:gd name="T52" fmla="*/ 7 w 13"/>
                  <a:gd name="T53" fmla="*/ 2 h 9"/>
                  <a:gd name="T54" fmla="*/ 7 w 13"/>
                  <a:gd name="T55" fmla="*/ 3 h 9"/>
                  <a:gd name="T56" fmla="*/ 7 w 13"/>
                  <a:gd name="T57" fmla="*/ 3 h 9"/>
                  <a:gd name="T58" fmla="*/ 7 w 13"/>
                  <a:gd name="T59" fmla="*/ 2 h 9"/>
                  <a:gd name="T60" fmla="*/ 4 w 13"/>
                  <a:gd name="T61" fmla="*/ 4 h 9"/>
                  <a:gd name="T62" fmla="*/ 3 w 13"/>
                  <a:gd name="T63" fmla="*/ 5 h 9"/>
                  <a:gd name="T64" fmla="*/ 2 w 13"/>
                  <a:gd name="T65" fmla="*/ 6 h 9"/>
                  <a:gd name="T66" fmla="*/ 2 w 13"/>
                  <a:gd name="T67" fmla="*/ 7 h 9"/>
                  <a:gd name="T68" fmla="*/ 2 w 13"/>
                  <a:gd name="T69" fmla="*/ 7 h 9"/>
                  <a:gd name="T70" fmla="*/ 2 w 13"/>
                  <a:gd name="T71" fmla="*/ 6 h 9"/>
                  <a:gd name="T72" fmla="*/ 1 w 13"/>
                  <a:gd name="T73" fmla="*/ 7 h 9"/>
                  <a:gd name="T74" fmla="*/ 0 w 13"/>
                  <a:gd name="T75" fmla="*/ 7 h 9"/>
                  <a:gd name="T76" fmla="*/ 0 w 13"/>
                  <a:gd name="T77" fmla="*/ 7 h 9"/>
                  <a:gd name="T78" fmla="*/ 0 w 13"/>
                  <a:gd name="T79" fmla="*/ 7 h 9"/>
                  <a:gd name="T80" fmla="*/ 0 w 13"/>
                  <a:gd name="T81" fmla="*/ 7 h 9"/>
                  <a:gd name="T82" fmla="*/ 0 w 13"/>
                  <a:gd name="T83" fmla="*/ 7 h 9"/>
                  <a:gd name="T84" fmla="*/ 0 w 13"/>
                  <a:gd name="T8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9">
                    <a:moveTo>
                      <a:pt x="0" y="8"/>
                    </a:moveTo>
                    <a:cubicBezTo>
                      <a:pt x="1" y="8"/>
                      <a:pt x="1" y="8"/>
                      <a:pt x="1" y="8"/>
                    </a:cubicBezTo>
                    <a:cubicBezTo>
                      <a:pt x="1" y="8"/>
                      <a:pt x="1" y="8"/>
                      <a:pt x="1" y="8"/>
                    </a:cubicBezTo>
                    <a:cubicBezTo>
                      <a:pt x="1" y="8"/>
                      <a:pt x="1" y="8"/>
                      <a:pt x="1" y="8"/>
                    </a:cubicBezTo>
                    <a:cubicBezTo>
                      <a:pt x="1" y="8"/>
                      <a:pt x="1" y="8"/>
                      <a:pt x="1" y="8"/>
                    </a:cubicBezTo>
                    <a:cubicBezTo>
                      <a:pt x="2" y="9"/>
                      <a:pt x="2" y="9"/>
                      <a:pt x="3" y="8"/>
                    </a:cubicBezTo>
                    <a:cubicBezTo>
                      <a:pt x="4" y="8"/>
                      <a:pt x="4" y="8"/>
                      <a:pt x="5" y="7"/>
                    </a:cubicBezTo>
                    <a:cubicBezTo>
                      <a:pt x="5" y="7"/>
                      <a:pt x="5" y="7"/>
                      <a:pt x="4" y="7"/>
                    </a:cubicBezTo>
                    <a:cubicBezTo>
                      <a:pt x="5" y="7"/>
                      <a:pt x="5" y="7"/>
                      <a:pt x="5" y="7"/>
                    </a:cubicBezTo>
                    <a:cubicBezTo>
                      <a:pt x="5" y="7"/>
                      <a:pt x="5" y="7"/>
                      <a:pt x="5" y="7"/>
                    </a:cubicBezTo>
                    <a:cubicBezTo>
                      <a:pt x="5" y="7"/>
                      <a:pt x="5" y="7"/>
                      <a:pt x="5" y="7"/>
                    </a:cubicBezTo>
                    <a:cubicBezTo>
                      <a:pt x="6" y="6"/>
                      <a:pt x="6" y="6"/>
                      <a:pt x="7" y="5"/>
                    </a:cubicBezTo>
                    <a:cubicBezTo>
                      <a:pt x="7" y="5"/>
                      <a:pt x="7" y="5"/>
                      <a:pt x="7" y="5"/>
                    </a:cubicBezTo>
                    <a:cubicBezTo>
                      <a:pt x="7" y="5"/>
                      <a:pt x="7" y="5"/>
                      <a:pt x="7" y="5"/>
                    </a:cubicBezTo>
                    <a:cubicBezTo>
                      <a:pt x="7" y="5"/>
                      <a:pt x="7" y="5"/>
                      <a:pt x="7" y="5"/>
                    </a:cubicBezTo>
                    <a:cubicBezTo>
                      <a:pt x="7" y="5"/>
                      <a:pt x="7" y="5"/>
                      <a:pt x="7" y="5"/>
                    </a:cubicBezTo>
                    <a:cubicBezTo>
                      <a:pt x="8" y="5"/>
                      <a:pt x="9" y="5"/>
                      <a:pt x="9" y="4"/>
                    </a:cubicBezTo>
                    <a:cubicBezTo>
                      <a:pt x="9" y="4"/>
                      <a:pt x="9" y="4"/>
                      <a:pt x="9" y="4"/>
                    </a:cubicBezTo>
                    <a:cubicBezTo>
                      <a:pt x="9" y="4"/>
                      <a:pt x="9" y="4"/>
                      <a:pt x="9" y="4"/>
                    </a:cubicBezTo>
                    <a:cubicBezTo>
                      <a:pt x="9" y="4"/>
                      <a:pt x="9" y="4"/>
                      <a:pt x="9" y="4"/>
                    </a:cubicBezTo>
                    <a:cubicBezTo>
                      <a:pt x="9" y="4"/>
                      <a:pt x="9" y="3"/>
                      <a:pt x="10" y="3"/>
                    </a:cubicBezTo>
                    <a:cubicBezTo>
                      <a:pt x="11" y="3"/>
                      <a:pt x="12" y="2"/>
                      <a:pt x="13" y="1"/>
                    </a:cubicBezTo>
                    <a:cubicBezTo>
                      <a:pt x="13" y="1"/>
                      <a:pt x="13" y="1"/>
                      <a:pt x="13" y="0"/>
                    </a:cubicBezTo>
                    <a:cubicBezTo>
                      <a:pt x="12" y="0"/>
                      <a:pt x="12" y="0"/>
                      <a:pt x="12" y="0"/>
                    </a:cubicBezTo>
                    <a:cubicBezTo>
                      <a:pt x="11" y="1"/>
                      <a:pt x="10" y="1"/>
                      <a:pt x="9" y="1"/>
                    </a:cubicBezTo>
                    <a:cubicBezTo>
                      <a:pt x="9" y="1"/>
                      <a:pt x="8" y="1"/>
                      <a:pt x="8" y="2"/>
                    </a:cubicBezTo>
                    <a:cubicBezTo>
                      <a:pt x="8" y="2"/>
                      <a:pt x="7" y="2"/>
                      <a:pt x="7" y="2"/>
                    </a:cubicBezTo>
                    <a:cubicBezTo>
                      <a:pt x="7" y="3"/>
                      <a:pt x="7" y="3"/>
                      <a:pt x="7" y="3"/>
                    </a:cubicBezTo>
                    <a:cubicBezTo>
                      <a:pt x="7" y="3"/>
                      <a:pt x="7" y="3"/>
                      <a:pt x="7" y="3"/>
                    </a:cubicBezTo>
                    <a:cubicBezTo>
                      <a:pt x="7" y="3"/>
                      <a:pt x="7" y="3"/>
                      <a:pt x="7" y="2"/>
                    </a:cubicBezTo>
                    <a:cubicBezTo>
                      <a:pt x="6" y="2"/>
                      <a:pt x="4" y="3"/>
                      <a:pt x="4" y="4"/>
                    </a:cubicBezTo>
                    <a:cubicBezTo>
                      <a:pt x="3" y="4"/>
                      <a:pt x="3" y="4"/>
                      <a:pt x="3" y="5"/>
                    </a:cubicBezTo>
                    <a:cubicBezTo>
                      <a:pt x="2" y="5"/>
                      <a:pt x="2" y="6"/>
                      <a:pt x="2" y="6"/>
                    </a:cubicBezTo>
                    <a:cubicBezTo>
                      <a:pt x="2" y="7"/>
                      <a:pt x="2" y="7"/>
                      <a:pt x="2" y="7"/>
                    </a:cubicBezTo>
                    <a:cubicBezTo>
                      <a:pt x="2" y="7"/>
                      <a:pt x="2" y="7"/>
                      <a:pt x="2" y="7"/>
                    </a:cubicBezTo>
                    <a:cubicBezTo>
                      <a:pt x="2" y="6"/>
                      <a:pt x="2" y="6"/>
                      <a:pt x="2" y="6"/>
                    </a:cubicBezTo>
                    <a:cubicBezTo>
                      <a:pt x="2" y="7"/>
                      <a:pt x="1" y="7"/>
                      <a:pt x="1" y="7"/>
                    </a:cubicBezTo>
                    <a:cubicBezTo>
                      <a:pt x="1" y="7"/>
                      <a:pt x="1" y="7"/>
                      <a:pt x="0" y="7"/>
                    </a:cubicBezTo>
                    <a:cubicBezTo>
                      <a:pt x="0" y="7"/>
                      <a:pt x="0" y="7"/>
                      <a:pt x="0" y="7"/>
                    </a:cubicBezTo>
                    <a:cubicBezTo>
                      <a:pt x="0" y="7"/>
                      <a:pt x="0" y="7"/>
                      <a:pt x="0" y="7"/>
                    </a:cubicBezTo>
                    <a:cubicBezTo>
                      <a:pt x="0" y="7"/>
                      <a:pt x="0" y="7"/>
                      <a:pt x="0" y="7"/>
                    </a:cubicBezTo>
                    <a:cubicBezTo>
                      <a:pt x="0" y="7"/>
                      <a:pt x="0" y="7"/>
                      <a:pt x="0" y="7"/>
                    </a:cubicBezTo>
                    <a:cubicBezTo>
                      <a:pt x="0" y="7"/>
                      <a:pt x="0" y="7"/>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51"/>
              <p:cNvSpPr>
                <a:spLocks/>
              </p:cNvSpPr>
              <p:nvPr/>
            </p:nvSpPr>
            <p:spPr bwMode="auto">
              <a:xfrm>
                <a:off x="3870" y="1141"/>
                <a:ext cx="20" cy="8"/>
              </a:xfrm>
              <a:custGeom>
                <a:avLst/>
                <a:gdLst>
                  <a:gd name="T0" fmla="*/ 1 w 5"/>
                  <a:gd name="T1" fmla="*/ 1 h 2"/>
                  <a:gd name="T2" fmla="*/ 1 w 5"/>
                  <a:gd name="T3" fmla="*/ 1 h 2"/>
                  <a:gd name="T4" fmla="*/ 1 w 5"/>
                  <a:gd name="T5" fmla="*/ 2 h 2"/>
                  <a:gd name="T6" fmla="*/ 3 w 5"/>
                  <a:gd name="T7" fmla="*/ 2 h 2"/>
                  <a:gd name="T8" fmla="*/ 4 w 5"/>
                  <a:gd name="T9" fmla="*/ 1 h 2"/>
                  <a:gd name="T10" fmla="*/ 4 w 5"/>
                  <a:gd name="T11" fmla="*/ 1 h 2"/>
                  <a:gd name="T12" fmla="*/ 5 w 5"/>
                  <a:gd name="T13" fmla="*/ 1 h 2"/>
                  <a:gd name="T14" fmla="*/ 4 w 5"/>
                  <a:gd name="T15" fmla="*/ 1 h 2"/>
                  <a:gd name="T16" fmla="*/ 3 w 5"/>
                  <a:gd name="T17" fmla="*/ 0 h 2"/>
                  <a:gd name="T18" fmla="*/ 1 w 5"/>
                  <a:gd name="T19" fmla="*/ 0 h 2"/>
                  <a:gd name="T20" fmla="*/ 0 w 5"/>
                  <a:gd name="T21" fmla="*/ 1 h 2"/>
                  <a:gd name="T22" fmla="*/ 1 w 5"/>
                  <a:gd name="T2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1" y="1"/>
                    </a:moveTo>
                    <a:cubicBezTo>
                      <a:pt x="1" y="1"/>
                      <a:pt x="1" y="1"/>
                      <a:pt x="1" y="1"/>
                    </a:cubicBezTo>
                    <a:cubicBezTo>
                      <a:pt x="1" y="2"/>
                      <a:pt x="1" y="2"/>
                      <a:pt x="1" y="2"/>
                    </a:cubicBezTo>
                    <a:cubicBezTo>
                      <a:pt x="2" y="2"/>
                      <a:pt x="3" y="2"/>
                      <a:pt x="3" y="2"/>
                    </a:cubicBezTo>
                    <a:cubicBezTo>
                      <a:pt x="4" y="2"/>
                      <a:pt x="4" y="2"/>
                      <a:pt x="4" y="1"/>
                    </a:cubicBezTo>
                    <a:cubicBezTo>
                      <a:pt x="4" y="1"/>
                      <a:pt x="4" y="1"/>
                      <a:pt x="4" y="1"/>
                    </a:cubicBezTo>
                    <a:cubicBezTo>
                      <a:pt x="4" y="1"/>
                      <a:pt x="5" y="1"/>
                      <a:pt x="5" y="1"/>
                    </a:cubicBezTo>
                    <a:cubicBezTo>
                      <a:pt x="5" y="1"/>
                      <a:pt x="4" y="1"/>
                      <a:pt x="4" y="1"/>
                    </a:cubicBezTo>
                    <a:cubicBezTo>
                      <a:pt x="4" y="0"/>
                      <a:pt x="3" y="0"/>
                      <a:pt x="3" y="0"/>
                    </a:cubicBezTo>
                    <a:cubicBezTo>
                      <a:pt x="2" y="0"/>
                      <a:pt x="2" y="0"/>
                      <a:pt x="1" y="0"/>
                    </a:cubicBezTo>
                    <a:cubicBezTo>
                      <a:pt x="1" y="0"/>
                      <a:pt x="0" y="0"/>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52"/>
              <p:cNvSpPr>
                <a:spLocks/>
              </p:cNvSpPr>
              <p:nvPr/>
            </p:nvSpPr>
            <p:spPr bwMode="auto">
              <a:xfrm>
                <a:off x="3907" y="1145"/>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53"/>
              <p:cNvSpPr>
                <a:spLocks/>
              </p:cNvSpPr>
              <p:nvPr/>
            </p:nvSpPr>
            <p:spPr bwMode="auto">
              <a:xfrm>
                <a:off x="3451" y="1145"/>
                <a:ext cx="4" cy="8"/>
              </a:xfrm>
              <a:custGeom>
                <a:avLst/>
                <a:gdLst>
                  <a:gd name="T0" fmla="*/ 1 w 1"/>
                  <a:gd name="T1" fmla="*/ 1 h 2"/>
                  <a:gd name="T2" fmla="*/ 1 w 1"/>
                  <a:gd name="T3" fmla="*/ 1 h 2"/>
                  <a:gd name="T4" fmla="*/ 0 w 1"/>
                  <a:gd name="T5" fmla="*/ 1 h 2"/>
                  <a:gd name="T6" fmla="*/ 0 w 1"/>
                  <a:gd name="T7" fmla="*/ 1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1"/>
                    </a:cubicBezTo>
                    <a:cubicBezTo>
                      <a:pt x="1" y="0"/>
                      <a:pt x="1" y="0"/>
                      <a:pt x="0" y="1"/>
                    </a:cubicBezTo>
                    <a:cubicBezTo>
                      <a:pt x="0" y="1"/>
                      <a:pt x="0" y="1"/>
                      <a:pt x="0" y="1"/>
                    </a:cubicBezTo>
                    <a:cubicBezTo>
                      <a:pt x="1" y="2"/>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54"/>
              <p:cNvSpPr>
                <a:spLocks/>
              </p:cNvSpPr>
              <p:nvPr/>
            </p:nvSpPr>
            <p:spPr bwMode="auto">
              <a:xfrm>
                <a:off x="3374" y="1145"/>
                <a:ext cx="4" cy="12"/>
              </a:xfrm>
              <a:custGeom>
                <a:avLst/>
                <a:gdLst>
                  <a:gd name="T0" fmla="*/ 1 w 1"/>
                  <a:gd name="T1" fmla="*/ 2 h 3"/>
                  <a:gd name="T2" fmla="*/ 1 w 1"/>
                  <a:gd name="T3" fmla="*/ 1 h 3"/>
                  <a:gd name="T4" fmla="*/ 0 w 1"/>
                  <a:gd name="T5" fmla="*/ 1 h 3"/>
                  <a:gd name="T6" fmla="*/ 0 w 1"/>
                  <a:gd name="T7" fmla="*/ 2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2"/>
                      <a:pt x="1" y="1"/>
                      <a:pt x="1" y="1"/>
                    </a:cubicBezTo>
                    <a:cubicBezTo>
                      <a:pt x="1" y="0"/>
                      <a:pt x="1" y="0"/>
                      <a:pt x="0" y="1"/>
                    </a:cubicBezTo>
                    <a:cubicBezTo>
                      <a:pt x="0" y="1"/>
                      <a:pt x="0" y="2"/>
                      <a:pt x="0" y="2"/>
                    </a:cubicBezTo>
                    <a:cubicBezTo>
                      <a:pt x="1" y="3"/>
                      <a:pt x="1"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55"/>
              <p:cNvSpPr>
                <a:spLocks/>
              </p:cNvSpPr>
              <p:nvPr/>
            </p:nvSpPr>
            <p:spPr bwMode="auto">
              <a:xfrm>
                <a:off x="3620" y="1174"/>
                <a:ext cx="16" cy="4"/>
              </a:xfrm>
              <a:custGeom>
                <a:avLst/>
                <a:gdLst>
                  <a:gd name="T0" fmla="*/ 1 w 4"/>
                  <a:gd name="T1" fmla="*/ 1 h 1"/>
                  <a:gd name="T2" fmla="*/ 2 w 4"/>
                  <a:gd name="T3" fmla="*/ 1 h 1"/>
                  <a:gd name="T4" fmla="*/ 3 w 4"/>
                  <a:gd name="T5" fmla="*/ 1 h 1"/>
                  <a:gd name="T6" fmla="*/ 4 w 4"/>
                  <a:gd name="T7" fmla="*/ 1 h 1"/>
                  <a:gd name="T8" fmla="*/ 3 w 4"/>
                  <a:gd name="T9" fmla="*/ 0 h 1"/>
                  <a:gd name="T10" fmla="*/ 1 w 4"/>
                  <a:gd name="T11" fmla="*/ 0 h 1"/>
                  <a:gd name="T12" fmla="*/ 1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1" y="1"/>
                    </a:moveTo>
                    <a:cubicBezTo>
                      <a:pt x="1" y="1"/>
                      <a:pt x="1" y="1"/>
                      <a:pt x="2" y="1"/>
                    </a:cubicBezTo>
                    <a:cubicBezTo>
                      <a:pt x="2" y="1"/>
                      <a:pt x="3" y="1"/>
                      <a:pt x="3" y="1"/>
                    </a:cubicBezTo>
                    <a:cubicBezTo>
                      <a:pt x="3" y="1"/>
                      <a:pt x="3" y="1"/>
                      <a:pt x="4" y="1"/>
                    </a:cubicBezTo>
                    <a:cubicBezTo>
                      <a:pt x="4" y="1"/>
                      <a:pt x="4" y="0"/>
                      <a:pt x="3" y="0"/>
                    </a:cubicBezTo>
                    <a:cubicBezTo>
                      <a:pt x="2" y="0"/>
                      <a:pt x="2" y="0"/>
                      <a:pt x="1"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56"/>
              <p:cNvSpPr>
                <a:spLocks/>
              </p:cNvSpPr>
              <p:nvPr/>
            </p:nvSpPr>
            <p:spPr bwMode="auto">
              <a:xfrm>
                <a:off x="3511" y="1190"/>
                <a:ext cx="8" cy="4"/>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57"/>
              <p:cNvSpPr>
                <a:spLocks/>
              </p:cNvSpPr>
              <p:nvPr/>
            </p:nvSpPr>
            <p:spPr bwMode="auto">
              <a:xfrm>
                <a:off x="4980" y="1670"/>
                <a:ext cx="4" cy="12"/>
              </a:xfrm>
              <a:custGeom>
                <a:avLst/>
                <a:gdLst>
                  <a:gd name="T0" fmla="*/ 1 w 1"/>
                  <a:gd name="T1" fmla="*/ 2 h 3"/>
                  <a:gd name="T2" fmla="*/ 1 w 1"/>
                  <a:gd name="T3" fmla="*/ 1 h 3"/>
                  <a:gd name="T4" fmla="*/ 0 w 1"/>
                  <a:gd name="T5" fmla="*/ 1 h 3"/>
                  <a:gd name="T6" fmla="*/ 0 w 1"/>
                  <a:gd name="T7" fmla="*/ 2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1"/>
                      <a:pt x="1" y="1"/>
                      <a:pt x="1" y="1"/>
                    </a:cubicBezTo>
                    <a:cubicBezTo>
                      <a:pt x="1" y="0"/>
                      <a:pt x="1" y="0"/>
                      <a:pt x="0" y="1"/>
                    </a:cubicBezTo>
                    <a:cubicBezTo>
                      <a:pt x="0" y="1"/>
                      <a:pt x="0" y="1"/>
                      <a:pt x="0" y="2"/>
                    </a:cubicBezTo>
                    <a:cubicBezTo>
                      <a:pt x="1" y="3"/>
                      <a:pt x="1"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58"/>
              <p:cNvSpPr>
                <a:spLocks/>
              </p:cNvSpPr>
              <p:nvPr/>
            </p:nvSpPr>
            <p:spPr bwMode="auto">
              <a:xfrm>
                <a:off x="2446" y="2215"/>
                <a:ext cx="8" cy="12"/>
              </a:xfrm>
              <a:custGeom>
                <a:avLst/>
                <a:gdLst>
                  <a:gd name="T0" fmla="*/ 2 w 2"/>
                  <a:gd name="T1" fmla="*/ 0 h 3"/>
                  <a:gd name="T2" fmla="*/ 1 w 2"/>
                  <a:gd name="T3" fmla="*/ 1 h 3"/>
                  <a:gd name="T4" fmla="*/ 0 w 2"/>
                  <a:gd name="T5" fmla="*/ 2 h 3"/>
                  <a:gd name="T6" fmla="*/ 0 w 2"/>
                  <a:gd name="T7" fmla="*/ 2 h 3"/>
                  <a:gd name="T8" fmla="*/ 2 w 2"/>
                  <a:gd name="T9" fmla="*/ 3 h 3"/>
                  <a:gd name="T10" fmla="*/ 2 w 2"/>
                  <a:gd name="T11" fmla="*/ 3 h 3"/>
                  <a:gd name="T12" fmla="*/ 2 w 2"/>
                  <a:gd name="T13" fmla="*/ 2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cubicBezTo>
                      <a:pt x="1" y="1"/>
                      <a:pt x="1" y="1"/>
                      <a:pt x="1" y="1"/>
                    </a:cubicBezTo>
                    <a:cubicBezTo>
                      <a:pt x="1" y="1"/>
                      <a:pt x="0" y="2"/>
                      <a:pt x="0" y="2"/>
                    </a:cubicBezTo>
                    <a:cubicBezTo>
                      <a:pt x="0" y="2"/>
                      <a:pt x="0" y="2"/>
                      <a:pt x="0" y="2"/>
                    </a:cubicBezTo>
                    <a:cubicBezTo>
                      <a:pt x="1" y="3"/>
                      <a:pt x="1" y="3"/>
                      <a:pt x="2" y="3"/>
                    </a:cubicBezTo>
                    <a:cubicBezTo>
                      <a:pt x="2" y="3"/>
                      <a:pt x="2" y="3"/>
                      <a:pt x="2" y="3"/>
                    </a:cubicBezTo>
                    <a:cubicBezTo>
                      <a:pt x="2" y="2"/>
                      <a:pt x="2" y="2"/>
                      <a:pt x="2" y="2"/>
                    </a:cubicBezTo>
                    <a:cubicBezTo>
                      <a:pt x="2"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59"/>
              <p:cNvSpPr>
                <a:spLocks/>
              </p:cNvSpPr>
              <p:nvPr/>
            </p:nvSpPr>
            <p:spPr bwMode="auto">
              <a:xfrm>
                <a:off x="2628" y="2061"/>
                <a:ext cx="4" cy="4"/>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0"/>
                      <a:pt x="1" y="0"/>
                      <a:pt x="1"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60"/>
              <p:cNvSpPr>
                <a:spLocks noEditPoints="1"/>
              </p:cNvSpPr>
              <p:nvPr/>
            </p:nvSpPr>
            <p:spPr bwMode="auto">
              <a:xfrm>
                <a:off x="2551" y="2005"/>
                <a:ext cx="36" cy="76"/>
              </a:xfrm>
              <a:custGeom>
                <a:avLst/>
                <a:gdLst>
                  <a:gd name="T0" fmla="*/ 1 w 9"/>
                  <a:gd name="T1" fmla="*/ 19 h 19"/>
                  <a:gd name="T2" fmla="*/ 2 w 9"/>
                  <a:gd name="T3" fmla="*/ 18 h 19"/>
                  <a:gd name="T4" fmla="*/ 6 w 9"/>
                  <a:gd name="T5" fmla="*/ 18 h 19"/>
                  <a:gd name="T6" fmla="*/ 6 w 9"/>
                  <a:gd name="T7" fmla="*/ 17 h 19"/>
                  <a:gd name="T8" fmla="*/ 7 w 9"/>
                  <a:gd name="T9" fmla="*/ 16 h 19"/>
                  <a:gd name="T10" fmla="*/ 6 w 9"/>
                  <a:gd name="T11" fmla="*/ 15 h 19"/>
                  <a:gd name="T12" fmla="*/ 5 w 9"/>
                  <a:gd name="T13" fmla="*/ 15 h 19"/>
                  <a:gd name="T14" fmla="*/ 5 w 9"/>
                  <a:gd name="T15" fmla="*/ 13 h 19"/>
                  <a:gd name="T16" fmla="*/ 4 w 9"/>
                  <a:gd name="T17" fmla="*/ 13 h 19"/>
                  <a:gd name="T18" fmla="*/ 5 w 9"/>
                  <a:gd name="T19" fmla="*/ 11 h 19"/>
                  <a:gd name="T20" fmla="*/ 6 w 9"/>
                  <a:gd name="T21" fmla="*/ 9 h 19"/>
                  <a:gd name="T22" fmla="*/ 6 w 9"/>
                  <a:gd name="T23" fmla="*/ 9 h 19"/>
                  <a:gd name="T24" fmla="*/ 7 w 9"/>
                  <a:gd name="T25" fmla="*/ 7 h 19"/>
                  <a:gd name="T26" fmla="*/ 7 w 9"/>
                  <a:gd name="T27" fmla="*/ 7 h 19"/>
                  <a:gd name="T28" fmla="*/ 8 w 9"/>
                  <a:gd name="T29" fmla="*/ 7 h 19"/>
                  <a:gd name="T30" fmla="*/ 9 w 9"/>
                  <a:gd name="T31" fmla="*/ 5 h 19"/>
                  <a:gd name="T32" fmla="*/ 9 w 9"/>
                  <a:gd name="T33" fmla="*/ 4 h 19"/>
                  <a:gd name="T34" fmla="*/ 9 w 9"/>
                  <a:gd name="T35" fmla="*/ 3 h 19"/>
                  <a:gd name="T36" fmla="*/ 9 w 9"/>
                  <a:gd name="T37" fmla="*/ 1 h 19"/>
                  <a:gd name="T38" fmla="*/ 8 w 9"/>
                  <a:gd name="T39" fmla="*/ 0 h 19"/>
                  <a:gd name="T40" fmla="*/ 5 w 9"/>
                  <a:gd name="T41" fmla="*/ 5 h 19"/>
                  <a:gd name="T42" fmla="*/ 4 w 9"/>
                  <a:gd name="T43" fmla="*/ 8 h 19"/>
                  <a:gd name="T44" fmla="*/ 5 w 9"/>
                  <a:gd name="T45" fmla="*/ 8 h 19"/>
                  <a:gd name="T46" fmla="*/ 4 w 9"/>
                  <a:gd name="T47" fmla="*/ 9 h 19"/>
                  <a:gd name="T48" fmla="*/ 4 w 9"/>
                  <a:gd name="T49" fmla="*/ 9 h 19"/>
                  <a:gd name="T50" fmla="*/ 3 w 9"/>
                  <a:gd name="T51" fmla="*/ 10 h 19"/>
                  <a:gd name="T52" fmla="*/ 3 w 9"/>
                  <a:gd name="T53" fmla="*/ 10 h 19"/>
                  <a:gd name="T54" fmla="*/ 2 w 9"/>
                  <a:gd name="T55" fmla="*/ 12 h 19"/>
                  <a:gd name="T56" fmla="*/ 2 w 9"/>
                  <a:gd name="T57" fmla="*/ 12 h 19"/>
                  <a:gd name="T58" fmla="*/ 1 w 9"/>
                  <a:gd name="T59" fmla="*/ 12 h 19"/>
                  <a:gd name="T60" fmla="*/ 2 w 9"/>
                  <a:gd name="T61" fmla="*/ 15 h 19"/>
                  <a:gd name="T62" fmla="*/ 2 w 9"/>
                  <a:gd name="T63" fmla="*/ 16 h 19"/>
                  <a:gd name="T64" fmla="*/ 2 w 9"/>
                  <a:gd name="T65" fmla="*/ 17 h 19"/>
                  <a:gd name="T66" fmla="*/ 1 w 9"/>
                  <a:gd name="T67" fmla="*/ 17 h 19"/>
                  <a:gd name="T68" fmla="*/ 5 w 9"/>
                  <a:gd name="T69" fmla="*/ 8 h 19"/>
                  <a:gd name="T70" fmla="*/ 5 w 9"/>
                  <a:gd name="T71" fmla="*/ 8 h 19"/>
                  <a:gd name="T72" fmla="*/ 5 w 9"/>
                  <a:gd name="T73" fmla="*/ 8 h 19"/>
                  <a:gd name="T74" fmla="*/ 5 w 9"/>
                  <a:gd name="T75" fmla="*/ 8 h 19"/>
                  <a:gd name="T76" fmla="*/ 5 w 9"/>
                  <a:gd name="T7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 h="19">
                    <a:moveTo>
                      <a:pt x="1" y="19"/>
                    </a:moveTo>
                    <a:cubicBezTo>
                      <a:pt x="1" y="19"/>
                      <a:pt x="1" y="19"/>
                      <a:pt x="1" y="19"/>
                    </a:cubicBezTo>
                    <a:cubicBezTo>
                      <a:pt x="1" y="19"/>
                      <a:pt x="1" y="19"/>
                      <a:pt x="2" y="19"/>
                    </a:cubicBezTo>
                    <a:cubicBezTo>
                      <a:pt x="2" y="19"/>
                      <a:pt x="2" y="19"/>
                      <a:pt x="2" y="18"/>
                    </a:cubicBezTo>
                    <a:cubicBezTo>
                      <a:pt x="2" y="18"/>
                      <a:pt x="3" y="18"/>
                      <a:pt x="3" y="18"/>
                    </a:cubicBezTo>
                    <a:cubicBezTo>
                      <a:pt x="4" y="19"/>
                      <a:pt x="5" y="19"/>
                      <a:pt x="6" y="18"/>
                    </a:cubicBezTo>
                    <a:cubicBezTo>
                      <a:pt x="6" y="18"/>
                      <a:pt x="6" y="17"/>
                      <a:pt x="6" y="17"/>
                    </a:cubicBezTo>
                    <a:cubicBezTo>
                      <a:pt x="6" y="17"/>
                      <a:pt x="6" y="17"/>
                      <a:pt x="6" y="17"/>
                    </a:cubicBezTo>
                    <a:cubicBezTo>
                      <a:pt x="6" y="17"/>
                      <a:pt x="6" y="17"/>
                      <a:pt x="7" y="17"/>
                    </a:cubicBezTo>
                    <a:cubicBezTo>
                      <a:pt x="6" y="16"/>
                      <a:pt x="6" y="16"/>
                      <a:pt x="7" y="16"/>
                    </a:cubicBezTo>
                    <a:cubicBezTo>
                      <a:pt x="6" y="16"/>
                      <a:pt x="6" y="15"/>
                      <a:pt x="6" y="15"/>
                    </a:cubicBezTo>
                    <a:cubicBezTo>
                      <a:pt x="6" y="15"/>
                      <a:pt x="6" y="15"/>
                      <a:pt x="6" y="15"/>
                    </a:cubicBezTo>
                    <a:cubicBezTo>
                      <a:pt x="6" y="15"/>
                      <a:pt x="5" y="15"/>
                      <a:pt x="5" y="15"/>
                    </a:cubicBezTo>
                    <a:cubicBezTo>
                      <a:pt x="5" y="15"/>
                      <a:pt x="5" y="15"/>
                      <a:pt x="5" y="15"/>
                    </a:cubicBezTo>
                    <a:cubicBezTo>
                      <a:pt x="5" y="15"/>
                      <a:pt x="5" y="15"/>
                      <a:pt x="5" y="15"/>
                    </a:cubicBezTo>
                    <a:cubicBezTo>
                      <a:pt x="5" y="15"/>
                      <a:pt x="5" y="14"/>
                      <a:pt x="5" y="13"/>
                    </a:cubicBezTo>
                    <a:cubicBezTo>
                      <a:pt x="5" y="13"/>
                      <a:pt x="5" y="13"/>
                      <a:pt x="5" y="13"/>
                    </a:cubicBezTo>
                    <a:cubicBezTo>
                      <a:pt x="5" y="13"/>
                      <a:pt x="5" y="13"/>
                      <a:pt x="4" y="13"/>
                    </a:cubicBezTo>
                    <a:cubicBezTo>
                      <a:pt x="4" y="12"/>
                      <a:pt x="4" y="12"/>
                      <a:pt x="4" y="12"/>
                    </a:cubicBezTo>
                    <a:cubicBezTo>
                      <a:pt x="5" y="11"/>
                      <a:pt x="5" y="11"/>
                      <a:pt x="5" y="11"/>
                    </a:cubicBezTo>
                    <a:cubicBezTo>
                      <a:pt x="5" y="11"/>
                      <a:pt x="5" y="10"/>
                      <a:pt x="6" y="10"/>
                    </a:cubicBezTo>
                    <a:cubicBezTo>
                      <a:pt x="6" y="10"/>
                      <a:pt x="6" y="9"/>
                      <a:pt x="6" y="9"/>
                    </a:cubicBezTo>
                    <a:cubicBezTo>
                      <a:pt x="6" y="9"/>
                      <a:pt x="6" y="9"/>
                      <a:pt x="6" y="9"/>
                    </a:cubicBezTo>
                    <a:cubicBezTo>
                      <a:pt x="6" y="9"/>
                      <a:pt x="6" y="9"/>
                      <a:pt x="6" y="9"/>
                    </a:cubicBezTo>
                    <a:cubicBezTo>
                      <a:pt x="7" y="9"/>
                      <a:pt x="7" y="9"/>
                      <a:pt x="7" y="7"/>
                    </a:cubicBezTo>
                    <a:cubicBezTo>
                      <a:pt x="7" y="7"/>
                      <a:pt x="7" y="7"/>
                      <a:pt x="7" y="7"/>
                    </a:cubicBezTo>
                    <a:cubicBezTo>
                      <a:pt x="7" y="7"/>
                      <a:pt x="7" y="7"/>
                      <a:pt x="7" y="7"/>
                    </a:cubicBezTo>
                    <a:cubicBezTo>
                      <a:pt x="7" y="7"/>
                      <a:pt x="7" y="8"/>
                      <a:pt x="7" y="7"/>
                    </a:cubicBezTo>
                    <a:cubicBezTo>
                      <a:pt x="7" y="7"/>
                      <a:pt x="7" y="7"/>
                      <a:pt x="7" y="7"/>
                    </a:cubicBezTo>
                    <a:cubicBezTo>
                      <a:pt x="8" y="7"/>
                      <a:pt x="8" y="7"/>
                      <a:pt x="8" y="7"/>
                    </a:cubicBezTo>
                    <a:cubicBezTo>
                      <a:pt x="8" y="6"/>
                      <a:pt x="8" y="6"/>
                      <a:pt x="8" y="6"/>
                    </a:cubicBezTo>
                    <a:cubicBezTo>
                      <a:pt x="9" y="6"/>
                      <a:pt x="9" y="5"/>
                      <a:pt x="9" y="5"/>
                    </a:cubicBezTo>
                    <a:cubicBezTo>
                      <a:pt x="9" y="5"/>
                      <a:pt x="8" y="5"/>
                      <a:pt x="8" y="5"/>
                    </a:cubicBezTo>
                    <a:cubicBezTo>
                      <a:pt x="8" y="4"/>
                      <a:pt x="9" y="4"/>
                      <a:pt x="9" y="4"/>
                    </a:cubicBezTo>
                    <a:cubicBezTo>
                      <a:pt x="9" y="4"/>
                      <a:pt x="9" y="3"/>
                      <a:pt x="9" y="3"/>
                    </a:cubicBezTo>
                    <a:cubicBezTo>
                      <a:pt x="9" y="3"/>
                      <a:pt x="9" y="3"/>
                      <a:pt x="9" y="3"/>
                    </a:cubicBezTo>
                    <a:cubicBezTo>
                      <a:pt x="9" y="2"/>
                      <a:pt x="9" y="2"/>
                      <a:pt x="9" y="2"/>
                    </a:cubicBezTo>
                    <a:cubicBezTo>
                      <a:pt x="9" y="1"/>
                      <a:pt x="9" y="1"/>
                      <a:pt x="9" y="1"/>
                    </a:cubicBezTo>
                    <a:cubicBezTo>
                      <a:pt x="9" y="0"/>
                      <a:pt x="9" y="0"/>
                      <a:pt x="8" y="0"/>
                    </a:cubicBezTo>
                    <a:cubicBezTo>
                      <a:pt x="8" y="0"/>
                      <a:pt x="8" y="0"/>
                      <a:pt x="8" y="0"/>
                    </a:cubicBezTo>
                    <a:cubicBezTo>
                      <a:pt x="6" y="1"/>
                      <a:pt x="5" y="3"/>
                      <a:pt x="5" y="4"/>
                    </a:cubicBezTo>
                    <a:cubicBezTo>
                      <a:pt x="4" y="5"/>
                      <a:pt x="5" y="5"/>
                      <a:pt x="5" y="5"/>
                    </a:cubicBezTo>
                    <a:cubicBezTo>
                      <a:pt x="5" y="6"/>
                      <a:pt x="5" y="6"/>
                      <a:pt x="5" y="6"/>
                    </a:cubicBezTo>
                    <a:cubicBezTo>
                      <a:pt x="4" y="7"/>
                      <a:pt x="5" y="7"/>
                      <a:pt x="4" y="8"/>
                    </a:cubicBezTo>
                    <a:cubicBezTo>
                      <a:pt x="4" y="8"/>
                      <a:pt x="5" y="8"/>
                      <a:pt x="5" y="8"/>
                    </a:cubicBezTo>
                    <a:cubicBezTo>
                      <a:pt x="5" y="8"/>
                      <a:pt x="5" y="8"/>
                      <a:pt x="5" y="8"/>
                    </a:cubicBezTo>
                    <a:cubicBezTo>
                      <a:pt x="4" y="8"/>
                      <a:pt x="4" y="8"/>
                      <a:pt x="4" y="8"/>
                    </a:cubicBezTo>
                    <a:cubicBezTo>
                      <a:pt x="4" y="8"/>
                      <a:pt x="4" y="9"/>
                      <a:pt x="4" y="9"/>
                    </a:cubicBezTo>
                    <a:cubicBezTo>
                      <a:pt x="4" y="9"/>
                      <a:pt x="4" y="9"/>
                      <a:pt x="4" y="9"/>
                    </a:cubicBezTo>
                    <a:cubicBezTo>
                      <a:pt x="4" y="9"/>
                      <a:pt x="4" y="9"/>
                      <a:pt x="4" y="9"/>
                    </a:cubicBezTo>
                    <a:cubicBezTo>
                      <a:pt x="4" y="9"/>
                      <a:pt x="4" y="9"/>
                      <a:pt x="4" y="9"/>
                    </a:cubicBezTo>
                    <a:cubicBezTo>
                      <a:pt x="3" y="9"/>
                      <a:pt x="3" y="10"/>
                      <a:pt x="3" y="10"/>
                    </a:cubicBezTo>
                    <a:cubicBezTo>
                      <a:pt x="3" y="10"/>
                      <a:pt x="3" y="10"/>
                      <a:pt x="3" y="10"/>
                    </a:cubicBezTo>
                    <a:cubicBezTo>
                      <a:pt x="3" y="10"/>
                      <a:pt x="3" y="10"/>
                      <a:pt x="3" y="10"/>
                    </a:cubicBezTo>
                    <a:cubicBezTo>
                      <a:pt x="3" y="10"/>
                      <a:pt x="3" y="10"/>
                      <a:pt x="3" y="10"/>
                    </a:cubicBezTo>
                    <a:cubicBezTo>
                      <a:pt x="2" y="11"/>
                      <a:pt x="2" y="11"/>
                      <a:pt x="2" y="12"/>
                    </a:cubicBezTo>
                    <a:cubicBezTo>
                      <a:pt x="2" y="12"/>
                      <a:pt x="2" y="12"/>
                      <a:pt x="2" y="12"/>
                    </a:cubicBezTo>
                    <a:cubicBezTo>
                      <a:pt x="2" y="12"/>
                      <a:pt x="2" y="12"/>
                      <a:pt x="2" y="12"/>
                    </a:cubicBezTo>
                    <a:cubicBezTo>
                      <a:pt x="2" y="12"/>
                      <a:pt x="2" y="12"/>
                      <a:pt x="2" y="12"/>
                    </a:cubicBezTo>
                    <a:cubicBezTo>
                      <a:pt x="2" y="12"/>
                      <a:pt x="1" y="12"/>
                      <a:pt x="1" y="12"/>
                    </a:cubicBezTo>
                    <a:cubicBezTo>
                      <a:pt x="1" y="13"/>
                      <a:pt x="1" y="14"/>
                      <a:pt x="2" y="15"/>
                    </a:cubicBezTo>
                    <a:cubicBezTo>
                      <a:pt x="2" y="15"/>
                      <a:pt x="2" y="15"/>
                      <a:pt x="2" y="15"/>
                    </a:cubicBezTo>
                    <a:cubicBezTo>
                      <a:pt x="2" y="15"/>
                      <a:pt x="2" y="16"/>
                      <a:pt x="2" y="16"/>
                    </a:cubicBezTo>
                    <a:cubicBezTo>
                      <a:pt x="2" y="16"/>
                      <a:pt x="2" y="16"/>
                      <a:pt x="2" y="16"/>
                    </a:cubicBezTo>
                    <a:cubicBezTo>
                      <a:pt x="2" y="16"/>
                      <a:pt x="2" y="16"/>
                      <a:pt x="2" y="17"/>
                    </a:cubicBezTo>
                    <a:cubicBezTo>
                      <a:pt x="2" y="17"/>
                      <a:pt x="2" y="17"/>
                      <a:pt x="2" y="17"/>
                    </a:cubicBezTo>
                    <a:cubicBezTo>
                      <a:pt x="1" y="17"/>
                      <a:pt x="1" y="17"/>
                      <a:pt x="1" y="17"/>
                    </a:cubicBezTo>
                    <a:cubicBezTo>
                      <a:pt x="1" y="17"/>
                      <a:pt x="1" y="17"/>
                      <a:pt x="1" y="17"/>
                    </a:cubicBezTo>
                    <a:cubicBezTo>
                      <a:pt x="0" y="18"/>
                      <a:pt x="0" y="18"/>
                      <a:pt x="1" y="19"/>
                    </a:cubicBezTo>
                    <a:close/>
                    <a:moveTo>
                      <a:pt x="5" y="8"/>
                    </a:move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Oval 161"/>
              <p:cNvSpPr>
                <a:spLocks noChangeArrowheads="1"/>
              </p:cNvSpPr>
              <p:nvPr/>
            </p:nvSpPr>
            <p:spPr bwMode="auto">
              <a:xfrm>
                <a:off x="2426" y="2098"/>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62"/>
              <p:cNvSpPr>
                <a:spLocks/>
              </p:cNvSpPr>
              <p:nvPr/>
            </p:nvSpPr>
            <p:spPr bwMode="auto">
              <a:xfrm>
                <a:off x="2583" y="1985"/>
                <a:ext cx="13" cy="16"/>
              </a:xfrm>
              <a:custGeom>
                <a:avLst/>
                <a:gdLst>
                  <a:gd name="T0" fmla="*/ 2 w 3"/>
                  <a:gd name="T1" fmla="*/ 1 h 4"/>
                  <a:gd name="T2" fmla="*/ 2 w 3"/>
                  <a:gd name="T3" fmla="*/ 1 h 4"/>
                  <a:gd name="T4" fmla="*/ 1 w 3"/>
                  <a:gd name="T5" fmla="*/ 1 h 4"/>
                  <a:gd name="T6" fmla="*/ 1 w 3"/>
                  <a:gd name="T7" fmla="*/ 3 h 4"/>
                  <a:gd name="T8" fmla="*/ 0 w 3"/>
                  <a:gd name="T9" fmla="*/ 3 h 4"/>
                  <a:gd name="T10" fmla="*/ 0 w 3"/>
                  <a:gd name="T11" fmla="*/ 4 h 4"/>
                  <a:gd name="T12" fmla="*/ 2 w 3"/>
                  <a:gd name="T13" fmla="*/ 4 h 4"/>
                  <a:gd name="T14" fmla="*/ 3 w 3"/>
                  <a:gd name="T15" fmla="*/ 3 h 4"/>
                  <a:gd name="T16" fmla="*/ 3 w 3"/>
                  <a:gd name="T17" fmla="*/ 3 h 4"/>
                  <a:gd name="T18" fmla="*/ 3 w 3"/>
                  <a:gd name="T19" fmla="*/ 1 h 4"/>
                  <a:gd name="T20" fmla="*/ 3 w 3"/>
                  <a:gd name="T21" fmla="*/ 1 h 4"/>
                  <a:gd name="T22" fmla="*/ 3 w 3"/>
                  <a:gd name="T23" fmla="*/ 1 h 4"/>
                  <a:gd name="T24" fmla="*/ 2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2" y="1"/>
                    </a:moveTo>
                    <a:cubicBezTo>
                      <a:pt x="2" y="1"/>
                      <a:pt x="2" y="1"/>
                      <a:pt x="2" y="1"/>
                    </a:cubicBezTo>
                    <a:cubicBezTo>
                      <a:pt x="2" y="1"/>
                      <a:pt x="2" y="1"/>
                      <a:pt x="1" y="1"/>
                    </a:cubicBezTo>
                    <a:cubicBezTo>
                      <a:pt x="1" y="1"/>
                      <a:pt x="1" y="2"/>
                      <a:pt x="1" y="3"/>
                    </a:cubicBezTo>
                    <a:cubicBezTo>
                      <a:pt x="0" y="3"/>
                      <a:pt x="0" y="3"/>
                      <a:pt x="0" y="3"/>
                    </a:cubicBezTo>
                    <a:cubicBezTo>
                      <a:pt x="0" y="3"/>
                      <a:pt x="0" y="4"/>
                      <a:pt x="0" y="4"/>
                    </a:cubicBezTo>
                    <a:cubicBezTo>
                      <a:pt x="1" y="4"/>
                      <a:pt x="2" y="4"/>
                      <a:pt x="2" y="4"/>
                    </a:cubicBezTo>
                    <a:cubicBezTo>
                      <a:pt x="3" y="4"/>
                      <a:pt x="3" y="3"/>
                      <a:pt x="3" y="3"/>
                    </a:cubicBezTo>
                    <a:cubicBezTo>
                      <a:pt x="3" y="3"/>
                      <a:pt x="3" y="3"/>
                      <a:pt x="3" y="3"/>
                    </a:cubicBezTo>
                    <a:cubicBezTo>
                      <a:pt x="3" y="2"/>
                      <a:pt x="3" y="2"/>
                      <a:pt x="3" y="1"/>
                    </a:cubicBezTo>
                    <a:cubicBezTo>
                      <a:pt x="3" y="1"/>
                      <a:pt x="3" y="1"/>
                      <a:pt x="3" y="1"/>
                    </a:cubicBezTo>
                    <a:cubicBezTo>
                      <a:pt x="3" y="1"/>
                      <a:pt x="3" y="1"/>
                      <a:pt x="3" y="1"/>
                    </a:cubicBezTo>
                    <a:cubicBezTo>
                      <a:pt x="3" y="0"/>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63"/>
              <p:cNvSpPr>
                <a:spLocks/>
              </p:cNvSpPr>
              <p:nvPr/>
            </p:nvSpPr>
            <p:spPr bwMode="auto">
              <a:xfrm>
                <a:off x="2479" y="2311"/>
                <a:ext cx="4" cy="8"/>
              </a:xfrm>
              <a:custGeom>
                <a:avLst/>
                <a:gdLst>
                  <a:gd name="T0" fmla="*/ 1 w 1"/>
                  <a:gd name="T1" fmla="*/ 0 h 2"/>
                  <a:gd name="T2" fmla="*/ 0 w 1"/>
                  <a:gd name="T3" fmla="*/ 0 h 2"/>
                  <a:gd name="T4" fmla="*/ 0 w 1"/>
                  <a:gd name="T5" fmla="*/ 1 h 2"/>
                  <a:gd name="T6" fmla="*/ 1 w 1"/>
                  <a:gd name="T7" fmla="*/ 1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cubicBezTo>
                      <a:pt x="0" y="0"/>
                      <a:pt x="0" y="0"/>
                      <a:pt x="0" y="0"/>
                    </a:cubicBezTo>
                    <a:cubicBezTo>
                      <a:pt x="0" y="1"/>
                      <a:pt x="0" y="1"/>
                      <a:pt x="0" y="1"/>
                    </a:cubicBezTo>
                    <a:cubicBezTo>
                      <a:pt x="1" y="2"/>
                      <a:pt x="1" y="2"/>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64"/>
              <p:cNvSpPr>
                <a:spLocks/>
              </p:cNvSpPr>
              <p:nvPr/>
            </p:nvSpPr>
            <p:spPr bwMode="auto">
              <a:xfrm>
                <a:off x="2587" y="2469"/>
                <a:ext cx="4" cy="4"/>
              </a:xfrm>
              <a:custGeom>
                <a:avLst/>
                <a:gdLst>
                  <a:gd name="T0" fmla="*/ 0 w 1"/>
                  <a:gd name="T1" fmla="*/ 0 h 1"/>
                  <a:gd name="T2" fmla="*/ 0 w 1"/>
                  <a:gd name="T3" fmla="*/ 0 h 1"/>
                  <a:gd name="T4" fmla="*/ 0 w 1"/>
                  <a:gd name="T5" fmla="*/ 1 h 1"/>
                  <a:gd name="T6" fmla="*/ 1 w 1"/>
                  <a:gd name="T7" fmla="*/ 1 h 1"/>
                  <a:gd name="T8" fmla="*/ 1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0"/>
                    </a:cubicBezTo>
                    <a:cubicBezTo>
                      <a:pt x="0" y="0"/>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65"/>
              <p:cNvSpPr>
                <a:spLocks/>
              </p:cNvSpPr>
              <p:nvPr/>
            </p:nvSpPr>
            <p:spPr bwMode="auto">
              <a:xfrm>
                <a:off x="2539" y="2481"/>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66"/>
              <p:cNvSpPr>
                <a:spLocks/>
              </p:cNvSpPr>
              <p:nvPr/>
            </p:nvSpPr>
            <p:spPr bwMode="auto">
              <a:xfrm>
                <a:off x="2539" y="2465"/>
                <a:ext cx="28" cy="40"/>
              </a:xfrm>
              <a:custGeom>
                <a:avLst/>
                <a:gdLst>
                  <a:gd name="T0" fmla="*/ 1 w 7"/>
                  <a:gd name="T1" fmla="*/ 10 h 10"/>
                  <a:gd name="T2" fmla="*/ 3 w 7"/>
                  <a:gd name="T3" fmla="*/ 10 h 10"/>
                  <a:gd name="T4" fmla="*/ 5 w 7"/>
                  <a:gd name="T5" fmla="*/ 9 h 10"/>
                  <a:gd name="T6" fmla="*/ 5 w 7"/>
                  <a:gd name="T7" fmla="*/ 9 h 10"/>
                  <a:gd name="T8" fmla="*/ 5 w 7"/>
                  <a:gd name="T9" fmla="*/ 8 h 10"/>
                  <a:gd name="T10" fmla="*/ 6 w 7"/>
                  <a:gd name="T11" fmla="*/ 8 h 10"/>
                  <a:gd name="T12" fmla="*/ 6 w 7"/>
                  <a:gd name="T13" fmla="*/ 7 h 10"/>
                  <a:gd name="T14" fmla="*/ 7 w 7"/>
                  <a:gd name="T15" fmla="*/ 7 h 10"/>
                  <a:gd name="T16" fmla="*/ 7 w 7"/>
                  <a:gd name="T17" fmla="*/ 7 h 10"/>
                  <a:gd name="T18" fmla="*/ 6 w 7"/>
                  <a:gd name="T19" fmla="*/ 7 h 10"/>
                  <a:gd name="T20" fmla="*/ 6 w 7"/>
                  <a:gd name="T21" fmla="*/ 6 h 10"/>
                  <a:gd name="T22" fmla="*/ 6 w 7"/>
                  <a:gd name="T23" fmla="*/ 4 h 10"/>
                  <a:gd name="T24" fmla="*/ 5 w 7"/>
                  <a:gd name="T25" fmla="*/ 2 h 10"/>
                  <a:gd name="T26" fmla="*/ 5 w 7"/>
                  <a:gd name="T27" fmla="*/ 2 h 10"/>
                  <a:gd name="T28" fmla="*/ 5 w 7"/>
                  <a:gd name="T29" fmla="*/ 2 h 10"/>
                  <a:gd name="T30" fmla="*/ 5 w 7"/>
                  <a:gd name="T31" fmla="*/ 0 h 10"/>
                  <a:gd name="T32" fmla="*/ 4 w 7"/>
                  <a:gd name="T33" fmla="*/ 1 h 10"/>
                  <a:gd name="T34" fmla="*/ 4 w 7"/>
                  <a:gd name="T35" fmla="*/ 2 h 10"/>
                  <a:gd name="T36" fmla="*/ 4 w 7"/>
                  <a:gd name="T37" fmla="*/ 2 h 10"/>
                  <a:gd name="T38" fmla="*/ 3 w 7"/>
                  <a:gd name="T39" fmla="*/ 3 h 10"/>
                  <a:gd name="T40" fmla="*/ 3 w 7"/>
                  <a:gd name="T41" fmla="*/ 4 h 10"/>
                  <a:gd name="T42" fmla="*/ 3 w 7"/>
                  <a:gd name="T43" fmla="*/ 5 h 10"/>
                  <a:gd name="T44" fmla="*/ 3 w 7"/>
                  <a:gd name="T45" fmla="*/ 6 h 10"/>
                  <a:gd name="T46" fmla="*/ 2 w 7"/>
                  <a:gd name="T47" fmla="*/ 8 h 10"/>
                  <a:gd name="T48" fmla="*/ 2 w 7"/>
                  <a:gd name="T49" fmla="*/ 8 h 10"/>
                  <a:gd name="T50" fmla="*/ 0 w 7"/>
                  <a:gd name="T51" fmla="*/ 9 h 10"/>
                  <a:gd name="T52" fmla="*/ 1 w 7"/>
                  <a:gd name="T5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 h="10">
                    <a:moveTo>
                      <a:pt x="1" y="10"/>
                    </a:moveTo>
                    <a:cubicBezTo>
                      <a:pt x="1" y="10"/>
                      <a:pt x="2" y="10"/>
                      <a:pt x="3" y="10"/>
                    </a:cubicBezTo>
                    <a:cubicBezTo>
                      <a:pt x="3" y="10"/>
                      <a:pt x="4" y="10"/>
                      <a:pt x="5" y="9"/>
                    </a:cubicBezTo>
                    <a:cubicBezTo>
                      <a:pt x="5" y="9"/>
                      <a:pt x="5" y="9"/>
                      <a:pt x="5" y="9"/>
                    </a:cubicBezTo>
                    <a:cubicBezTo>
                      <a:pt x="5" y="8"/>
                      <a:pt x="5" y="8"/>
                      <a:pt x="5" y="8"/>
                    </a:cubicBezTo>
                    <a:cubicBezTo>
                      <a:pt x="6" y="8"/>
                      <a:pt x="6" y="8"/>
                      <a:pt x="6" y="8"/>
                    </a:cubicBezTo>
                    <a:cubicBezTo>
                      <a:pt x="6" y="7"/>
                      <a:pt x="6" y="7"/>
                      <a:pt x="6" y="7"/>
                    </a:cubicBezTo>
                    <a:cubicBezTo>
                      <a:pt x="6" y="7"/>
                      <a:pt x="7" y="7"/>
                      <a:pt x="7" y="7"/>
                    </a:cubicBezTo>
                    <a:cubicBezTo>
                      <a:pt x="7" y="7"/>
                      <a:pt x="7" y="7"/>
                      <a:pt x="7" y="7"/>
                    </a:cubicBezTo>
                    <a:cubicBezTo>
                      <a:pt x="7" y="7"/>
                      <a:pt x="6" y="7"/>
                      <a:pt x="6" y="7"/>
                    </a:cubicBezTo>
                    <a:cubicBezTo>
                      <a:pt x="6" y="6"/>
                      <a:pt x="6" y="6"/>
                      <a:pt x="6" y="6"/>
                    </a:cubicBezTo>
                    <a:cubicBezTo>
                      <a:pt x="6" y="5"/>
                      <a:pt x="6" y="5"/>
                      <a:pt x="6" y="4"/>
                    </a:cubicBezTo>
                    <a:cubicBezTo>
                      <a:pt x="6" y="4"/>
                      <a:pt x="6" y="3"/>
                      <a:pt x="5" y="2"/>
                    </a:cubicBezTo>
                    <a:cubicBezTo>
                      <a:pt x="5" y="2"/>
                      <a:pt x="5" y="2"/>
                      <a:pt x="5" y="2"/>
                    </a:cubicBezTo>
                    <a:cubicBezTo>
                      <a:pt x="5" y="2"/>
                      <a:pt x="5" y="2"/>
                      <a:pt x="5" y="2"/>
                    </a:cubicBezTo>
                    <a:cubicBezTo>
                      <a:pt x="5" y="1"/>
                      <a:pt x="5" y="1"/>
                      <a:pt x="5" y="0"/>
                    </a:cubicBezTo>
                    <a:cubicBezTo>
                      <a:pt x="4" y="1"/>
                      <a:pt x="4" y="1"/>
                      <a:pt x="4" y="1"/>
                    </a:cubicBezTo>
                    <a:cubicBezTo>
                      <a:pt x="4" y="2"/>
                      <a:pt x="4" y="2"/>
                      <a:pt x="4" y="2"/>
                    </a:cubicBezTo>
                    <a:cubicBezTo>
                      <a:pt x="4" y="2"/>
                      <a:pt x="4" y="2"/>
                      <a:pt x="4" y="2"/>
                    </a:cubicBezTo>
                    <a:cubicBezTo>
                      <a:pt x="4" y="2"/>
                      <a:pt x="3" y="2"/>
                      <a:pt x="3" y="3"/>
                    </a:cubicBezTo>
                    <a:cubicBezTo>
                      <a:pt x="3" y="3"/>
                      <a:pt x="3" y="3"/>
                      <a:pt x="3" y="4"/>
                    </a:cubicBezTo>
                    <a:cubicBezTo>
                      <a:pt x="3" y="4"/>
                      <a:pt x="3" y="4"/>
                      <a:pt x="3" y="5"/>
                    </a:cubicBezTo>
                    <a:cubicBezTo>
                      <a:pt x="3" y="5"/>
                      <a:pt x="3" y="6"/>
                      <a:pt x="3" y="6"/>
                    </a:cubicBezTo>
                    <a:cubicBezTo>
                      <a:pt x="3" y="7"/>
                      <a:pt x="2" y="7"/>
                      <a:pt x="2" y="8"/>
                    </a:cubicBezTo>
                    <a:cubicBezTo>
                      <a:pt x="2" y="8"/>
                      <a:pt x="2" y="8"/>
                      <a:pt x="2" y="8"/>
                    </a:cubicBezTo>
                    <a:cubicBezTo>
                      <a:pt x="1" y="8"/>
                      <a:pt x="1" y="8"/>
                      <a:pt x="0" y="9"/>
                    </a:cubicBezTo>
                    <a:cubicBezTo>
                      <a:pt x="0" y="9"/>
                      <a:pt x="0" y="10"/>
                      <a:pt x="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67"/>
              <p:cNvSpPr>
                <a:spLocks/>
              </p:cNvSpPr>
              <p:nvPr/>
            </p:nvSpPr>
            <p:spPr bwMode="auto">
              <a:xfrm>
                <a:off x="2539" y="2529"/>
                <a:ext cx="4" cy="4"/>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68"/>
              <p:cNvSpPr>
                <a:spLocks/>
              </p:cNvSpPr>
              <p:nvPr/>
            </p:nvSpPr>
            <p:spPr bwMode="auto">
              <a:xfrm>
                <a:off x="2624" y="2578"/>
                <a:ext cx="4"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69"/>
              <p:cNvSpPr>
                <a:spLocks/>
              </p:cNvSpPr>
              <p:nvPr/>
            </p:nvSpPr>
            <p:spPr bwMode="auto">
              <a:xfrm>
                <a:off x="2628" y="2618"/>
                <a:ext cx="4" cy="4"/>
              </a:xfrm>
              <a:custGeom>
                <a:avLst/>
                <a:gdLst>
                  <a:gd name="T0" fmla="*/ 1 w 1"/>
                  <a:gd name="T1" fmla="*/ 0 h 1"/>
                  <a:gd name="T2" fmla="*/ 1 w 1"/>
                  <a:gd name="T3" fmla="*/ 0 h 1"/>
                  <a:gd name="T4" fmla="*/ 0 w 1"/>
                  <a:gd name="T5" fmla="*/ 0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0" y="0"/>
                      <a:pt x="0" y="0"/>
                    </a:cubicBezTo>
                    <a:cubicBezTo>
                      <a:pt x="0" y="0"/>
                      <a:pt x="0" y="1"/>
                      <a:pt x="0" y="1"/>
                    </a:cubicBezTo>
                    <a:cubicBezTo>
                      <a:pt x="0" y="1"/>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70"/>
              <p:cNvSpPr>
                <a:spLocks/>
              </p:cNvSpPr>
              <p:nvPr/>
            </p:nvSpPr>
            <p:spPr bwMode="auto">
              <a:xfrm>
                <a:off x="2624" y="2679"/>
                <a:ext cx="4" cy="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1" y="2"/>
                      <a:pt x="1" y="1"/>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71"/>
              <p:cNvSpPr>
                <a:spLocks/>
              </p:cNvSpPr>
              <p:nvPr/>
            </p:nvSpPr>
            <p:spPr bwMode="auto">
              <a:xfrm>
                <a:off x="2596" y="2691"/>
                <a:ext cx="12" cy="4"/>
              </a:xfrm>
              <a:custGeom>
                <a:avLst/>
                <a:gdLst>
                  <a:gd name="T0" fmla="*/ 2 w 3"/>
                  <a:gd name="T1" fmla="*/ 0 h 1"/>
                  <a:gd name="T2" fmla="*/ 1 w 3"/>
                  <a:gd name="T3" fmla="*/ 0 h 1"/>
                  <a:gd name="T4" fmla="*/ 1 w 3"/>
                  <a:gd name="T5" fmla="*/ 1 h 1"/>
                  <a:gd name="T6" fmla="*/ 2 w 3"/>
                  <a:gd name="T7" fmla="*/ 1 h 1"/>
                  <a:gd name="T8" fmla="*/ 2 w 3"/>
                  <a:gd name="T9" fmla="*/ 1 h 1"/>
                  <a:gd name="T10" fmla="*/ 2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2" y="0"/>
                    </a:moveTo>
                    <a:cubicBezTo>
                      <a:pt x="2" y="0"/>
                      <a:pt x="1" y="0"/>
                      <a:pt x="1" y="0"/>
                    </a:cubicBezTo>
                    <a:cubicBezTo>
                      <a:pt x="0" y="0"/>
                      <a:pt x="0" y="1"/>
                      <a:pt x="1" y="1"/>
                    </a:cubicBezTo>
                    <a:cubicBezTo>
                      <a:pt x="2" y="1"/>
                      <a:pt x="2" y="1"/>
                      <a:pt x="2" y="1"/>
                    </a:cubicBezTo>
                    <a:cubicBezTo>
                      <a:pt x="2" y="1"/>
                      <a:pt x="2" y="1"/>
                      <a:pt x="2" y="1"/>
                    </a:cubicBezTo>
                    <a:cubicBezTo>
                      <a:pt x="3"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72"/>
              <p:cNvSpPr>
                <a:spLocks/>
              </p:cNvSpPr>
              <p:nvPr/>
            </p:nvSpPr>
            <p:spPr bwMode="auto">
              <a:xfrm>
                <a:off x="2600" y="2743"/>
                <a:ext cx="4" cy="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0" y="2"/>
                      <a:pt x="1"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73"/>
              <p:cNvSpPr>
                <a:spLocks/>
              </p:cNvSpPr>
              <p:nvPr/>
            </p:nvSpPr>
            <p:spPr bwMode="auto">
              <a:xfrm>
                <a:off x="2640" y="2816"/>
                <a:ext cx="4" cy="4"/>
              </a:xfrm>
              <a:custGeom>
                <a:avLst/>
                <a:gdLst>
                  <a:gd name="T0" fmla="*/ 1 w 1"/>
                  <a:gd name="T1" fmla="*/ 0 h 1"/>
                  <a:gd name="T2" fmla="*/ 0 w 1"/>
                  <a:gd name="T3" fmla="*/ 0 h 1"/>
                  <a:gd name="T4" fmla="*/ 0 w 1"/>
                  <a:gd name="T5" fmla="*/ 1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0"/>
                      <a:pt x="0" y="0"/>
                      <a:pt x="0" y="1"/>
                    </a:cubicBez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74"/>
              <p:cNvSpPr>
                <a:spLocks/>
              </p:cNvSpPr>
              <p:nvPr/>
            </p:nvSpPr>
            <p:spPr bwMode="auto">
              <a:xfrm>
                <a:off x="2930" y="1480"/>
                <a:ext cx="4" cy="8"/>
              </a:xfrm>
              <a:custGeom>
                <a:avLst/>
                <a:gdLst>
                  <a:gd name="T0" fmla="*/ 0 w 1"/>
                  <a:gd name="T1" fmla="*/ 2 h 2"/>
                  <a:gd name="T2" fmla="*/ 1 w 1"/>
                  <a:gd name="T3" fmla="*/ 2 h 2"/>
                  <a:gd name="T4" fmla="*/ 1 w 1"/>
                  <a:gd name="T5" fmla="*/ 0 h 2"/>
                  <a:gd name="T6" fmla="*/ 0 w 1"/>
                  <a:gd name="T7" fmla="*/ 0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cubicBezTo>
                      <a:pt x="1" y="2"/>
                      <a:pt x="1" y="2"/>
                      <a:pt x="1" y="2"/>
                    </a:cubicBezTo>
                    <a:cubicBezTo>
                      <a:pt x="1" y="1"/>
                      <a:pt x="1" y="1"/>
                      <a:pt x="1"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75"/>
              <p:cNvSpPr>
                <a:spLocks/>
              </p:cNvSpPr>
              <p:nvPr/>
            </p:nvSpPr>
            <p:spPr bwMode="auto">
              <a:xfrm>
                <a:off x="2656" y="2965"/>
                <a:ext cx="0" cy="4"/>
              </a:xfrm>
              <a:custGeom>
                <a:avLst/>
                <a:gdLst>
                  <a:gd name="T0" fmla="*/ 1 h 1"/>
                  <a:gd name="T1" fmla="*/ 0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0"/>
                      <a:pt x="0" y="0"/>
                      <a:pt x="0" y="0"/>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76"/>
              <p:cNvSpPr>
                <a:spLocks/>
              </p:cNvSpPr>
              <p:nvPr/>
            </p:nvSpPr>
            <p:spPr bwMode="auto">
              <a:xfrm>
                <a:off x="2656" y="3013"/>
                <a:ext cx="8" cy="4"/>
              </a:xfrm>
              <a:custGeom>
                <a:avLst/>
                <a:gdLst>
                  <a:gd name="T0" fmla="*/ 0 w 2"/>
                  <a:gd name="T1" fmla="*/ 0 h 1"/>
                  <a:gd name="T2" fmla="*/ 0 w 2"/>
                  <a:gd name="T3" fmla="*/ 1 h 1"/>
                  <a:gd name="T4" fmla="*/ 2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1"/>
                    </a:cubicBezTo>
                    <a:cubicBezTo>
                      <a:pt x="1" y="1"/>
                      <a:pt x="1" y="1"/>
                      <a:pt x="2" y="1"/>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77"/>
              <p:cNvSpPr>
                <a:spLocks/>
              </p:cNvSpPr>
              <p:nvPr/>
            </p:nvSpPr>
            <p:spPr bwMode="auto">
              <a:xfrm>
                <a:off x="2672" y="3066"/>
                <a:ext cx="4" cy="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1"/>
                      <a:pt x="0" y="1"/>
                      <a:pt x="0"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Oval 178"/>
              <p:cNvSpPr>
                <a:spLocks noChangeArrowheads="1"/>
              </p:cNvSpPr>
              <p:nvPr/>
            </p:nvSpPr>
            <p:spPr bwMode="auto">
              <a:xfrm>
                <a:off x="2708" y="3070"/>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79"/>
              <p:cNvSpPr>
                <a:spLocks/>
              </p:cNvSpPr>
              <p:nvPr/>
            </p:nvSpPr>
            <p:spPr bwMode="auto">
              <a:xfrm>
                <a:off x="2708" y="3070"/>
                <a:ext cx="0" cy="4"/>
              </a:xfrm>
              <a:custGeom>
                <a:avLst/>
                <a:gdLst>
                  <a:gd name="T0" fmla="*/ 1 h 1"/>
                  <a:gd name="T1" fmla="*/ 0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0"/>
                    </a:cubicBez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80"/>
              <p:cNvSpPr>
                <a:spLocks/>
              </p:cNvSpPr>
              <p:nvPr/>
            </p:nvSpPr>
            <p:spPr bwMode="auto">
              <a:xfrm>
                <a:off x="5016" y="3130"/>
                <a:ext cx="8" cy="8"/>
              </a:xfrm>
              <a:custGeom>
                <a:avLst/>
                <a:gdLst>
                  <a:gd name="T0" fmla="*/ 1 w 2"/>
                  <a:gd name="T1" fmla="*/ 0 h 2"/>
                  <a:gd name="T2" fmla="*/ 0 w 2"/>
                  <a:gd name="T3" fmla="*/ 2 h 2"/>
                  <a:gd name="T4" fmla="*/ 1 w 2"/>
                  <a:gd name="T5" fmla="*/ 1 h 2"/>
                  <a:gd name="T6" fmla="*/ 2 w 2"/>
                  <a:gd name="T7" fmla="*/ 0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0" y="1"/>
                      <a:pt x="0" y="1"/>
                      <a:pt x="0" y="2"/>
                    </a:cubicBezTo>
                    <a:cubicBezTo>
                      <a:pt x="1" y="2"/>
                      <a:pt x="1" y="2"/>
                      <a:pt x="1" y="1"/>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81"/>
              <p:cNvSpPr>
                <a:spLocks/>
              </p:cNvSpPr>
              <p:nvPr/>
            </p:nvSpPr>
            <p:spPr bwMode="auto">
              <a:xfrm>
                <a:off x="2886" y="3143"/>
                <a:ext cx="16" cy="8"/>
              </a:xfrm>
              <a:custGeom>
                <a:avLst/>
                <a:gdLst>
                  <a:gd name="T0" fmla="*/ 0 w 4"/>
                  <a:gd name="T1" fmla="*/ 0 h 2"/>
                  <a:gd name="T2" fmla="*/ 2 w 4"/>
                  <a:gd name="T3" fmla="*/ 0 h 2"/>
                  <a:gd name="T4" fmla="*/ 2 w 4"/>
                  <a:gd name="T5" fmla="*/ 0 h 2"/>
                  <a:gd name="T6" fmla="*/ 2 w 4"/>
                  <a:gd name="T7" fmla="*/ 0 h 2"/>
                  <a:gd name="T8" fmla="*/ 2 w 4"/>
                  <a:gd name="T9" fmla="*/ 2 h 2"/>
                  <a:gd name="T10" fmla="*/ 2 w 4"/>
                  <a:gd name="T11" fmla="*/ 2 h 2"/>
                  <a:gd name="T12" fmla="*/ 2 w 4"/>
                  <a:gd name="T13" fmla="*/ 2 h 2"/>
                  <a:gd name="T14" fmla="*/ 2 w 4"/>
                  <a:gd name="T15" fmla="*/ 2 h 2"/>
                  <a:gd name="T16" fmla="*/ 2 w 4"/>
                  <a:gd name="T17" fmla="*/ 2 h 2"/>
                  <a:gd name="T18" fmla="*/ 4 w 4"/>
                  <a:gd name="T19" fmla="*/ 2 h 2"/>
                  <a:gd name="T20" fmla="*/ 2 w 4"/>
                  <a:gd name="T21" fmla="*/ 2 h 2"/>
                  <a:gd name="T22" fmla="*/ 3 w 4"/>
                  <a:gd name="T23" fmla="*/ 1 h 2"/>
                  <a:gd name="T24" fmla="*/ 3 w 4"/>
                  <a:gd name="T25" fmla="*/ 1 h 2"/>
                  <a:gd name="T26" fmla="*/ 2 w 4"/>
                  <a:gd name="T27" fmla="*/ 0 h 2"/>
                  <a:gd name="T28" fmla="*/ 2 w 4"/>
                  <a:gd name="T29" fmla="*/ 0 h 2"/>
                  <a:gd name="T30" fmla="*/ 2 w 4"/>
                  <a:gd name="T31" fmla="*/ 0 h 2"/>
                  <a:gd name="T32" fmla="*/ 2 w 4"/>
                  <a:gd name="T33" fmla="*/ 0 h 2"/>
                  <a:gd name="T34" fmla="*/ 2 w 4"/>
                  <a:gd name="T35" fmla="*/ 0 h 2"/>
                  <a:gd name="T36" fmla="*/ 0 w 4"/>
                  <a:gd name="T37" fmla="*/ 0 h 2"/>
                  <a:gd name="T38" fmla="*/ 0 w 4"/>
                  <a:gd name="T3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2">
                    <a:moveTo>
                      <a:pt x="0" y="0"/>
                    </a:moveTo>
                    <a:cubicBezTo>
                      <a:pt x="1" y="0"/>
                      <a:pt x="1" y="0"/>
                      <a:pt x="2" y="0"/>
                    </a:cubicBezTo>
                    <a:cubicBezTo>
                      <a:pt x="2" y="0"/>
                      <a:pt x="2" y="0"/>
                      <a:pt x="2" y="0"/>
                    </a:cubicBezTo>
                    <a:cubicBezTo>
                      <a:pt x="2" y="0"/>
                      <a:pt x="2" y="0"/>
                      <a:pt x="2" y="0"/>
                    </a:cubicBezTo>
                    <a:cubicBezTo>
                      <a:pt x="2" y="1"/>
                      <a:pt x="2" y="1"/>
                      <a:pt x="2" y="2"/>
                    </a:cubicBezTo>
                    <a:cubicBezTo>
                      <a:pt x="2" y="2"/>
                      <a:pt x="2" y="2"/>
                      <a:pt x="2" y="2"/>
                    </a:cubicBezTo>
                    <a:cubicBezTo>
                      <a:pt x="2" y="2"/>
                      <a:pt x="2" y="2"/>
                      <a:pt x="2" y="2"/>
                    </a:cubicBezTo>
                    <a:cubicBezTo>
                      <a:pt x="2" y="2"/>
                      <a:pt x="2" y="2"/>
                      <a:pt x="2" y="2"/>
                    </a:cubicBezTo>
                    <a:cubicBezTo>
                      <a:pt x="2" y="2"/>
                      <a:pt x="2" y="2"/>
                      <a:pt x="2" y="2"/>
                    </a:cubicBezTo>
                    <a:cubicBezTo>
                      <a:pt x="3" y="2"/>
                      <a:pt x="3" y="2"/>
                      <a:pt x="4" y="2"/>
                    </a:cubicBezTo>
                    <a:cubicBezTo>
                      <a:pt x="3" y="2"/>
                      <a:pt x="3" y="2"/>
                      <a:pt x="2" y="2"/>
                    </a:cubicBezTo>
                    <a:cubicBezTo>
                      <a:pt x="3" y="1"/>
                      <a:pt x="3" y="1"/>
                      <a:pt x="3" y="1"/>
                    </a:cubicBezTo>
                    <a:cubicBezTo>
                      <a:pt x="3" y="1"/>
                      <a:pt x="3" y="1"/>
                      <a:pt x="3" y="1"/>
                    </a:cubicBezTo>
                    <a:cubicBezTo>
                      <a:pt x="3"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82"/>
              <p:cNvSpPr>
                <a:spLocks/>
              </p:cNvSpPr>
              <p:nvPr/>
            </p:nvSpPr>
            <p:spPr bwMode="auto">
              <a:xfrm>
                <a:off x="2846" y="3155"/>
                <a:ext cx="4" cy="4"/>
              </a:xfrm>
              <a:custGeom>
                <a:avLst/>
                <a:gdLst>
                  <a:gd name="T0" fmla="*/ 1 w 1"/>
                  <a:gd name="T1" fmla="*/ 1 h 1"/>
                  <a:gd name="T2" fmla="*/ 1 w 1"/>
                  <a:gd name="T3" fmla="*/ 1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1"/>
                      <a:pt x="1" y="0"/>
                    </a:cubicBezTo>
                    <a:cubicBezTo>
                      <a:pt x="1" y="1"/>
                      <a:pt x="1"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83"/>
              <p:cNvSpPr>
                <a:spLocks/>
              </p:cNvSpPr>
              <p:nvPr/>
            </p:nvSpPr>
            <p:spPr bwMode="auto">
              <a:xfrm>
                <a:off x="4625" y="1416"/>
                <a:ext cx="4" cy="8"/>
              </a:xfrm>
              <a:custGeom>
                <a:avLst/>
                <a:gdLst>
                  <a:gd name="T0" fmla="*/ 1 w 1"/>
                  <a:gd name="T1" fmla="*/ 1 h 2"/>
                  <a:gd name="T2" fmla="*/ 1 w 1"/>
                  <a:gd name="T3" fmla="*/ 0 h 2"/>
                  <a:gd name="T4" fmla="*/ 0 w 1"/>
                  <a:gd name="T5" fmla="*/ 0 h 2"/>
                  <a:gd name="T6" fmla="*/ 0 w 1"/>
                  <a:gd name="T7" fmla="*/ 1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1" y="1"/>
                      <a:pt x="1" y="0"/>
                    </a:cubicBezTo>
                    <a:cubicBezTo>
                      <a:pt x="1" y="0"/>
                      <a:pt x="1" y="0"/>
                      <a:pt x="0" y="0"/>
                    </a:cubicBezTo>
                    <a:cubicBezTo>
                      <a:pt x="0" y="1"/>
                      <a:pt x="0" y="1"/>
                      <a:pt x="0" y="1"/>
                    </a:cubicBezTo>
                    <a:cubicBezTo>
                      <a:pt x="1" y="2"/>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Oval 184"/>
              <p:cNvSpPr>
                <a:spLocks noChangeArrowheads="1"/>
              </p:cNvSpPr>
              <p:nvPr/>
            </p:nvSpPr>
            <p:spPr bwMode="auto">
              <a:xfrm>
                <a:off x="2854" y="3211"/>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85"/>
              <p:cNvSpPr>
                <a:spLocks/>
              </p:cNvSpPr>
              <p:nvPr/>
            </p:nvSpPr>
            <p:spPr bwMode="auto">
              <a:xfrm>
                <a:off x="2688" y="3235"/>
                <a:ext cx="8" cy="12"/>
              </a:xfrm>
              <a:custGeom>
                <a:avLst/>
                <a:gdLst>
                  <a:gd name="T0" fmla="*/ 1 w 2"/>
                  <a:gd name="T1" fmla="*/ 0 h 3"/>
                  <a:gd name="T2" fmla="*/ 0 w 2"/>
                  <a:gd name="T3" fmla="*/ 2 h 3"/>
                  <a:gd name="T4" fmla="*/ 1 w 2"/>
                  <a:gd name="T5" fmla="*/ 2 h 3"/>
                  <a:gd name="T6" fmla="*/ 1 w 2"/>
                  <a:gd name="T7" fmla="*/ 1 h 3"/>
                  <a:gd name="T8" fmla="*/ 1 w 2"/>
                  <a:gd name="T9" fmla="*/ 0 h 3"/>
                  <a:gd name="T10" fmla="*/ 2 w 2"/>
                  <a:gd name="T11" fmla="*/ 0 h 3"/>
                  <a:gd name="T12" fmla="*/ 1 w 2"/>
                  <a:gd name="T13" fmla="*/ 0 h 3"/>
                  <a:gd name="T14" fmla="*/ 1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1" y="0"/>
                    </a:moveTo>
                    <a:cubicBezTo>
                      <a:pt x="0" y="1"/>
                      <a:pt x="0" y="1"/>
                      <a:pt x="0" y="2"/>
                    </a:cubicBezTo>
                    <a:cubicBezTo>
                      <a:pt x="1" y="3"/>
                      <a:pt x="1" y="3"/>
                      <a:pt x="1" y="2"/>
                    </a:cubicBezTo>
                    <a:cubicBezTo>
                      <a:pt x="1" y="2"/>
                      <a:pt x="1" y="1"/>
                      <a:pt x="1" y="1"/>
                    </a:cubicBezTo>
                    <a:cubicBezTo>
                      <a:pt x="1" y="1"/>
                      <a:pt x="1" y="1"/>
                      <a:pt x="1" y="0"/>
                    </a:cubicBezTo>
                    <a:cubicBezTo>
                      <a:pt x="2" y="0"/>
                      <a:pt x="2" y="0"/>
                      <a:pt x="2" y="0"/>
                    </a:cubicBezTo>
                    <a:cubicBezTo>
                      <a:pt x="2" y="0"/>
                      <a:pt x="2"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86"/>
              <p:cNvSpPr>
                <a:spLocks/>
              </p:cNvSpPr>
              <p:nvPr/>
            </p:nvSpPr>
            <p:spPr bwMode="auto">
              <a:xfrm>
                <a:off x="2906" y="3247"/>
                <a:ext cx="8" cy="4"/>
              </a:xfrm>
              <a:custGeom>
                <a:avLst/>
                <a:gdLst>
                  <a:gd name="T0" fmla="*/ 2 w 2"/>
                  <a:gd name="T1" fmla="*/ 1 h 1"/>
                  <a:gd name="T2" fmla="*/ 0 w 2"/>
                  <a:gd name="T3" fmla="*/ 1 h 1"/>
                  <a:gd name="T4" fmla="*/ 2 w 2"/>
                  <a:gd name="T5" fmla="*/ 1 h 1"/>
                </a:gdLst>
                <a:ahLst/>
                <a:cxnLst>
                  <a:cxn ang="0">
                    <a:pos x="T0" y="T1"/>
                  </a:cxn>
                  <a:cxn ang="0">
                    <a:pos x="T2" y="T3"/>
                  </a:cxn>
                  <a:cxn ang="0">
                    <a:pos x="T4" y="T5"/>
                  </a:cxn>
                </a:cxnLst>
                <a:rect l="0" t="0" r="r" b="b"/>
                <a:pathLst>
                  <a:path w="2" h="1">
                    <a:moveTo>
                      <a:pt x="2" y="1"/>
                    </a:moveTo>
                    <a:cubicBezTo>
                      <a:pt x="1" y="0"/>
                      <a:pt x="1"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87"/>
              <p:cNvSpPr>
                <a:spLocks/>
              </p:cNvSpPr>
              <p:nvPr/>
            </p:nvSpPr>
            <p:spPr bwMode="auto">
              <a:xfrm>
                <a:off x="2902" y="1347"/>
                <a:ext cx="69" cy="40"/>
              </a:xfrm>
              <a:custGeom>
                <a:avLst/>
                <a:gdLst>
                  <a:gd name="T0" fmla="*/ 2 w 17"/>
                  <a:gd name="T1" fmla="*/ 10 h 10"/>
                  <a:gd name="T2" fmla="*/ 2 w 17"/>
                  <a:gd name="T3" fmla="*/ 10 h 10"/>
                  <a:gd name="T4" fmla="*/ 2 w 17"/>
                  <a:gd name="T5" fmla="*/ 10 h 10"/>
                  <a:gd name="T6" fmla="*/ 2 w 17"/>
                  <a:gd name="T7" fmla="*/ 10 h 10"/>
                  <a:gd name="T8" fmla="*/ 3 w 17"/>
                  <a:gd name="T9" fmla="*/ 10 h 10"/>
                  <a:gd name="T10" fmla="*/ 4 w 17"/>
                  <a:gd name="T11" fmla="*/ 10 h 10"/>
                  <a:gd name="T12" fmla="*/ 5 w 17"/>
                  <a:gd name="T13" fmla="*/ 9 h 10"/>
                  <a:gd name="T14" fmla="*/ 5 w 17"/>
                  <a:gd name="T15" fmla="*/ 10 h 10"/>
                  <a:gd name="T16" fmla="*/ 6 w 17"/>
                  <a:gd name="T17" fmla="*/ 9 h 10"/>
                  <a:gd name="T18" fmla="*/ 6 w 17"/>
                  <a:gd name="T19" fmla="*/ 9 h 10"/>
                  <a:gd name="T20" fmla="*/ 6 w 17"/>
                  <a:gd name="T21" fmla="*/ 9 h 10"/>
                  <a:gd name="T22" fmla="*/ 6 w 17"/>
                  <a:gd name="T23" fmla="*/ 9 h 10"/>
                  <a:gd name="T24" fmla="*/ 7 w 17"/>
                  <a:gd name="T25" fmla="*/ 8 h 10"/>
                  <a:gd name="T26" fmla="*/ 7 w 17"/>
                  <a:gd name="T27" fmla="*/ 8 h 10"/>
                  <a:gd name="T28" fmla="*/ 7 w 17"/>
                  <a:gd name="T29" fmla="*/ 8 h 10"/>
                  <a:gd name="T30" fmla="*/ 7 w 17"/>
                  <a:gd name="T31" fmla="*/ 8 h 10"/>
                  <a:gd name="T32" fmla="*/ 8 w 17"/>
                  <a:gd name="T33" fmla="*/ 7 h 10"/>
                  <a:gd name="T34" fmla="*/ 8 w 17"/>
                  <a:gd name="T35" fmla="*/ 7 h 10"/>
                  <a:gd name="T36" fmla="*/ 8 w 17"/>
                  <a:gd name="T37" fmla="*/ 7 h 10"/>
                  <a:gd name="T38" fmla="*/ 8 w 17"/>
                  <a:gd name="T39" fmla="*/ 7 h 10"/>
                  <a:gd name="T40" fmla="*/ 9 w 17"/>
                  <a:gd name="T41" fmla="*/ 7 h 10"/>
                  <a:gd name="T42" fmla="*/ 9 w 17"/>
                  <a:gd name="T43" fmla="*/ 7 h 10"/>
                  <a:gd name="T44" fmla="*/ 9 w 17"/>
                  <a:gd name="T45" fmla="*/ 7 h 10"/>
                  <a:gd name="T46" fmla="*/ 10 w 17"/>
                  <a:gd name="T47" fmla="*/ 6 h 10"/>
                  <a:gd name="T48" fmla="*/ 10 w 17"/>
                  <a:gd name="T49" fmla="*/ 6 h 10"/>
                  <a:gd name="T50" fmla="*/ 11 w 17"/>
                  <a:gd name="T51" fmla="*/ 6 h 10"/>
                  <a:gd name="T52" fmla="*/ 11 w 17"/>
                  <a:gd name="T53" fmla="*/ 5 h 10"/>
                  <a:gd name="T54" fmla="*/ 12 w 17"/>
                  <a:gd name="T55" fmla="*/ 5 h 10"/>
                  <a:gd name="T56" fmla="*/ 12 w 17"/>
                  <a:gd name="T57" fmla="*/ 5 h 10"/>
                  <a:gd name="T58" fmla="*/ 12 w 17"/>
                  <a:gd name="T59" fmla="*/ 5 h 10"/>
                  <a:gd name="T60" fmla="*/ 14 w 17"/>
                  <a:gd name="T61" fmla="*/ 6 h 10"/>
                  <a:gd name="T62" fmla="*/ 14 w 17"/>
                  <a:gd name="T63" fmla="*/ 6 h 10"/>
                  <a:gd name="T64" fmla="*/ 16 w 17"/>
                  <a:gd name="T65" fmla="*/ 3 h 10"/>
                  <a:gd name="T66" fmla="*/ 16 w 17"/>
                  <a:gd name="T67" fmla="*/ 1 h 10"/>
                  <a:gd name="T68" fmla="*/ 15 w 17"/>
                  <a:gd name="T69" fmla="*/ 0 h 10"/>
                  <a:gd name="T70" fmla="*/ 15 w 17"/>
                  <a:gd name="T71" fmla="*/ 1 h 10"/>
                  <a:gd name="T72" fmla="*/ 14 w 17"/>
                  <a:gd name="T73" fmla="*/ 1 h 10"/>
                  <a:gd name="T74" fmla="*/ 14 w 17"/>
                  <a:gd name="T75" fmla="*/ 1 h 10"/>
                  <a:gd name="T76" fmla="*/ 14 w 17"/>
                  <a:gd name="T77" fmla="*/ 1 h 10"/>
                  <a:gd name="T78" fmla="*/ 13 w 17"/>
                  <a:gd name="T79" fmla="*/ 2 h 10"/>
                  <a:gd name="T80" fmla="*/ 11 w 17"/>
                  <a:gd name="T81" fmla="*/ 3 h 10"/>
                  <a:gd name="T82" fmla="*/ 10 w 17"/>
                  <a:gd name="T83" fmla="*/ 3 h 10"/>
                  <a:gd name="T84" fmla="*/ 9 w 17"/>
                  <a:gd name="T85" fmla="*/ 4 h 10"/>
                  <a:gd name="T86" fmla="*/ 9 w 17"/>
                  <a:gd name="T87" fmla="*/ 4 h 10"/>
                  <a:gd name="T88" fmla="*/ 9 w 17"/>
                  <a:gd name="T89" fmla="*/ 4 h 10"/>
                  <a:gd name="T90" fmla="*/ 9 w 17"/>
                  <a:gd name="T91" fmla="*/ 4 h 10"/>
                  <a:gd name="T92" fmla="*/ 7 w 17"/>
                  <a:gd name="T93" fmla="*/ 6 h 10"/>
                  <a:gd name="T94" fmla="*/ 7 w 17"/>
                  <a:gd name="T95" fmla="*/ 6 h 10"/>
                  <a:gd name="T96" fmla="*/ 6 w 17"/>
                  <a:gd name="T97" fmla="*/ 7 h 10"/>
                  <a:gd name="T98" fmla="*/ 6 w 17"/>
                  <a:gd name="T99" fmla="*/ 7 h 10"/>
                  <a:gd name="T100" fmla="*/ 4 w 17"/>
                  <a:gd name="T101" fmla="*/ 7 h 10"/>
                  <a:gd name="T102" fmla="*/ 2 w 17"/>
                  <a:gd name="T103" fmla="*/ 8 h 10"/>
                  <a:gd name="T104" fmla="*/ 0 w 17"/>
                  <a:gd name="T105" fmla="*/ 9 h 10"/>
                  <a:gd name="T106" fmla="*/ 0 w 17"/>
                  <a:gd name="T107" fmla="*/ 9 h 10"/>
                  <a:gd name="T108" fmla="*/ 2 w 17"/>
                  <a:gd name="T10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 h="10">
                    <a:moveTo>
                      <a:pt x="2" y="10"/>
                    </a:moveTo>
                    <a:cubicBezTo>
                      <a:pt x="2" y="10"/>
                      <a:pt x="2" y="10"/>
                      <a:pt x="2" y="10"/>
                    </a:cubicBezTo>
                    <a:cubicBezTo>
                      <a:pt x="2" y="10"/>
                      <a:pt x="2" y="10"/>
                      <a:pt x="2" y="10"/>
                    </a:cubicBezTo>
                    <a:cubicBezTo>
                      <a:pt x="2" y="10"/>
                      <a:pt x="2" y="10"/>
                      <a:pt x="2" y="10"/>
                    </a:cubicBezTo>
                    <a:cubicBezTo>
                      <a:pt x="3" y="10"/>
                      <a:pt x="3" y="10"/>
                      <a:pt x="3" y="10"/>
                    </a:cubicBezTo>
                    <a:cubicBezTo>
                      <a:pt x="4" y="10"/>
                      <a:pt x="4" y="10"/>
                      <a:pt x="4" y="10"/>
                    </a:cubicBezTo>
                    <a:cubicBezTo>
                      <a:pt x="5" y="10"/>
                      <a:pt x="5" y="10"/>
                      <a:pt x="5" y="9"/>
                    </a:cubicBezTo>
                    <a:cubicBezTo>
                      <a:pt x="5" y="10"/>
                      <a:pt x="5" y="10"/>
                      <a:pt x="5" y="10"/>
                    </a:cubicBezTo>
                    <a:cubicBezTo>
                      <a:pt x="6" y="9"/>
                      <a:pt x="6" y="9"/>
                      <a:pt x="6" y="9"/>
                    </a:cubicBezTo>
                    <a:cubicBezTo>
                      <a:pt x="6" y="9"/>
                      <a:pt x="6" y="9"/>
                      <a:pt x="6" y="9"/>
                    </a:cubicBezTo>
                    <a:cubicBezTo>
                      <a:pt x="6" y="9"/>
                      <a:pt x="6" y="9"/>
                      <a:pt x="6" y="9"/>
                    </a:cubicBezTo>
                    <a:cubicBezTo>
                      <a:pt x="6" y="9"/>
                      <a:pt x="6" y="9"/>
                      <a:pt x="6" y="9"/>
                    </a:cubicBezTo>
                    <a:cubicBezTo>
                      <a:pt x="6" y="8"/>
                      <a:pt x="7" y="9"/>
                      <a:pt x="7" y="8"/>
                    </a:cubicBezTo>
                    <a:cubicBezTo>
                      <a:pt x="7" y="8"/>
                      <a:pt x="7" y="8"/>
                      <a:pt x="7" y="8"/>
                    </a:cubicBezTo>
                    <a:cubicBezTo>
                      <a:pt x="7" y="8"/>
                      <a:pt x="7" y="8"/>
                      <a:pt x="7" y="8"/>
                    </a:cubicBezTo>
                    <a:cubicBezTo>
                      <a:pt x="7" y="8"/>
                      <a:pt x="7" y="8"/>
                      <a:pt x="7" y="8"/>
                    </a:cubicBezTo>
                    <a:cubicBezTo>
                      <a:pt x="8" y="8"/>
                      <a:pt x="8" y="8"/>
                      <a:pt x="8" y="7"/>
                    </a:cubicBezTo>
                    <a:cubicBezTo>
                      <a:pt x="8" y="7"/>
                      <a:pt x="8" y="7"/>
                      <a:pt x="8" y="7"/>
                    </a:cubicBezTo>
                    <a:cubicBezTo>
                      <a:pt x="8" y="7"/>
                      <a:pt x="8" y="7"/>
                      <a:pt x="8" y="7"/>
                    </a:cubicBezTo>
                    <a:cubicBezTo>
                      <a:pt x="8" y="7"/>
                      <a:pt x="8" y="7"/>
                      <a:pt x="8" y="7"/>
                    </a:cubicBezTo>
                    <a:cubicBezTo>
                      <a:pt x="8" y="7"/>
                      <a:pt x="9" y="7"/>
                      <a:pt x="9" y="7"/>
                    </a:cubicBezTo>
                    <a:cubicBezTo>
                      <a:pt x="9" y="7"/>
                      <a:pt x="9" y="7"/>
                      <a:pt x="9" y="7"/>
                    </a:cubicBezTo>
                    <a:cubicBezTo>
                      <a:pt x="9" y="7"/>
                      <a:pt x="9" y="7"/>
                      <a:pt x="9" y="7"/>
                    </a:cubicBezTo>
                    <a:cubicBezTo>
                      <a:pt x="10" y="7"/>
                      <a:pt x="10" y="6"/>
                      <a:pt x="10" y="6"/>
                    </a:cubicBezTo>
                    <a:cubicBezTo>
                      <a:pt x="10" y="6"/>
                      <a:pt x="10" y="6"/>
                      <a:pt x="10" y="6"/>
                    </a:cubicBezTo>
                    <a:cubicBezTo>
                      <a:pt x="10" y="6"/>
                      <a:pt x="10" y="6"/>
                      <a:pt x="11" y="6"/>
                    </a:cubicBezTo>
                    <a:cubicBezTo>
                      <a:pt x="11" y="6"/>
                      <a:pt x="11" y="6"/>
                      <a:pt x="11" y="5"/>
                    </a:cubicBezTo>
                    <a:cubicBezTo>
                      <a:pt x="11" y="5"/>
                      <a:pt x="11" y="5"/>
                      <a:pt x="12" y="5"/>
                    </a:cubicBezTo>
                    <a:cubicBezTo>
                      <a:pt x="12" y="5"/>
                      <a:pt x="12" y="5"/>
                      <a:pt x="12" y="5"/>
                    </a:cubicBezTo>
                    <a:cubicBezTo>
                      <a:pt x="12" y="5"/>
                      <a:pt x="12" y="5"/>
                      <a:pt x="12" y="5"/>
                    </a:cubicBezTo>
                    <a:cubicBezTo>
                      <a:pt x="12" y="6"/>
                      <a:pt x="13" y="6"/>
                      <a:pt x="14" y="6"/>
                    </a:cubicBezTo>
                    <a:cubicBezTo>
                      <a:pt x="14" y="6"/>
                      <a:pt x="14" y="6"/>
                      <a:pt x="14" y="6"/>
                    </a:cubicBezTo>
                    <a:cubicBezTo>
                      <a:pt x="14" y="4"/>
                      <a:pt x="15" y="3"/>
                      <a:pt x="16" y="3"/>
                    </a:cubicBezTo>
                    <a:cubicBezTo>
                      <a:pt x="16" y="2"/>
                      <a:pt x="17" y="2"/>
                      <a:pt x="16" y="1"/>
                    </a:cubicBezTo>
                    <a:cubicBezTo>
                      <a:pt x="16" y="0"/>
                      <a:pt x="16" y="0"/>
                      <a:pt x="15" y="0"/>
                    </a:cubicBezTo>
                    <a:cubicBezTo>
                      <a:pt x="15" y="1"/>
                      <a:pt x="15" y="1"/>
                      <a:pt x="15" y="1"/>
                    </a:cubicBezTo>
                    <a:cubicBezTo>
                      <a:pt x="15" y="1"/>
                      <a:pt x="14" y="1"/>
                      <a:pt x="14" y="1"/>
                    </a:cubicBezTo>
                    <a:cubicBezTo>
                      <a:pt x="14" y="1"/>
                      <a:pt x="14" y="1"/>
                      <a:pt x="14" y="1"/>
                    </a:cubicBezTo>
                    <a:cubicBezTo>
                      <a:pt x="14" y="1"/>
                      <a:pt x="14" y="1"/>
                      <a:pt x="14" y="1"/>
                    </a:cubicBezTo>
                    <a:cubicBezTo>
                      <a:pt x="14" y="2"/>
                      <a:pt x="14" y="2"/>
                      <a:pt x="13" y="2"/>
                    </a:cubicBezTo>
                    <a:cubicBezTo>
                      <a:pt x="12" y="3"/>
                      <a:pt x="11" y="3"/>
                      <a:pt x="11" y="3"/>
                    </a:cubicBezTo>
                    <a:cubicBezTo>
                      <a:pt x="10" y="3"/>
                      <a:pt x="10" y="3"/>
                      <a:pt x="10" y="3"/>
                    </a:cubicBezTo>
                    <a:cubicBezTo>
                      <a:pt x="9" y="3"/>
                      <a:pt x="9" y="4"/>
                      <a:pt x="9" y="4"/>
                    </a:cubicBezTo>
                    <a:cubicBezTo>
                      <a:pt x="9" y="4"/>
                      <a:pt x="9" y="4"/>
                      <a:pt x="9" y="4"/>
                    </a:cubicBezTo>
                    <a:cubicBezTo>
                      <a:pt x="9" y="4"/>
                      <a:pt x="9" y="4"/>
                      <a:pt x="9" y="4"/>
                    </a:cubicBezTo>
                    <a:cubicBezTo>
                      <a:pt x="9" y="4"/>
                      <a:pt x="9" y="4"/>
                      <a:pt x="9" y="4"/>
                    </a:cubicBezTo>
                    <a:cubicBezTo>
                      <a:pt x="8" y="4"/>
                      <a:pt x="7" y="5"/>
                      <a:pt x="7" y="6"/>
                    </a:cubicBezTo>
                    <a:cubicBezTo>
                      <a:pt x="7" y="6"/>
                      <a:pt x="7" y="6"/>
                      <a:pt x="7" y="6"/>
                    </a:cubicBezTo>
                    <a:cubicBezTo>
                      <a:pt x="6" y="6"/>
                      <a:pt x="6" y="6"/>
                      <a:pt x="6" y="7"/>
                    </a:cubicBezTo>
                    <a:cubicBezTo>
                      <a:pt x="6" y="7"/>
                      <a:pt x="6" y="7"/>
                      <a:pt x="6" y="7"/>
                    </a:cubicBezTo>
                    <a:cubicBezTo>
                      <a:pt x="5" y="7"/>
                      <a:pt x="4" y="7"/>
                      <a:pt x="4" y="7"/>
                    </a:cubicBezTo>
                    <a:cubicBezTo>
                      <a:pt x="3" y="7"/>
                      <a:pt x="2" y="7"/>
                      <a:pt x="2" y="8"/>
                    </a:cubicBezTo>
                    <a:cubicBezTo>
                      <a:pt x="1" y="8"/>
                      <a:pt x="1" y="8"/>
                      <a:pt x="0" y="9"/>
                    </a:cubicBezTo>
                    <a:cubicBezTo>
                      <a:pt x="1" y="9"/>
                      <a:pt x="1" y="9"/>
                      <a:pt x="0" y="9"/>
                    </a:cubicBezTo>
                    <a:cubicBezTo>
                      <a:pt x="1" y="10"/>
                      <a:pt x="1" y="10"/>
                      <a:pt x="2"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88"/>
              <p:cNvSpPr>
                <a:spLocks/>
              </p:cNvSpPr>
              <p:nvPr/>
            </p:nvSpPr>
            <p:spPr bwMode="auto">
              <a:xfrm>
                <a:off x="2975" y="3312"/>
                <a:ext cx="4" cy="4"/>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89"/>
              <p:cNvSpPr>
                <a:spLocks/>
              </p:cNvSpPr>
              <p:nvPr/>
            </p:nvSpPr>
            <p:spPr bwMode="auto">
              <a:xfrm>
                <a:off x="2773" y="3324"/>
                <a:ext cx="8" cy="4"/>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2" y="0"/>
                      <a:pt x="1"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90"/>
              <p:cNvSpPr>
                <a:spLocks/>
              </p:cNvSpPr>
              <p:nvPr/>
            </p:nvSpPr>
            <p:spPr bwMode="auto">
              <a:xfrm>
                <a:off x="3080" y="1367"/>
                <a:ext cx="4" cy="4"/>
              </a:xfrm>
              <a:custGeom>
                <a:avLst/>
                <a:gdLst>
                  <a:gd name="T0" fmla="*/ 1 w 1"/>
                  <a:gd name="T1" fmla="*/ 1 h 1"/>
                  <a:gd name="T2" fmla="*/ 1 w 1"/>
                  <a:gd name="T3" fmla="*/ 1 h 1"/>
                  <a:gd name="T4" fmla="*/ 1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0"/>
                      <a:pt x="1" y="0"/>
                      <a:pt x="1" y="0"/>
                    </a:cubicBezTo>
                    <a:cubicBezTo>
                      <a:pt x="1" y="0"/>
                      <a:pt x="1" y="0"/>
                      <a:pt x="1"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91"/>
              <p:cNvSpPr>
                <a:spLocks/>
              </p:cNvSpPr>
              <p:nvPr/>
            </p:nvSpPr>
            <p:spPr bwMode="auto">
              <a:xfrm>
                <a:off x="2894" y="3340"/>
                <a:ext cx="0" cy="4"/>
              </a:xfrm>
              <a:custGeom>
                <a:avLst/>
                <a:gdLst>
                  <a:gd name="T0" fmla="*/ 1 h 1"/>
                  <a:gd name="T1" fmla="*/ 1 h 1"/>
                  <a:gd name="T2" fmla="*/ 0 h 1"/>
                  <a:gd name="T3" fmla="*/ 0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0"/>
                      <a:pt x="0"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92"/>
              <p:cNvSpPr>
                <a:spLocks noEditPoints="1"/>
              </p:cNvSpPr>
              <p:nvPr/>
            </p:nvSpPr>
            <p:spPr bwMode="auto">
              <a:xfrm>
                <a:off x="2942" y="1149"/>
                <a:ext cx="428" cy="198"/>
              </a:xfrm>
              <a:custGeom>
                <a:avLst/>
                <a:gdLst>
                  <a:gd name="T0" fmla="*/ 2 w 106"/>
                  <a:gd name="T1" fmla="*/ 49 h 49"/>
                  <a:gd name="T2" fmla="*/ 7 w 106"/>
                  <a:gd name="T3" fmla="*/ 47 h 49"/>
                  <a:gd name="T4" fmla="*/ 8 w 106"/>
                  <a:gd name="T5" fmla="*/ 45 h 49"/>
                  <a:gd name="T6" fmla="*/ 12 w 106"/>
                  <a:gd name="T7" fmla="*/ 44 h 49"/>
                  <a:gd name="T8" fmla="*/ 14 w 106"/>
                  <a:gd name="T9" fmla="*/ 43 h 49"/>
                  <a:gd name="T10" fmla="*/ 16 w 106"/>
                  <a:gd name="T11" fmla="*/ 42 h 49"/>
                  <a:gd name="T12" fmla="*/ 19 w 106"/>
                  <a:gd name="T13" fmla="*/ 41 h 49"/>
                  <a:gd name="T14" fmla="*/ 23 w 106"/>
                  <a:gd name="T15" fmla="*/ 39 h 49"/>
                  <a:gd name="T16" fmla="*/ 26 w 106"/>
                  <a:gd name="T17" fmla="*/ 36 h 49"/>
                  <a:gd name="T18" fmla="*/ 29 w 106"/>
                  <a:gd name="T19" fmla="*/ 33 h 49"/>
                  <a:gd name="T20" fmla="*/ 30 w 106"/>
                  <a:gd name="T21" fmla="*/ 31 h 49"/>
                  <a:gd name="T22" fmla="*/ 30 w 106"/>
                  <a:gd name="T23" fmla="*/ 30 h 49"/>
                  <a:gd name="T24" fmla="*/ 33 w 106"/>
                  <a:gd name="T25" fmla="*/ 27 h 49"/>
                  <a:gd name="T26" fmla="*/ 39 w 106"/>
                  <a:gd name="T27" fmla="*/ 29 h 49"/>
                  <a:gd name="T28" fmla="*/ 45 w 106"/>
                  <a:gd name="T29" fmla="*/ 26 h 49"/>
                  <a:gd name="T30" fmla="*/ 48 w 106"/>
                  <a:gd name="T31" fmla="*/ 25 h 49"/>
                  <a:gd name="T32" fmla="*/ 55 w 106"/>
                  <a:gd name="T33" fmla="*/ 22 h 49"/>
                  <a:gd name="T34" fmla="*/ 58 w 106"/>
                  <a:gd name="T35" fmla="*/ 20 h 49"/>
                  <a:gd name="T36" fmla="*/ 65 w 106"/>
                  <a:gd name="T37" fmla="*/ 15 h 49"/>
                  <a:gd name="T38" fmla="*/ 70 w 106"/>
                  <a:gd name="T39" fmla="*/ 12 h 49"/>
                  <a:gd name="T40" fmla="*/ 75 w 106"/>
                  <a:gd name="T41" fmla="*/ 11 h 49"/>
                  <a:gd name="T42" fmla="*/ 77 w 106"/>
                  <a:gd name="T43" fmla="*/ 10 h 49"/>
                  <a:gd name="T44" fmla="*/ 82 w 106"/>
                  <a:gd name="T45" fmla="*/ 9 h 49"/>
                  <a:gd name="T46" fmla="*/ 83 w 106"/>
                  <a:gd name="T47" fmla="*/ 8 h 49"/>
                  <a:gd name="T48" fmla="*/ 87 w 106"/>
                  <a:gd name="T49" fmla="*/ 7 h 49"/>
                  <a:gd name="T50" fmla="*/ 91 w 106"/>
                  <a:gd name="T51" fmla="*/ 6 h 49"/>
                  <a:gd name="T52" fmla="*/ 96 w 106"/>
                  <a:gd name="T53" fmla="*/ 4 h 49"/>
                  <a:gd name="T54" fmla="*/ 99 w 106"/>
                  <a:gd name="T55" fmla="*/ 4 h 49"/>
                  <a:gd name="T56" fmla="*/ 101 w 106"/>
                  <a:gd name="T57" fmla="*/ 3 h 49"/>
                  <a:gd name="T58" fmla="*/ 104 w 106"/>
                  <a:gd name="T59" fmla="*/ 2 h 49"/>
                  <a:gd name="T60" fmla="*/ 102 w 106"/>
                  <a:gd name="T61" fmla="*/ 1 h 49"/>
                  <a:gd name="T62" fmla="*/ 96 w 106"/>
                  <a:gd name="T63" fmla="*/ 2 h 49"/>
                  <a:gd name="T64" fmla="*/ 90 w 106"/>
                  <a:gd name="T65" fmla="*/ 4 h 49"/>
                  <a:gd name="T66" fmla="*/ 85 w 106"/>
                  <a:gd name="T67" fmla="*/ 5 h 49"/>
                  <a:gd name="T68" fmla="*/ 72 w 106"/>
                  <a:gd name="T69" fmla="*/ 7 h 49"/>
                  <a:gd name="T70" fmla="*/ 68 w 106"/>
                  <a:gd name="T71" fmla="*/ 9 h 49"/>
                  <a:gd name="T72" fmla="*/ 66 w 106"/>
                  <a:gd name="T73" fmla="*/ 10 h 49"/>
                  <a:gd name="T74" fmla="*/ 61 w 106"/>
                  <a:gd name="T75" fmla="*/ 13 h 49"/>
                  <a:gd name="T76" fmla="*/ 58 w 106"/>
                  <a:gd name="T77" fmla="*/ 14 h 49"/>
                  <a:gd name="T78" fmla="*/ 49 w 106"/>
                  <a:gd name="T79" fmla="*/ 17 h 49"/>
                  <a:gd name="T80" fmla="*/ 45 w 106"/>
                  <a:gd name="T81" fmla="*/ 19 h 49"/>
                  <a:gd name="T82" fmla="*/ 41 w 106"/>
                  <a:gd name="T83" fmla="*/ 19 h 49"/>
                  <a:gd name="T84" fmla="*/ 36 w 106"/>
                  <a:gd name="T85" fmla="*/ 23 h 49"/>
                  <a:gd name="T86" fmla="*/ 32 w 106"/>
                  <a:gd name="T87" fmla="*/ 25 h 49"/>
                  <a:gd name="T88" fmla="*/ 30 w 106"/>
                  <a:gd name="T89" fmla="*/ 26 h 49"/>
                  <a:gd name="T90" fmla="*/ 23 w 106"/>
                  <a:gd name="T91" fmla="*/ 33 h 49"/>
                  <a:gd name="T92" fmla="*/ 21 w 106"/>
                  <a:gd name="T93" fmla="*/ 33 h 49"/>
                  <a:gd name="T94" fmla="*/ 20 w 106"/>
                  <a:gd name="T95" fmla="*/ 34 h 49"/>
                  <a:gd name="T96" fmla="*/ 23 w 106"/>
                  <a:gd name="T97" fmla="*/ 35 h 49"/>
                  <a:gd name="T98" fmla="*/ 22 w 106"/>
                  <a:gd name="T99" fmla="*/ 37 h 49"/>
                  <a:gd name="T100" fmla="*/ 16 w 106"/>
                  <a:gd name="T101" fmla="*/ 38 h 49"/>
                  <a:gd name="T102" fmla="*/ 13 w 106"/>
                  <a:gd name="T103" fmla="*/ 40 h 49"/>
                  <a:gd name="T104" fmla="*/ 12 w 106"/>
                  <a:gd name="T105" fmla="*/ 40 h 49"/>
                  <a:gd name="T106" fmla="*/ 8 w 106"/>
                  <a:gd name="T107" fmla="*/ 43 h 49"/>
                  <a:gd name="T108" fmla="*/ 7 w 106"/>
                  <a:gd name="T109" fmla="*/ 44 h 49"/>
                  <a:gd name="T110" fmla="*/ 3 w 106"/>
                  <a:gd name="T111" fmla="*/ 45 h 49"/>
                  <a:gd name="T112" fmla="*/ 2 w 106"/>
                  <a:gd name="T113" fmla="*/ 46 h 49"/>
                  <a:gd name="T114" fmla="*/ 0 w 106"/>
                  <a:gd name="T115" fmla="*/ 49 h 49"/>
                  <a:gd name="T116" fmla="*/ 56 w 106"/>
                  <a:gd name="T117" fmla="*/ 16 h 49"/>
                  <a:gd name="T118" fmla="*/ 48 w 106"/>
                  <a:gd name="T119" fmla="*/ 18 h 49"/>
                  <a:gd name="T120" fmla="*/ 41 w 106"/>
                  <a:gd name="T121"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49">
                    <a:moveTo>
                      <a:pt x="1" y="49"/>
                    </a:moveTo>
                    <a:cubicBezTo>
                      <a:pt x="1" y="49"/>
                      <a:pt x="2" y="49"/>
                      <a:pt x="2" y="49"/>
                    </a:cubicBezTo>
                    <a:cubicBezTo>
                      <a:pt x="2" y="49"/>
                      <a:pt x="2" y="49"/>
                      <a:pt x="2" y="49"/>
                    </a:cubicBezTo>
                    <a:cubicBezTo>
                      <a:pt x="2" y="49"/>
                      <a:pt x="2" y="49"/>
                      <a:pt x="2" y="49"/>
                    </a:cubicBezTo>
                    <a:cubicBezTo>
                      <a:pt x="2" y="49"/>
                      <a:pt x="2" y="49"/>
                      <a:pt x="2" y="49"/>
                    </a:cubicBezTo>
                    <a:cubicBezTo>
                      <a:pt x="3" y="49"/>
                      <a:pt x="3" y="49"/>
                      <a:pt x="3" y="49"/>
                    </a:cubicBezTo>
                    <a:cubicBezTo>
                      <a:pt x="3" y="49"/>
                      <a:pt x="4" y="49"/>
                      <a:pt x="4" y="49"/>
                    </a:cubicBezTo>
                    <a:cubicBezTo>
                      <a:pt x="4" y="48"/>
                      <a:pt x="5" y="48"/>
                      <a:pt x="6" y="48"/>
                    </a:cubicBezTo>
                    <a:cubicBezTo>
                      <a:pt x="6" y="48"/>
                      <a:pt x="6" y="48"/>
                      <a:pt x="6" y="48"/>
                    </a:cubicBezTo>
                    <a:cubicBezTo>
                      <a:pt x="7" y="48"/>
                      <a:pt x="7" y="47"/>
                      <a:pt x="7" y="47"/>
                    </a:cubicBezTo>
                    <a:cubicBezTo>
                      <a:pt x="7" y="47"/>
                      <a:pt x="7" y="47"/>
                      <a:pt x="7" y="47"/>
                    </a:cubicBezTo>
                    <a:cubicBezTo>
                      <a:pt x="7" y="47"/>
                      <a:pt x="7" y="47"/>
                      <a:pt x="7" y="47"/>
                    </a:cubicBezTo>
                    <a:cubicBezTo>
                      <a:pt x="7" y="46"/>
                      <a:pt x="7" y="46"/>
                      <a:pt x="7" y="46"/>
                    </a:cubicBezTo>
                    <a:cubicBezTo>
                      <a:pt x="7" y="46"/>
                      <a:pt x="7" y="45"/>
                      <a:pt x="7" y="45"/>
                    </a:cubicBezTo>
                    <a:cubicBezTo>
                      <a:pt x="8" y="45"/>
                      <a:pt x="8" y="45"/>
                      <a:pt x="8" y="45"/>
                    </a:cubicBezTo>
                    <a:cubicBezTo>
                      <a:pt x="8" y="45"/>
                      <a:pt x="8" y="45"/>
                      <a:pt x="9" y="45"/>
                    </a:cubicBezTo>
                    <a:cubicBezTo>
                      <a:pt x="9" y="45"/>
                      <a:pt x="9" y="45"/>
                      <a:pt x="9" y="45"/>
                    </a:cubicBezTo>
                    <a:cubicBezTo>
                      <a:pt x="9" y="45"/>
                      <a:pt x="10" y="44"/>
                      <a:pt x="10" y="44"/>
                    </a:cubicBezTo>
                    <a:cubicBezTo>
                      <a:pt x="10" y="44"/>
                      <a:pt x="10" y="44"/>
                      <a:pt x="10" y="44"/>
                    </a:cubicBezTo>
                    <a:cubicBezTo>
                      <a:pt x="11" y="44"/>
                      <a:pt x="11" y="44"/>
                      <a:pt x="12" y="44"/>
                    </a:cubicBezTo>
                    <a:cubicBezTo>
                      <a:pt x="12" y="44"/>
                      <a:pt x="12" y="44"/>
                      <a:pt x="12" y="44"/>
                    </a:cubicBezTo>
                    <a:cubicBezTo>
                      <a:pt x="12" y="44"/>
                      <a:pt x="12" y="44"/>
                      <a:pt x="12" y="44"/>
                    </a:cubicBezTo>
                    <a:cubicBezTo>
                      <a:pt x="13" y="44"/>
                      <a:pt x="13" y="44"/>
                      <a:pt x="14" y="44"/>
                    </a:cubicBezTo>
                    <a:cubicBezTo>
                      <a:pt x="14" y="43"/>
                      <a:pt x="14" y="43"/>
                      <a:pt x="14" y="43"/>
                    </a:cubicBezTo>
                    <a:cubicBezTo>
                      <a:pt x="14" y="43"/>
                      <a:pt x="14" y="43"/>
                      <a:pt x="14" y="43"/>
                    </a:cubicBezTo>
                    <a:cubicBezTo>
                      <a:pt x="14" y="43"/>
                      <a:pt x="14" y="43"/>
                      <a:pt x="14" y="43"/>
                    </a:cubicBezTo>
                    <a:cubicBezTo>
                      <a:pt x="15" y="43"/>
                      <a:pt x="15" y="43"/>
                      <a:pt x="16" y="43"/>
                    </a:cubicBezTo>
                    <a:cubicBezTo>
                      <a:pt x="16" y="43"/>
                      <a:pt x="16" y="43"/>
                      <a:pt x="16" y="43"/>
                    </a:cubicBezTo>
                    <a:cubicBezTo>
                      <a:pt x="16" y="43"/>
                      <a:pt x="16" y="43"/>
                      <a:pt x="16" y="42"/>
                    </a:cubicBezTo>
                    <a:cubicBezTo>
                      <a:pt x="16" y="42"/>
                      <a:pt x="16" y="42"/>
                      <a:pt x="16" y="42"/>
                    </a:cubicBezTo>
                    <a:cubicBezTo>
                      <a:pt x="17" y="42"/>
                      <a:pt x="17" y="42"/>
                      <a:pt x="18" y="42"/>
                    </a:cubicBezTo>
                    <a:cubicBezTo>
                      <a:pt x="18" y="42"/>
                      <a:pt x="18" y="42"/>
                      <a:pt x="18" y="42"/>
                    </a:cubicBezTo>
                    <a:cubicBezTo>
                      <a:pt x="18" y="42"/>
                      <a:pt x="18" y="42"/>
                      <a:pt x="18" y="42"/>
                    </a:cubicBezTo>
                    <a:cubicBezTo>
                      <a:pt x="19" y="42"/>
                      <a:pt x="19" y="41"/>
                      <a:pt x="19" y="41"/>
                    </a:cubicBezTo>
                    <a:cubicBezTo>
                      <a:pt x="19" y="41"/>
                      <a:pt x="19" y="41"/>
                      <a:pt x="19" y="41"/>
                    </a:cubicBezTo>
                    <a:cubicBezTo>
                      <a:pt x="20" y="41"/>
                      <a:pt x="20" y="41"/>
                      <a:pt x="20" y="41"/>
                    </a:cubicBezTo>
                    <a:cubicBezTo>
                      <a:pt x="21" y="41"/>
                      <a:pt x="21" y="41"/>
                      <a:pt x="21" y="40"/>
                    </a:cubicBezTo>
                    <a:cubicBezTo>
                      <a:pt x="22" y="40"/>
                      <a:pt x="22" y="40"/>
                      <a:pt x="22" y="40"/>
                    </a:cubicBezTo>
                    <a:cubicBezTo>
                      <a:pt x="22" y="40"/>
                      <a:pt x="22" y="40"/>
                      <a:pt x="22" y="40"/>
                    </a:cubicBezTo>
                    <a:cubicBezTo>
                      <a:pt x="22" y="39"/>
                      <a:pt x="23" y="39"/>
                      <a:pt x="23" y="39"/>
                    </a:cubicBezTo>
                    <a:cubicBezTo>
                      <a:pt x="24" y="39"/>
                      <a:pt x="24" y="39"/>
                      <a:pt x="24" y="39"/>
                    </a:cubicBezTo>
                    <a:cubicBezTo>
                      <a:pt x="24" y="39"/>
                      <a:pt x="24" y="39"/>
                      <a:pt x="24" y="39"/>
                    </a:cubicBezTo>
                    <a:cubicBezTo>
                      <a:pt x="24" y="39"/>
                      <a:pt x="25" y="38"/>
                      <a:pt x="25" y="38"/>
                    </a:cubicBezTo>
                    <a:cubicBezTo>
                      <a:pt x="25" y="37"/>
                      <a:pt x="26" y="37"/>
                      <a:pt x="26" y="37"/>
                    </a:cubicBezTo>
                    <a:cubicBezTo>
                      <a:pt x="27" y="37"/>
                      <a:pt x="27" y="36"/>
                      <a:pt x="26" y="36"/>
                    </a:cubicBezTo>
                    <a:cubicBezTo>
                      <a:pt x="26" y="36"/>
                      <a:pt x="26" y="36"/>
                      <a:pt x="26" y="36"/>
                    </a:cubicBezTo>
                    <a:cubicBezTo>
                      <a:pt x="27" y="35"/>
                      <a:pt x="27" y="35"/>
                      <a:pt x="27" y="34"/>
                    </a:cubicBezTo>
                    <a:cubicBezTo>
                      <a:pt x="28" y="34"/>
                      <a:pt x="28" y="34"/>
                      <a:pt x="28" y="34"/>
                    </a:cubicBezTo>
                    <a:cubicBezTo>
                      <a:pt x="28" y="34"/>
                      <a:pt x="28" y="33"/>
                      <a:pt x="28" y="33"/>
                    </a:cubicBezTo>
                    <a:cubicBezTo>
                      <a:pt x="28" y="33"/>
                      <a:pt x="28" y="33"/>
                      <a:pt x="29" y="33"/>
                    </a:cubicBezTo>
                    <a:cubicBezTo>
                      <a:pt x="29" y="33"/>
                      <a:pt x="29" y="33"/>
                      <a:pt x="30" y="33"/>
                    </a:cubicBezTo>
                    <a:cubicBezTo>
                      <a:pt x="30" y="33"/>
                      <a:pt x="30" y="33"/>
                      <a:pt x="30" y="33"/>
                    </a:cubicBezTo>
                    <a:cubicBezTo>
                      <a:pt x="30" y="32"/>
                      <a:pt x="30" y="32"/>
                      <a:pt x="31" y="32"/>
                    </a:cubicBezTo>
                    <a:cubicBezTo>
                      <a:pt x="31" y="32"/>
                      <a:pt x="31" y="32"/>
                      <a:pt x="31" y="31"/>
                    </a:cubicBezTo>
                    <a:cubicBezTo>
                      <a:pt x="31" y="31"/>
                      <a:pt x="30" y="31"/>
                      <a:pt x="30" y="31"/>
                    </a:cubicBezTo>
                    <a:cubicBezTo>
                      <a:pt x="30" y="31"/>
                      <a:pt x="30" y="31"/>
                      <a:pt x="30" y="31"/>
                    </a:cubicBezTo>
                    <a:cubicBezTo>
                      <a:pt x="30" y="31"/>
                      <a:pt x="29" y="31"/>
                      <a:pt x="29" y="31"/>
                    </a:cubicBezTo>
                    <a:cubicBezTo>
                      <a:pt x="29" y="31"/>
                      <a:pt x="29" y="31"/>
                      <a:pt x="29" y="30"/>
                    </a:cubicBezTo>
                    <a:cubicBezTo>
                      <a:pt x="29" y="30"/>
                      <a:pt x="29" y="30"/>
                      <a:pt x="30" y="30"/>
                    </a:cubicBezTo>
                    <a:cubicBezTo>
                      <a:pt x="30" y="30"/>
                      <a:pt x="30" y="30"/>
                      <a:pt x="30" y="30"/>
                    </a:cubicBezTo>
                    <a:cubicBezTo>
                      <a:pt x="30" y="29"/>
                      <a:pt x="30" y="29"/>
                      <a:pt x="31" y="28"/>
                    </a:cubicBezTo>
                    <a:cubicBezTo>
                      <a:pt x="31" y="28"/>
                      <a:pt x="31" y="28"/>
                      <a:pt x="31" y="28"/>
                    </a:cubicBezTo>
                    <a:cubicBezTo>
                      <a:pt x="31" y="28"/>
                      <a:pt x="31" y="28"/>
                      <a:pt x="31" y="28"/>
                    </a:cubicBezTo>
                    <a:cubicBezTo>
                      <a:pt x="31" y="28"/>
                      <a:pt x="31" y="28"/>
                      <a:pt x="32" y="27"/>
                    </a:cubicBezTo>
                    <a:cubicBezTo>
                      <a:pt x="32" y="27"/>
                      <a:pt x="32" y="27"/>
                      <a:pt x="33" y="27"/>
                    </a:cubicBezTo>
                    <a:cubicBezTo>
                      <a:pt x="33" y="27"/>
                      <a:pt x="33" y="27"/>
                      <a:pt x="33" y="27"/>
                    </a:cubicBezTo>
                    <a:cubicBezTo>
                      <a:pt x="33" y="26"/>
                      <a:pt x="34" y="27"/>
                      <a:pt x="35" y="26"/>
                    </a:cubicBezTo>
                    <a:cubicBezTo>
                      <a:pt x="35" y="26"/>
                      <a:pt x="35" y="27"/>
                      <a:pt x="35" y="27"/>
                    </a:cubicBezTo>
                    <a:cubicBezTo>
                      <a:pt x="36" y="27"/>
                      <a:pt x="37" y="27"/>
                      <a:pt x="37" y="28"/>
                    </a:cubicBezTo>
                    <a:cubicBezTo>
                      <a:pt x="38" y="28"/>
                      <a:pt x="38" y="29"/>
                      <a:pt x="39" y="29"/>
                    </a:cubicBezTo>
                    <a:cubicBezTo>
                      <a:pt x="39" y="29"/>
                      <a:pt x="39" y="28"/>
                      <a:pt x="40" y="28"/>
                    </a:cubicBezTo>
                    <a:cubicBezTo>
                      <a:pt x="41" y="28"/>
                      <a:pt x="42" y="28"/>
                      <a:pt x="43" y="28"/>
                    </a:cubicBezTo>
                    <a:cubicBezTo>
                      <a:pt x="43" y="28"/>
                      <a:pt x="44" y="27"/>
                      <a:pt x="44" y="26"/>
                    </a:cubicBezTo>
                    <a:cubicBezTo>
                      <a:pt x="44" y="26"/>
                      <a:pt x="45" y="26"/>
                      <a:pt x="45" y="26"/>
                    </a:cubicBezTo>
                    <a:cubicBezTo>
                      <a:pt x="45" y="26"/>
                      <a:pt x="45" y="26"/>
                      <a:pt x="45" y="26"/>
                    </a:cubicBezTo>
                    <a:cubicBezTo>
                      <a:pt x="46" y="26"/>
                      <a:pt x="46" y="26"/>
                      <a:pt x="46" y="26"/>
                    </a:cubicBezTo>
                    <a:cubicBezTo>
                      <a:pt x="46" y="26"/>
                      <a:pt x="46" y="26"/>
                      <a:pt x="46" y="26"/>
                    </a:cubicBezTo>
                    <a:cubicBezTo>
                      <a:pt x="46" y="26"/>
                      <a:pt x="47" y="26"/>
                      <a:pt x="47" y="25"/>
                    </a:cubicBezTo>
                    <a:cubicBezTo>
                      <a:pt x="48" y="25"/>
                      <a:pt x="48" y="25"/>
                      <a:pt x="48" y="25"/>
                    </a:cubicBezTo>
                    <a:cubicBezTo>
                      <a:pt x="48" y="25"/>
                      <a:pt x="48" y="25"/>
                      <a:pt x="48" y="25"/>
                    </a:cubicBezTo>
                    <a:cubicBezTo>
                      <a:pt x="48" y="25"/>
                      <a:pt x="48" y="25"/>
                      <a:pt x="49" y="25"/>
                    </a:cubicBezTo>
                    <a:cubicBezTo>
                      <a:pt x="49" y="24"/>
                      <a:pt x="49" y="24"/>
                      <a:pt x="50" y="24"/>
                    </a:cubicBezTo>
                    <a:cubicBezTo>
                      <a:pt x="50" y="24"/>
                      <a:pt x="50" y="24"/>
                      <a:pt x="51" y="24"/>
                    </a:cubicBezTo>
                    <a:cubicBezTo>
                      <a:pt x="52" y="25"/>
                      <a:pt x="52" y="25"/>
                      <a:pt x="53" y="24"/>
                    </a:cubicBezTo>
                    <a:cubicBezTo>
                      <a:pt x="54" y="24"/>
                      <a:pt x="54" y="23"/>
                      <a:pt x="55" y="22"/>
                    </a:cubicBezTo>
                    <a:cubicBezTo>
                      <a:pt x="55" y="22"/>
                      <a:pt x="55" y="22"/>
                      <a:pt x="55" y="21"/>
                    </a:cubicBezTo>
                    <a:cubicBezTo>
                      <a:pt x="55" y="21"/>
                      <a:pt x="55" y="21"/>
                      <a:pt x="56" y="21"/>
                    </a:cubicBezTo>
                    <a:cubicBezTo>
                      <a:pt x="56" y="21"/>
                      <a:pt x="56" y="20"/>
                      <a:pt x="56" y="20"/>
                    </a:cubicBezTo>
                    <a:cubicBezTo>
                      <a:pt x="56" y="20"/>
                      <a:pt x="56" y="20"/>
                      <a:pt x="57" y="20"/>
                    </a:cubicBezTo>
                    <a:cubicBezTo>
                      <a:pt x="57" y="20"/>
                      <a:pt x="57" y="20"/>
                      <a:pt x="58" y="20"/>
                    </a:cubicBezTo>
                    <a:cubicBezTo>
                      <a:pt x="58" y="19"/>
                      <a:pt x="58" y="19"/>
                      <a:pt x="59" y="19"/>
                    </a:cubicBezTo>
                    <a:cubicBezTo>
                      <a:pt x="59" y="18"/>
                      <a:pt x="60" y="18"/>
                      <a:pt x="61" y="18"/>
                    </a:cubicBezTo>
                    <a:cubicBezTo>
                      <a:pt x="61" y="17"/>
                      <a:pt x="61" y="17"/>
                      <a:pt x="62" y="17"/>
                    </a:cubicBezTo>
                    <a:cubicBezTo>
                      <a:pt x="63" y="16"/>
                      <a:pt x="63" y="16"/>
                      <a:pt x="64" y="16"/>
                    </a:cubicBezTo>
                    <a:cubicBezTo>
                      <a:pt x="64" y="15"/>
                      <a:pt x="65" y="15"/>
                      <a:pt x="65" y="15"/>
                    </a:cubicBezTo>
                    <a:cubicBezTo>
                      <a:pt x="66" y="14"/>
                      <a:pt x="66" y="14"/>
                      <a:pt x="67" y="14"/>
                    </a:cubicBezTo>
                    <a:cubicBezTo>
                      <a:pt x="67" y="14"/>
                      <a:pt x="67" y="14"/>
                      <a:pt x="67" y="14"/>
                    </a:cubicBezTo>
                    <a:cubicBezTo>
                      <a:pt x="67" y="14"/>
                      <a:pt x="67" y="14"/>
                      <a:pt x="68" y="14"/>
                    </a:cubicBezTo>
                    <a:cubicBezTo>
                      <a:pt x="68" y="14"/>
                      <a:pt x="68" y="14"/>
                      <a:pt x="68" y="14"/>
                    </a:cubicBezTo>
                    <a:cubicBezTo>
                      <a:pt x="69" y="13"/>
                      <a:pt x="70" y="13"/>
                      <a:pt x="70" y="12"/>
                    </a:cubicBezTo>
                    <a:cubicBezTo>
                      <a:pt x="70" y="12"/>
                      <a:pt x="70" y="12"/>
                      <a:pt x="70" y="12"/>
                    </a:cubicBezTo>
                    <a:cubicBezTo>
                      <a:pt x="71" y="12"/>
                      <a:pt x="72" y="12"/>
                      <a:pt x="73" y="11"/>
                    </a:cubicBezTo>
                    <a:cubicBezTo>
                      <a:pt x="73" y="11"/>
                      <a:pt x="73" y="11"/>
                      <a:pt x="73" y="11"/>
                    </a:cubicBezTo>
                    <a:cubicBezTo>
                      <a:pt x="73" y="11"/>
                      <a:pt x="73" y="11"/>
                      <a:pt x="73" y="11"/>
                    </a:cubicBezTo>
                    <a:cubicBezTo>
                      <a:pt x="74" y="11"/>
                      <a:pt x="74" y="11"/>
                      <a:pt x="75" y="11"/>
                    </a:cubicBezTo>
                    <a:cubicBezTo>
                      <a:pt x="75" y="11"/>
                      <a:pt x="75" y="11"/>
                      <a:pt x="75" y="11"/>
                    </a:cubicBezTo>
                    <a:cubicBezTo>
                      <a:pt x="75" y="11"/>
                      <a:pt x="75" y="10"/>
                      <a:pt x="76" y="10"/>
                    </a:cubicBezTo>
                    <a:cubicBezTo>
                      <a:pt x="76" y="10"/>
                      <a:pt x="76" y="10"/>
                      <a:pt x="76" y="10"/>
                    </a:cubicBezTo>
                    <a:cubicBezTo>
                      <a:pt x="76" y="10"/>
                      <a:pt x="76" y="10"/>
                      <a:pt x="76" y="10"/>
                    </a:cubicBezTo>
                    <a:cubicBezTo>
                      <a:pt x="77" y="10"/>
                      <a:pt x="77" y="10"/>
                      <a:pt x="77" y="10"/>
                    </a:cubicBezTo>
                    <a:cubicBezTo>
                      <a:pt x="77" y="10"/>
                      <a:pt x="77" y="10"/>
                      <a:pt x="77" y="10"/>
                    </a:cubicBezTo>
                    <a:cubicBezTo>
                      <a:pt x="77" y="9"/>
                      <a:pt x="78" y="9"/>
                      <a:pt x="79" y="9"/>
                    </a:cubicBezTo>
                    <a:cubicBezTo>
                      <a:pt x="79" y="9"/>
                      <a:pt x="79" y="9"/>
                      <a:pt x="79" y="9"/>
                    </a:cubicBezTo>
                    <a:cubicBezTo>
                      <a:pt x="79" y="9"/>
                      <a:pt x="79" y="9"/>
                      <a:pt x="79" y="9"/>
                    </a:cubicBezTo>
                    <a:cubicBezTo>
                      <a:pt x="80" y="9"/>
                      <a:pt x="81" y="9"/>
                      <a:pt x="82" y="9"/>
                    </a:cubicBezTo>
                    <a:cubicBezTo>
                      <a:pt x="82" y="8"/>
                      <a:pt x="82" y="8"/>
                      <a:pt x="82" y="8"/>
                    </a:cubicBezTo>
                    <a:cubicBezTo>
                      <a:pt x="82" y="8"/>
                      <a:pt x="82" y="8"/>
                      <a:pt x="83" y="8"/>
                    </a:cubicBezTo>
                    <a:cubicBezTo>
                      <a:pt x="83" y="8"/>
                      <a:pt x="83" y="8"/>
                      <a:pt x="83" y="8"/>
                    </a:cubicBezTo>
                    <a:cubicBezTo>
                      <a:pt x="83" y="8"/>
                      <a:pt x="83" y="8"/>
                      <a:pt x="83" y="8"/>
                    </a:cubicBezTo>
                    <a:cubicBezTo>
                      <a:pt x="83" y="8"/>
                      <a:pt x="83" y="8"/>
                      <a:pt x="83" y="8"/>
                    </a:cubicBezTo>
                    <a:cubicBezTo>
                      <a:pt x="83" y="8"/>
                      <a:pt x="84" y="8"/>
                      <a:pt x="84" y="8"/>
                    </a:cubicBezTo>
                    <a:cubicBezTo>
                      <a:pt x="84" y="8"/>
                      <a:pt x="84" y="8"/>
                      <a:pt x="84" y="8"/>
                    </a:cubicBezTo>
                    <a:cubicBezTo>
                      <a:pt x="84" y="7"/>
                      <a:pt x="85" y="8"/>
                      <a:pt x="86" y="7"/>
                    </a:cubicBezTo>
                    <a:cubicBezTo>
                      <a:pt x="86" y="7"/>
                      <a:pt x="86" y="7"/>
                      <a:pt x="86" y="7"/>
                    </a:cubicBezTo>
                    <a:cubicBezTo>
                      <a:pt x="87" y="7"/>
                      <a:pt x="87" y="7"/>
                      <a:pt x="87" y="7"/>
                    </a:cubicBezTo>
                    <a:cubicBezTo>
                      <a:pt x="87" y="7"/>
                      <a:pt x="87" y="7"/>
                      <a:pt x="87" y="7"/>
                    </a:cubicBezTo>
                    <a:cubicBezTo>
                      <a:pt x="87" y="7"/>
                      <a:pt x="87" y="6"/>
                      <a:pt x="87" y="6"/>
                    </a:cubicBezTo>
                    <a:cubicBezTo>
                      <a:pt x="88" y="6"/>
                      <a:pt x="88" y="6"/>
                      <a:pt x="88" y="6"/>
                    </a:cubicBezTo>
                    <a:cubicBezTo>
                      <a:pt x="89" y="6"/>
                      <a:pt x="90" y="7"/>
                      <a:pt x="91" y="6"/>
                    </a:cubicBezTo>
                    <a:cubicBezTo>
                      <a:pt x="91" y="6"/>
                      <a:pt x="91" y="6"/>
                      <a:pt x="91" y="6"/>
                    </a:cubicBezTo>
                    <a:cubicBezTo>
                      <a:pt x="91" y="5"/>
                      <a:pt x="92" y="6"/>
                      <a:pt x="92" y="5"/>
                    </a:cubicBezTo>
                    <a:cubicBezTo>
                      <a:pt x="93" y="5"/>
                      <a:pt x="93" y="5"/>
                      <a:pt x="93" y="5"/>
                    </a:cubicBezTo>
                    <a:cubicBezTo>
                      <a:pt x="93" y="5"/>
                      <a:pt x="93" y="5"/>
                      <a:pt x="94" y="5"/>
                    </a:cubicBezTo>
                    <a:cubicBezTo>
                      <a:pt x="94" y="5"/>
                      <a:pt x="95" y="5"/>
                      <a:pt x="95" y="5"/>
                    </a:cubicBezTo>
                    <a:cubicBezTo>
                      <a:pt x="95" y="4"/>
                      <a:pt x="96" y="4"/>
                      <a:pt x="96" y="4"/>
                    </a:cubicBezTo>
                    <a:cubicBezTo>
                      <a:pt x="97" y="4"/>
                      <a:pt x="97" y="4"/>
                      <a:pt x="97" y="4"/>
                    </a:cubicBezTo>
                    <a:cubicBezTo>
                      <a:pt x="97" y="4"/>
                      <a:pt x="97" y="4"/>
                      <a:pt x="97" y="4"/>
                    </a:cubicBezTo>
                    <a:cubicBezTo>
                      <a:pt x="97" y="4"/>
                      <a:pt x="97" y="4"/>
                      <a:pt x="97" y="4"/>
                    </a:cubicBezTo>
                    <a:cubicBezTo>
                      <a:pt x="97" y="4"/>
                      <a:pt x="97" y="4"/>
                      <a:pt x="97" y="4"/>
                    </a:cubicBezTo>
                    <a:cubicBezTo>
                      <a:pt x="98" y="4"/>
                      <a:pt x="98" y="4"/>
                      <a:pt x="99" y="4"/>
                    </a:cubicBezTo>
                    <a:cubicBezTo>
                      <a:pt x="99" y="4"/>
                      <a:pt x="99" y="4"/>
                      <a:pt x="99" y="4"/>
                    </a:cubicBezTo>
                    <a:cubicBezTo>
                      <a:pt x="99" y="4"/>
                      <a:pt x="99" y="4"/>
                      <a:pt x="99" y="4"/>
                    </a:cubicBezTo>
                    <a:cubicBezTo>
                      <a:pt x="99" y="4"/>
                      <a:pt x="100" y="3"/>
                      <a:pt x="100" y="3"/>
                    </a:cubicBezTo>
                    <a:cubicBezTo>
                      <a:pt x="100" y="3"/>
                      <a:pt x="100" y="3"/>
                      <a:pt x="101" y="3"/>
                    </a:cubicBezTo>
                    <a:cubicBezTo>
                      <a:pt x="101" y="3"/>
                      <a:pt x="101" y="3"/>
                      <a:pt x="101" y="3"/>
                    </a:cubicBezTo>
                    <a:cubicBezTo>
                      <a:pt x="101" y="3"/>
                      <a:pt x="101" y="3"/>
                      <a:pt x="101" y="3"/>
                    </a:cubicBezTo>
                    <a:cubicBezTo>
                      <a:pt x="102" y="3"/>
                      <a:pt x="102" y="3"/>
                      <a:pt x="102" y="2"/>
                    </a:cubicBezTo>
                    <a:cubicBezTo>
                      <a:pt x="102" y="3"/>
                      <a:pt x="102" y="3"/>
                      <a:pt x="102" y="3"/>
                    </a:cubicBezTo>
                    <a:cubicBezTo>
                      <a:pt x="103" y="2"/>
                      <a:pt x="103" y="2"/>
                      <a:pt x="103" y="2"/>
                    </a:cubicBezTo>
                    <a:cubicBezTo>
                      <a:pt x="103" y="2"/>
                      <a:pt x="103" y="2"/>
                      <a:pt x="104" y="2"/>
                    </a:cubicBezTo>
                    <a:cubicBezTo>
                      <a:pt x="104" y="2"/>
                      <a:pt x="105" y="2"/>
                      <a:pt x="106" y="2"/>
                    </a:cubicBezTo>
                    <a:cubicBezTo>
                      <a:pt x="106" y="2"/>
                      <a:pt x="106" y="2"/>
                      <a:pt x="106" y="2"/>
                    </a:cubicBezTo>
                    <a:cubicBezTo>
                      <a:pt x="106" y="1"/>
                      <a:pt x="106" y="0"/>
                      <a:pt x="106" y="0"/>
                    </a:cubicBezTo>
                    <a:cubicBezTo>
                      <a:pt x="105" y="0"/>
                      <a:pt x="105" y="0"/>
                      <a:pt x="104" y="0"/>
                    </a:cubicBezTo>
                    <a:cubicBezTo>
                      <a:pt x="104" y="0"/>
                      <a:pt x="103" y="0"/>
                      <a:pt x="102" y="1"/>
                    </a:cubicBezTo>
                    <a:cubicBezTo>
                      <a:pt x="102" y="1"/>
                      <a:pt x="102" y="1"/>
                      <a:pt x="102" y="1"/>
                    </a:cubicBezTo>
                    <a:cubicBezTo>
                      <a:pt x="101" y="1"/>
                      <a:pt x="100" y="1"/>
                      <a:pt x="100" y="2"/>
                    </a:cubicBezTo>
                    <a:cubicBezTo>
                      <a:pt x="100" y="2"/>
                      <a:pt x="100" y="2"/>
                      <a:pt x="100" y="2"/>
                    </a:cubicBezTo>
                    <a:cubicBezTo>
                      <a:pt x="99" y="2"/>
                      <a:pt x="98" y="2"/>
                      <a:pt x="97" y="2"/>
                    </a:cubicBezTo>
                    <a:cubicBezTo>
                      <a:pt x="96" y="2"/>
                      <a:pt x="96" y="2"/>
                      <a:pt x="96" y="2"/>
                    </a:cubicBezTo>
                    <a:cubicBezTo>
                      <a:pt x="95" y="2"/>
                      <a:pt x="95" y="2"/>
                      <a:pt x="94" y="2"/>
                    </a:cubicBezTo>
                    <a:cubicBezTo>
                      <a:pt x="94" y="2"/>
                      <a:pt x="93" y="3"/>
                      <a:pt x="93" y="3"/>
                    </a:cubicBezTo>
                    <a:cubicBezTo>
                      <a:pt x="93" y="3"/>
                      <a:pt x="93" y="3"/>
                      <a:pt x="93" y="3"/>
                    </a:cubicBezTo>
                    <a:cubicBezTo>
                      <a:pt x="92" y="3"/>
                      <a:pt x="92" y="3"/>
                      <a:pt x="91" y="3"/>
                    </a:cubicBezTo>
                    <a:cubicBezTo>
                      <a:pt x="91" y="3"/>
                      <a:pt x="90" y="3"/>
                      <a:pt x="90" y="4"/>
                    </a:cubicBezTo>
                    <a:cubicBezTo>
                      <a:pt x="90" y="4"/>
                      <a:pt x="90" y="4"/>
                      <a:pt x="90" y="4"/>
                    </a:cubicBezTo>
                    <a:cubicBezTo>
                      <a:pt x="89" y="4"/>
                      <a:pt x="89" y="3"/>
                      <a:pt x="88" y="4"/>
                    </a:cubicBezTo>
                    <a:cubicBezTo>
                      <a:pt x="88" y="5"/>
                      <a:pt x="88" y="5"/>
                      <a:pt x="88" y="5"/>
                    </a:cubicBezTo>
                    <a:cubicBezTo>
                      <a:pt x="87" y="4"/>
                      <a:pt x="86" y="4"/>
                      <a:pt x="86" y="5"/>
                    </a:cubicBezTo>
                    <a:cubicBezTo>
                      <a:pt x="86" y="5"/>
                      <a:pt x="86" y="5"/>
                      <a:pt x="85" y="5"/>
                    </a:cubicBezTo>
                    <a:cubicBezTo>
                      <a:pt x="85" y="5"/>
                      <a:pt x="84" y="5"/>
                      <a:pt x="84" y="5"/>
                    </a:cubicBezTo>
                    <a:cubicBezTo>
                      <a:pt x="82" y="5"/>
                      <a:pt x="80" y="5"/>
                      <a:pt x="79" y="6"/>
                    </a:cubicBezTo>
                    <a:cubicBezTo>
                      <a:pt x="78" y="7"/>
                      <a:pt x="77" y="7"/>
                      <a:pt x="77" y="7"/>
                    </a:cubicBezTo>
                    <a:cubicBezTo>
                      <a:pt x="77" y="7"/>
                      <a:pt x="76" y="7"/>
                      <a:pt x="76" y="7"/>
                    </a:cubicBezTo>
                    <a:cubicBezTo>
                      <a:pt x="75" y="7"/>
                      <a:pt x="74" y="7"/>
                      <a:pt x="72" y="7"/>
                    </a:cubicBezTo>
                    <a:cubicBezTo>
                      <a:pt x="72" y="7"/>
                      <a:pt x="72" y="8"/>
                      <a:pt x="72" y="8"/>
                    </a:cubicBezTo>
                    <a:cubicBezTo>
                      <a:pt x="72" y="8"/>
                      <a:pt x="72" y="8"/>
                      <a:pt x="71" y="8"/>
                    </a:cubicBezTo>
                    <a:cubicBezTo>
                      <a:pt x="71" y="8"/>
                      <a:pt x="70" y="8"/>
                      <a:pt x="70" y="9"/>
                    </a:cubicBezTo>
                    <a:cubicBezTo>
                      <a:pt x="69" y="9"/>
                      <a:pt x="69" y="9"/>
                      <a:pt x="68" y="9"/>
                    </a:cubicBezTo>
                    <a:cubicBezTo>
                      <a:pt x="68" y="9"/>
                      <a:pt x="68" y="9"/>
                      <a:pt x="68" y="9"/>
                    </a:cubicBezTo>
                    <a:cubicBezTo>
                      <a:pt x="68" y="9"/>
                      <a:pt x="67" y="9"/>
                      <a:pt x="67" y="9"/>
                    </a:cubicBezTo>
                    <a:cubicBezTo>
                      <a:pt x="66" y="9"/>
                      <a:pt x="66" y="10"/>
                      <a:pt x="66" y="10"/>
                    </a:cubicBezTo>
                    <a:cubicBezTo>
                      <a:pt x="66" y="10"/>
                      <a:pt x="66" y="10"/>
                      <a:pt x="66" y="10"/>
                    </a:cubicBezTo>
                    <a:cubicBezTo>
                      <a:pt x="66" y="10"/>
                      <a:pt x="66" y="10"/>
                      <a:pt x="66" y="10"/>
                    </a:cubicBezTo>
                    <a:cubicBezTo>
                      <a:pt x="66" y="10"/>
                      <a:pt x="66" y="10"/>
                      <a:pt x="66" y="10"/>
                    </a:cubicBezTo>
                    <a:cubicBezTo>
                      <a:pt x="64" y="11"/>
                      <a:pt x="63" y="11"/>
                      <a:pt x="62" y="12"/>
                    </a:cubicBezTo>
                    <a:cubicBezTo>
                      <a:pt x="62" y="12"/>
                      <a:pt x="62" y="13"/>
                      <a:pt x="61" y="13"/>
                    </a:cubicBezTo>
                    <a:cubicBezTo>
                      <a:pt x="61" y="13"/>
                      <a:pt x="61" y="13"/>
                      <a:pt x="61" y="13"/>
                    </a:cubicBezTo>
                    <a:cubicBezTo>
                      <a:pt x="61" y="13"/>
                      <a:pt x="61" y="13"/>
                      <a:pt x="61" y="13"/>
                    </a:cubicBezTo>
                    <a:cubicBezTo>
                      <a:pt x="61" y="13"/>
                      <a:pt x="61" y="13"/>
                      <a:pt x="61" y="13"/>
                    </a:cubicBezTo>
                    <a:cubicBezTo>
                      <a:pt x="61" y="13"/>
                      <a:pt x="60" y="13"/>
                      <a:pt x="60" y="13"/>
                    </a:cubicBezTo>
                    <a:cubicBezTo>
                      <a:pt x="59" y="13"/>
                      <a:pt x="58" y="13"/>
                      <a:pt x="58" y="14"/>
                    </a:cubicBezTo>
                    <a:cubicBezTo>
                      <a:pt x="58" y="14"/>
                      <a:pt x="58" y="14"/>
                      <a:pt x="58" y="14"/>
                    </a:cubicBezTo>
                    <a:cubicBezTo>
                      <a:pt x="58" y="14"/>
                      <a:pt x="58" y="14"/>
                      <a:pt x="58" y="14"/>
                    </a:cubicBezTo>
                    <a:cubicBezTo>
                      <a:pt x="58" y="14"/>
                      <a:pt x="58" y="14"/>
                      <a:pt x="58" y="14"/>
                    </a:cubicBezTo>
                    <a:cubicBezTo>
                      <a:pt x="56" y="14"/>
                      <a:pt x="55" y="15"/>
                      <a:pt x="53" y="15"/>
                    </a:cubicBezTo>
                    <a:cubicBezTo>
                      <a:pt x="53" y="15"/>
                      <a:pt x="53" y="16"/>
                      <a:pt x="53" y="16"/>
                    </a:cubicBezTo>
                    <a:cubicBezTo>
                      <a:pt x="53" y="16"/>
                      <a:pt x="53" y="16"/>
                      <a:pt x="53" y="16"/>
                    </a:cubicBezTo>
                    <a:cubicBezTo>
                      <a:pt x="52" y="16"/>
                      <a:pt x="52" y="16"/>
                      <a:pt x="51" y="16"/>
                    </a:cubicBezTo>
                    <a:cubicBezTo>
                      <a:pt x="50" y="16"/>
                      <a:pt x="49" y="16"/>
                      <a:pt x="49" y="17"/>
                    </a:cubicBezTo>
                    <a:cubicBezTo>
                      <a:pt x="49" y="17"/>
                      <a:pt x="49" y="17"/>
                      <a:pt x="49" y="17"/>
                    </a:cubicBezTo>
                    <a:cubicBezTo>
                      <a:pt x="48" y="17"/>
                      <a:pt x="47" y="18"/>
                      <a:pt x="47" y="19"/>
                    </a:cubicBezTo>
                    <a:cubicBezTo>
                      <a:pt x="46" y="19"/>
                      <a:pt x="46" y="19"/>
                      <a:pt x="46" y="19"/>
                    </a:cubicBezTo>
                    <a:cubicBezTo>
                      <a:pt x="46" y="19"/>
                      <a:pt x="46" y="19"/>
                      <a:pt x="46" y="19"/>
                    </a:cubicBezTo>
                    <a:cubicBezTo>
                      <a:pt x="46" y="19"/>
                      <a:pt x="45" y="19"/>
                      <a:pt x="45" y="19"/>
                    </a:cubicBezTo>
                    <a:cubicBezTo>
                      <a:pt x="45" y="19"/>
                      <a:pt x="45" y="19"/>
                      <a:pt x="45" y="19"/>
                    </a:cubicBezTo>
                    <a:cubicBezTo>
                      <a:pt x="44" y="19"/>
                      <a:pt x="44" y="19"/>
                      <a:pt x="43" y="19"/>
                    </a:cubicBezTo>
                    <a:cubicBezTo>
                      <a:pt x="43" y="19"/>
                      <a:pt x="43" y="19"/>
                      <a:pt x="43" y="19"/>
                    </a:cubicBezTo>
                    <a:cubicBezTo>
                      <a:pt x="42" y="19"/>
                      <a:pt x="42" y="19"/>
                      <a:pt x="42" y="19"/>
                    </a:cubicBezTo>
                    <a:cubicBezTo>
                      <a:pt x="41" y="19"/>
                      <a:pt x="41" y="19"/>
                      <a:pt x="41" y="19"/>
                    </a:cubicBezTo>
                    <a:cubicBezTo>
                      <a:pt x="40" y="20"/>
                      <a:pt x="40" y="21"/>
                      <a:pt x="39" y="21"/>
                    </a:cubicBezTo>
                    <a:cubicBezTo>
                      <a:pt x="38" y="22"/>
                      <a:pt x="37" y="21"/>
                      <a:pt x="37" y="22"/>
                    </a:cubicBezTo>
                    <a:cubicBezTo>
                      <a:pt x="37" y="22"/>
                      <a:pt x="36" y="22"/>
                      <a:pt x="36" y="23"/>
                    </a:cubicBezTo>
                    <a:cubicBezTo>
                      <a:pt x="36" y="23"/>
                      <a:pt x="36" y="23"/>
                      <a:pt x="36" y="23"/>
                    </a:cubicBezTo>
                    <a:cubicBezTo>
                      <a:pt x="36" y="23"/>
                      <a:pt x="36" y="23"/>
                      <a:pt x="36" y="23"/>
                    </a:cubicBezTo>
                    <a:cubicBezTo>
                      <a:pt x="36" y="23"/>
                      <a:pt x="36" y="23"/>
                      <a:pt x="36" y="23"/>
                    </a:cubicBezTo>
                    <a:cubicBezTo>
                      <a:pt x="35" y="23"/>
                      <a:pt x="34" y="22"/>
                      <a:pt x="34" y="23"/>
                    </a:cubicBezTo>
                    <a:cubicBezTo>
                      <a:pt x="34" y="24"/>
                      <a:pt x="34" y="24"/>
                      <a:pt x="33" y="24"/>
                    </a:cubicBezTo>
                    <a:cubicBezTo>
                      <a:pt x="33" y="24"/>
                      <a:pt x="33" y="24"/>
                      <a:pt x="33" y="24"/>
                    </a:cubicBezTo>
                    <a:cubicBezTo>
                      <a:pt x="32" y="24"/>
                      <a:pt x="32" y="24"/>
                      <a:pt x="32" y="25"/>
                    </a:cubicBezTo>
                    <a:cubicBezTo>
                      <a:pt x="32" y="25"/>
                      <a:pt x="32" y="25"/>
                      <a:pt x="32" y="25"/>
                    </a:cubicBezTo>
                    <a:cubicBezTo>
                      <a:pt x="31" y="25"/>
                      <a:pt x="31" y="25"/>
                      <a:pt x="30" y="25"/>
                    </a:cubicBezTo>
                    <a:cubicBezTo>
                      <a:pt x="30" y="26"/>
                      <a:pt x="30" y="26"/>
                      <a:pt x="30" y="26"/>
                    </a:cubicBezTo>
                    <a:cubicBezTo>
                      <a:pt x="30" y="26"/>
                      <a:pt x="30" y="26"/>
                      <a:pt x="30" y="26"/>
                    </a:cubicBezTo>
                    <a:cubicBezTo>
                      <a:pt x="30" y="26"/>
                      <a:pt x="30" y="26"/>
                      <a:pt x="30" y="26"/>
                    </a:cubicBezTo>
                    <a:cubicBezTo>
                      <a:pt x="28" y="26"/>
                      <a:pt x="28" y="27"/>
                      <a:pt x="27" y="28"/>
                    </a:cubicBezTo>
                    <a:cubicBezTo>
                      <a:pt x="27" y="29"/>
                      <a:pt x="26" y="29"/>
                      <a:pt x="26" y="29"/>
                    </a:cubicBezTo>
                    <a:cubicBezTo>
                      <a:pt x="25" y="30"/>
                      <a:pt x="25" y="30"/>
                      <a:pt x="26" y="30"/>
                    </a:cubicBezTo>
                    <a:cubicBezTo>
                      <a:pt x="26" y="31"/>
                      <a:pt x="25" y="31"/>
                      <a:pt x="25" y="31"/>
                    </a:cubicBezTo>
                    <a:cubicBezTo>
                      <a:pt x="24" y="31"/>
                      <a:pt x="23" y="32"/>
                      <a:pt x="23" y="33"/>
                    </a:cubicBezTo>
                    <a:cubicBezTo>
                      <a:pt x="23" y="33"/>
                      <a:pt x="23" y="33"/>
                      <a:pt x="23" y="33"/>
                    </a:cubicBezTo>
                    <a:cubicBezTo>
                      <a:pt x="23" y="33"/>
                      <a:pt x="23" y="33"/>
                      <a:pt x="23" y="33"/>
                    </a:cubicBezTo>
                    <a:cubicBezTo>
                      <a:pt x="23" y="33"/>
                      <a:pt x="23" y="33"/>
                      <a:pt x="23" y="33"/>
                    </a:cubicBezTo>
                    <a:cubicBezTo>
                      <a:pt x="22" y="33"/>
                      <a:pt x="22" y="33"/>
                      <a:pt x="22" y="33"/>
                    </a:cubicBezTo>
                    <a:cubicBezTo>
                      <a:pt x="22" y="33"/>
                      <a:pt x="21" y="33"/>
                      <a:pt x="21" y="33"/>
                    </a:cubicBezTo>
                    <a:cubicBezTo>
                      <a:pt x="21" y="32"/>
                      <a:pt x="21" y="32"/>
                      <a:pt x="21" y="33"/>
                    </a:cubicBezTo>
                    <a:cubicBezTo>
                      <a:pt x="21" y="33"/>
                      <a:pt x="21" y="33"/>
                      <a:pt x="21" y="33"/>
                    </a:cubicBezTo>
                    <a:cubicBezTo>
                      <a:pt x="20" y="33"/>
                      <a:pt x="20" y="33"/>
                      <a:pt x="20" y="33"/>
                    </a:cubicBezTo>
                    <a:cubicBezTo>
                      <a:pt x="20" y="33"/>
                      <a:pt x="19" y="33"/>
                      <a:pt x="19" y="33"/>
                    </a:cubicBezTo>
                    <a:cubicBezTo>
                      <a:pt x="20" y="34"/>
                      <a:pt x="20" y="34"/>
                      <a:pt x="20" y="34"/>
                    </a:cubicBezTo>
                    <a:cubicBezTo>
                      <a:pt x="20" y="34"/>
                      <a:pt x="20" y="34"/>
                      <a:pt x="20" y="34"/>
                    </a:cubicBezTo>
                    <a:cubicBezTo>
                      <a:pt x="21" y="34"/>
                      <a:pt x="21" y="34"/>
                      <a:pt x="21" y="34"/>
                    </a:cubicBezTo>
                    <a:cubicBezTo>
                      <a:pt x="21" y="34"/>
                      <a:pt x="21" y="35"/>
                      <a:pt x="22" y="35"/>
                    </a:cubicBezTo>
                    <a:cubicBezTo>
                      <a:pt x="22" y="35"/>
                      <a:pt x="23" y="35"/>
                      <a:pt x="23" y="35"/>
                    </a:cubicBezTo>
                    <a:cubicBezTo>
                      <a:pt x="23" y="35"/>
                      <a:pt x="23" y="35"/>
                      <a:pt x="23" y="35"/>
                    </a:cubicBezTo>
                    <a:cubicBezTo>
                      <a:pt x="23" y="35"/>
                      <a:pt x="23" y="35"/>
                      <a:pt x="23" y="35"/>
                    </a:cubicBezTo>
                    <a:cubicBezTo>
                      <a:pt x="23" y="35"/>
                      <a:pt x="23" y="35"/>
                      <a:pt x="23" y="35"/>
                    </a:cubicBezTo>
                    <a:cubicBezTo>
                      <a:pt x="23" y="35"/>
                      <a:pt x="23" y="36"/>
                      <a:pt x="23" y="37"/>
                    </a:cubicBezTo>
                    <a:cubicBezTo>
                      <a:pt x="22" y="37"/>
                      <a:pt x="22" y="37"/>
                      <a:pt x="22" y="37"/>
                    </a:cubicBezTo>
                    <a:cubicBezTo>
                      <a:pt x="22" y="37"/>
                      <a:pt x="22" y="37"/>
                      <a:pt x="22" y="37"/>
                    </a:cubicBezTo>
                    <a:cubicBezTo>
                      <a:pt x="22" y="38"/>
                      <a:pt x="22" y="38"/>
                      <a:pt x="21" y="38"/>
                    </a:cubicBezTo>
                    <a:cubicBezTo>
                      <a:pt x="21" y="38"/>
                      <a:pt x="21" y="38"/>
                      <a:pt x="21" y="38"/>
                    </a:cubicBezTo>
                    <a:cubicBezTo>
                      <a:pt x="21" y="38"/>
                      <a:pt x="20" y="38"/>
                      <a:pt x="20" y="38"/>
                    </a:cubicBezTo>
                    <a:cubicBezTo>
                      <a:pt x="20" y="38"/>
                      <a:pt x="19" y="38"/>
                      <a:pt x="19" y="38"/>
                    </a:cubicBezTo>
                    <a:cubicBezTo>
                      <a:pt x="18" y="38"/>
                      <a:pt x="17" y="38"/>
                      <a:pt x="16" y="38"/>
                    </a:cubicBezTo>
                    <a:cubicBezTo>
                      <a:pt x="16" y="38"/>
                      <a:pt x="15" y="38"/>
                      <a:pt x="15" y="38"/>
                    </a:cubicBezTo>
                    <a:cubicBezTo>
                      <a:pt x="15" y="38"/>
                      <a:pt x="15" y="38"/>
                      <a:pt x="15" y="38"/>
                    </a:cubicBezTo>
                    <a:cubicBezTo>
                      <a:pt x="15" y="38"/>
                      <a:pt x="15" y="38"/>
                      <a:pt x="15" y="38"/>
                    </a:cubicBezTo>
                    <a:cubicBezTo>
                      <a:pt x="14" y="38"/>
                      <a:pt x="14" y="38"/>
                      <a:pt x="14" y="39"/>
                    </a:cubicBezTo>
                    <a:cubicBezTo>
                      <a:pt x="13" y="39"/>
                      <a:pt x="13" y="39"/>
                      <a:pt x="13" y="40"/>
                    </a:cubicBezTo>
                    <a:cubicBezTo>
                      <a:pt x="13" y="40"/>
                      <a:pt x="13" y="40"/>
                      <a:pt x="13" y="40"/>
                    </a:cubicBezTo>
                    <a:cubicBezTo>
                      <a:pt x="13" y="40"/>
                      <a:pt x="13" y="40"/>
                      <a:pt x="13" y="40"/>
                    </a:cubicBezTo>
                    <a:cubicBezTo>
                      <a:pt x="13" y="40"/>
                      <a:pt x="13" y="40"/>
                      <a:pt x="13" y="40"/>
                    </a:cubicBezTo>
                    <a:cubicBezTo>
                      <a:pt x="12" y="40"/>
                      <a:pt x="12" y="40"/>
                      <a:pt x="11" y="40"/>
                    </a:cubicBezTo>
                    <a:cubicBezTo>
                      <a:pt x="12" y="40"/>
                      <a:pt x="12" y="40"/>
                      <a:pt x="12" y="40"/>
                    </a:cubicBezTo>
                    <a:cubicBezTo>
                      <a:pt x="12" y="40"/>
                      <a:pt x="12" y="40"/>
                      <a:pt x="12" y="40"/>
                    </a:cubicBezTo>
                    <a:cubicBezTo>
                      <a:pt x="12" y="40"/>
                      <a:pt x="12" y="40"/>
                      <a:pt x="11" y="40"/>
                    </a:cubicBezTo>
                    <a:cubicBezTo>
                      <a:pt x="11" y="40"/>
                      <a:pt x="10" y="40"/>
                      <a:pt x="10" y="41"/>
                    </a:cubicBezTo>
                    <a:cubicBezTo>
                      <a:pt x="9" y="41"/>
                      <a:pt x="9" y="42"/>
                      <a:pt x="9" y="42"/>
                    </a:cubicBezTo>
                    <a:cubicBezTo>
                      <a:pt x="8" y="43"/>
                      <a:pt x="8" y="43"/>
                      <a:pt x="8" y="43"/>
                    </a:cubicBezTo>
                    <a:cubicBezTo>
                      <a:pt x="8" y="43"/>
                      <a:pt x="8" y="43"/>
                      <a:pt x="8" y="43"/>
                    </a:cubicBezTo>
                    <a:cubicBezTo>
                      <a:pt x="8" y="43"/>
                      <a:pt x="8" y="43"/>
                      <a:pt x="8" y="43"/>
                    </a:cubicBezTo>
                    <a:cubicBezTo>
                      <a:pt x="8" y="43"/>
                      <a:pt x="8" y="43"/>
                      <a:pt x="8" y="43"/>
                    </a:cubicBezTo>
                    <a:cubicBezTo>
                      <a:pt x="8" y="43"/>
                      <a:pt x="7" y="43"/>
                      <a:pt x="7" y="44"/>
                    </a:cubicBezTo>
                    <a:cubicBezTo>
                      <a:pt x="7" y="44"/>
                      <a:pt x="7" y="44"/>
                      <a:pt x="7" y="44"/>
                    </a:cubicBezTo>
                    <a:cubicBezTo>
                      <a:pt x="7" y="44"/>
                      <a:pt x="7" y="44"/>
                      <a:pt x="7" y="44"/>
                    </a:cubicBezTo>
                    <a:cubicBezTo>
                      <a:pt x="7" y="44"/>
                      <a:pt x="7" y="44"/>
                      <a:pt x="7" y="44"/>
                    </a:cubicBezTo>
                    <a:cubicBezTo>
                      <a:pt x="7" y="44"/>
                      <a:pt x="6" y="44"/>
                      <a:pt x="6" y="44"/>
                    </a:cubicBezTo>
                    <a:cubicBezTo>
                      <a:pt x="5" y="44"/>
                      <a:pt x="5" y="44"/>
                      <a:pt x="4" y="44"/>
                    </a:cubicBezTo>
                    <a:cubicBezTo>
                      <a:pt x="4" y="45"/>
                      <a:pt x="3" y="45"/>
                      <a:pt x="3" y="45"/>
                    </a:cubicBezTo>
                    <a:cubicBezTo>
                      <a:pt x="3" y="45"/>
                      <a:pt x="3" y="45"/>
                      <a:pt x="3" y="45"/>
                    </a:cubicBezTo>
                    <a:cubicBezTo>
                      <a:pt x="3" y="45"/>
                      <a:pt x="3" y="45"/>
                      <a:pt x="3" y="45"/>
                    </a:cubicBezTo>
                    <a:cubicBezTo>
                      <a:pt x="3" y="45"/>
                      <a:pt x="3" y="45"/>
                      <a:pt x="3" y="45"/>
                    </a:cubicBezTo>
                    <a:cubicBezTo>
                      <a:pt x="3" y="45"/>
                      <a:pt x="3" y="46"/>
                      <a:pt x="2" y="46"/>
                    </a:cubicBezTo>
                    <a:cubicBezTo>
                      <a:pt x="2" y="46"/>
                      <a:pt x="2" y="46"/>
                      <a:pt x="2" y="46"/>
                    </a:cubicBezTo>
                    <a:cubicBezTo>
                      <a:pt x="2" y="46"/>
                      <a:pt x="2" y="46"/>
                      <a:pt x="2" y="46"/>
                    </a:cubicBezTo>
                    <a:cubicBezTo>
                      <a:pt x="2" y="46"/>
                      <a:pt x="2" y="46"/>
                      <a:pt x="2" y="46"/>
                    </a:cubicBezTo>
                    <a:cubicBezTo>
                      <a:pt x="2" y="46"/>
                      <a:pt x="2" y="46"/>
                      <a:pt x="2" y="47"/>
                    </a:cubicBezTo>
                    <a:cubicBezTo>
                      <a:pt x="1" y="47"/>
                      <a:pt x="0" y="47"/>
                      <a:pt x="0" y="48"/>
                    </a:cubicBezTo>
                    <a:cubicBezTo>
                      <a:pt x="0" y="48"/>
                      <a:pt x="0" y="48"/>
                      <a:pt x="0" y="49"/>
                    </a:cubicBezTo>
                    <a:cubicBezTo>
                      <a:pt x="0" y="49"/>
                      <a:pt x="0" y="49"/>
                      <a:pt x="1" y="49"/>
                    </a:cubicBezTo>
                    <a:close/>
                    <a:moveTo>
                      <a:pt x="56" y="16"/>
                    </a:moveTo>
                    <a:cubicBezTo>
                      <a:pt x="56" y="16"/>
                      <a:pt x="56" y="16"/>
                      <a:pt x="55" y="16"/>
                    </a:cubicBezTo>
                    <a:cubicBezTo>
                      <a:pt x="55" y="16"/>
                      <a:pt x="55" y="16"/>
                      <a:pt x="55" y="16"/>
                    </a:cubicBezTo>
                    <a:cubicBezTo>
                      <a:pt x="56" y="16"/>
                      <a:pt x="56" y="16"/>
                      <a:pt x="56" y="16"/>
                    </a:cubicBezTo>
                    <a:close/>
                    <a:moveTo>
                      <a:pt x="48" y="18"/>
                    </a:moveTo>
                    <a:cubicBezTo>
                      <a:pt x="48" y="18"/>
                      <a:pt x="48" y="18"/>
                      <a:pt x="48" y="18"/>
                    </a:cubicBezTo>
                    <a:cubicBezTo>
                      <a:pt x="48" y="18"/>
                      <a:pt x="48" y="18"/>
                      <a:pt x="48" y="18"/>
                    </a:cubicBezTo>
                    <a:cubicBezTo>
                      <a:pt x="48" y="18"/>
                      <a:pt x="48" y="18"/>
                      <a:pt x="48" y="18"/>
                    </a:cubicBezTo>
                    <a:cubicBezTo>
                      <a:pt x="48" y="18"/>
                      <a:pt x="48" y="18"/>
                      <a:pt x="48" y="18"/>
                    </a:cubicBezTo>
                    <a:close/>
                    <a:moveTo>
                      <a:pt x="41" y="20"/>
                    </a:moveTo>
                    <a:cubicBezTo>
                      <a:pt x="41" y="21"/>
                      <a:pt x="41" y="21"/>
                      <a:pt x="41" y="21"/>
                    </a:cubicBezTo>
                    <a:cubicBezTo>
                      <a:pt x="41" y="21"/>
                      <a:pt x="41" y="21"/>
                      <a:pt x="41" y="21"/>
                    </a:cubicBezTo>
                    <a:cubicBezTo>
                      <a:pt x="41" y="21"/>
                      <a:pt x="41" y="21"/>
                      <a:pt x="41" y="21"/>
                    </a:cubicBezTo>
                    <a:cubicBezTo>
                      <a:pt x="41" y="21"/>
                      <a:pt x="41" y="21"/>
                      <a:pt x="41" y="20"/>
                    </a:cubicBezTo>
                    <a:close/>
                    <a:moveTo>
                      <a:pt x="19" y="40"/>
                    </a:moveTo>
                    <a:cubicBezTo>
                      <a:pt x="19" y="40"/>
                      <a:pt x="19" y="40"/>
                      <a:pt x="19" y="40"/>
                    </a:cubicBezTo>
                    <a:cubicBezTo>
                      <a:pt x="19" y="40"/>
                      <a:pt x="19" y="40"/>
                      <a:pt x="19" y="40"/>
                    </a:cubicBezTo>
                    <a:cubicBezTo>
                      <a:pt x="19" y="40"/>
                      <a:pt x="19" y="40"/>
                      <a:pt x="1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93"/>
              <p:cNvSpPr>
                <a:spLocks/>
              </p:cNvSpPr>
              <p:nvPr/>
            </p:nvSpPr>
            <p:spPr bwMode="auto">
              <a:xfrm>
                <a:off x="4483" y="1331"/>
                <a:ext cx="8" cy="8"/>
              </a:xfrm>
              <a:custGeom>
                <a:avLst/>
                <a:gdLst>
                  <a:gd name="T0" fmla="*/ 1 w 2"/>
                  <a:gd name="T1" fmla="*/ 1 h 2"/>
                  <a:gd name="T2" fmla="*/ 1 w 2"/>
                  <a:gd name="T3" fmla="*/ 1 h 2"/>
                  <a:gd name="T4" fmla="*/ 1 w 2"/>
                  <a:gd name="T5" fmla="*/ 2 h 2"/>
                  <a:gd name="T6" fmla="*/ 2 w 2"/>
                  <a:gd name="T7" fmla="*/ 1 h 2"/>
                  <a:gd name="T8" fmla="*/ 2 w 2"/>
                  <a:gd name="T9" fmla="*/ 0 h 2"/>
                  <a:gd name="T10" fmla="*/ 1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1 h 2"/>
                  <a:gd name="T24" fmla="*/ 1 w 2"/>
                  <a:gd name="T25" fmla="*/ 1 h 2"/>
                  <a:gd name="T26" fmla="*/ 1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1" y="1"/>
                    </a:moveTo>
                    <a:cubicBezTo>
                      <a:pt x="1" y="1"/>
                      <a:pt x="1" y="1"/>
                      <a:pt x="1" y="1"/>
                    </a:cubicBezTo>
                    <a:cubicBezTo>
                      <a:pt x="0" y="1"/>
                      <a:pt x="0" y="1"/>
                      <a:pt x="1" y="2"/>
                    </a:cubicBezTo>
                    <a:cubicBezTo>
                      <a:pt x="1" y="2"/>
                      <a:pt x="2" y="2"/>
                      <a:pt x="2" y="1"/>
                    </a:cubicBezTo>
                    <a:cubicBezTo>
                      <a:pt x="2" y="1"/>
                      <a:pt x="2" y="1"/>
                      <a:pt x="2"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1"/>
                      <a:pt x="0" y="1"/>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94"/>
              <p:cNvSpPr>
                <a:spLocks/>
              </p:cNvSpPr>
              <p:nvPr/>
            </p:nvSpPr>
            <p:spPr bwMode="auto">
              <a:xfrm>
                <a:off x="3100" y="3397"/>
                <a:ext cx="28" cy="24"/>
              </a:xfrm>
              <a:custGeom>
                <a:avLst/>
                <a:gdLst>
                  <a:gd name="T0" fmla="*/ 6 w 7"/>
                  <a:gd name="T1" fmla="*/ 3 h 6"/>
                  <a:gd name="T2" fmla="*/ 6 w 7"/>
                  <a:gd name="T3" fmla="*/ 3 h 6"/>
                  <a:gd name="T4" fmla="*/ 5 w 7"/>
                  <a:gd name="T5" fmla="*/ 3 h 6"/>
                  <a:gd name="T6" fmla="*/ 1 w 7"/>
                  <a:gd name="T7" fmla="*/ 1 h 6"/>
                  <a:gd name="T8" fmla="*/ 1 w 7"/>
                  <a:gd name="T9" fmla="*/ 1 h 6"/>
                  <a:gd name="T10" fmla="*/ 0 w 7"/>
                  <a:gd name="T11" fmla="*/ 2 h 6"/>
                  <a:gd name="T12" fmla="*/ 1 w 7"/>
                  <a:gd name="T13" fmla="*/ 2 h 6"/>
                  <a:gd name="T14" fmla="*/ 1 w 7"/>
                  <a:gd name="T15" fmla="*/ 3 h 6"/>
                  <a:gd name="T16" fmla="*/ 1 w 7"/>
                  <a:gd name="T17" fmla="*/ 4 h 6"/>
                  <a:gd name="T18" fmla="*/ 3 w 7"/>
                  <a:gd name="T19" fmla="*/ 5 h 6"/>
                  <a:gd name="T20" fmla="*/ 3 w 7"/>
                  <a:gd name="T21" fmla="*/ 5 h 6"/>
                  <a:gd name="T22" fmla="*/ 4 w 7"/>
                  <a:gd name="T23" fmla="*/ 5 h 6"/>
                  <a:gd name="T24" fmla="*/ 5 w 7"/>
                  <a:gd name="T25" fmla="*/ 5 h 6"/>
                  <a:gd name="T26" fmla="*/ 5 w 7"/>
                  <a:gd name="T27" fmla="*/ 5 h 6"/>
                  <a:gd name="T28" fmla="*/ 5 w 7"/>
                  <a:gd name="T29" fmla="*/ 5 h 6"/>
                  <a:gd name="T30" fmla="*/ 6 w 7"/>
                  <a:gd name="T31" fmla="*/ 5 h 6"/>
                  <a:gd name="T32" fmla="*/ 6 w 7"/>
                  <a:gd name="T33" fmla="*/ 5 h 6"/>
                  <a:gd name="T34" fmla="*/ 6 w 7"/>
                  <a:gd name="T35" fmla="*/ 5 h 6"/>
                  <a:gd name="T36" fmla="*/ 6 w 7"/>
                  <a:gd name="T37" fmla="*/ 5 h 6"/>
                  <a:gd name="T38" fmla="*/ 6 w 7"/>
                  <a:gd name="T39" fmla="*/ 5 h 6"/>
                  <a:gd name="T40" fmla="*/ 6 w 7"/>
                  <a:gd name="T4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6">
                    <a:moveTo>
                      <a:pt x="6" y="3"/>
                    </a:moveTo>
                    <a:cubicBezTo>
                      <a:pt x="6" y="3"/>
                      <a:pt x="6" y="3"/>
                      <a:pt x="6" y="3"/>
                    </a:cubicBezTo>
                    <a:cubicBezTo>
                      <a:pt x="5" y="3"/>
                      <a:pt x="5" y="3"/>
                      <a:pt x="5" y="3"/>
                    </a:cubicBezTo>
                    <a:cubicBezTo>
                      <a:pt x="4" y="1"/>
                      <a:pt x="3" y="0"/>
                      <a:pt x="1" y="1"/>
                    </a:cubicBezTo>
                    <a:cubicBezTo>
                      <a:pt x="1" y="1"/>
                      <a:pt x="1" y="1"/>
                      <a:pt x="1" y="1"/>
                    </a:cubicBezTo>
                    <a:cubicBezTo>
                      <a:pt x="0" y="1"/>
                      <a:pt x="0" y="1"/>
                      <a:pt x="0" y="2"/>
                    </a:cubicBezTo>
                    <a:cubicBezTo>
                      <a:pt x="0" y="2"/>
                      <a:pt x="0" y="2"/>
                      <a:pt x="1" y="2"/>
                    </a:cubicBezTo>
                    <a:cubicBezTo>
                      <a:pt x="1" y="2"/>
                      <a:pt x="1" y="2"/>
                      <a:pt x="1" y="3"/>
                    </a:cubicBezTo>
                    <a:cubicBezTo>
                      <a:pt x="1" y="3"/>
                      <a:pt x="1" y="4"/>
                      <a:pt x="1" y="4"/>
                    </a:cubicBezTo>
                    <a:cubicBezTo>
                      <a:pt x="2" y="4"/>
                      <a:pt x="2" y="4"/>
                      <a:pt x="3" y="5"/>
                    </a:cubicBezTo>
                    <a:cubicBezTo>
                      <a:pt x="3" y="5"/>
                      <a:pt x="3" y="5"/>
                      <a:pt x="3" y="5"/>
                    </a:cubicBezTo>
                    <a:cubicBezTo>
                      <a:pt x="3" y="6"/>
                      <a:pt x="3" y="6"/>
                      <a:pt x="4" y="5"/>
                    </a:cubicBezTo>
                    <a:cubicBezTo>
                      <a:pt x="4" y="5"/>
                      <a:pt x="5" y="5"/>
                      <a:pt x="5" y="5"/>
                    </a:cubicBezTo>
                    <a:cubicBezTo>
                      <a:pt x="5" y="5"/>
                      <a:pt x="5" y="5"/>
                      <a:pt x="5" y="5"/>
                    </a:cubicBezTo>
                    <a:cubicBezTo>
                      <a:pt x="5" y="5"/>
                      <a:pt x="5" y="5"/>
                      <a:pt x="5" y="5"/>
                    </a:cubicBezTo>
                    <a:cubicBezTo>
                      <a:pt x="5" y="5"/>
                      <a:pt x="6" y="5"/>
                      <a:pt x="6" y="5"/>
                    </a:cubicBezTo>
                    <a:cubicBezTo>
                      <a:pt x="6" y="5"/>
                      <a:pt x="6" y="5"/>
                      <a:pt x="6" y="5"/>
                    </a:cubicBezTo>
                    <a:cubicBezTo>
                      <a:pt x="6" y="5"/>
                      <a:pt x="6" y="5"/>
                      <a:pt x="6" y="5"/>
                    </a:cubicBezTo>
                    <a:cubicBezTo>
                      <a:pt x="6" y="5"/>
                      <a:pt x="6" y="5"/>
                      <a:pt x="6" y="5"/>
                    </a:cubicBezTo>
                    <a:cubicBezTo>
                      <a:pt x="6" y="5"/>
                      <a:pt x="6" y="5"/>
                      <a:pt x="6" y="5"/>
                    </a:cubicBezTo>
                    <a:cubicBezTo>
                      <a:pt x="7" y="4"/>
                      <a:pt x="7" y="4"/>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95"/>
              <p:cNvSpPr>
                <a:spLocks/>
              </p:cNvSpPr>
              <p:nvPr/>
            </p:nvSpPr>
            <p:spPr bwMode="auto">
              <a:xfrm>
                <a:off x="3257" y="3489"/>
                <a:ext cx="8" cy="9"/>
              </a:xfrm>
              <a:custGeom>
                <a:avLst/>
                <a:gdLst>
                  <a:gd name="T0" fmla="*/ 0 w 2"/>
                  <a:gd name="T1" fmla="*/ 1 h 2"/>
                  <a:gd name="T2" fmla="*/ 0 w 2"/>
                  <a:gd name="T3" fmla="*/ 1 h 2"/>
                  <a:gd name="T4" fmla="*/ 2 w 2"/>
                  <a:gd name="T5" fmla="*/ 1 h 2"/>
                  <a:gd name="T6" fmla="*/ 2 w 2"/>
                  <a:gd name="T7" fmla="*/ 1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1" y="2"/>
                      <a:pt x="1" y="2"/>
                      <a:pt x="2" y="1"/>
                    </a:cubicBezTo>
                    <a:cubicBezTo>
                      <a:pt x="2" y="1"/>
                      <a:pt x="2" y="1"/>
                      <a:pt x="2" y="1"/>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96"/>
              <p:cNvSpPr>
                <a:spLocks/>
              </p:cNvSpPr>
              <p:nvPr/>
            </p:nvSpPr>
            <p:spPr bwMode="auto">
              <a:xfrm>
                <a:off x="3330" y="3506"/>
                <a:ext cx="0" cy="4"/>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97"/>
              <p:cNvSpPr>
                <a:spLocks/>
              </p:cNvSpPr>
              <p:nvPr/>
            </p:nvSpPr>
            <p:spPr bwMode="auto">
              <a:xfrm>
                <a:off x="4423" y="1299"/>
                <a:ext cx="24" cy="20"/>
              </a:xfrm>
              <a:custGeom>
                <a:avLst/>
                <a:gdLst>
                  <a:gd name="T0" fmla="*/ 2 w 6"/>
                  <a:gd name="T1" fmla="*/ 2 h 5"/>
                  <a:gd name="T2" fmla="*/ 2 w 6"/>
                  <a:gd name="T3" fmla="*/ 2 h 5"/>
                  <a:gd name="T4" fmla="*/ 3 w 6"/>
                  <a:gd name="T5" fmla="*/ 2 h 5"/>
                  <a:gd name="T6" fmla="*/ 4 w 6"/>
                  <a:gd name="T7" fmla="*/ 4 h 5"/>
                  <a:gd name="T8" fmla="*/ 4 w 6"/>
                  <a:gd name="T9" fmla="*/ 4 h 5"/>
                  <a:gd name="T10" fmla="*/ 5 w 6"/>
                  <a:gd name="T11" fmla="*/ 5 h 5"/>
                  <a:gd name="T12" fmla="*/ 6 w 6"/>
                  <a:gd name="T13" fmla="*/ 5 h 5"/>
                  <a:gd name="T14" fmla="*/ 6 w 6"/>
                  <a:gd name="T15" fmla="*/ 5 h 5"/>
                  <a:gd name="T16" fmla="*/ 6 w 6"/>
                  <a:gd name="T17" fmla="*/ 4 h 5"/>
                  <a:gd name="T18" fmla="*/ 6 w 6"/>
                  <a:gd name="T19" fmla="*/ 4 h 5"/>
                  <a:gd name="T20" fmla="*/ 4 w 6"/>
                  <a:gd name="T21" fmla="*/ 2 h 5"/>
                  <a:gd name="T22" fmla="*/ 4 w 6"/>
                  <a:gd name="T23" fmla="*/ 1 h 5"/>
                  <a:gd name="T24" fmla="*/ 4 w 6"/>
                  <a:gd name="T25" fmla="*/ 1 h 5"/>
                  <a:gd name="T26" fmla="*/ 3 w 6"/>
                  <a:gd name="T27" fmla="*/ 0 h 5"/>
                  <a:gd name="T28" fmla="*/ 2 w 6"/>
                  <a:gd name="T29" fmla="*/ 0 h 5"/>
                  <a:gd name="T30" fmla="*/ 1 w 6"/>
                  <a:gd name="T31" fmla="*/ 1 h 5"/>
                  <a:gd name="T32" fmla="*/ 1 w 6"/>
                  <a:gd name="T33" fmla="*/ 2 h 5"/>
                  <a:gd name="T34" fmla="*/ 2 w 6"/>
                  <a:gd name="T3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5">
                    <a:moveTo>
                      <a:pt x="2" y="2"/>
                    </a:moveTo>
                    <a:cubicBezTo>
                      <a:pt x="2" y="2"/>
                      <a:pt x="2" y="2"/>
                      <a:pt x="2" y="2"/>
                    </a:cubicBezTo>
                    <a:cubicBezTo>
                      <a:pt x="2" y="2"/>
                      <a:pt x="3" y="2"/>
                      <a:pt x="3" y="2"/>
                    </a:cubicBezTo>
                    <a:cubicBezTo>
                      <a:pt x="3" y="3"/>
                      <a:pt x="3" y="4"/>
                      <a:pt x="4" y="4"/>
                    </a:cubicBezTo>
                    <a:cubicBezTo>
                      <a:pt x="4" y="4"/>
                      <a:pt x="4" y="4"/>
                      <a:pt x="4" y="4"/>
                    </a:cubicBezTo>
                    <a:cubicBezTo>
                      <a:pt x="5" y="5"/>
                      <a:pt x="5" y="5"/>
                      <a:pt x="5" y="5"/>
                    </a:cubicBezTo>
                    <a:cubicBezTo>
                      <a:pt x="6" y="5"/>
                      <a:pt x="6" y="5"/>
                      <a:pt x="6" y="5"/>
                    </a:cubicBezTo>
                    <a:cubicBezTo>
                      <a:pt x="6" y="5"/>
                      <a:pt x="6" y="5"/>
                      <a:pt x="6" y="5"/>
                    </a:cubicBezTo>
                    <a:cubicBezTo>
                      <a:pt x="6" y="4"/>
                      <a:pt x="6" y="4"/>
                      <a:pt x="6" y="4"/>
                    </a:cubicBezTo>
                    <a:cubicBezTo>
                      <a:pt x="6" y="4"/>
                      <a:pt x="6" y="4"/>
                      <a:pt x="6" y="4"/>
                    </a:cubicBezTo>
                    <a:cubicBezTo>
                      <a:pt x="6" y="3"/>
                      <a:pt x="5" y="2"/>
                      <a:pt x="4" y="2"/>
                    </a:cubicBezTo>
                    <a:cubicBezTo>
                      <a:pt x="4" y="2"/>
                      <a:pt x="4" y="1"/>
                      <a:pt x="4" y="1"/>
                    </a:cubicBezTo>
                    <a:cubicBezTo>
                      <a:pt x="4" y="1"/>
                      <a:pt x="4" y="1"/>
                      <a:pt x="4" y="1"/>
                    </a:cubicBezTo>
                    <a:cubicBezTo>
                      <a:pt x="3" y="1"/>
                      <a:pt x="3" y="1"/>
                      <a:pt x="3" y="0"/>
                    </a:cubicBezTo>
                    <a:cubicBezTo>
                      <a:pt x="2" y="0"/>
                      <a:pt x="2" y="0"/>
                      <a:pt x="2" y="0"/>
                    </a:cubicBezTo>
                    <a:cubicBezTo>
                      <a:pt x="1" y="0"/>
                      <a:pt x="1" y="0"/>
                      <a:pt x="1" y="1"/>
                    </a:cubicBezTo>
                    <a:cubicBezTo>
                      <a:pt x="0" y="1"/>
                      <a:pt x="0" y="1"/>
                      <a:pt x="1" y="2"/>
                    </a:cubicBezTo>
                    <a:cubicBezTo>
                      <a:pt x="1" y="3"/>
                      <a:pt x="1" y="3"/>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Oval 198"/>
              <p:cNvSpPr>
                <a:spLocks noChangeArrowheads="1"/>
              </p:cNvSpPr>
              <p:nvPr/>
            </p:nvSpPr>
            <p:spPr bwMode="auto">
              <a:xfrm>
                <a:off x="4322" y="3574"/>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99"/>
              <p:cNvSpPr>
                <a:spLocks/>
              </p:cNvSpPr>
              <p:nvPr/>
            </p:nvSpPr>
            <p:spPr bwMode="auto">
              <a:xfrm>
                <a:off x="5201" y="1932"/>
                <a:ext cx="0" cy="4"/>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200"/>
              <p:cNvSpPr>
                <a:spLocks/>
              </p:cNvSpPr>
              <p:nvPr/>
            </p:nvSpPr>
            <p:spPr bwMode="auto">
              <a:xfrm>
                <a:off x="3693" y="3590"/>
                <a:ext cx="4" cy="8"/>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cubicBezTo>
                      <a:pt x="0" y="1"/>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201"/>
              <p:cNvSpPr>
                <a:spLocks/>
              </p:cNvSpPr>
              <p:nvPr/>
            </p:nvSpPr>
            <p:spPr bwMode="auto">
              <a:xfrm>
                <a:off x="2579" y="2041"/>
                <a:ext cx="8" cy="4"/>
              </a:xfrm>
              <a:custGeom>
                <a:avLst/>
                <a:gdLst>
                  <a:gd name="T0" fmla="*/ 2 w 2"/>
                  <a:gd name="T1" fmla="*/ 0 h 1"/>
                  <a:gd name="T2" fmla="*/ 1 w 2"/>
                  <a:gd name="T3" fmla="*/ 0 h 1"/>
                  <a:gd name="T4" fmla="*/ 0 w 2"/>
                  <a:gd name="T5" fmla="*/ 0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1" y="0"/>
                      <a:pt x="1" y="0"/>
                      <a:pt x="1" y="0"/>
                    </a:cubicBezTo>
                    <a:cubicBezTo>
                      <a:pt x="1" y="0"/>
                      <a:pt x="1" y="0"/>
                      <a:pt x="0" y="0"/>
                    </a:cubicBezTo>
                    <a:cubicBezTo>
                      <a:pt x="0" y="0"/>
                      <a:pt x="0" y="0"/>
                      <a:pt x="0"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Oval 202"/>
              <p:cNvSpPr>
                <a:spLocks noChangeArrowheads="1"/>
              </p:cNvSpPr>
              <p:nvPr/>
            </p:nvSpPr>
            <p:spPr bwMode="auto">
              <a:xfrm>
                <a:off x="3753" y="3615"/>
                <a:ext cx="4" cy="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203"/>
              <p:cNvSpPr>
                <a:spLocks/>
              </p:cNvSpPr>
              <p:nvPr/>
            </p:nvSpPr>
            <p:spPr bwMode="auto">
              <a:xfrm>
                <a:off x="3838" y="3615"/>
                <a:ext cx="8" cy="4"/>
              </a:xfrm>
              <a:custGeom>
                <a:avLst/>
                <a:gdLst>
                  <a:gd name="T0" fmla="*/ 2 w 2"/>
                  <a:gd name="T1" fmla="*/ 1 h 1"/>
                  <a:gd name="T2" fmla="*/ 2 w 2"/>
                  <a:gd name="T3" fmla="*/ 1 h 1"/>
                  <a:gd name="T4" fmla="*/ 0 w 2"/>
                  <a:gd name="T5" fmla="*/ 0 h 1"/>
                  <a:gd name="T6" fmla="*/ 0 w 2"/>
                  <a:gd name="T7" fmla="*/ 1 h 1"/>
                  <a:gd name="T8" fmla="*/ 0 w 2"/>
                  <a:gd name="T9" fmla="*/ 1 h 1"/>
                  <a:gd name="T10" fmla="*/ 1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cubicBezTo>
                      <a:pt x="2" y="1"/>
                      <a:pt x="2" y="1"/>
                      <a:pt x="2" y="1"/>
                    </a:cubicBezTo>
                    <a:cubicBezTo>
                      <a:pt x="1" y="0"/>
                      <a:pt x="1" y="0"/>
                      <a:pt x="0" y="0"/>
                    </a:cubicBezTo>
                    <a:cubicBezTo>
                      <a:pt x="0" y="0"/>
                      <a:pt x="0" y="0"/>
                      <a:pt x="0" y="1"/>
                    </a:cubicBezTo>
                    <a:cubicBezTo>
                      <a:pt x="0" y="1"/>
                      <a:pt x="0" y="1"/>
                      <a:pt x="0" y="1"/>
                    </a:cubicBezTo>
                    <a:cubicBezTo>
                      <a:pt x="0"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204"/>
              <p:cNvSpPr>
                <a:spLocks/>
              </p:cNvSpPr>
              <p:nvPr/>
            </p:nvSpPr>
            <p:spPr bwMode="auto">
              <a:xfrm>
                <a:off x="4128" y="3619"/>
                <a:ext cx="8" cy="4"/>
              </a:xfrm>
              <a:custGeom>
                <a:avLst/>
                <a:gdLst>
                  <a:gd name="T0" fmla="*/ 1 w 2"/>
                  <a:gd name="T1" fmla="*/ 0 h 1"/>
                  <a:gd name="T2" fmla="*/ 0 w 2"/>
                  <a:gd name="T3" fmla="*/ 0 h 1"/>
                  <a:gd name="T4" fmla="*/ 0 w 2"/>
                  <a:gd name="T5" fmla="*/ 1 h 1"/>
                  <a:gd name="T6" fmla="*/ 0 w 2"/>
                  <a:gd name="T7" fmla="*/ 1 h 1"/>
                  <a:gd name="T8" fmla="*/ 1 w 2"/>
                  <a:gd name="T9" fmla="*/ 0 h 1"/>
                  <a:gd name="T10" fmla="*/ 2 w 2"/>
                  <a:gd name="T11" fmla="*/ 0 h 1"/>
                  <a:gd name="T12" fmla="*/ 1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0"/>
                    </a:moveTo>
                    <a:cubicBezTo>
                      <a:pt x="0" y="0"/>
                      <a:pt x="0" y="0"/>
                      <a:pt x="0" y="0"/>
                    </a:cubicBezTo>
                    <a:cubicBezTo>
                      <a:pt x="0" y="0"/>
                      <a:pt x="0" y="1"/>
                      <a:pt x="0" y="1"/>
                    </a:cubicBezTo>
                    <a:cubicBezTo>
                      <a:pt x="0" y="1"/>
                      <a:pt x="0" y="1"/>
                      <a:pt x="0" y="1"/>
                    </a:cubicBezTo>
                    <a:cubicBezTo>
                      <a:pt x="1" y="1"/>
                      <a:pt x="1" y="1"/>
                      <a:pt x="1" y="0"/>
                    </a:cubicBezTo>
                    <a:cubicBezTo>
                      <a:pt x="2" y="0"/>
                      <a:pt x="2" y="0"/>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 name="Freeform 206"/>
            <p:cNvSpPr>
              <a:spLocks/>
            </p:cNvSpPr>
            <p:nvPr/>
          </p:nvSpPr>
          <p:spPr bwMode="auto">
            <a:xfrm>
              <a:off x="3362" y="1206"/>
              <a:ext cx="8" cy="8"/>
            </a:xfrm>
            <a:custGeom>
              <a:avLst/>
              <a:gdLst>
                <a:gd name="T0" fmla="*/ 1 w 2"/>
                <a:gd name="T1" fmla="*/ 1 h 2"/>
                <a:gd name="T2" fmla="*/ 0 w 2"/>
                <a:gd name="T3" fmla="*/ 1 h 2"/>
                <a:gd name="T4" fmla="*/ 0 w 2"/>
                <a:gd name="T5" fmla="*/ 2 h 2"/>
                <a:gd name="T6" fmla="*/ 1 w 2"/>
                <a:gd name="T7" fmla="*/ 2 h 2"/>
                <a:gd name="T8" fmla="*/ 2 w 2"/>
                <a:gd name="T9" fmla="*/ 2 h 2"/>
                <a:gd name="T10" fmla="*/ 2 w 2"/>
                <a:gd name="T11" fmla="*/ 1 h 2"/>
                <a:gd name="T12" fmla="*/ 1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1" y="1"/>
                  </a:moveTo>
                  <a:cubicBezTo>
                    <a:pt x="1" y="1"/>
                    <a:pt x="1" y="1"/>
                    <a:pt x="0" y="1"/>
                  </a:cubicBezTo>
                  <a:cubicBezTo>
                    <a:pt x="0" y="1"/>
                    <a:pt x="0" y="1"/>
                    <a:pt x="0" y="2"/>
                  </a:cubicBezTo>
                  <a:cubicBezTo>
                    <a:pt x="0" y="2"/>
                    <a:pt x="0" y="2"/>
                    <a:pt x="1" y="2"/>
                  </a:cubicBezTo>
                  <a:cubicBezTo>
                    <a:pt x="2" y="2"/>
                    <a:pt x="2" y="2"/>
                    <a:pt x="2" y="2"/>
                  </a:cubicBezTo>
                  <a:cubicBezTo>
                    <a:pt x="2" y="1"/>
                    <a:pt x="2" y="1"/>
                    <a:pt x="2" y="1"/>
                  </a:cubicBezTo>
                  <a:cubicBezTo>
                    <a:pt x="2" y="0"/>
                    <a:pt x="2"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Oval 207"/>
            <p:cNvSpPr>
              <a:spLocks noChangeArrowheads="1"/>
            </p:cNvSpPr>
            <p:nvPr/>
          </p:nvSpPr>
          <p:spPr bwMode="auto">
            <a:xfrm>
              <a:off x="3878" y="3623"/>
              <a:ext cx="4"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08"/>
            <p:cNvSpPr>
              <a:spLocks/>
            </p:cNvSpPr>
            <p:nvPr/>
          </p:nvSpPr>
          <p:spPr bwMode="auto">
            <a:xfrm>
              <a:off x="4201" y="3619"/>
              <a:ext cx="0" cy="4"/>
            </a:xfrm>
            <a:custGeom>
              <a:avLst/>
              <a:gdLst>
                <a:gd name="T0" fmla="*/ 1 h 1"/>
                <a:gd name="T1" fmla="*/ 1 h 1"/>
                <a:gd name="T2" fmla="*/ 1 h 1"/>
                <a:gd name="T3" fmla="*/ 0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1"/>
                  </a:cubicBez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09"/>
            <p:cNvSpPr>
              <a:spLocks/>
            </p:cNvSpPr>
            <p:nvPr/>
          </p:nvSpPr>
          <p:spPr bwMode="auto">
            <a:xfrm>
              <a:off x="3814" y="3623"/>
              <a:ext cx="4" cy="4"/>
            </a:xfrm>
            <a:custGeom>
              <a:avLst/>
              <a:gdLst>
                <a:gd name="T0" fmla="*/ 1 w 1"/>
                <a:gd name="T1" fmla="*/ 0 h 1"/>
                <a:gd name="T2" fmla="*/ 0 w 1"/>
                <a:gd name="T3" fmla="*/ 0 h 1"/>
                <a:gd name="T4" fmla="*/ 1 w 1"/>
                <a:gd name="T5" fmla="*/ 1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0"/>
                    <a:pt x="0" y="1"/>
                    <a:pt x="1" y="1"/>
                  </a:cubicBezTo>
                  <a:cubicBezTo>
                    <a:pt x="1" y="1"/>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10"/>
            <p:cNvSpPr>
              <a:spLocks/>
            </p:cNvSpPr>
            <p:nvPr/>
          </p:nvSpPr>
          <p:spPr bwMode="auto">
            <a:xfrm>
              <a:off x="4221" y="3627"/>
              <a:ext cx="4" cy="0"/>
            </a:xfrm>
            <a:custGeom>
              <a:avLst/>
              <a:gdLst>
                <a:gd name="T0" fmla="*/ 0 w 1"/>
                <a:gd name="T1" fmla="*/ 0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0" y="0"/>
                  </a:cubicBez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11"/>
            <p:cNvSpPr>
              <a:spLocks/>
            </p:cNvSpPr>
            <p:nvPr/>
          </p:nvSpPr>
          <p:spPr bwMode="auto">
            <a:xfrm>
              <a:off x="3943" y="3651"/>
              <a:ext cx="4" cy="4"/>
            </a:xfrm>
            <a:custGeom>
              <a:avLst/>
              <a:gdLst>
                <a:gd name="T0" fmla="*/ 0 w 1"/>
                <a:gd name="T1" fmla="*/ 0 h 1"/>
                <a:gd name="T2" fmla="*/ 0 w 1"/>
                <a:gd name="T3" fmla="*/ 1 h 1"/>
                <a:gd name="T4" fmla="*/ 1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12"/>
            <p:cNvSpPr>
              <a:spLocks/>
            </p:cNvSpPr>
            <p:nvPr/>
          </p:nvSpPr>
          <p:spPr bwMode="auto">
            <a:xfrm>
              <a:off x="2571" y="2477"/>
              <a:ext cx="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13"/>
            <p:cNvSpPr>
              <a:spLocks/>
            </p:cNvSpPr>
            <p:nvPr/>
          </p:nvSpPr>
          <p:spPr bwMode="auto">
            <a:xfrm>
              <a:off x="2608" y="2529"/>
              <a:ext cx="8" cy="12"/>
            </a:xfrm>
            <a:custGeom>
              <a:avLst/>
              <a:gdLst>
                <a:gd name="T0" fmla="*/ 0 w 2"/>
                <a:gd name="T1" fmla="*/ 2 h 3"/>
                <a:gd name="T2" fmla="*/ 0 w 2"/>
                <a:gd name="T3" fmla="*/ 3 h 3"/>
                <a:gd name="T4" fmla="*/ 0 w 2"/>
                <a:gd name="T5" fmla="*/ 3 h 3"/>
                <a:gd name="T6" fmla="*/ 0 w 2"/>
                <a:gd name="T7" fmla="*/ 3 h 3"/>
                <a:gd name="T8" fmla="*/ 2 w 2"/>
                <a:gd name="T9" fmla="*/ 3 h 3"/>
                <a:gd name="T10" fmla="*/ 2 w 2"/>
                <a:gd name="T11" fmla="*/ 3 h 3"/>
                <a:gd name="T12" fmla="*/ 2 w 2"/>
                <a:gd name="T13" fmla="*/ 1 h 3"/>
                <a:gd name="T14" fmla="*/ 1 w 2"/>
                <a:gd name="T15" fmla="*/ 1 h 3"/>
                <a:gd name="T16" fmla="*/ 1 w 2"/>
                <a:gd name="T17" fmla="*/ 1 h 3"/>
                <a:gd name="T18" fmla="*/ 1 w 2"/>
                <a:gd name="T19" fmla="*/ 1 h 3"/>
                <a:gd name="T20" fmla="*/ 1 w 2"/>
                <a:gd name="T21" fmla="*/ 1 h 3"/>
                <a:gd name="T22" fmla="*/ 1 w 2"/>
                <a:gd name="T23" fmla="*/ 0 h 3"/>
                <a:gd name="T24" fmla="*/ 0 w 2"/>
                <a:gd name="T25" fmla="*/ 0 h 3"/>
                <a:gd name="T26" fmla="*/ 0 w 2"/>
                <a:gd name="T27" fmla="*/ 0 h 3"/>
                <a:gd name="T28" fmla="*/ 0 w 2"/>
                <a:gd name="T29" fmla="*/ 1 h 3"/>
                <a:gd name="T30" fmla="*/ 0 w 2"/>
                <a:gd name="T31" fmla="*/ 1 h 3"/>
                <a:gd name="T32" fmla="*/ 0 w 2"/>
                <a:gd name="T33" fmla="*/ 2 h 3"/>
                <a:gd name="T34" fmla="*/ 0 w 2"/>
                <a:gd name="T3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3">
                  <a:moveTo>
                    <a:pt x="0" y="2"/>
                  </a:moveTo>
                  <a:cubicBezTo>
                    <a:pt x="0" y="2"/>
                    <a:pt x="0" y="2"/>
                    <a:pt x="0" y="3"/>
                  </a:cubicBezTo>
                  <a:cubicBezTo>
                    <a:pt x="0" y="3"/>
                    <a:pt x="0" y="3"/>
                    <a:pt x="0" y="3"/>
                  </a:cubicBezTo>
                  <a:cubicBezTo>
                    <a:pt x="0" y="3"/>
                    <a:pt x="0" y="3"/>
                    <a:pt x="0" y="3"/>
                  </a:cubicBezTo>
                  <a:cubicBezTo>
                    <a:pt x="1" y="3"/>
                    <a:pt x="1" y="3"/>
                    <a:pt x="2" y="3"/>
                  </a:cubicBezTo>
                  <a:cubicBezTo>
                    <a:pt x="2" y="3"/>
                    <a:pt x="2" y="3"/>
                    <a:pt x="2" y="3"/>
                  </a:cubicBezTo>
                  <a:cubicBezTo>
                    <a:pt x="2" y="2"/>
                    <a:pt x="2" y="2"/>
                    <a:pt x="2" y="1"/>
                  </a:cubicBez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0"/>
                    <a:pt x="0" y="0"/>
                    <a:pt x="0" y="0"/>
                  </a:cubicBezTo>
                  <a:cubicBezTo>
                    <a:pt x="0" y="0"/>
                    <a:pt x="0" y="0"/>
                    <a:pt x="0" y="0"/>
                  </a:cubicBezTo>
                  <a:cubicBezTo>
                    <a:pt x="0" y="1"/>
                    <a:pt x="0" y="1"/>
                    <a:pt x="0" y="1"/>
                  </a:cubicBezTo>
                  <a:cubicBezTo>
                    <a:pt x="0" y="1"/>
                    <a:pt x="0" y="1"/>
                    <a:pt x="0" y="1"/>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14"/>
            <p:cNvSpPr>
              <a:spLocks/>
            </p:cNvSpPr>
            <p:nvPr/>
          </p:nvSpPr>
          <p:spPr bwMode="auto">
            <a:xfrm>
              <a:off x="2636" y="2009"/>
              <a:ext cx="0" cy="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15"/>
            <p:cNvSpPr>
              <a:spLocks/>
            </p:cNvSpPr>
            <p:nvPr/>
          </p:nvSpPr>
          <p:spPr bwMode="auto">
            <a:xfrm>
              <a:off x="2616" y="2586"/>
              <a:ext cx="4" cy="4"/>
            </a:xfrm>
            <a:custGeom>
              <a:avLst/>
              <a:gdLst>
                <a:gd name="T0" fmla="*/ 0 w 1"/>
                <a:gd name="T1" fmla="*/ 1 h 1"/>
                <a:gd name="T2" fmla="*/ 1 w 1"/>
                <a:gd name="T3" fmla="*/ 1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1"/>
                  </a:cubicBezTo>
                  <a:cubicBezTo>
                    <a:pt x="1" y="1"/>
                    <a:pt x="1"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6"/>
            <p:cNvSpPr>
              <a:spLocks/>
            </p:cNvSpPr>
            <p:nvPr/>
          </p:nvSpPr>
          <p:spPr bwMode="auto">
            <a:xfrm>
              <a:off x="2616" y="2598"/>
              <a:ext cx="4" cy="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1" y="1"/>
                    <a:pt x="1" y="1"/>
                    <a:pt x="1" y="0"/>
                  </a:cubicBezTo>
                  <a:cubicBezTo>
                    <a:pt x="1" y="0"/>
                    <a:pt x="1"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17"/>
            <p:cNvSpPr>
              <a:spLocks/>
            </p:cNvSpPr>
            <p:nvPr/>
          </p:nvSpPr>
          <p:spPr bwMode="auto">
            <a:xfrm>
              <a:off x="5060" y="1795"/>
              <a:ext cx="8" cy="12"/>
            </a:xfrm>
            <a:custGeom>
              <a:avLst/>
              <a:gdLst>
                <a:gd name="T0" fmla="*/ 2 w 2"/>
                <a:gd name="T1" fmla="*/ 3 h 3"/>
                <a:gd name="T2" fmla="*/ 2 w 2"/>
                <a:gd name="T3" fmla="*/ 2 h 3"/>
                <a:gd name="T4" fmla="*/ 2 w 2"/>
                <a:gd name="T5" fmla="*/ 1 h 3"/>
                <a:gd name="T6" fmla="*/ 2 w 2"/>
                <a:gd name="T7" fmla="*/ 1 h 3"/>
                <a:gd name="T8" fmla="*/ 2 w 2"/>
                <a:gd name="T9" fmla="*/ 0 h 3"/>
                <a:gd name="T10" fmla="*/ 1 w 2"/>
                <a:gd name="T11" fmla="*/ 1 h 3"/>
                <a:gd name="T12" fmla="*/ 1 w 2"/>
                <a:gd name="T13" fmla="*/ 2 h 3"/>
                <a:gd name="T14" fmla="*/ 2 w 2"/>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3"/>
                  </a:moveTo>
                  <a:cubicBezTo>
                    <a:pt x="2" y="2"/>
                    <a:pt x="2" y="2"/>
                    <a:pt x="2" y="2"/>
                  </a:cubicBezTo>
                  <a:cubicBezTo>
                    <a:pt x="2" y="2"/>
                    <a:pt x="2" y="2"/>
                    <a:pt x="2" y="1"/>
                  </a:cubicBezTo>
                  <a:cubicBezTo>
                    <a:pt x="2" y="1"/>
                    <a:pt x="2" y="1"/>
                    <a:pt x="2" y="1"/>
                  </a:cubicBezTo>
                  <a:cubicBezTo>
                    <a:pt x="2" y="1"/>
                    <a:pt x="2" y="1"/>
                    <a:pt x="2" y="0"/>
                  </a:cubicBezTo>
                  <a:cubicBezTo>
                    <a:pt x="1" y="0"/>
                    <a:pt x="1" y="0"/>
                    <a:pt x="1" y="1"/>
                  </a:cubicBezTo>
                  <a:cubicBezTo>
                    <a:pt x="0" y="1"/>
                    <a:pt x="0" y="1"/>
                    <a:pt x="1" y="2"/>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8"/>
            <p:cNvSpPr>
              <a:spLocks/>
            </p:cNvSpPr>
            <p:nvPr/>
          </p:nvSpPr>
          <p:spPr bwMode="auto">
            <a:xfrm>
              <a:off x="5193" y="1920"/>
              <a:ext cx="8" cy="8"/>
            </a:xfrm>
            <a:custGeom>
              <a:avLst/>
              <a:gdLst>
                <a:gd name="T0" fmla="*/ 1 w 2"/>
                <a:gd name="T1" fmla="*/ 1 h 2"/>
                <a:gd name="T2" fmla="*/ 1 w 2"/>
                <a:gd name="T3" fmla="*/ 1 h 2"/>
                <a:gd name="T4" fmla="*/ 1 w 2"/>
                <a:gd name="T5" fmla="*/ 1 h 2"/>
                <a:gd name="T6" fmla="*/ 2 w 2"/>
                <a:gd name="T7" fmla="*/ 2 h 2"/>
                <a:gd name="T8" fmla="*/ 2 w 2"/>
                <a:gd name="T9" fmla="*/ 1 h 2"/>
                <a:gd name="T10" fmla="*/ 2 w 2"/>
                <a:gd name="T11" fmla="*/ 1 h 2"/>
                <a:gd name="T12" fmla="*/ 2 w 2"/>
                <a:gd name="T13" fmla="*/ 1 h 2"/>
                <a:gd name="T14" fmla="*/ 1 w 2"/>
                <a:gd name="T15" fmla="*/ 0 h 2"/>
                <a:gd name="T16" fmla="*/ 1 w 2"/>
                <a:gd name="T17" fmla="*/ 0 h 2"/>
                <a:gd name="T18" fmla="*/ 0 w 2"/>
                <a:gd name="T19" fmla="*/ 0 h 2"/>
                <a:gd name="T20" fmla="*/ 1 w 2"/>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1" y="1"/>
                  </a:moveTo>
                  <a:cubicBezTo>
                    <a:pt x="1" y="1"/>
                    <a:pt x="1" y="1"/>
                    <a:pt x="1" y="1"/>
                  </a:cubicBezTo>
                  <a:cubicBezTo>
                    <a:pt x="1" y="1"/>
                    <a:pt x="1" y="1"/>
                    <a:pt x="1" y="1"/>
                  </a:cubicBezTo>
                  <a:cubicBezTo>
                    <a:pt x="1" y="1"/>
                    <a:pt x="1" y="2"/>
                    <a:pt x="2" y="2"/>
                  </a:cubicBezTo>
                  <a:cubicBezTo>
                    <a:pt x="2" y="2"/>
                    <a:pt x="2" y="1"/>
                    <a:pt x="2" y="1"/>
                  </a:cubicBezTo>
                  <a:cubicBezTo>
                    <a:pt x="2" y="1"/>
                    <a:pt x="2" y="1"/>
                    <a:pt x="2" y="1"/>
                  </a:cubicBezTo>
                  <a:cubicBezTo>
                    <a:pt x="2" y="1"/>
                    <a:pt x="2" y="1"/>
                    <a:pt x="2" y="1"/>
                  </a:cubicBezTo>
                  <a:cubicBezTo>
                    <a:pt x="2" y="0"/>
                    <a:pt x="2" y="0"/>
                    <a:pt x="1" y="0"/>
                  </a:cubicBezTo>
                  <a:cubicBezTo>
                    <a:pt x="1" y="0"/>
                    <a:pt x="1" y="0"/>
                    <a:pt x="1" y="0"/>
                  </a:cubicBezTo>
                  <a:cubicBezTo>
                    <a:pt x="1" y="0"/>
                    <a:pt x="0"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19"/>
            <p:cNvSpPr>
              <a:spLocks/>
            </p:cNvSpPr>
            <p:nvPr/>
          </p:nvSpPr>
          <p:spPr bwMode="auto">
            <a:xfrm>
              <a:off x="2854" y="1541"/>
              <a:ext cx="8" cy="8"/>
            </a:xfrm>
            <a:custGeom>
              <a:avLst/>
              <a:gdLst>
                <a:gd name="T0" fmla="*/ 0 w 2"/>
                <a:gd name="T1" fmla="*/ 2 h 2"/>
                <a:gd name="T2" fmla="*/ 1 w 2"/>
                <a:gd name="T3" fmla="*/ 2 h 2"/>
                <a:gd name="T4" fmla="*/ 2 w 2"/>
                <a:gd name="T5" fmla="*/ 1 h 2"/>
                <a:gd name="T6" fmla="*/ 1 w 2"/>
                <a:gd name="T7" fmla="*/ 1 h 2"/>
                <a:gd name="T8" fmla="*/ 0 w 2"/>
                <a:gd name="T9" fmla="*/ 1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2"/>
                    <a:pt x="1" y="2"/>
                  </a:cubicBezTo>
                  <a:cubicBezTo>
                    <a:pt x="2" y="2"/>
                    <a:pt x="2" y="1"/>
                    <a:pt x="2" y="1"/>
                  </a:cubicBezTo>
                  <a:cubicBezTo>
                    <a:pt x="2" y="0"/>
                    <a:pt x="2" y="0"/>
                    <a:pt x="1" y="1"/>
                  </a:cubicBezTo>
                  <a:cubicBezTo>
                    <a:pt x="1" y="1"/>
                    <a:pt x="1" y="1"/>
                    <a:pt x="0" y="1"/>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20"/>
            <p:cNvSpPr>
              <a:spLocks/>
            </p:cNvSpPr>
            <p:nvPr/>
          </p:nvSpPr>
          <p:spPr bwMode="auto">
            <a:xfrm>
              <a:off x="2620" y="2666"/>
              <a:ext cx="4" cy="4"/>
            </a:xfrm>
            <a:custGeom>
              <a:avLst/>
              <a:gdLst>
                <a:gd name="T0" fmla="*/ 0 w 1"/>
                <a:gd name="T1" fmla="*/ 0 h 1"/>
                <a:gd name="T2" fmla="*/ 0 w 1"/>
                <a:gd name="T3" fmla="*/ 1 h 1"/>
                <a:gd name="T4" fmla="*/ 0 w 1"/>
                <a:gd name="T5" fmla="*/ 1 h 1"/>
                <a:gd name="T6" fmla="*/ 0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1"/>
                  </a:cubicBezTo>
                  <a:cubicBezTo>
                    <a:pt x="0" y="1"/>
                    <a:pt x="0" y="1"/>
                    <a:pt x="0" y="1"/>
                  </a:cubicBezTo>
                  <a:cubicBezTo>
                    <a:pt x="0" y="1"/>
                    <a:pt x="0" y="1"/>
                    <a:pt x="0" y="1"/>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2620" y="1864"/>
              <a:ext cx="16" cy="16"/>
            </a:xfrm>
            <a:custGeom>
              <a:avLst/>
              <a:gdLst>
                <a:gd name="T0" fmla="*/ 1 w 4"/>
                <a:gd name="T1" fmla="*/ 4 h 4"/>
                <a:gd name="T2" fmla="*/ 2 w 4"/>
                <a:gd name="T3" fmla="*/ 4 h 4"/>
                <a:gd name="T4" fmla="*/ 2 w 4"/>
                <a:gd name="T5" fmla="*/ 3 h 4"/>
                <a:gd name="T6" fmla="*/ 2 w 4"/>
                <a:gd name="T7" fmla="*/ 2 h 4"/>
                <a:gd name="T8" fmla="*/ 3 w 4"/>
                <a:gd name="T9" fmla="*/ 2 h 4"/>
                <a:gd name="T10" fmla="*/ 4 w 4"/>
                <a:gd name="T11" fmla="*/ 1 h 4"/>
                <a:gd name="T12" fmla="*/ 3 w 4"/>
                <a:gd name="T13" fmla="*/ 1 h 4"/>
                <a:gd name="T14" fmla="*/ 2 w 4"/>
                <a:gd name="T15" fmla="*/ 2 h 4"/>
                <a:gd name="T16" fmla="*/ 2 w 4"/>
                <a:gd name="T17" fmla="*/ 2 h 4"/>
                <a:gd name="T18" fmla="*/ 1 w 4"/>
                <a:gd name="T19" fmla="*/ 3 h 4"/>
                <a:gd name="T20" fmla="*/ 1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4"/>
                  </a:moveTo>
                  <a:cubicBezTo>
                    <a:pt x="1" y="4"/>
                    <a:pt x="1" y="4"/>
                    <a:pt x="2" y="4"/>
                  </a:cubicBezTo>
                  <a:cubicBezTo>
                    <a:pt x="2" y="4"/>
                    <a:pt x="2" y="3"/>
                    <a:pt x="2" y="3"/>
                  </a:cubicBezTo>
                  <a:cubicBezTo>
                    <a:pt x="2" y="3"/>
                    <a:pt x="2" y="3"/>
                    <a:pt x="2" y="2"/>
                  </a:cubicBezTo>
                  <a:cubicBezTo>
                    <a:pt x="2" y="2"/>
                    <a:pt x="3" y="2"/>
                    <a:pt x="3" y="2"/>
                  </a:cubicBezTo>
                  <a:cubicBezTo>
                    <a:pt x="3" y="2"/>
                    <a:pt x="4" y="1"/>
                    <a:pt x="4" y="1"/>
                  </a:cubicBezTo>
                  <a:cubicBezTo>
                    <a:pt x="3" y="0"/>
                    <a:pt x="3" y="0"/>
                    <a:pt x="3" y="1"/>
                  </a:cubicBezTo>
                  <a:cubicBezTo>
                    <a:pt x="2" y="1"/>
                    <a:pt x="2" y="1"/>
                    <a:pt x="2" y="2"/>
                  </a:cubicBezTo>
                  <a:cubicBezTo>
                    <a:pt x="2" y="2"/>
                    <a:pt x="2" y="2"/>
                    <a:pt x="2" y="2"/>
                  </a:cubicBezTo>
                  <a:cubicBezTo>
                    <a:pt x="1" y="3"/>
                    <a:pt x="1" y="3"/>
                    <a:pt x="1" y="3"/>
                  </a:cubicBezTo>
                  <a:cubicBezTo>
                    <a:pt x="0" y="3"/>
                    <a:pt x="0" y="3"/>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22"/>
            <p:cNvSpPr>
              <a:spLocks/>
            </p:cNvSpPr>
            <p:nvPr/>
          </p:nvSpPr>
          <p:spPr bwMode="auto">
            <a:xfrm>
              <a:off x="2604" y="2703"/>
              <a:ext cx="8" cy="8"/>
            </a:xfrm>
            <a:custGeom>
              <a:avLst/>
              <a:gdLst>
                <a:gd name="T0" fmla="*/ 0 w 2"/>
                <a:gd name="T1" fmla="*/ 0 h 2"/>
                <a:gd name="T2" fmla="*/ 0 w 2"/>
                <a:gd name="T3" fmla="*/ 2 h 2"/>
                <a:gd name="T4" fmla="*/ 1 w 2"/>
                <a:gd name="T5" fmla="*/ 2 h 2"/>
                <a:gd name="T6" fmla="*/ 1 w 2"/>
                <a:gd name="T7" fmla="*/ 2 h 2"/>
                <a:gd name="T8" fmla="*/ 1 w 2"/>
                <a:gd name="T9" fmla="*/ 0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cubicBezTo>
                    <a:pt x="0" y="1"/>
                    <a:pt x="0" y="1"/>
                    <a:pt x="0" y="2"/>
                  </a:cubicBezTo>
                  <a:cubicBezTo>
                    <a:pt x="0" y="2"/>
                    <a:pt x="1" y="2"/>
                    <a:pt x="1" y="2"/>
                  </a:cubicBezTo>
                  <a:cubicBezTo>
                    <a:pt x="1" y="2"/>
                    <a:pt x="1" y="2"/>
                    <a:pt x="1" y="2"/>
                  </a:cubicBezTo>
                  <a:cubicBezTo>
                    <a:pt x="1" y="1"/>
                    <a:pt x="2"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23"/>
            <p:cNvSpPr>
              <a:spLocks/>
            </p:cNvSpPr>
            <p:nvPr/>
          </p:nvSpPr>
          <p:spPr bwMode="auto">
            <a:xfrm>
              <a:off x="2713" y="2856"/>
              <a:ext cx="0" cy="4"/>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24"/>
            <p:cNvSpPr>
              <a:spLocks/>
            </p:cNvSpPr>
            <p:nvPr/>
          </p:nvSpPr>
          <p:spPr bwMode="auto">
            <a:xfrm>
              <a:off x="2717" y="2864"/>
              <a:ext cx="4" cy="12"/>
            </a:xfrm>
            <a:custGeom>
              <a:avLst/>
              <a:gdLst>
                <a:gd name="T0" fmla="*/ 1 w 1"/>
                <a:gd name="T1" fmla="*/ 0 h 3"/>
                <a:gd name="T2" fmla="*/ 0 w 1"/>
                <a:gd name="T3" fmla="*/ 1 h 3"/>
                <a:gd name="T4" fmla="*/ 0 w 1"/>
                <a:gd name="T5" fmla="*/ 1 h 3"/>
                <a:gd name="T6" fmla="*/ 0 w 1"/>
                <a:gd name="T7" fmla="*/ 1 h 3"/>
                <a:gd name="T8" fmla="*/ 0 w 1"/>
                <a:gd name="T9" fmla="*/ 1 h 3"/>
                <a:gd name="T10" fmla="*/ 0 w 1"/>
                <a:gd name="T11" fmla="*/ 2 h 3"/>
                <a:gd name="T12" fmla="*/ 1 w 1"/>
                <a:gd name="T13" fmla="*/ 2 h 3"/>
                <a:gd name="T14" fmla="*/ 1 w 1"/>
                <a:gd name="T15" fmla="*/ 1 h 3"/>
                <a:gd name="T16" fmla="*/ 1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1" y="0"/>
                  </a:moveTo>
                  <a:cubicBezTo>
                    <a:pt x="0" y="1"/>
                    <a:pt x="0" y="1"/>
                    <a:pt x="0" y="1"/>
                  </a:cubicBezTo>
                  <a:cubicBezTo>
                    <a:pt x="0" y="1"/>
                    <a:pt x="0" y="1"/>
                    <a:pt x="0" y="1"/>
                  </a:cubicBezTo>
                  <a:cubicBezTo>
                    <a:pt x="0" y="1"/>
                    <a:pt x="0" y="1"/>
                    <a:pt x="0" y="1"/>
                  </a:cubicBezTo>
                  <a:cubicBezTo>
                    <a:pt x="0" y="1"/>
                    <a:pt x="0" y="1"/>
                    <a:pt x="0" y="1"/>
                  </a:cubicBezTo>
                  <a:cubicBezTo>
                    <a:pt x="0" y="1"/>
                    <a:pt x="0" y="1"/>
                    <a:pt x="0" y="2"/>
                  </a:cubicBezTo>
                  <a:cubicBezTo>
                    <a:pt x="1" y="3"/>
                    <a:pt x="1" y="3"/>
                    <a:pt x="1" y="2"/>
                  </a:cubicBezTo>
                  <a:cubicBezTo>
                    <a:pt x="1" y="2"/>
                    <a:pt x="1"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25"/>
            <p:cNvSpPr>
              <a:spLocks/>
            </p:cNvSpPr>
            <p:nvPr/>
          </p:nvSpPr>
          <p:spPr bwMode="auto">
            <a:xfrm>
              <a:off x="2713" y="2900"/>
              <a:ext cx="4" cy="4"/>
            </a:xfrm>
            <a:custGeom>
              <a:avLst/>
              <a:gdLst>
                <a:gd name="T0" fmla="*/ 0 w 1"/>
                <a:gd name="T1" fmla="*/ 1 h 1"/>
                <a:gd name="T2" fmla="*/ 0 w 1"/>
                <a:gd name="T3" fmla="*/ 1 h 1"/>
                <a:gd name="T4" fmla="*/ 0 w 1"/>
                <a:gd name="T5" fmla="*/ 1 h 1"/>
                <a:gd name="T6" fmla="*/ 0 w 1"/>
                <a:gd name="T7" fmla="*/ 1 h 1"/>
                <a:gd name="T8" fmla="*/ 0 w 1"/>
                <a:gd name="T9" fmla="*/ 1 h 1"/>
                <a:gd name="T10" fmla="*/ 0 w 1"/>
                <a:gd name="T11" fmla="*/ 1 h 1"/>
                <a:gd name="T12" fmla="*/ 1 w 1"/>
                <a:gd name="T13" fmla="*/ 1 h 1"/>
                <a:gd name="T14" fmla="*/ 1 w 1"/>
                <a:gd name="T15" fmla="*/ 1 h 1"/>
                <a:gd name="T16" fmla="*/ 0 w 1"/>
                <a:gd name="T17" fmla="*/ 0 h 1"/>
                <a:gd name="T18" fmla="*/ 0 w 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
                  <a:moveTo>
                    <a:pt x="0" y="1"/>
                  </a:moveTo>
                  <a:cubicBezTo>
                    <a:pt x="0" y="1"/>
                    <a:pt x="0" y="1"/>
                    <a:pt x="0" y="1"/>
                  </a:cubicBezTo>
                  <a:cubicBezTo>
                    <a:pt x="0" y="1"/>
                    <a:pt x="0" y="1"/>
                    <a:pt x="0" y="1"/>
                  </a:cubicBezTo>
                  <a:cubicBezTo>
                    <a:pt x="1" y="1"/>
                    <a:pt x="0" y="1"/>
                    <a:pt x="0" y="1"/>
                  </a:cubicBezTo>
                  <a:cubicBezTo>
                    <a:pt x="0" y="1"/>
                    <a:pt x="0" y="1"/>
                    <a:pt x="0" y="1"/>
                  </a:cubicBezTo>
                  <a:cubicBezTo>
                    <a:pt x="0" y="1"/>
                    <a:pt x="0" y="1"/>
                    <a:pt x="0" y="1"/>
                  </a:cubicBezTo>
                  <a:cubicBezTo>
                    <a:pt x="0" y="1"/>
                    <a:pt x="1" y="1"/>
                    <a:pt x="1" y="1"/>
                  </a:cubicBezTo>
                  <a:cubicBezTo>
                    <a:pt x="1" y="1"/>
                    <a:pt x="1" y="1"/>
                    <a:pt x="1" y="1"/>
                  </a:cubicBezTo>
                  <a:cubicBezTo>
                    <a:pt x="1" y="0"/>
                    <a:pt x="1"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26"/>
            <p:cNvSpPr>
              <a:spLocks/>
            </p:cNvSpPr>
            <p:nvPr/>
          </p:nvSpPr>
          <p:spPr bwMode="auto">
            <a:xfrm>
              <a:off x="2745" y="2933"/>
              <a:ext cx="8" cy="8"/>
            </a:xfrm>
            <a:custGeom>
              <a:avLst/>
              <a:gdLst>
                <a:gd name="T0" fmla="*/ 2 w 2"/>
                <a:gd name="T1" fmla="*/ 2 h 2"/>
                <a:gd name="T2" fmla="*/ 1 w 2"/>
                <a:gd name="T3" fmla="*/ 1 h 2"/>
                <a:gd name="T4" fmla="*/ 0 w 2"/>
                <a:gd name="T5" fmla="*/ 1 h 2"/>
                <a:gd name="T6" fmla="*/ 0 w 2"/>
                <a:gd name="T7" fmla="*/ 2 h 2"/>
                <a:gd name="T8" fmla="*/ 1 w 2"/>
                <a:gd name="T9" fmla="*/ 2 h 2"/>
                <a:gd name="T10" fmla="*/ 2 w 2"/>
                <a:gd name="T11" fmla="*/ 2 h 2"/>
                <a:gd name="T12" fmla="*/ 2 w 2"/>
                <a:gd name="T13" fmla="*/ 2 h 2"/>
                <a:gd name="T14" fmla="*/ 2 w 2"/>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2"/>
                  </a:moveTo>
                  <a:cubicBezTo>
                    <a:pt x="2" y="1"/>
                    <a:pt x="2" y="1"/>
                    <a:pt x="1" y="1"/>
                  </a:cubicBezTo>
                  <a:cubicBezTo>
                    <a:pt x="1" y="1"/>
                    <a:pt x="1" y="0"/>
                    <a:pt x="0" y="1"/>
                  </a:cubicBezTo>
                  <a:cubicBezTo>
                    <a:pt x="0" y="1"/>
                    <a:pt x="0" y="2"/>
                    <a:pt x="0" y="2"/>
                  </a:cubicBezTo>
                  <a:cubicBezTo>
                    <a:pt x="1" y="2"/>
                    <a:pt x="1" y="2"/>
                    <a:pt x="1" y="2"/>
                  </a:cubicBezTo>
                  <a:cubicBezTo>
                    <a:pt x="2" y="2"/>
                    <a:pt x="2" y="2"/>
                    <a:pt x="2" y="2"/>
                  </a:cubicBezTo>
                  <a:cubicBezTo>
                    <a:pt x="2" y="2"/>
                    <a:pt x="2" y="2"/>
                    <a:pt x="2"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27"/>
            <p:cNvSpPr>
              <a:spLocks/>
            </p:cNvSpPr>
            <p:nvPr/>
          </p:nvSpPr>
          <p:spPr bwMode="auto">
            <a:xfrm>
              <a:off x="2680" y="3009"/>
              <a:ext cx="4"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28"/>
            <p:cNvSpPr>
              <a:spLocks/>
            </p:cNvSpPr>
            <p:nvPr/>
          </p:nvSpPr>
          <p:spPr bwMode="auto">
            <a:xfrm>
              <a:off x="2450" y="2186"/>
              <a:ext cx="12" cy="20"/>
            </a:xfrm>
            <a:custGeom>
              <a:avLst/>
              <a:gdLst>
                <a:gd name="T0" fmla="*/ 2 w 3"/>
                <a:gd name="T1" fmla="*/ 0 h 5"/>
                <a:gd name="T2" fmla="*/ 1 w 3"/>
                <a:gd name="T3" fmla="*/ 0 h 5"/>
                <a:gd name="T4" fmla="*/ 1 w 3"/>
                <a:gd name="T5" fmla="*/ 1 h 5"/>
                <a:gd name="T6" fmla="*/ 1 w 3"/>
                <a:gd name="T7" fmla="*/ 1 h 5"/>
                <a:gd name="T8" fmla="*/ 1 w 3"/>
                <a:gd name="T9" fmla="*/ 1 h 5"/>
                <a:gd name="T10" fmla="*/ 1 w 3"/>
                <a:gd name="T11" fmla="*/ 1 h 5"/>
                <a:gd name="T12" fmla="*/ 1 w 3"/>
                <a:gd name="T13" fmla="*/ 1 h 5"/>
                <a:gd name="T14" fmla="*/ 1 w 3"/>
                <a:gd name="T15" fmla="*/ 2 h 5"/>
                <a:gd name="T16" fmla="*/ 1 w 3"/>
                <a:gd name="T17" fmla="*/ 2 h 5"/>
                <a:gd name="T18" fmla="*/ 0 w 3"/>
                <a:gd name="T19" fmla="*/ 3 h 5"/>
                <a:gd name="T20" fmla="*/ 1 w 3"/>
                <a:gd name="T21" fmla="*/ 5 h 5"/>
                <a:gd name="T22" fmla="*/ 1 w 3"/>
                <a:gd name="T23" fmla="*/ 5 h 5"/>
                <a:gd name="T24" fmla="*/ 2 w 3"/>
                <a:gd name="T25" fmla="*/ 4 h 5"/>
                <a:gd name="T26" fmla="*/ 2 w 3"/>
                <a:gd name="T27" fmla="*/ 3 h 5"/>
                <a:gd name="T28" fmla="*/ 2 w 3"/>
                <a:gd name="T29" fmla="*/ 2 h 5"/>
                <a:gd name="T30" fmla="*/ 2 w 3"/>
                <a:gd name="T31" fmla="*/ 1 h 5"/>
                <a:gd name="T32" fmla="*/ 2 w 3"/>
                <a:gd name="T33" fmla="*/ 1 h 5"/>
                <a:gd name="T34" fmla="*/ 2 w 3"/>
                <a:gd name="T35" fmla="*/ 1 h 5"/>
                <a:gd name="T36" fmla="*/ 2 w 3"/>
                <a:gd name="T37" fmla="*/ 1 h 5"/>
                <a:gd name="T38" fmla="*/ 2 w 3"/>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5">
                  <a:moveTo>
                    <a:pt x="2" y="0"/>
                  </a:moveTo>
                  <a:cubicBezTo>
                    <a:pt x="2" y="0"/>
                    <a:pt x="2"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2"/>
                    <a:pt x="1" y="2"/>
                  </a:cubicBezTo>
                  <a:cubicBezTo>
                    <a:pt x="1" y="2"/>
                    <a:pt x="1" y="2"/>
                    <a:pt x="1" y="2"/>
                  </a:cubicBezTo>
                  <a:cubicBezTo>
                    <a:pt x="0" y="2"/>
                    <a:pt x="0" y="3"/>
                    <a:pt x="0" y="3"/>
                  </a:cubicBezTo>
                  <a:cubicBezTo>
                    <a:pt x="0" y="4"/>
                    <a:pt x="0" y="4"/>
                    <a:pt x="1" y="5"/>
                  </a:cubicBezTo>
                  <a:cubicBezTo>
                    <a:pt x="1" y="5"/>
                    <a:pt x="1" y="5"/>
                    <a:pt x="1" y="5"/>
                  </a:cubicBezTo>
                  <a:cubicBezTo>
                    <a:pt x="1" y="5"/>
                    <a:pt x="2" y="5"/>
                    <a:pt x="2" y="4"/>
                  </a:cubicBezTo>
                  <a:cubicBezTo>
                    <a:pt x="2" y="4"/>
                    <a:pt x="2" y="4"/>
                    <a:pt x="2" y="3"/>
                  </a:cubicBezTo>
                  <a:cubicBezTo>
                    <a:pt x="2" y="3"/>
                    <a:pt x="2" y="2"/>
                    <a:pt x="2" y="2"/>
                  </a:cubicBezTo>
                  <a:cubicBezTo>
                    <a:pt x="2" y="2"/>
                    <a:pt x="2" y="1"/>
                    <a:pt x="2" y="1"/>
                  </a:cubicBezTo>
                  <a:cubicBezTo>
                    <a:pt x="2" y="1"/>
                    <a:pt x="2" y="1"/>
                    <a:pt x="2" y="1"/>
                  </a:cubicBezTo>
                  <a:cubicBezTo>
                    <a:pt x="2" y="1"/>
                    <a:pt x="2" y="1"/>
                    <a:pt x="2" y="1"/>
                  </a:cubicBezTo>
                  <a:cubicBezTo>
                    <a:pt x="2" y="1"/>
                    <a:pt x="2" y="1"/>
                    <a:pt x="2" y="1"/>
                  </a:cubicBezTo>
                  <a:cubicBezTo>
                    <a:pt x="3"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29"/>
            <p:cNvSpPr>
              <a:spLocks/>
            </p:cNvSpPr>
            <p:nvPr/>
          </p:nvSpPr>
          <p:spPr bwMode="auto">
            <a:xfrm>
              <a:off x="2959" y="1456"/>
              <a:ext cx="0" cy="4"/>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30"/>
            <p:cNvSpPr>
              <a:spLocks/>
            </p:cNvSpPr>
            <p:nvPr/>
          </p:nvSpPr>
          <p:spPr bwMode="auto">
            <a:xfrm>
              <a:off x="2825" y="3058"/>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31"/>
            <p:cNvSpPr>
              <a:spLocks/>
            </p:cNvSpPr>
            <p:nvPr/>
          </p:nvSpPr>
          <p:spPr bwMode="auto">
            <a:xfrm>
              <a:off x="2700" y="3062"/>
              <a:ext cx="8" cy="8"/>
            </a:xfrm>
            <a:custGeom>
              <a:avLst/>
              <a:gdLst>
                <a:gd name="T0" fmla="*/ 2 w 2"/>
                <a:gd name="T1" fmla="*/ 2 h 2"/>
                <a:gd name="T2" fmla="*/ 2 w 2"/>
                <a:gd name="T3" fmla="*/ 1 h 2"/>
                <a:gd name="T4" fmla="*/ 1 w 2"/>
                <a:gd name="T5" fmla="*/ 0 h 2"/>
                <a:gd name="T6" fmla="*/ 0 w 2"/>
                <a:gd name="T7" fmla="*/ 0 h 2"/>
                <a:gd name="T8" fmla="*/ 0 w 2"/>
                <a:gd name="T9" fmla="*/ 1 h 2"/>
                <a:gd name="T10" fmla="*/ 1 w 2"/>
                <a:gd name="T11" fmla="*/ 2 h 2"/>
                <a:gd name="T12" fmla="*/ 2 w 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2"/>
                  </a:moveTo>
                  <a:cubicBezTo>
                    <a:pt x="2" y="2"/>
                    <a:pt x="2" y="2"/>
                    <a:pt x="2" y="1"/>
                  </a:cubicBezTo>
                  <a:cubicBezTo>
                    <a:pt x="2" y="1"/>
                    <a:pt x="1" y="0"/>
                    <a:pt x="1" y="0"/>
                  </a:cubicBezTo>
                  <a:cubicBezTo>
                    <a:pt x="1" y="0"/>
                    <a:pt x="0" y="0"/>
                    <a:pt x="0" y="0"/>
                  </a:cubicBezTo>
                  <a:cubicBezTo>
                    <a:pt x="0" y="0"/>
                    <a:pt x="0" y="1"/>
                    <a:pt x="0" y="1"/>
                  </a:cubicBezTo>
                  <a:cubicBezTo>
                    <a:pt x="0" y="1"/>
                    <a:pt x="1" y="2"/>
                    <a:pt x="1" y="2"/>
                  </a:cubicBezTo>
                  <a:cubicBezTo>
                    <a:pt x="2" y="2"/>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32"/>
            <p:cNvSpPr>
              <a:spLocks/>
            </p:cNvSpPr>
            <p:nvPr/>
          </p:nvSpPr>
          <p:spPr bwMode="auto">
            <a:xfrm>
              <a:off x="4697" y="1440"/>
              <a:ext cx="24" cy="20"/>
            </a:xfrm>
            <a:custGeom>
              <a:avLst/>
              <a:gdLst>
                <a:gd name="T0" fmla="*/ 0 w 6"/>
                <a:gd name="T1" fmla="*/ 2 h 5"/>
                <a:gd name="T2" fmla="*/ 0 w 6"/>
                <a:gd name="T3" fmla="*/ 2 h 5"/>
                <a:gd name="T4" fmla="*/ 0 w 6"/>
                <a:gd name="T5" fmla="*/ 2 h 5"/>
                <a:gd name="T6" fmla="*/ 0 w 6"/>
                <a:gd name="T7" fmla="*/ 2 h 5"/>
                <a:gd name="T8" fmla="*/ 1 w 6"/>
                <a:gd name="T9" fmla="*/ 3 h 5"/>
                <a:gd name="T10" fmla="*/ 3 w 6"/>
                <a:gd name="T11" fmla="*/ 4 h 5"/>
                <a:gd name="T12" fmla="*/ 3 w 6"/>
                <a:gd name="T13" fmla="*/ 4 h 5"/>
                <a:gd name="T14" fmla="*/ 3 w 6"/>
                <a:gd name="T15" fmla="*/ 4 h 5"/>
                <a:gd name="T16" fmla="*/ 3 w 6"/>
                <a:gd name="T17" fmla="*/ 4 h 5"/>
                <a:gd name="T18" fmla="*/ 5 w 6"/>
                <a:gd name="T19" fmla="*/ 4 h 5"/>
                <a:gd name="T20" fmla="*/ 6 w 6"/>
                <a:gd name="T21" fmla="*/ 3 h 5"/>
                <a:gd name="T22" fmla="*/ 5 w 6"/>
                <a:gd name="T23" fmla="*/ 2 h 5"/>
                <a:gd name="T24" fmla="*/ 4 w 6"/>
                <a:gd name="T25" fmla="*/ 1 h 5"/>
                <a:gd name="T26" fmla="*/ 2 w 6"/>
                <a:gd name="T27" fmla="*/ 1 h 5"/>
                <a:gd name="T28" fmla="*/ 2 w 6"/>
                <a:gd name="T29" fmla="*/ 1 h 5"/>
                <a:gd name="T30" fmla="*/ 2 w 6"/>
                <a:gd name="T31" fmla="*/ 1 h 5"/>
                <a:gd name="T32" fmla="*/ 2 w 6"/>
                <a:gd name="T33" fmla="*/ 1 h 5"/>
                <a:gd name="T34" fmla="*/ 0 w 6"/>
                <a:gd name="T35" fmla="*/ 1 h 5"/>
                <a:gd name="T36" fmla="*/ 0 w 6"/>
                <a:gd name="T3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5">
                  <a:moveTo>
                    <a:pt x="0" y="2"/>
                  </a:moveTo>
                  <a:cubicBezTo>
                    <a:pt x="0" y="2"/>
                    <a:pt x="0" y="2"/>
                    <a:pt x="0" y="2"/>
                  </a:cubicBezTo>
                  <a:cubicBezTo>
                    <a:pt x="0" y="2"/>
                    <a:pt x="0" y="2"/>
                    <a:pt x="0" y="2"/>
                  </a:cubicBezTo>
                  <a:cubicBezTo>
                    <a:pt x="0" y="2"/>
                    <a:pt x="0" y="2"/>
                    <a:pt x="0" y="2"/>
                  </a:cubicBezTo>
                  <a:cubicBezTo>
                    <a:pt x="0" y="2"/>
                    <a:pt x="1" y="3"/>
                    <a:pt x="1" y="3"/>
                  </a:cubicBezTo>
                  <a:cubicBezTo>
                    <a:pt x="1" y="4"/>
                    <a:pt x="2" y="4"/>
                    <a:pt x="3" y="4"/>
                  </a:cubicBezTo>
                  <a:cubicBezTo>
                    <a:pt x="3" y="4"/>
                    <a:pt x="3" y="4"/>
                    <a:pt x="3" y="4"/>
                  </a:cubicBezTo>
                  <a:cubicBezTo>
                    <a:pt x="3" y="4"/>
                    <a:pt x="3" y="4"/>
                    <a:pt x="3" y="4"/>
                  </a:cubicBezTo>
                  <a:cubicBezTo>
                    <a:pt x="3" y="4"/>
                    <a:pt x="3" y="4"/>
                    <a:pt x="3" y="4"/>
                  </a:cubicBezTo>
                  <a:cubicBezTo>
                    <a:pt x="4" y="5"/>
                    <a:pt x="4" y="5"/>
                    <a:pt x="5" y="4"/>
                  </a:cubicBezTo>
                  <a:cubicBezTo>
                    <a:pt x="5" y="4"/>
                    <a:pt x="6" y="4"/>
                    <a:pt x="6" y="3"/>
                  </a:cubicBezTo>
                  <a:cubicBezTo>
                    <a:pt x="6" y="3"/>
                    <a:pt x="6" y="2"/>
                    <a:pt x="5" y="2"/>
                  </a:cubicBezTo>
                  <a:cubicBezTo>
                    <a:pt x="5" y="2"/>
                    <a:pt x="5" y="1"/>
                    <a:pt x="4" y="1"/>
                  </a:cubicBezTo>
                  <a:cubicBezTo>
                    <a:pt x="4" y="1"/>
                    <a:pt x="3" y="1"/>
                    <a:pt x="2" y="1"/>
                  </a:cubicBezTo>
                  <a:cubicBezTo>
                    <a:pt x="2" y="1"/>
                    <a:pt x="2" y="1"/>
                    <a:pt x="2" y="1"/>
                  </a:cubicBezTo>
                  <a:cubicBezTo>
                    <a:pt x="2" y="1"/>
                    <a:pt x="2" y="1"/>
                    <a:pt x="2" y="1"/>
                  </a:cubicBezTo>
                  <a:cubicBezTo>
                    <a:pt x="2" y="1"/>
                    <a:pt x="2" y="1"/>
                    <a:pt x="2" y="1"/>
                  </a:cubicBezTo>
                  <a:cubicBezTo>
                    <a:pt x="1" y="0"/>
                    <a:pt x="1" y="0"/>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33"/>
            <p:cNvSpPr>
              <a:spLocks/>
            </p:cNvSpPr>
            <p:nvPr/>
          </p:nvSpPr>
          <p:spPr bwMode="auto">
            <a:xfrm>
              <a:off x="4657" y="1432"/>
              <a:ext cx="16" cy="12"/>
            </a:xfrm>
            <a:custGeom>
              <a:avLst/>
              <a:gdLst>
                <a:gd name="T0" fmla="*/ 1 w 4"/>
                <a:gd name="T1" fmla="*/ 3 h 3"/>
                <a:gd name="T2" fmla="*/ 2 w 4"/>
                <a:gd name="T3" fmla="*/ 3 h 3"/>
                <a:gd name="T4" fmla="*/ 3 w 4"/>
                <a:gd name="T5" fmla="*/ 2 h 3"/>
                <a:gd name="T6" fmla="*/ 4 w 4"/>
                <a:gd name="T7" fmla="*/ 1 h 3"/>
                <a:gd name="T8" fmla="*/ 4 w 4"/>
                <a:gd name="T9" fmla="*/ 1 h 3"/>
                <a:gd name="T10" fmla="*/ 3 w 4"/>
                <a:gd name="T11" fmla="*/ 1 h 3"/>
                <a:gd name="T12" fmla="*/ 3 w 4"/>
                <a:gd name="T13" fmla="*/ 1 h 3"/>
                <a:gd name="T14" fmla="*/ 2 w 4"/>
                <a:gd name="T15" fmla="*/ 1 h 3"/>
                <a:gd name="T16" fmla="*/ 0 w 4"/>
                <a:gd name="T17" fmla="*/ 1 h 3"/>
                <a:gd name="T18" fmla="*/ 0 w 4"/>
                <a:gd name="T19" fmla="*/ 1 h 3"/>
                <a:gd name="T20" fmla="*/ 0 w 4"/>
                <a:gd name="T21" fmla="*/ 2 h 3"/>
                <a:gd name="T22" fmla="*/ 0 w 4"/>
                <a:gd name="T23" fmla="*/ 2 h 3"/>
                <a:gd name="T24" fmla="*/ 1 w 4"/>
                <a:gd name="T25"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3">
                  <a:moveTo>
                    <a:pt x="1" y="3"/>
                  </a:moveTo>
                  <a:cubicBezTo>
                    <a:pt x="1" y="3"/>
                    <a:pt x="1" y="3"/>
                    <a:pt x="2" y="3"/>
                  </a:cubicBezTo>
                  <a:cubicBezTo>
                    <a:pt x="2" y="3"/>
                    <a:pt x="2" y="2"/>
                    <a:pt x="3" y="2"/>
                  </a:cubicBezTo>
                  <a:cubicBezTo>
                    <a:pt x="3" y="2"/>
                    <a:pt x="4" y="2"/>
                    <a:pt x="4" y="1"/>
                  </a:cubicBezTo>
                  <a:cubicBezTo>
                    <a:pt x="4" y="1"/>
                    <a:pt x="4" y="1"/>
                    <a:pt x="4" y="1"/>
                  </a:cubicBezTo>
                  <a:cubicBezTo>
                    <a:pt x="3" y="0"/>
                    <a:pt x="3" y="0"/>
                    <a:pt x="3" y="1"/>
                  </a:cubicBezTo>
                  <a:cubicBezTo>
                    <a:pt x="3" y="1"/>
                    <a:pt x="3" y="1"/>
                    <a:pt x="3" y="1"/>
                  </a:cubicBezTo>
                  <a:cubicBezTo>
                    <a:pt x="2" y="1"/>
                    <a:pt x="2" y="1"/>
                    <a:pt x="2" y="1"/>
                  </a:cubicBezTo>
                  <a:cubicBezTo>
                    <a:pt x="1" y="0"/>
                    <a:pt x="1" y="0"/>
                    <a:pt x="0" y="1"/>
                  </a:cubicBezTo>
                  <a:cubicBezTo>
                    <a:pt x="0" y="1"/>
                    <a:pt x="0" y="1"/>
                    <a:pt x="0" y="1"/>
                  </a:cubicBezTo>
                  <a:cubicBezTo>
                    <a:pt x="0" y="1"/>
                    <a:pt x="0" y="2"/>
                    <a:pt x="0" y="2"/>
                  </a:cubicBezTo>
                  <a:cubicBezTo>
                    <a:pt x="0" y="2"/>
                    <a:pt x="0" y="2"/>
                    <a:pt x="0" y="2"/>
                  </a:cubicBezTo>
                  <a:cubicBezTo>
                    <a:pt x="0" y="2"/>
                    <a:pt x="0"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34"/>
            <p:cNvSpPr>
              <a:spLocks/>
            </p:cNvSpPr>
            <p:nvPr/>
          </p:nvSpPr>
          <p:spPr bwMode="auto">
            <a:xfrm>
              <a:off x="2890" y="1424"/>
              <a:ext cx="4" cy="8"/>
            </a:xfrm>
            <a:custGeom>
              <a:avLst/>
              <a:gdLst>
                <a:gd name="T0" fmla="*/ 1 w 1"/>
                <a:gd name="T1" fmla="*/ 1 h 2"/>
                <a:gd name="T2" fmla="*/ 1 w 1"/>
                <a:gd name="T3" fmla="*/ 0 h 2"/>
                <a:gd name="T4" fmla="*/ 0 w 1"/>
                <a:gd name="T5" fmla="*/ 0 h 2"/>
                <a:gd name="T6" fmla="*/ 0 w 1"/>
                <a:gd name="T7" fmla="*/ 0 h 2"/>
                <a:gd name="T8" fmla="*/ 0 w 1"/>
                <a:gd name="T9" fmla="*/ 1 h 2"/>
                <a:gd name="T10" fmla="*/ 0 w 1"/>
                <a:gd name="T11" fmla="*/ 2 h 2"/>
                <a:gd name="T12" fmla="*/ 1 w 1"/>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1"/>
                  </a:moveTo>
                  <a:cubicBezTo>
                    <a:pt x="1" y="1"/>
                    <a:pt x="1" y="1"/>
                    <a:pt x="1" y="0"/>
                  </a:cubicBezTo>
                  <a:cubicBezTo>
                    <a:pt x="1" y="0"/>
                    <a:pt x="0" y="0"/>
                    <a:pt x="0" y="0"/>
                  </a:cubicBezTo>
                  <a:cubicBezTo>
                    <a:pt x="0" y="0"/>
                    <a:pt x="0" y="0"/>
                    <a:pt x="0" y="0"/>
                  </a:cubicBezTo>
                  <a:cubicBezTo>
                    <a:pt x="0" y="1"/>
                    <a:pt x="0" y="1"/>
                    <a:pt x="0" y="1"/>
                  </a:cubicBezTo>
                  <a:cubicBezTo>
                    <a:pt x="0" y="1"/>
                    <a:pt x="0" y="2"/>
                    <a:pt x="0" y="2"/>
                  </a:cubicBezTo>
                  <a:cubicBezTo>
                    <a:pt x="0" y="2"/>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35"/>
            <p:cNvSpPr>
              <a:spLocks/>
            </p:cNvSpPr>
            <p:nvPr/>
          </p:nvSpPr>
          <p:spPr bwMode="auto">
            <a:xfrm>
              <a:off x="5016" y="1722"/>
              <a:ext cx="8" cy="8"/>
            </a:xfrm>
            <a:custGeom>
              <a:avLst/>
              <a:gdLst>
                <a:gd name="T0" fmla="*/ 1 w 2"/>
                <a:gd name="T1" fmla="*/ 1 h 2"/>
                <a:gd name="T2" fmla="*/ 1 w 2"/>
                <a:gd name="T3" fmla="*/ 1 h 2"/>
                <a:gd name="T4" fmla="*/ 1 w 2"/>
                <a:gd name="T5" fmla="*/ 1 h 2"/>
                <a:gd name="T6" fmla="*/ 1 w 2"/>
                <a:gd name="T7" fmla="*/ 2 h 2"/>
                <a:gd name="T8" fmla="*/ 1 w 2"/>
                <a:gd name="T9" fmla="*/ 1 h 2"/>
                <a:gd name="T10" fmla="*/ 1 w 2"/>
                <a:gd name="T11" fmla="*/ 0 h 2"/>
                <a:gd name="T12" fmla="*/ 1 w 2"/>
                <a:gd name="T13" fmla="*/ 0 h 2"/>
                <a:gd name="T14" fmla="*/ 1 w 2"/>
                <a:gd name="T15" fmla="*/ 0 h 2"/>
                <a:gd name="T16" fmla="*/ 0 w 2"/>
                <a:gd name="T17" fmla="*/ 1 h 2"/>
                <a:gd name="T18" fmla="*/ 1 w 2"/>
                <a:gd name="T19" fmla="*/ 1 h 2"/>
                <a:gd name="T20" fmla="*/ 1 w 2"/>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1" y="1"/>
                  </a:moveTo>
                  <a:cubicBezTo>
                    <a:pt x="1" y="1"/>
                    <a:pt x="1" y="1"/>
                    <a:pt x="1" y="1"/>
                  </a:cubicBezTo>
                  <a:cubicBezTo>
                    <a:pt x="1" y="1"/>
                    <a:pt x="1" y="1"/>
                    <a:pt x="1" y="1"/>
                  </a:cubicBezTo>
                  <a:cubicBezTo>
                    <a:pt x="1" y="1"/>
                    <a:pt x="1" y="1"/>
                    <a:pt x="1" y="2"/>
                  </a:cubicBezTo>
                  <a:cubicBezTo>
                    <a:pt x="1" y="2"/>
                    <a:pt x="1" y="1"/>
                    <a:pt x="1" y="1"/>
                  </a:cubicBezTo>
                  <a:cubicBezTo>
                    <a:pt x="2" y="1"/>
                    <a:pt x="2" y="1"/>
                    <a:pt x="1" y="0"/>
                  </a:cubicBezTo>
                  <a:cubicBezTo>
                    <a:pt x="1" y="0"/>
                    <a:pt x="1" y="0"/>
                    <a:pt x="1" y="0"/>
                  </a:cubicBezTo>
                  <a:cubicBezTo>
                    <a:pt x="1" y="0"/>
                    <a:pt x="1" y="0"/>
                    <a:pt x="1" y="0"/>
                  </a:cubicBezTo>
                  <a:cubicBezTo>
                    <a:pt x="0" y="0"/>
                    <a:pt x="0" y="1"/>
                    <a:pt x="0" y="1"/>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36"/>
            <p:cNvSpPr>
              <a:spLocks/>
            </p:cNvSpPr>
            <p:nvPr/>
          </p:nvSpPr>
          <p:spPr bwMode="auto">
            <a:xfrm>
              <a:off x="2713" y="3143"/>
              <a:ext cx="32" cy="28"/>
            </a:xfrm>
            <a:custGeom>
              <a:avLst/>
              <a:gdLst>
                <a:gd name="T0" fmla="*/ 8 w 8"/>
                <a:gd name="T1" fmla="*/ 5 h 7"/>
                <a:gd name="T2" fmla="*/ 8 w 8"/>
                <a:gd name="T3" fmla="*/ 5 h 7"/>
                <a:gd name="T4" fmla="*/ 8 w 8"/>
                <a:gd name="T5" fmla="*/ 5 h 7"/>
                <a:gd name="T6" fmla="*/ 7 w 8"/>
                <a:gd name="T7" fmla="*/ 3 h 7"/>
                <a:gd name="T8" fmla="*/ 6 w 8"/>
                <a:gd name="T9" fmla="*/ 3 h 7"/>
                <a:gd name="T10" fmla="*/ 5 w 8"/>
                <a:gd name="T11" fmla="*/ 2 h 7"/>
                <a:gd name="T12" fmla="*/ 4 w 8"/>
                <a:gd name="T13" fmla="*/ 1 h 7"/>
                <a:gd name="T14" fmla="*/ 2 w 8"/>
                <a:gd name="T15" fmla="*/ 0 h 7"/>
                <a:gd name="T16" fmla="*/ 2 w 8"/>
                <a:gd name="T17" fmla="*/ 0 h 7"/>
                <a:gd name="T18" fmla="*/ 1 w 8"/>
                <a:gd name="T19" fmla="*/ 0 h 7"/>
                <a:gd name="T20" fmla="*/ 1 w 8"/>
                <a:gd name="T21" fmla="*/ 0 h 7"/>
                <a:gd name="T22" fmla="*/ 1 w 8"/>
                <a:gd name="T23" fmla="*/ 0 h 7"/>
                <a:gd name="T24" fmla="*/ 1 w 8"/>
                <a:gd name="T25" fmla="*/ 0 h 7"/>
                <a:gd name="T26" fmla="*/ 1 w 8"/>
                <a:gd name="T27" fmla="*/ 0 h 7"/>
                <a:gd name="T28" fmla="*/ 1 w 8"/>
                <a:gd name="T29" fmla="*/ 1 h 7"/>
                <a:gd name="T30" fmla="*/ 2 w 8"/>
                <a:gd name="T31" fmla="*/ 1 h 7"/>
                <a:gd name="T32" fmla="*/ 2 w 8"/>
                <a:gd name="T33" fmla="*/ 1 h 7"/>
                <a:gd name="T34" fmla="*/ 2 w 8"/>
                <a:gd name="T35" fmla="*/ 2 h 7"/>
                <a:gd name="T36" fmla="*/ 2 w 8"/>
                <a:gd name="T37" fmla="*/ 4 h 7"/>
                <a:gd name="T38" fmla="*/ 3 w 8"/>
                <a:gd name="T39" fmla="*/ 4 h 7"/>
                <a:gd name="T40" fmla="*/ 3 w 8"/>
                <a:gd name="T41" fmla="*/ 4 h 7"/>
                <a:gd name="T42" fmla="*/ 2 w 8"/>
                <a:gd name="T43" fmla="*/ 4 h 7"/>
                <a:gd name="T44" fmla="*/ 2 w 8"/>
                <a:gd name="T45" fmla="*/ 6 h 7"/>
                <a:gd name="T46" fmla="*/ 3 w 8"/>
                <a:gd name="T47" fmla="*/ 7 h 7"/>
                <a:gd name="T48" fmla="*/ 5 w 8"/>
                <a:gd name="T49" fmla="*/ 6 h 7"/>
                <a:gd name="T50" fmla="*/ 6 w 8"/>
                <a:gd name="T51" fmla="*/ 4 h 7"/>
                <a:gd name="T52" fmla="*/ 6 w 8"/>
                <a:gd name="T53" fmla="*/ 5 h 7"/>
                <a:gd name="T54" fmla="*/ 6 w 8"/>
                <a:gd name="T55" fmla="*/ 5 h 7"/>
                <a:gd name="T56" fmla="*/ 8 w 8"/>
                <a:gd name="T57" fmla="*/ 5 h 7"/>
                <a:gd name="T58" fmla="*/ 8 w 8"/>
                <a:gd name="T59" fmla="*/ 5 h 7"/>
                <a:gd name="T60" fmla="*/ 8 w 8"/>
                <a:gd name="T61" fmla="*/ 5 h 7"/>
                <a:gd name="T62" fmla="*/ 8 w 8"/>
                <a:gd name="T6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 h="7">
                  <a:moveTo>
                    <a:pt x="8" y="5"/>
                  </a:moveTo>
                  <a:cubicBezTo>
                    <a:pt x="8" y="5"/>
                    <a:pt x="8" y="5"/>
                    <a:pt x="8" y="5"/>
                  </a:cubicBezTo>
                  <a:cubicBezTo>
                    <a:pt x="8" y="5"/>
                    <a:pt x="8" y="5"/>
                    <a:pt x="8" y="5"/>
                  </a:cubicBezTo>
                  <a:cubicBezTo>
                    <a:pt x="8" y="3"/>
                    <a:pt x="8" y="3"/>
                    <a:pt x="7" y="3"/>
                  </a:cubicBezTo>
                  <a:cubicBezTo>
                    <a:pt x="6" y="3"/>
                    <a:pt x="6" y="3"/>
                    <a:pt x="6" y="3"/>
                  </a:cubicBezTo>
                  <a:cubicBezTo>
                    <a:pt x="6" y="3"/>
                    <a:pt x="6" y="3"/>
                    <a:pt x="5" y="2"/>
                  </a:cubicBezTo>
                  <a:cubicBezTo>
                    <a:pt x="5" y="2"/>
                    <a:pt x="5" y="1"/>
                    <a:pt x="4" y="1"/>
                  </a:cubicBezTo>
                  <a:cubicBezTo>
                    <a:pt x="3" y="1"/>
                    <a:pt x="3" y="0"/>
                    <a:pt x="2" y="0"/>
                  </a:cubicBezTo>
                  <a:cubicBezTo>
                    <a:pt x="2" y="0"/>
                    <a:pt x="2" y="0"/>
                    <a:pt x="2"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1" y="1"/>
                  </a:cubicBezTo>
                  <a:cubicBezTo>
                    <a:pt x="1" y="1"/>
                    <a:pt x="2" y="1"/>
                    <a:pt x="2" y="1"/>
                  </a:cubicBezTo>
                  <a:cubicBezTo>
                    <a:pt x="2" y="1"/>
                    <a:pt x="2" y="1"/>
                    <a:pt x="2" y="1"/>
                  </a:cubicBezTo>
                  <a:cubicBezTo>
                    <a:pt x="2" y="2"/>
                    <a:pt x="2" y="2"/>
                    <a:pt x="2" y="2"/>
                  </a:cubicBezTo>
                  <a:cubicBezTo>
                    <a:pt x="2" y="3"/>
                    <a:pt x="2" y="3"/>
                    <a:pt x="2" y="4"/>
                  </a:cubicBezTo>
                  <a:cubicBezTo>
                    <a:pt x="3" y="4"/>
                    <a:pt x="3" y="4"/>
                    <a:pt x="3" y="4"/>
                  </a:cubicBezTo>
                  <a:cubicBezTo>
                    <a:pt x="3" y="4"/>
                    <a:pt x="3" y="4"/>
                    <a:pt x="3" y="4"/>
                  </a:cubicBezTo>
                  <a:cubicBezTo>
                    <a:pt x="3" y="4"/>
                    <a:pt x="2" y="4"/>
                    <a:pt x="2" y="4"/>
                  </a:cubicBezTo>
                  <a:cubicBezTo>
                    <a:pt x="2" y="5"/>
                    <a:pt x="2" y="5"/>
                    <a:pt x="2" y="6"/>
                  </a:cubicBezTo>
                  <a:cubicBezTo>
                    <a:pt x="3" y="6"/>
                    <a:pt x="3" y="7"/>
                    <a:pt x="3" y="7"/>
                  </a:cubicBezTo>
                  <a:cubicBezTo>
                    <a:pt x="4" y="6"/>
                    <a:pt x="4" y="6"/>
                    <a:pt x="5" y="6"/>
                  </a:cubicBezTo>
                  <a:cubicBezTo>
                    <a:pt x="5" y="6"/>
                    <a:pt x="5" y="5"/>
                    <a:pt x="6" y="4"/>
                  </a:cubicBezTo>
                  <a:cubicBezTo>
                    <a:pt x="6" y="5"/>
                    <a:pt x="6" y="5"/>
                    <a:pt x="6" y="5"/>
                  </a:cubicBezTo>
                  <a:cubicBezTo>
                    <a:pt x="6" y="5"/>
                    <a:pt x="6" y="5"/>
                    <a:pt x="6" y="5"/>
                  </a:cubicBezTo>
                  <a:cubicBezTo>
                    <a:pt x="7" y="6"/>
                    <a:pt x="7" y="6"/>
                    <a:pt x="8" y="5"/>
                  </a:cubicBezTo>
                  <a:cubicBezTo>
                    <a:pt x="8" y="5"/>
                    <a:pt x="8" y="5"/>
                    <a:pt x="8" y="5"/>
                  </a:cubicBezTo>
                  <a:cubicBezTo>
                    <a:pt x="8" y="5"/>
                    <a:pt x="8" y="5"/>
                    <a:pt x="8" y="5"/>
                  </a:cubicBezTo>
                  <a:cubicBezTo>
                    <a:pt x="8" y="5"/>
                    <a:pt x="8" y="5"/>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37"/>
            <p:cNvSpPr>
              <a:spLocks/>
            </p:cNvSpPr>
            <p:nvPr/>
          </p:nvSpPr>
          <p:spPr bwMode="auto">
            <a:xfrm>
              <a:off x="3015" y="1404"/>
              <a:ext cx="4" cy="4"/>
            </a:xfrm>
            <a:custGeom>
              <a:avLst/>
              <a:gdLst>
                <a:gd name="T0" fmla="*/ 0 w 1"/>
                <a:gd name="T1" fmla="*/ 1 h 1"/>
                <a:gd name="T2" fmla="*/ 0 w 1"/>
                <a:gd name="T3" fmla="*/ 1 h 1"/>
                <a:gd name="T4" fmla="*/ 1 w 1"/>
                <a:gd name="T5" fmla="*/ 1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1"/>
                    <a:pt x="1" y="1"/>
                  </a:cubicBezTo>
                  <a:cubicBezTo>
                    <a:pt x="1" y="1"/>
                    <a:pt x="1"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38"/>
            <p:cNvSpPr>
              <a:spLocks/>
            </p:cNvSpPr>
            <p:nvPr/>
          </p:nvSpPr>
          <p:spPr bwMode="auto">
            <a:xfrm>
              <a:off x="4935" y="3207"/>
              <a:ext cx="0" cy="4"/>
            </a:xfrm>
            <a:custGeom>
              <a:avLst/>
              <a:gdLst>
                <a:gd name="T0" fmla="*/ 1 h 1"/>
                <a:gd name="T1" fmla="*/ 1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39"/>
            <p:cNvSpPr>
              <a:spLocks/>
            </p:cNvSpPr>
            <p:nvPr/>
          </p:nvSpPr>
          <p:spPr bwMode="auto">
            <a:xfrm>
              <a:off x="2934" y="3211"/>
              <a:ext cx="8" cy="4"/>
            </a:xfrm>
            <a:custGeom>
              <a:avLst/>
              <a:gdLst>
                <a:gd name="T0" fmla="*/ 1 w 2"/>
                <a:gd name="T1" fmla="*/ 1 h 1"/>
                <a:gd name="T2" fmla="*/ 2 w 2"/>
                <a:gd name="T3" fmla="*/ 1 h 1"/>
                <a:gd name="T4" fmla="*/ 2 w 2"/>
                <a:gd name="T5" fmla="*/ 0 h 1"/>
                <a:gd name="T6" fmla="*/ 1 w 2"/>
                <a:gd name="T7" fmla="*/ 0 h 1"/>
                <a:gd name="T8" fmla="*/ 1 w 2"/>
                <a:gd name="T9" fmla="*/ 0 h 1"/>
                <a:gd name="T10" fmla="*/ 0 w 2"/>
                <a:gd name="T11" fmla="*/ 0 h 1"/>
                <a:gd name="T12" fmla="*/ 1 w 2"/>
                <a:gd name="T13" fmla="*/ 0 h 1"/>
                <a:gd name="T14" fmla="*/ 1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1" y="1"/>
                  </a:moveTo>
                  <a:cubicBezTo>
                    <a:pt x="1" y="1"/>
                    <a:pt x="1" y="1"/>
                    <a:pt x="2" y="1"/>
                  </a:cubicBezTo>
                  <a:cubicBezTo>
                    <a:pt x="2" y="1"/>
                    <a:pt x="2" y="0"/>
                    <a:pt x="2" y="0"/>
                  </a:cubicBezTo>
                  <a:cubicBezTo>
                    <a:pt x="1" y="0"/>
                    <a:pt x="1" y="0"/>
                    <a:pt x="1" y="0"/>
                  </a:cubicBezTo>
                  <a:cubicBezTo>
                    <a:pt x="1" y="0"/>
                    <a:pt x="1" y="0"/>
                    <a:pt x="1" y="0"/>
                  </a:cubicBezTo>
                  <a:cubicBezTo>
                    <a:pt x="0" y="0"/>
                    <a:pt x="0" y="0"/>
                    <a:pt x="0" y="0"/>
                  </a:cubicBezTo>
                  <a:cubicBezTo>
                    <a:pt x="0"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40"/>
            <p:cNvSpPr>
              <a:spLocks/>
            </p:cNvSpPr>
            <p:nvPr/>
          </p:nvSpPr>
          <p:spPr bwMode="auto">
            <a:xfrm>
              <a:off x="3035" y="1400"/>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41"/>
            <p:cNvSpPr>
              <a:spLocks/>
            </p:cNvSpPr>
            <p:nvPr/>
          </p:nvSpPr>
          <p:spPr bwMode="auto">
            <a:xfrm>
              <a:off x="2946" y="3231"/>
              <a:ext cx="0" cy="4"/>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42"/>
            <p:cNvSpPr>
              <a:spLocks/>
            </p:cNvSpPr>
            <p:nvPr/>
          </p:nvSpPr>
          <p:spPr bwMode="auto">
            <a:xfrm>
              <a:off x="2963" y="3284"/>
              <a:ext cx="4" cy="4"/>
            </a:xfrm>
            <a:custGeom>
              <a:avLst/>
              <a:gdLst>
                <a:gd name="T0" fmla="*/ 1 w 1"/>
                <a:gd name="T1" fmla="*/ 1 h 1"/>
                <a:gd name="T2" fmla="*/ 1 w 1"/>
                <a:gd name="T3" fmla="*/ 0 h 1"/>
                <a:gd name="T4" fmla="*/ 0 w 1"/>
                <a:gd name="T5" fmla="*/ 1 h 1"/>
                <a:gd name="T6" fmla="*/ 1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0"/>
                  </a:cubicBezTo>
                  <a:cubicBezTo>
                    <a:pt x="0" y="0"/>
                    <a:pt x="0" y="1"/>
                    <a:pt x="0" y="1"/>
                  </a:cubicBezTo>
                  <a:cubicBezTo>
                    <a:pt x="0" y="1"/>
                    <a:pt x="1"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43"/>
            <p:cNvSpPr>
              <a:spLocks/>
            </p:cNvSpPr>
            <p:nvPr/>
          </p:nvSpPr>
          <p:spPr bwMode="auto">
            <a:xfrm>
              <a:off x="4540" y="1371"/>
              <a:ext cx="32" cy="20"/>
            </a:xfrm>
            <a:custGeom>
              <a:avLst/>
              <a:gdLst>
                <a:gd name="T0" fmla="*/ 1 w 8"/>
                <a:gd name="T1" fmla="*/ 1 h 5"/>
                <a:gd name="T2" fmla="*/ 2 w 8"/>
                <a:gd name="T3" fmla="*/ 2 h 5"/>
                <a:gd name="T4" fmla="*/ 2 w 8"/>
                <a:gd name="T5" fmla="*/ 3 h 5"/>
                <a:gd name="T6" fmla="*/ 4 w 8"/>
                <a:gd name="T7" fmla="*/ 3 h 5"/>
                <a:gd name="T8" fmla="*/ 4 w 8"/>
                <a:gd name="T9" fmla="*/ 4 h 5"/>
                <a:gd name="T10" fmla="*/ 5 w 8"/>
                <a:gd name="T11" fmla="*/ 4 h 5"/>
                <a:gd name="T12" fmla="*/ 6 w 8"/>
                <a:gd name="T13" fmla="*/ 5 h 5"/>
                <a:gd name="T14" fmla="*/ 6 w 8"/>
                <a:gd name="T15" fmla="*/ 5 h 5"/>
                <a:gd name="T16" fmla="*/ 7 w 8"/>
                <a:gd name="T17" fmla="*/ 5 h 5"/>
                <a:gd name="T18" fmla="*/ 8 w 8"/>
                <a:gd name="T19" fmla="*/ 3 h 5"/>
                <a:gd name="T20" fmla="*/ 8 w 8"/>
                <a:gd name="T21" fmla="*/ 3 h 5"/>
                <a:gd name="T22" fmla="*/ 6 w 8"/>
                <a:gd name="T23" fmla="*/ 2 h 5"/>
                <a:gd name="T24" fmla="*/ 5 w 8"/>
                <a:gd name="T25" fmla="*/ 3 h 5"/>
                <a:gd name="T26" fmla="*/ 5 w 8"/>
                <a:gd name="T27" fmla="*/ 2 h 5"/>
                <a:gd name="T28" fmla="*/ 4 w 8"/>
                <a:gd name="T29" fmla="*/ 1 h 5"/>
                <a:gd name="T30" fmla="*/ 3 w 8"/>
                <a:gd name="T31" fmla="*/ 1 h 5"/>
                <a:gd name="T32" fmla="*/ 3 w 8"/>
                <a:gd name="T33" fmla="*/ 0 h 5"/>
                <a:gd name="T34" fmla="*/ 2 w 8"/>
                <a:gd name="T35" fmla="*/ 0 h 5"/>
                <a:gd name="T36" fmla="*/ 1 w 8"/>
                <a:gd name="T37" fmla="*/ 1 h 5"/>
                <a:gd name="T38" fmla="*/ 1 w 8"/>
                <a:gd name="T3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5">
                  <a:moveTo>
                    <a:pt x="1" y="1"/>
                  </a:moveTo>
                  <a:cubicBezTo>
                    <a:pt x="1" y="2"/>
                    <a:pt x="1" y="2"/>
                    <a:pt x="2" y="2"/>
                  </a:cubicBezTo>
                  <a:cubicBezTo>
                    <a:pt x="2" y="2"/>
                    <a:pt x="2" y="2"/>
                    <a:pt x="2" y="3"/>
                  </a:cubicBezTo>
                  <a:cubicBezTo>
                    <a:pt x="2" y="3"/>
                    <a:pt x="3" y="4"/>
                    <a:pt x="4" y="3"/>
                  </a:cubicBezTo>
                  <a:cubicBezTo>
                    <a:pt x="4" y="4"/>
                    <a:pt x="4" y="4"/>
                    <a:pt x="4" y="4"/>
                  </a:cubicBezTo>
                  <a:cubicBezTo>
                    <a:pt x="5" y="5"/>
                    <a:pt x="5" y="5"/>
                    <a:pt x="5" y="4"/>
                  </a:cubicBezTo>
                  <a:cubicBezTo>
                    <a:pt x="5" y="5"/>
                    <a:pt x="5" y="5"/>
                    <a:pt x="6" y="5"/>
                  </a:cubicBezTo>
                  <a:cubicBezTo>
                    <a:pt x="6" y="5"/>
                    <a:pt x="6" y="5"/>
                    <a:pt x="6" y="5"/>
                  </a:cubicBezTo>
                  <a:cubicBezTo>
                    <a:pt x="7" y="5"/>
                    <a:pt x="7" y="5"/>
                    <a:pt x="7" y="5"/>
                  </a:cubicBezTo>
                  <a:cubicBezTo>
                    <a:pt x="7" y="4"/>
                    <a:pt x="8" y="4"/>
                    <a:pt x="8" y="3"/>
                  </a:cubicBezTo>
                  <a:cubicBezTo>
                    <a:pt x="8" y="3"/>
                    <a:pt x="8" y="3"/>
                    <a:pt x="8" y="3"/>
                  </a:cubicBezTo>
                  <a:cubicBezTo>
                    <a:pt x="8" y="2"/>
                    <a:pt x="7" y="2"/>
                    <a:pt x="6" y="2"/>
                  </a:cubicBezTo>
                  <a:cubicBezTo>
                    <a:pt x="6" y="2"/>
                    <a:pt x="6" y="3"/>
                    <a:pt x="5" y="3"/>
                  </a:cubicBezTo>
                  <a:cubicBezTo>
                    <a:pt x="5" y="3"/>
                    <a:pt x="5" y="2"/>
                    <a:pt x="5" y="2"/>
                  </a:cubicBezTo>
                  <a:cubicBezTo>
                    <a:pt x="5" y="2"/>
                    <a:pt x="4" y="2"/>
                    <a:pt x="4" y="1"/>
                  </a:cubicBezTo>
                  <a:cubicBezTo>
                    <a:pt x="4" y="2"/>
                    <a:pt x="4" y="1"/>
                    <a:pt x="3" y="1"/>
                  </a:cubicBezTo>
                  <a:cubicBezTo>
                    <a:pt x="3" y="1"/>
                    <a:pt x="3" y="1"/>
                    <a:pt x="3" y="0"/>
                  </a:cubicBezTo>
                  <a:cubicBezTo>
                    <a:pt x="2" y="0"/>
                    <a:pt x="2" y="0"/>
                    <a:pt x="2" y="0"/>
                  </a:cubicBezTo>
                  <a:cubicBezTo>
                    <a:pt x="1" y="0"/>
                    <a:pt x="1" y="0"/>
                    <a:pt x="1"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44"/>
            <p:cNvSpPr>
              <a:spLocks/>
            </p:cNvSpPr>
            <p:nvPr/>
          </p:nvSpPr>
          <p:spPr bwMode="auto">
            <a:xfrm>
              <a:off x="2999" y="332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45"/>
            <p:cNvSpPr>
              <a:spLocks/>
            </p:cNvSpPr>
            <p:nvPr/>
          </p:nvSpPr>
          <p:spPr bwMode="auto">
            <a:xfrm>
              <a:off x="3039" y="3344"/>
              <a:ext cx="20" cy="16"/>
            </a:xfrm>
            <a:custGeom>
              <a:avLst/>
              <a:gdLst>
                <a:gd name="T0" fmla="*/ 4 w 5"/>
                <a:gd name="T1" fmla="*/ 2 h 4"/>
                <a:gd name="T2" fmla="*/ 4 w 5"/>
                <a:gd name="T3" fmla="*/ 2 h 4"/>
                <a:gd name="T4" fmla="*/ 1 w 5"/>
                <a:gd name="T5" fmla="*/ 0 h 4"/>
                <a:gd name="T6" fmla="*/ 0 w 5"/>
                <a:gd name="T7" fmla="*/ 0 h 4"/>
                <a:gd name="T8" fmla="*/ 0 w 5"/>
                <a:gd name="T9" fmla="*/ 1 h 4"/>
                <a:gd name="T10" fmla="*/ 0 w 5"/>
                <a:gd name="T11" fmla="*/ 1 h 4"/>
                <a:gd name="T12" fmla="*/ 0 w 5"/>
                <a:gd name="T13" fmla="*/ 2 h 4"/>
                <a:gd name="T14" fmla="*/ 2 w 5"/>
                <a:gd name="T15" fmla="*/ 3 h 4"/>
                <a:gd name="T16" fmla="*/ 4 w 5"/>
                <a:gd name="T17" fmla="*/ 4 h 4"/>
                <a:gd name="T18" fmla="*/ 5 w 5"/>
                <a:gd name="T19" fmla="*/ 3 h 4"/>
                <a:gd name="T20" fmla="*/ 4 w 5"/>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4" y="2"/>
                  </a:moveTo>
                  <a:cubicBezTo>
                    <a:pt x="4" y="2"/>
                    <a:pt x="4" y="2"/>
                    <a:pt x="4" y="2"/>
                  </a:cubicBezTo>
                  <a:cubicBezTo>
                    <a:pt x="3" y="2"/>
                    <a:pt x="2" y="1"/>
                    <a:pt x="1" y="0"/>
                  </a:cubicBezTo>
                  <a:cubicBezTo>
                    <a:pt x="1" y="0"/>
                    <a:pt x="0" y="0"/>
                    <a:pt x="0" y="0"/>
                  </a:cubicBezTo>
                  <a:cubicBezTo>
                    <a:pt x="0" y="0"/>
                    <a:pt x="0" y="1"/>
                    <a:pt x="0" y="1"/>
                  </a:cubicBezTo>
                  <a:cubicBezTo>
                    <a:pt x="0" y="1"/>
                    <a:pt x="0" y="1"/>
                    <a:pt x="0" y="1"/>
                  </a:cubicBezTo>
                  <a:cubicBezTo>
                    <a:pt x="0" y="2"/>
                    <a:pt x="0" y="2"/>
                    <a:pt x="0" y="2"/>
                  </a:cubicBezTo>
                  <a:cubicBezTo>
                    <a:pt x="1" y="3"/>
                    <a:pt x="1" y="3"/>
                    <a:pt x="2" y="3"/>
                  </a:cubicBezTo>
                  <a:cubicBezTo>
                    <a:pt x="2" y="4"/>
                    <a:pt x="3" y="4"/>
                    <a:pt x="4" y="4"/>
                  </a:cubicBezTo>
                  <a:cubicBezTo>
                    <a:pt x="4" y="4"/>
                    <a:pt x="5" y="4"/>
                    <a:pt x="5" y="3"/>
                  </a:cubicBezTo>
                  <a:cubicBezTo>
                    <a:pt x="5" y="3"/>
                    <a:pt x="5"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46"/>
            <p:cNvSpPr>
              <a:spLocks/>
            </p:cNvSpPr>
            <p:nvPr/>
          </p:nvSpPr>
          <p:spPr bwMode="auto">
            <a:xfrm>
              <a:off x="4754" y="3381"/>
              <a:ext cx="4" cy="8"/>
            </a:xfrm>
            <a:custGeom>
              <a:avLst/>
              <a:gdLst>
                <a:gd name="T0" fmla="*/ 0 w 1"/>
                <a:gd name="T1" fmla="*/ 0 h 2"/>
                <a:gd name="T2" fmla="*/ 0 w 1"/>
                <a:gd name="T3" fmla="*/ 2 h 2"/>
                <a:gd name="T4" fmla="*/ 1 w 1"/>
                <a:gd name="T5" fmla="*/ 1 h 2"/>
                <a:gd name="T6" fmla="*/ 1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0" y="1"/>
                    <a:pt x="0" y="2"/>
                  </a:cubicBezTo>
                  <a:cubicBezTo>
                    <a:pt x="1" y="2"/>
                    <a:pt x="1" y="1"/>
                    <a:pt x="1" y="1"/>
                  </a:cubicBezTo>
                  <a:cubicBezTo>
                    <a:pt x="1" y="1"/>
                    <a:pt x="1" y="1"/>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47"/>
            <p:cNvSpPr>
              <a:spLocks/>
            </p:cNvSpPr>
            <p:nvPr/>
          </p:nvSpPr>
          <p:spPr bwMode="auto">
            <a:xfrm>
              <a:off x="5137" y="1981"/>
              <a:ext cx="8" cy="8"/>
            </a:xfrm>
            <a:custGeom>
              <a:avLst/>
              <a:gdLst>
                <a:gd name="T0" fmla="*/ 0 w 2"/>
                <a:gd name="T1" fmla="*/ 1 h 2"/>
                <a:gd name="T2" fmla="*/ 1 w 2"/>
                <a:gd name="T3" fmla="*/ 2 h 2"/>
                <a:gd name="T4" fmla="*/ 1 w 2"/>
                <a:gd name="T5" fmla="*/ 0 h 2"/>
                <a:gd name="T6" fmla="*/ 0 w 2"/>
                <a:gd name="T7" fmla="*/ 0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2"/>
                    <a:pt x="1" y="2"/>
                  </a:cubicBezTo>
                  <a:cubicBezTo>
                    <a:pt x="2" y="1"/>
                    <a:pt x="2" y="1"/>
                    <a:pt x="1" y="0"/>
                  </a:cubicBezTo>
                  <a:cubicBezTo>
                    <a:pt x="1"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48"/>
            <p:cNvSpPr>
              <a:spLocks/>
            </p:cNvSpPr>
            <p:nvPr/>
          </p:nvSpPr>
          <p:spPr bwMode="auto">
            <a:xfrm>
              <a:off x="4451" y="1319"/>
              <a:ext cx="8" cy="8"/>
            </a:xfrm>
            <a:custGeom>
              <a:avLst/>
              <a:gdLst>
                <a:gd name="T0" fmla="*/ 2 w 2"/>
                <a:gd name="T1" fmla="*/ 2 h 2"/>
                <a:gd name="T2" fmla="*/ 2 w 2"/>
                <a:gd name="T3" fmla="*/ 1 h 2"/>
                <a:gd name="T4" fmla="*/ 2 w 2"/>
                <a:gd name="T5" fmla="*/ 1 h 2"/>
                <a:gd name="T6" fmla="*/ 2 w 2"/>
                <a:gd name="T7" fmla="*/ 0 h 2"/>
                <a:gd name="T8" fmla="*/ 2 w 2"/>
                <a:gd name="T9" fmla="*/ 0 h 2"/>
                <a:gd name="T10" fmla="*/ 2 w 2"/>
                <a:gd name="T11" fmla="*/ 0 h 2"/>
                <a:gd name="T12" fmla="*/ 2 w 2"/>
                <a:gd name="T13" fmla="*/ 0 h 2"/>
                <a:gd name="T14" fmla="*/ 2 w 2"/>
                <a:gd name="T15" fmla="*/ 0 h 2"/>
                <a:gd name="T16" fmla="*/ 2 w 2"/>
                <a:gd name="T17" fmla="*/ 0 h 2"/>
                <a:gd name="T18" fmla="*/ 1 w 2"/>
                <a:gd name="T19" fmla="*/ 0 h 2"/>
                <a:gd name="T20" fmla="*/ 1 w 2"/>
                <a:gd name="T21" fmla="*/ 0 h 2"/>
                <a:gd name="T22" fmla="*/ 1 w 2"/>
                <a:gd name="T23" fmla="*/ 0 h 2"/>
                <a:gd name="T24" fmla="*/ 1 w 2"/>
                <a:gd name="T25" fmla="*/ 0 h 2"/>
                <a:gd name="T26" fmla="*/ 0 w 2"/>
                <a:gd name="T27" fmla="*/ 0 h 2"/>
                <a:gd name="T28" fmla="*/ 1 w 2"/>
                <a:gd name="T29" fmla="*/ 1 h 2"/>
                <a:gd name="T30" fmla="*/ 2 w 2"/>
                <a:gd name="T3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2">
                  <a:moveTo>
                    <a:pt x="2" y="2"/>
                  </a:moveTo>
                  <a:cubicBezTo>
                    <a:pt x="2" y="2"/>
                    <a:pt x="2" y="1"/>
                    <a:pt x="2" y="1"/>
                  </a:cubicBezTo>
                  <a:cubicBezTo>
                    <a:pt x="2" y="1"/>
                    <a:pt x="2" y="1"/>
                    <a:pt x="2" y="1"/>
                  </a:cubicBezTo>
                  <a:cubicBezTo>
                    <a:pt x="2" y="1"/>
                    <a:pt x="2" y="1"/>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1" y="0"/>
                    <a:pt x="1" y="0"/>
                    <a:pt x="1" y="0"/>
                  </a:cubicBezTo>
                  <a:cubicBezTo>
                    <a:pt x="1" y="0"/>
                    <a:pt x="1" y="0"/>
                    <a:pt x="1" y="0"/>
                  </a:cubicBezTo>
                  <a:cubicBezTo>
                    <a:pt x="1" y="0"/>
                    <a:pt x="1" y="0"/>
                    <a:pt x="1" y="0"/>
                  </a:cubicBezTo>
                  <a:cubicBezTo>
                    <a:pt x="1" y="0"/>
                    <a:pt x="1" y="0"/>
                    <a:pt x="1" y="0"/>
                  </a:cubicBezTo>
                  <a:cubicBezTo>
                    <a:pt x="1" y="0"/>
                    <a:pt x="0" y="0"/>
                    <a:pt x="0" y="0"/>
                  </a:cubicBezTo>
                  <a:cubicBezTo>
                    <a:pt x="0" y="1"/>
                    <a:pt x="1" y="1"/>
                    <a:pt x="1" y="1"/>
                  </a:cubicBezTo>
                  <a:cubicBezTo>
                    <a:pt x="1" y="1"/>
                    <a:pt x="1"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49"/>
            <p:cNvSpPr>
              <a:spLocks/>
            </p:cNvSpPr>
            <p:nvPr/>
          </p:nvSpPr>
          <p:spPr bwMode="auto">
            <a:xfrm>
              <a:off x="3164" y="3433"/>
              <a:ext cx="0" cy="4"/>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Oval 250"/>
            <p:cNvSpPr>
              <a:spLocks noChangeArrowheads="1"/>
            </p:cNvSpPr>
            <p:nvPr/>
          </p:nvSpPr>
          <p:spPr bwMode="auto">
            <a:xfrm>
              <a:off x="3164" y="3437"/>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51"/>
            <p:cNvSpPr>
              <a:spLocks/>
            </p:cNvSpPr>
            <p:nvPr/>
          </p:nvSpPr>
          <p:spPr bwMode="auto">
            <a:xfrm>
              <a:off x="3164" y="3437"/>
              <a:ext cx="8" cy="4"/>
            </a:xfrm>
            <a:custGeom>
              <a:avLst/>
              <a:gdLst>
                <a:gd name="T0" fmla="*/ 1 w 2"/>
                <a:gd name="T1" fmla="*/ 0 h 1"/>
                <a:gd name="T2" fmla="*/ 0 w 2"/>
                <a:gd name="T3" fmla="*/ 0 h 1"/>
                <a:gd name="T4" fmla="*/ 0 w 2"/>
                <a:gd name="T5" fmla="*/ 0 h 1"/>
                <a:gd name="T6" fmla="*/ 1 w 2"/>
                <a:gd name="T7" fmla="*/ 0 h 1"/>
                <a:gd name="T8" fmla="*/ 1 w 2"/>
                <a:gd name="T9" fmla="*/ 0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cubicBezTo>
                    <a:pt x="1" y="0"/>
                    <a:pt x="1" y="0"/>
                    <a:pt x="0" y="0"/>
                  </a:cubicBezTo>
                  <a:cubicBezTo>
                    <a:pt x="0" y="0"/>
                    <a:pt x="0" y="0"/>
                    <a:pt x="0" y="0"/>
                  </a:cubicBezTo>
                  <a:cubicBezTo>
                    <a:pt x="1" y="1"/>
                    <a:pt x="1" y="1"/>
                    <a:pt x="1" y="0"/>
                  </a:cubicBezTo>
                  <a:cubicBezTo>
                    <a:pt x="1" y="0"/>
                    <a:pt x="1" y="0"/>
                    <a:pt x="1"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52"/>
            <p:cNvSpPr>
              <a:spLocks/>
            </p:cNvSpPr>
            <p:nvPr/>
          </p:nvSpPr>
          <p:spPr bwMode="auto">
            <a:xfrm>
              <a:off x="3197" y="3453"/>
              <a:ext cx="8" cy="8"/>
            </a:xfrm>
            <a:custGeom>
              <a:avLst/>
              <a:gdLst>
                <a:gd name="T0" fmla="*/ 1 w 2"/>
                <a:gd name="T1" fmla="*/ 1 h 2"/>
                <a:gd name="T2" fmla="*/ 0 w 2"/>
                <a:gd name="T3" fmla="*/ 1 h 2"/>
                <a:gd name="T4" fmla="*/ 0 w 2"/>
                <a:gd name="T5" fmla="*/ 1 h 2"/>
                <a:gd name="T6" fmla="*/ 1 w 2"/>
                <a:gd name="T7" fmla="*/ 1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0"/>
                    <a:pt x="1" y="0"/>
                    <a:pt x="0" y="1"/>
                  </a:cubicBezTo>
                  <a:cubicBezTo>
                    <a:pt x="0" y="1"/>
                    <a:pt x="0" y="1"/>
                    <a:pt x="0" y="1"/>
                  </a:cubicBezTo>
                  <a:cubicBezTo>
                    <a:pt x="1" y="2"/>
                    <a:pt x="1" y="2"/>
                    <a:pt x="1" y="1"/>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53"/>
            <p:cNvSpPr>
              <a:spLocks/>
            </p:cNvSpPr>
            <p:nvPr/>
          </p:nvSpPr>
          <p:spPr bwMode="auto">
            <a:xfrm>
              <a:off x="4435" y="1299"/>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54"/>
            <p:cNvSpPr>
              <a:spLocks/>
            </p:cNvSpPr>
            <p:nvPr/>
          </p:nvSpPr>
          <p:spPr bwMode="auto">
            <a:xfrm>
              <a:off x="3455" y="3538"/>
              <a:ext cx="16" cy="12"/>
            </a:xfrm>
            <a:custGeom>
              <a:avLst/>
              <a:gdLst>
                <a:gd name="T0" fmla="*/ 4 w 4"/>
                <a:gd name="T1" fmla="*/ 1 h 3"/>
                <a:gd name="T2" fmla="*/ 3 w 4"/>
                <a:gd name="T3" fmla="*/ 1 h 3"/>
                <a:gd name="T4" fmla="*/ 2 w 4"/>
                <a:gd name="T5" fmla="*/ 1 h 3"/>
                <a:gd name="T6" fmla="*/ 0 w 4"/>
                <a:gd name="T7" fmla="*/ 0 h 3"/>
                <a:gd name="T8" fmla="*/ 0 w 4"/>
                <a:gd name="T9" fmla="*/ 0 h 3"/>
                <a:gd name="T10" fmla="*/ 0 w 4"/>
                <a:gd name="T11" fmla="*/ 1 h 3"/>
                <a:gd name="T12" fmla="*/ 2 w 4"/>
                <a:gd name="T13" fmla="*/ 2 h 3"/>
                <a:gd name="T14" fmla="*/ 2 w 4"/>
                <a:gd name="T15" fmla="*/ 2 h 3"/>
                <a:gd name="T16" fmla="*/ 3 w 4"/>
                <a:gd name="T17" fmla="*/ 2 h 3"/>
                <a:gd name="T18" fmla="*/ 3 w 4"/>
                <a:gd name="T19" fmla="*/ 2 h 3"/>
                <a:gd name="T20" fmla="*/ 3 w 4"/>
                <a:gd name="T21" fmla="*/ 3 h 3"/>
                <a:gd name="T22" fmla="*/ 4 w 4"/>
                <a:gd name="T23" fmla="*/ 2 h 3"/>
                <a:gd name="T24" fmla="*/ 4 w 4"/>
                <a:gd name="T25" fmla="*/ 2 h 3"/>
                <a:gd name="T26" fmla="*/ 4 w 4"/>
                <a:gd name="T27" fmla="*/ 2 h 3"/>
                <a:gd name="T28" fmla="*/ 4 w 4"/>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3">
                  <a:moveTo>
                    <a:pt x="4" y="1"/>
                  </a:moveTo>
                  <a:cubicBezTo>
                    <a:pt x="4" y="1"/>
                    <a:pt x="4" y="1"/>
                    <a:pt x="3" y="1"/>
                  </a:cubicBezTo>
                  <a:cubicBezTo>
                    <a:pt x="3" y="1"/>
                    <a:pt x="2" y="1"/>
                    <a:pt x="2" y="1"/>
                  </a:cubicBezTo>
                  <a:cubicBezTo>
                    <a:pt x="2" y="0"/>
                    <a:pt x="1" y="0"/>
                    <a:pt x="0" y="0"/>
                  </a:cubicBezTo>
                  <a:cubicBezTo>
                    <a:pt x="0" y="0"/>
                    <a:pt x="0" y="0"/>
                    <a:pt x="0" y="0"/>
                  </a:cubicBezTo>
                  <a:cubicBezTo>
                    <a:pt x="0" y="1"/>
                    <a:pt x="0" y="1"/>
                    <a:pt x="0" y="1"/>
                  </a:cubicBezTo>
                  <a:cubicBezTo>
                    <a:pt x="1" y="1"/>
                    <a:pt x="1" y="2"/>
                    <a:pt x="2" y="2"/>
                  </a:cubicBezTo>
                  <a:cubicBezTo>
                    <a:pt x="2" y="2"/>
                    <a:pt x="2" y="2"/>
                    <a:pt x="2" y="2"/>
                  </a:cubicBezTo>
                  <a:cubicBezTo>
                    <a:pt x="2" y="2"/>
                    <a:pt x="3" y="2"/>
                    <a:pt x="3" y="2"/>
                  </a:cubicBezTo>
                  <a:cubicBezTo>
                    <a:pt x="3" y="2"/>
                    <a:pt x="3" y="2"/>
                    <a:pt x="3" y="2"/>
                  </a:cubicBezTo>
                  <a:cubicBezTo>
                    <a:pt x="3" y="3"/>
                    <a:pt x="3" y="3"/>
                    <a:pt x="3" y="3"/>
                  </a:cubicBezTo>
                  <a:cubicBezTo>
                    <a:pt x="4" y="3"/>
                    <a:pt x="4" y="2"/>
                    <a:pt x="4" y="2"/>
                  </a:cubicBezTo>
                  <a:cubicBezTo>
                    <a:pt x="4" y="2"/>
                    <a:pt x="4" y="2"/>
                    <a:pt x="4" y="2"/>
                  </a:cubicBezTo>
                  <a:cubicBezTo>
                    <a:pt x="4" y="2"/>
                    <a:pt x="4" y="2"/>
                    <a:pt x="4"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55"/>
            <p:cNvSpPr>
              <a:spLocks/>
            </p:cNvSpPr>
            <p:nvPr/>
          </p:nvSpPr>
          <p:spPr bwMode="auto">
            <a:xfrm>
              <a:off x="4383" y="1287"/>
              <a:ext cx="16" cy="12"/>
            </a:xfrm>
            <a:custGeom>
              <a:avLst/>
              <a:gdLst>
                <a:gd name="T0" fmla="*/ 0 w 4"/>
                <a:gd name="T1" fmla="*/ 1 h 3"/>
                <a:gd name="T2" fmla="*/ 0 w 4"/>
                <a:gd name="T3" fmla="*/ 1 h 3"/>
                <a:gd name="T4" fmla="*/ 0 w 4"/>
                <a:gd name="T5" fmla="*/ 1 h 3"/>
                <a:gd name="T6" fmla="*/ 0 w 4"/>
                <a:gd name="T7" fmla="*/ 1 h 3"/>
                <a:gd name="T8" fmla="*/ 0 w 4"/>
                <a:gd name="T9" fmla="*/ 1 h 3"/>
                <a:gd name="T10" fmla="*/ 0 w 4"/>
                <a:gd name="T11" fmla="*/ 1 h 3"/>
                <a:gd name="T12" fmla="*/ 2 w 4"/>
                <a:gd name="T13" fmla="*/ 2 h 3"/>
                <a:gd name="T14" fmla="*/ 2 w 4"/>
                <a:gd name="T15" fmla="*/ 2 h 3"/>
                <a:gd name="T16" fmla="*/ 2 w 4"/>
                <a:gd name="T17" fmla="*/ 2 h 3"/>
                <a:gd name="T18" fmla="*/ 2 w 4"/>
                <a:gd name="T19" fmla="*/ 2 h 3"/>
                <a:gd name="T20" fmla="*/ 4 w 4"/>
                <a:gd name="T21" fmla="*/ 2 h 3"/>
                <a:gd name="T22" fmla="*/ 4 w 4"/>
                <a:gd name="T23" fmla="*/ 1 h 3"/>
                <a:gd name="T24" fmla="*/ 4 w 4"/>
                <a:gd name="T25" fmla="*/ 1 h 3"/>
                <a:gd name="T26" fmla="*/ 4 w 4"/>
                <a:gd name="T27" fmla="*/ 1 h 3"/>
                <a:gd name="T28" fmla="*/ 4 w 4"/>
                <a:gd name="T29" fmla="*/ 1 h 3"/>
                <a:gd name="T30" fmla="*/ 3 w 4"/>
                <a:gd name="T31" fmla="*/ 0 h 3"/>
                <a:gd name="T32" fmla="*/ 0 w 4"/>
                <a:gd name="T33" fmla="*/ 0 h 3"/>
                <a:gd name="T34" fmla="*/ 0 w 4"/>
                <a:gd name="T35" fmla="*/ 1 h 3"/>
                <a:gd name="T36" fmla="*/ 0 w 4"/>
                <a:gd name="T37" fmla="*/ 1 h 3"/>
                <a:gd name="T38" fmla="*/ 0 w 4"/>
                <a:gd name="T3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3">
                  <a:moveTo>
                    <a:pt x="0" y="1"/>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1" y="2"/>
                    <a:pt x="2" y="2"/>
                  </a:cubicBezTo>
                  <a:cubicBezTo>
                    <a:pt x="2" y="2"/>
                    <a:pt x="2" y="2"/>
                    <a:pt x="2" y="2"/>
                  </a:cubicBezTo>
                  <a:cubicBezTo>
                    <a:pt x="2" y="2"/>
                    <a:pt x="2" y="2"/>
                    <a:pt x="2" y="2"/>
                  </a:cubicBezTo>
                  <a:cubicBezTo>
                    <a:pt x="2" y="2"/>
                    <a:pt x="2" y="2"/>
                    <a:pt x="2" y="2"/>
                  </a:cubicBezTo>
                  <a:cubicBezTo>
                    <a:pt x="3" y="3"/>
                    <a:pt x="3" y="3"/>
                    <a:pt x="4" y="2"/>
                  </a:cubicBezTo>
                  <a:cubicBezTo>
                    <a:pt x="4" y="2"/>
                    <a:pt x="4" y="2"/>
                    <a:pt x="4" y="1"/>
                  </a:cubicBezTo>
                  <a:cubicBezTo>
                    <a:pt x="4" y="1"/>
                    <a:pt x="4" y="1"/>
                    <a:pt x="4" y="1"/>
                  </a:cubicBezTo>
                  <a:cubicBezTo>
                    <a:pt x="4" y="1"/>
                    <a:pt x="4" y="1"/>
                    <a:pt x="4" y="1"/>
                  </a:cubicBezTo>
                  <a:cubicBezTo>
                    <a:pt x="4" y="1"/>
                    <a:pt x="4" y="1"/>
                    <a:pt x="4" y="1"/>
                  </a:cubicBezTo>
                  <a:cubicBezTo>
                    <a:pt x="4" y="0"/>
                    <a:pt x="3" y="0"/>
                    <a:pt x="3" y="0"/>
                  </a:cubicBezTo>
                  <a:cubicBezTo>
                    <a:pt x="2" y="0"/>
                    <a:pt x="1" y="0"/>
                    <a:pt x="0" y="0"/>
                  </a:cubicBezTo>
                  <a:cubicBezTo>
                    <a:pt x="0" y="0"/>
                    <a:pt x="0" y="0"/>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56"/>
            <p:cNvSpPr>
              <a:spLocks noEditPoints="1"/>
            </p:cNvSpPr>
            <p:nvPr/>
          </p:nvSpPr>
          <p:spPr bwMode="auto">
            <a:xfrm>
              <a:off x="4350" y="1270"/>
              <a:ext cx="20" cy="17"/>
            </a:xfrm>
            <a:custGeom>
              <a:avLst/>
              <a:gdLst>
                <a:gd name="T0" fmla="*/ 0 w 5"/>
                <a:gd name="T1" fmla="*/ 1 h 4"/>
                <a:gd name="T2" fmla="*/ 0 w 5"/>
                <a:gd name="T3" fmla="*/ 1 h 4"/>
                <a:gd name="T4" fmla="*/ 1 w 5"/>
                <a:gd name="T5" fmla="*/ 2 h 4"/>
                <a:gd name="T6" fmla="*/ 1 w 5"/>
                <a:gd name="T7" fmla="*/ 3 h 4"/>
                <a:gd name="T8" fmla="*/ 1 w 5"/>
                <a:gd name="T9" fmla="*/ 3 h 4"/>
                <a:gd name="T10" fmla="*/ 1 w 5"/>
                <a:gd name="T11" fmla="*/ 4 h 4"/>
                <a:gd name="T12" fmla="*/ 3 w 5"/>
                <a:gd name="T13" fmla="*/ 4 h 4"/>
                <a:gd name="T14" fmla="*/ 3 w 5"/>
                <a:gd name="T15" fmla="*/ 4 h 4"/>
                <a:gd name="T16" fmla="*/ 4 w 5"/>
                <a:gd name="T17" fmla="*/ 3 h 4"/>
                <a:gd name="T18" fmla="*/ 5 w 5"/>
                <a:gd name="T19" fmla="*/ 2 h 4"/>
                <a:gd name="T20" fmla="*/ 4 w 5"/>
                <a:gd name="T21" fmla="*/ 2 h 4"/>
                <a:gd name="T22" fmla="*/ 4 w 5"/>
                <a:gd name="T23" fmla="*/ 2 h 4"/>
                <a:gd name="T24" fmla="*/ 4 w 5"/>
                <a:gd name="T25" fmla="*/ 2 h 4"/>
                <a:gd name="T26" fmla="*/ 4 w 5"/>
                <a:gd name="T27" fmla="*/ 1 h 4"/>
                <a:gd name="T28" fmla="*/ 3 w 5"/>
                <a:gd name="T29" fmla="*/ 1 h 4"/>
                <a:gd name="T30" fmla="*/ 2 w 5"/>
                <a:gd name="T31" fmla="*/ 0 h 4"/>
                <a:gd name="T32" fmla="*/ 1 w 5"/>
                <a:gd name="T33" fmla="*/ 1 h 4"/>
                <a:gd name="T34" fmla="*/ 0 w 5"/>
                <a:gd name="T35" fmla="*/ 0 h 4"/>
                <a:gd name="T36" fmla="*/ 0 w 5"/>
                <a:gd name="T37" fmla="*/ 1 h 4"/>
                <a:gd name="T38" fmla="*/ 4 w 5"/>
                <a:gd name="T39" fmla="*/ 2 h 4"/>
                <a:gd name="T40" fmla="*/ 4 w 5"/>
                <a:gd name="T41" fmla="*/ 2 h 4"/>
                <a:gd name="T42" fmla="*/ 4 w 5"/>
                <a:gd name="T43" fmla="*/ 2 h 4"/>
                <a:gd name="T44" fmla="*/ 4 w 5"/>
                <a:gd name="T45" fmla="*/ 2 h 4"/>
                <a:gd name="T46" fmla="*/ 4 w 5"/>
                <a:gd name="T4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4">
                  <a:moveTo>
                    <a:pt x="0" y="1"/>
                  </a:moveTo>
                  <a:cubicBezTo>
                    <a:pt x="0" y="1"/>
                    <a:pt x="0" y="1"/>
                    <a:pt x="0" y="1"/>
                  </a:cubicBezTo>
                  <a:cubicBezTo>
                    <a:pt x="0" y="1"/>
                    <a:pt x="1" y="2"/>
                    <a:pt x="1" y="2"/>
                  </a:cubicBezTo>
                  <a:cubicBezTo>
                    <a:pt x="1" y="2"/>
                    <a:pt x="1" y="2"/>
                    <a:pt x="1" y="3"/>
                  </a:cubicBezTo>
                  <a:cubicBezTo>
                    <a:pt x="1" y="3"/>
                    <a:pt x="1" y="3"/>
                    <a:pt x="1" y="3"/>
                  </a:cubicBezTo>
                  <a:cubicBezTo>
                    <a:pt x="1" y="3"/>
                    <a:pt x="1" y="4"/>
                    <a:pt x="1" y="4"/>
                  </a:cubicBezTo>
                  <a:cubicBezTo>
                    <a:pt x="2" y="4"/>
                    <a:pt x="2" y="4"/>
                    <a:pt x="3" y="4"/>
                  </a:cubicBezTo>
                  <a:cubicBezTo>
                    <a:pt x="3" y="4"/>
                    <a:pt x="3" y="4"/>
                    <a:pt x="3" y="4"/>
                  </a:cubicBezTo>
                  <a:cubicBezTo>
                    <a:pt x="4" y="4"/>
                    <a:pt x="4" y="4"/>
                    <a:pt x="4" y="3"/>
                  </a:cubicBezTo>
                  <a:cubicBezTo>
                    <a:pt x="5" y="3"/>
                    <a:pt x="5" y="2"/>
                    <a:pt x="5" y="2"/>
                  </a:cubicBezTo>
                  <a:cubicBezTo>
                    <a:pt x="5" y="2"/>
                    <a:pt x="4" y="2"/>
                    <a:pt x="4" y="2"/>
                  </a:cubicBezTo>
                  <a:cubicBezTo>
                    <a:pt x="4" y="2"/>
                    <a:pt x="4" y="2"/>
                    <a:pt x="4" y="2"/>
                  </a:cubicBezTo>
                  <a:cubicBezTo>
                    <a:pt x="4" y="2"/>
                    <a:pt x="4" y="2"/>
                    <a:pt x="4" y="2"/>
                  </a:cubicBezTo>
                  <a:cubicBezTo>
                    <a:pt x="4" y="1"/>
                    <a:pt x="4" y="1"/>
                    <a:pt x="4" y="1"/>
                  </a:cubicBezTo>
                  <a:cubicBezTo>
                    <a:pt x="4" y="1"/>
                    <a:pt x="4" y="1"/>
                    <a:pt x="3" y="1"/>
                  </a:cubicBezTo>
                  <a:cubicBezTo>
                    <a:pt x="3" y="0"/>
                    <a:pt x="2" y="0"/>
                    <a:pt x="2" y="0"/>
                  </a:cubicBezTo>
                  <a:cubicBezTo>
                    <a:pt x="1" y="0"/>
                    <a:pt x="1" y="0"/>
                    <a:pt x="1" y="1"/>
                  </a:cubicBezTo>
                  <a:cubicBezTo>
                    <a:pt x="0" y="1"/>
                    <a:pt x="0" y="0"/>
                    <a:pt x="0" y="0"/>
                  </a:cubicBezTo>
                  <a:cubicBezTo>
                    <a:pt x="0" y="1"/>
                    <a:pt x="0" y="1"/>
                    <a:pt x="0" y="1"/>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57"/>
            <p:cNvSpPr>
              <a:spLocks/>
            </p:cNvSpPr>
            <p:nvPr/>
          </p:nvSpPr>
          <p:spPr bwMode="auto">
            <a:xfrm>
              <a:off x="3080" y="1266"/>
              <a:ext cx="4" cy="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Rectangle 258"/>
            <p:cNvSpPr>
              <a:spLocks noChangeArrowheads="1"/>
            </p:cNvSpPr>
            <p:nvPr/>
          </p:nvSpPr>
          <p:spPr bwMode="auto">
            <a:xfrm>
              <a:off x="3765" y="3594"/>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59"/>
            <p:cNvSpPr>
              <a:spLocks/>
            </p:cNvSpPr>
            <p:nvPr/>
          </p:nvSpPr>
          <p:spPr bwMode="auto">
            <a:xfrm>
              <a:off x="5165" y="2037"/>
              <a:ext cx="4" cy="8"/>
            </a:xfrm>
            <a:custGeom>
              <a:avLst/>
              <a:gdLst>
                <a:gd name="T0" fmla="*/ 0 w 1"/>
                <a:gd name="T1" fmla="*/ 0 h 2"/>
                <a:gd name="T2" fmla="*/ 0 w 1"/>
                <a:gd name="T3" fmla="*/ 1 h 2"/>
                <a:gd name="T4" fmla="*/ 0 w 1"/>
                <a:gd name="T5" fmla="*/ 1 h 2"/>
                <a:gd name="T6" fmla="*/ 0 w 1"/>
                <a:gd name="T7" fmla="*/ 1 h 2"/>
                <a:gd name="T8" fmla="*/ 0 w 1"/>
                <a:gd name="T9" fmla="*/ 1 h 2"/>
                <a:gd name="T10" fmla="*/ 0 w 1"/>
                <a:gd name="T11" fmla="*/ 1 h 2"/>
                <a:gd name="T12" fmla="*/ 0 w 1"/>
                <a:gd name="T13" fmla="*/ 2 h 2"/>
                <a:gd name="T14" fmla="*/ 1 w 1"/>
                <a:gd name="T15" fmla="*/ 1 h 2"/>
                <a:gd name="T16" fmla="*/ 0 w 1"/>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2">
                  <a:moveTo>
                    <a:pt x="0" y="0"/>
                  </a:moveTo>
                  <a:cubicBezTo>
                    <a:pt x="0" y="0"/>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2"/>
                  </a:cubicBezTo>
                  <a:cubicBezTo>
                    <a:pt x="0"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Rectangle 260"/>
            <p:cNvSpPr>
              <a:spLocks noChangeArrowheads="1"/>
            </p:cNvSpPr>
            <p:nvPr/>
          </p:nvSpPr>
          <p:spPr bwMode="auto">
            <a:xfrm>
              <a:off x="3737" y="360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61"/>
            <p:cNvSpPr>
              <a:spLocks/>
            </p:cNvSpPr>
            <p:nvPr/>
          </p:nvSpPr>
          <p:spPr bwMode="auto">
            <a:xfrm>
              <a:off x="3826" y="3606"/>
              <a:ext cx="4" cy="5"/>
            </a:xfrm>
            <a:custGeom>
              <a:avLst/>
              <a:gdLst>
                <a:gd name="T0" fmla="*/ 1 w 1"/>
                <a:gd name="T1" fmla="*/ 0 h 1"/>
                <a:gd name="T2" fmla="*/ 0 w 1"/>
                <a:gd name="T3" fmla="*/ 0 h 1"/>
                <a:gd name="T4" fmla="*/ 0 w 1"/>
                <a:gd name="T5" fmla="*/ 1 h 1"/>
                <a:gd name="T6" fmla="*/ 1 w 1"/>
                <a:gd name="T7" fmla="*/ 1 h 1"/>
                <a:gd name="T8" fmla="*/ 1 w 1"/>
                <a:gd name="T9" fmla="*/ 0 h 1"/>
                <a:gd name="T10" fmla="*/ 1 w 1"/>
                <a:gd name="T11" fmla="*/ 0 h 1"/>
                <a:gd name="T12" fmla="*/ 1 w 1"/>
                <a:gd name="T13" fmla="*/ 0 h 1"/>
                <a:gd name="T14" fmla="*/ 1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1" y="0"/>
                  </a:moveTo>
                  <a:cubicBezTo>
                    <a:pt x="0" y="0"/>
                    <a:pt x="0" y="0"/>
                    <a:pt x="0" y="0"/>
                  </a:cubicBezTo>
                  <a:cubicBezTo>
                    <a:pt x="0" y="0"/>
                    <a:pt x="0" y="1"/>
                    <a:pt x="0" y="1"/>
                  </a:cubicBezTo>
                  <a:cubicBezTo>
                    <a:pt x="0" y="1"/>
                    <a:pt x="1" y="1"/>
                    <a:pt x="1" y="1"/>
                  </a:cubicBezTo>
                  <a:cubicBezTo>
                    <a:pt x="1" y="1"/>
                    <a:pt x="1" y="1"/>
                    <a:pt x="1"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Oval 262"/>
            <p:cNvSpPr>
              <a:spLocks noChangeArrowheads="1"/>
            </p:cNvSpPr>
            <p:nvPr/>
          </p:nvSpPr>
          <p:spPr bwMode="auto">
            <a:xfrm>
              <a:off x="3769" y="3611"/>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Oval 263"/>
            <p:cNvSpPr>
              <a:spLocks noChangeArrowheads="1"/>
            </p:cNvSpPr>
            <p:nvPr/>
          </p:nvSpPr>
          <p:spPr bwMode="auto">
            <a:xfrm>
              <a:off x="3915" y="3611"/>
              <a:ext cx="1" cy="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64"/>
            <p:cNvSpPr>
              <a:spLocks/>
            </p:cNvSpPr>
            <p:nvPr/>
          </p:nvSpPr>
          <p:spPr bwMode="auto">
            <a:xfrm>
              <a:off x="3822" y="3615"/>
              <a:ext cx="8" cy="4"/>
            </a:xfrm>
            <a:custGeom>
              <a:avLst/>
              <a:gdLst>
                <a:gd name="T0" fmla="*/ 1 w 2"/>
                <a:gd name="T1" fmla="*/ 0 h 1"/>
                <a:gd name="T2" fmla="*/ 1 w 2"/>
                <a:gd name="T3" fmla="*/ 0 h 1"/>
                <a:gd name="T4" fmla="*/ 0 w 2"/>
                <a:gd name="T5" fmla="*/ 0 h 1"/>
                <a:gd name="T6" fmla="*/ 0 w 2"/>
                <a:gd name="T7" fmla="*/ 1 h 1"/>
                <a:gd name="T8" fmla="*/ 0 w 2"/>
                <a:gd name="T9" fmla="*/ 1 h 1"/>
                <a:gd name="T10" fmla="*/ 2 w 2"/>
                <a:gd name="T11" fmla="*/ 1 h 1"/>
                <a:gd name="T12" fmla="*/ 2 w 2"/>
                <a:gd name="T13" fmla="*/ 1 h 1"/>
                <a:gd name="T14" fmla="*/ 2 w 2"/>
                <a:gd name="T15" fmla="*/ 1 h 1"/>
                <a:gd name="T16" fmla="*/ 2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1" y="0"/>
                    <a:pt x="1" y="0"/>
                    <a:pt x="1" y="0"/>
                  </a:cubicBezTo>
                  <a:cubicBezTo>
                    <a:pt x="1" y="0"/>
                    <a:pt x="0" y="0"/>
                    <a:pt x="0" y="0"/>
                  </a:cubicBezTo>
                  <a:cubicBezTo>
                    <a:pt x="0" y="0"/>
                    <a:pt x="0" y="0"/>
                    <a:pt x="0" y="1"/>
                  </a:cubicBezTo>
                  <a:cubicBezTo>
                    <a:pt x="0" y="1"/>
                    <a:pt x="0" y="1"/>
                    <a:pt x="0" y="1"/>
                  </a:cubicBezTo>
                  <a:cubicBezTo>
                    <a:pt x="1" y="1"/>
                    <a:pt x="1" y="1"/>
                    <a:pt x="2" y="1"/>
                  </a:cubicBezTo>
                  <a:cubicBezTo>
                    <a:pt x="2" y="1"/>
                    <a:pt x="2" y="1"/>
                    <a:pt x="2" y="1"/>
                  </a:cubicBezTo>
                  <a:cubicBezTo>
                    <a:pt x="2" y="1"/>
                    <a:pt x="2" y="1"/>
                    <a:pt x="2" y="1"/>
                  </a:cubicBezTo>
                  <a:cubicBezTo>
                    <a:pt x="2" y="0"/>
                    <a:pt x="2" y="0"/>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Rectangle 265"/>
            <p:cNvSpPr>
              <a:spLocks noChangeArrowheads="1"/>
            </p:cNvSpPr>
            <p:nvPr/>
          </p:nvSpPr>
          <p:spPr bwMode="auto">
            <a:xfrm>
              <a:off x="4173" y="362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Rectangle 266"/>
            <p:cNvSpPr>
              <a:spLocks noChangeArrowheads="1"/>
            </p:cNvSpPr>
            <p:nvPr/>
          </p:nvSpPr>
          <p:spPr bwMode="auto">
            <a:xfrm>
              <a:off x="3798" y="3631"/>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67"/>
            <p:cNvSpPr>
              <a:spLocks/>
            </p:cNvSpPr>
            <p:nvPr/>
          </p:nvSpPr>
          <p:spPr bwMode="auto">
            <a:xfrm>
              <a:off x="2862" y="1646"/>
              <a:ext cx="36" cy="32"/>
            </a:xfrm>
            <a:custGeom>
              <a:avLst/>
              <a:gdLst>
                <a:gd name="T0" fmla="*/ 8 w 9"/>
                <a:gd name="T1" fmla="*/ 1 h 8"/>
                <a:gd name="T2" fmla="*/ 7 w 9"/>
                <a:gd name="T3" fmla="*/ 0 h 8"/>
                <a:gd name="T4" fmla="*/ 6 w 9"/>
                <a:gd name="T5" fmla="*/ 0 h 8"/>
                <a:gd name="T6" fmla="*/ 4 w 9"/>
                <a:gd name="T7" fmla="*/ 1 h 8"/>
                <a:gd name="T8" fmla="*/ 3 w 9"/>
                <a:gd name="T9" fmla="*/ 3 h 8"/>
                <a:gd name="T10" fmla="*/ 1 w 9"/>
                <a:gd name="T11" fmla="*/ 5 h 8"/>
                <a:gd name="T12" fmla="*/ 0 w 9"/>
                <a:gd name="T13" fmla="*/ 6 h 8"/>
                <a:gd name="T14" fmla="*/ 1 w 9"/>
                <a:gd name="T15" fmla="*/ 7 h 8"/>
                <a:gd name="T16" fmla="*/ 2 w 9"/>
                <a:gd name="T17" fmla="*/ 7 h 8"/>
                <a:gd name="T18" fmla="*/ 3 w 9"/>
                <a:gd name="T19" fmla="*/ 5 h 8"/>
                <a:gd name="T20" fmla="*/ 5 w 9"/>
                <a:gd name="T21" fmla="*/ 3 h 8"/>
                <a:gd name="T22" fmla="*/ 8 w 9"/>
                <a:gd name="T23" fmla="*/ 2 h 8"/>
                <a:gd name="T24" fmla="*/ 8 w 9"/>
                <a:gd name="T2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8" y="1"/>
                  </a:moveTo>
                  <a:cubicBezTo>
                    <a:pt x="8" y="1"/>
                    <a:pt x="8" y="0"/>
                    <a:pt x="7" y="0"/>
                  </a:cubicBezTo>
                  <a:cubicBezTo>
                    <a:pt x="7" y="0"/>
                    <a:pt x="6" y="0"/>
                    <a:pt x="6" y="0"/>
                  </a:cubicBezTo>
                  <a:cubicBezTo>
                    <a:pt x="5" y="1"/>
                    <a:pt x="5" y="1"/>
                    <a:pt x="4" y="1"/>
                  </a:cubicBezTo>
                  <a:cubicBezTo>
                    <a:pt x="3" y="2"/>
                    <a:pt x="4" y="3"/>
                    <a:pt x="3" y="3"/>
                  </a:cubicBezTo>
                  <a:cubicBezTo>
                    <a:pt x="3" y="4"/>
                    <a:pt x="2" y="4"/>
                    <a:pt x="1" y="5"/>
                  </a:cubicBezTo>
                  <a:cubicBezTo>
                    <a:pt x="1" y="5"/>
                    <a:pt x="1" y="6"/>
                    <a:pt x="0" y="6"/>
                  </a:cubicBezTo>
                  <a:cubicBezTo>
                    <a:pt x="0" y="6"/>
                    <a:pt x="0" y="7"/>
                    <a:pt x="1" y="7"/>
                  </a:cubicBezTo>
                  <a:cubicBezTo>
                    <a:pt x="1" y="8"/>
                    <a:pt x="1" y="8"/>
                    <a:pt x="2" y="7"/>
                  </a:cubicBezTo>
                  <a:cubicBezTo>
                    <a:pt x="2" y="6"/>
                    <a:pt x="3" y="6"/>
                    <a:pt x="3" y="5"/>
                  </a:cubicBezTo>
                  <a:cubicBezTo>
                    <a:pt x="4" y="5"/>
                    <a:pt x="5" y="4"/>
                    <a:pt x="5" y="3"/>
                  </a:cubicBezTo>
                  <a:cubicBezTo>
                    <a:pt x="6" y="3"/>
                    <a:pt x="7" y="2"/>
                    <a:pt x="8" y="2"/>
                  </a:cubicBezTo>
                  <a:cubicBezTo>
                    <a:pt x="9" y="1"/>
                    <a:pt x="9" y="1"/>
                    <a:pt x="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68"/>
            <p:cNvSpPr>
              <a:spLocks/>
            </p:cNvSpPr>
            <p:nvPr/>
          </p:nvSpPr>
          <p:spPr bwMode="auto">
            <a:xfrm>
              <a:off x="2817" y="1674"/>
              <a:ext cx="21" cy="20"/>
            </a:xfrm>
            <a:custGeom>
              <a:avLst/>
              <a:gdLst>
                <a:gd name="T0" fmla="*/ 5 w 5"/>
                <a:gd name="T1" fmla="*/ 0 h 5"/>
                <a:gd name="T2" fmla="*/ 4 w 5"/>
                <a:gd name="T3" fmla="*/ 0 h 5"/>
                <a:gd name="T4" fmla="*/ 4 w 5"/>
                <a:gd name="T5" fmla="*/ 1 h 5"/>
                <a:gd name="T6" fmla="*/ 2 w 5"/>
                <a:gd name="T7" fmla="*/ 3 h 5"/>
                <a:gd name="T8" fmla="*/ 2 w 5"/>
                <a:gd name="T9" fmla="*/ 3 h 5"/>
                <a:gd name="T10" fmla="*/ 0 w 5"/>
                <a:gd name="T11" fmla="*/ 4 h 5"/>
                <a:gd name="T12" fmla="*/ 5 w 5"/>
                <a:gd name="T13" fmla="*/ 1 h 5"/>
                <a:gd name="T14" fmla="*/ 5 w 5"/>
                <a:gd name="T15" fmla="*/ 1 h 5"/>
                <a:gd name="T16" fmla="*/ 5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5" y="0"/>
                  </a:moveTo>
                  <a:cubicBezTo>
                    <a:pt x="5" y="0"/>
                    <a:pt x="4" y="0"/>
                    <a:pt x="4" y="0"/>
                  </a:cubicBezTo>
                  <a:cubicBezTo>
                    <a:pt x="4" y="0"/>
                    <a:pt x="4" y="0"/>
                    <a:pt x="4" y="1"/>
                  </a:cubicBezTo>
                  <a:cubicBezTo>
                    <a:pt x="3" y="1"/>
                    <a:pt x="2" y="2"/>
                    <a:pt x="2" y="3"/>
                  </a:cubicBezTo>
                  <a:cubicBezTo>
                    <a:pt x="2" y="3"/>
                    <a:pt x="2" y="3"/>
                    <a:pt x="2" y="3"/>
                  </a:cubicBezTo>
                  <a:cubicBezTo>
                    <a:pt x="1" y="3"/>
                    <a:pt x="1" y="4"/>
                    <a:pt x="0" y="4"/>
                  </a:cubicBezTo>
                  <a:cubicBezTo>
                    <a:pt x="4" y="5"/>
                    <a:pt x="4" y="4"/>
                    <a:pt x="5" y="1"/>
                  </a:cubicBezTo>
                  <a:cubicBezTo>
                    <a:pt x="5" y="1"/>
                    <a:pt x="5" y="1"/>
                    <a:pt x="5" y="1"/>
                  </a:cubicBezTo>
                  <a:cubicBezTo>
                    <a:pt x="5" y="0"/>
                    <a:pt x="5"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69"/>
            <p:cNvSpPr>
              <a:spLocks noEditPoints="1"/>
            </p:cNvSpPr>
            <p:nvPr/>
          </p:nvSpPr>
          <p:spPr bwMode="auto">
            <a:xfrm>
              <a:off x="2842" y="1561"/>
              <a:ext cx="109" cy="109"/>
            </a:xfrm>
            <a:custGeom>
              <a:avLst/>
              <a:gdLst>
                <a:gd name="T0" fmla="*/ 4 w 27"/>
                <a:gd name="T1" fmla="*/ 21 h 27"/>
                <a:gd name="T2" fmla="*/ 1 w 27"/>
                <a:gd name="T3" fmla="*/ 23 h 27"/>
                <a:gd name="T4" fmla="*/ 1 w 27"/>
                <a:gd name="T5" fmla="*/ 24 h 27"/>
                <a:gd name="T6" fmla="*/ 2 w 27"/>
                <a:gd name="T7" fmla="*/ 25 h 27"/>
                <a:gd name="T8" fmla="*/ 3 w 27"/>
                <a:gd name="T9" fmla="*/ 26 h 27"/>
                <a:gd name="T10" fmla="*/ 3 w 27"/>
                <a:gd name="T11" fmla="*/ 25 h 27"/>
                <a:gd name="T12" fmla="*/ 3 w 27"/>
                <a:gd name="T13" fmla="*/ 24 h 27"/>
                <a:gd name="T14" fmla="*/ 6 w 27"/>
                <a:gd name="T15" fmla="*/ 22 h 27"/>
                <a:gd name="T16" fmla="*/ 10 w 27"/>
                <a:gd name="T17" fmla="*/ 20 h 27"/>
                <a:gd name="T18" fmla="*/ 13 w 27"/>
                <a:gd name="T19" fmla="*/ 18 h 27"/>
                <a:gd name="T20" fmla="*/ 14 w 27"/>
                <a:gd name="T21" fmla="*/ 16 h 27"/>
                <a:gd name="T22" fmla="*/ 15 w 27"/>
                <a:gd name="T23" fmla="*/ 16 h 27"/>
                <a:gd name="T24" fmla="*/ 16 w 27"/>
                <a:gd name="T25" fmla="*/ 16 h 27"/>
                <a:gd name="T26" fmla="*/ 19 w 27"/>
                <a:gd name="T27" fmla="*/ 16 h 27"/>
                <a:gd name="T28" fmla="*/ 22 w 27"/>
                <a:gd name="T29" fmla="*/ 14 h 27"/>
                <a:gd name="T30" fmla="*/ 25 w 27"/>
                <a:gd name="T31" fmla="*/ 13 h 27"/>
                <a:gd name="T32" fmla="*/ 24 w 27"/>
                <a:gd name="T33" fmla="*/ 11 h 27"/>
                <a:gd name="T34" fmla="*/ 22 w 27"/>
                <a:gd name="T35" fmla="*/ 11 h 27"/>
                <a:gd name="T36" fmla="*/ 21 w 27"/>
                <a:gd name="T37" fmla="*/ 12 h 27"/>
                <a:gd name="T38" fmla="*/ 19 w 27"/>
                <a:gd name="T39" fmla="*/ 13 h 27"/>
                <a:gd name="T40" fmla="*/ 18 w 27"/>
                <a:gd name="T41" fmla="*/ 11 h 27"/>
                <a:gd name="T42" fmla="*/ 19 w 27"/>
                <a:gd name="T43" fmla="*/ 10 h 27"/>
                <a:gd name="T44" fmla="*/ 20 w 27"/>
                <a:gd name="T45" fmla="*/ 10 h 27"/>
                <a:gd name="T46" fmla="*/ 21 w 27"/>
                <a:gd name="T47" fmla="*/ 9 h 27"/>
                <a:gd name="T48" fmla="*/ 23 w 27"/>
                <a:gd name="T49" fmla="*/ 8 h 27"/>
                <a:gd name="T50" fmla="*/ 22 w 27"/>
                <a:gd name="T51" fmla="*/ 7 h 27"/>
                <a:gd name="T52" fmla="*/ 21 w 27"/>
                <a:gd name="T53" fmla="*/ 7 h 27"/>
                <a:gd name="T54" fmla="*/ 24 w 27"/>
                <a:gd name="T55" fmla="*/ 4 h 27"/>
                <a:gd name="T56" fmla="*/ 25 w 27"/>
                <a:gd name="T57" fmla="*/ 4 h 27"/>
                <a:gd name="T58" fmla="*/ 27 w 27"/>
                <a:gd name="T59" fmla="*/ 2 h 27"/>
                <a:gd name="T60" fmla="*/ 27 w 27"/>
                <a:gd name="T61" fmla="*/ 1 h 27"/>
                <a:gd name="T62" fmla="*/ 27 w 27"/>
                <a:gd name="T63" fmla="*/ 1 h 27"/>
                <a:gd name="T64" fmla="*/ 25 w 27"/>
                <a:gd name="T65" fmla="*/ 2 h 27"/>
                <a:gd name="T66" fmla="*/ 23 w 27"/>
                <a:gd name="T67" fmla="*/ 3 h 27"/>
                <a:gd name="T68" fmla="*/ 20 w 27"/>
                <a:gd name="T69" fmla="*/ 5 h 27"/>
                <a:gd name="T70" fmla="*/ 19 w 27"/>
                <a:gd name="T71" fmla="*/ 7 h 27"/>
                <a:gd name="T72" fmla="*/ 16 w 27"/>
                <a:gd name="T73" fmla="*/ 9 h 27"/>
                <a:gd name="T74" fmla="*/ 16 w 27"/>
                <a:gd name="T75" fmla="*/ 10 h 27"/>
                <a:gd name="T76" fmla="*/ 15 w 27"/>
                <a:gd name="T77" fmla="*/ 10 h 27"/>
                <a:gd name="T78" fmla="*/ 15 w 27"/>
                <a:gd name="T79" fmla="*/ 11 h 27"/>
                <a:gd name="T80" fmla="*/ 13 w 27"/>
                <a:gd name="T81" fmla="*/ 12 h 27"/>
                <a:gd name="T82" fmla="*/ 12 w 27"/>
                <a:gd name="T83" fmla="*/ 13 h 27"/>
                <a:gd name="T84" fmla="*/ 11 w 27"/>
                <a:gd name="T85" fmla="*/ 14 h 27"/>
                <a:gd name="T86" fmla="*/ 10 w 27"/>
                <a:gd name="T87" fmla="*/ 15 h 27"/>
                <a:gd name="T88" fmla="*/ 9 w 27"/>
                <a:gd name="T89" fmla="*/ 15 h 27"/>
                <a:gd name="T90" fmla="*/ 8 w 27"/>
                <a:gd name="T91" fmla="*/ 17 h 27"/>
                <a:gd name="T92" fmla="*/ 8 w 27"/>
                <a:gd name="T93" fmla="*/ 17 h 27"/>
                <a:gd name="T94" fmla="*/ 6 w 27"/>
                <a:gd name="T95" fmla="*/ 19 h 27"/>
                <a:gd name="T96" fmla="*/ 5 w 27"/>
                <a:gd name="T97" fmla="*/ 20 h 27"/>
                <a:gd name="T98" fmla="*/ 8 w 27"/>
                <a:gd name="T99" fmla="*/ 19 h 27"/>
                <a:gd name="T100" fmla="*/ 8 w 27"/>
                <a:gd name="T101"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 h="27">
                  <a:moveTo>
                    <a:pt x="5" y="20"/>
                  </a:moveTo>
                  <a:cubicBezTo>
                    <a:pt x="5" y="20"/>
                    <a:pt x="4" y="21"/>
                    <a:pt x="4" y="21"/>
                  </a:cubicBezTo>
                  <a:cubicBezTo>
                    <a:pt x="3" y="21"/>
                    <a:pt x="3" y="22"/>
                    <a:pt x="3" y="22"/>
                  </a:cubicBezTo>
                  <a:cubicBezTo>
                    <a:pt x="2" y="22"/>
                    <a:pt x="2" y="23"/>
                    <a:pt x="1" y="23"/>
                  </a:cubicBezTo>
                  <a:cubicBezTo>
                    <a:pt x="1" y="23"/>
                    <a:pt x="1" y="24"/>
                    <a:pt x="1" y="24"/>
                  </a:cubicBezTo>
                  <a:cubicBezTo>
                    <a:pt x="0" y="24"/>
                    <a:pt x="0" y="24"/>
                    <a:pt x="1" y="24"/>
                  </a:cubicBezTo>
                  <a:cubicBezTo>
                    <a:pt x="1" y="25"/>
                    <a:pt x="2" y="25"/>
                    <a:pt x="2" y="25"/>
                  </a:cubicBezTo>
                  <a:cubicBezTo>
                    <a:pt x="2" y="25"/>
                    <a:pt x="2" y="25"/>
                    <a:pt x="2" y="25"/>
                  </a:cubicBezTo>
                  <a:cubicBezTo>
                    <a:pt x="1" y="26"/>
                    <a:pt x="1" y="26"/>
                    <a:pt x="1" y="27"/>
                  </a:cubicBezTo>
                  <a:cubicBezTo>
                    <a:pt x="2" y="27"/>
                    <a:pt x="3" y="27"/>
                    <a:pt x="3" y="26"/>
                  </a:cubicBezTo>
                  <a:cubicBezTo>
                    <a:pt x="3" y="26"/>
                    <a:pt x="3" y="26"/>
                    <a:pt x="3" y="25"/>
                  </a:cubicBezTo>
                  <a:cubicBezTo>
                    <a:pt x="3" y="25"/>
                    <a:pt x="3" y="25"/>
                    <a:pt x="3" y="25"/>
                  </a:cubicBezTo>
                  <a:cubicBezTo>
                    <a:pt x="3" y="25"/>
                    <a:pt x="3" y="25"/>
                    <a:pt x="3" y="25"/>
                  </a:cubicBezTo>
                  <a:cubicBezTo>
                    <a:pt x="3" y="25"/>
                    <a:pt x="3" y="24"/>
                    <a:pt x="3" y="24"/>
                  </a:cubicBezTo>
                  <a:cubicBezTo>
                    <a:pt x="4" y="24"/>
                    <a:pt x="4" y="24"/>
                    <a:pt x="4" y="23"/>
                  </a:cubicBezTo>
                  <a:cubicBezTo>
                    <a:pt x="5" y="23"/>
                    <a:pt x="6" y="23"/>
                    <a:pt x="6" y="22"/>
                  </a:cubicBezTo>
                  <a:cubicBezTo>
                    <a:pt x="6" y="21"/>
                    <a:pt x="6" y="21"/>
                    <a:pt x="7" y="21"/>
                  </a:cubicBezTo>
                  <a:cubicBezTo>
                    <a:pt x="8" y="21"/>
                    <a:pt x="9" y="21"/>
                    <a:pt x="10" y="20"/>
                  </a:cubicBezTo>
                  <a:cubicBezTo>
                    <a:pt x="11" y="19"/>
                    <a:pt x="12" y="19"/>
                    <a:pt x="12" y="18"/>
                  </a:cubicBezTo>
                  <a:cubicBezTo>
                    <a:pt x="12" y="18"/>
                    <a:pt x="13" y="18"/>
                    <a:pt x="13" y="18"/>
                  </a:cubicBezTo>
                  <a:cubicBezTo>
                    <a:pt x="14" y="18"/>
                    <a:pt x="14" y="17"/>
                    <a:pt x="14" y="16"/>
                  </a:cubicBezTo>
                  <a:cubicBezTo>
                    <a:pt x="14" y="16"/>
                    <a:pt x="14" y="16"/>
                    <a:pt x="14" y="16"/>
                  </a:cubicBezTo>
                  <a:cubicBezTo>
                    <a:pt x="15" y="16"/>
                    <a:pt x="15" y="16"/>
                    <a:pt x="15" y="16"/>
                  </a:cubicBezTo>
                  <a:cubicBezTo>
                    <a:pt x="15" y="16"/>
                    <a:pt x="15" y="16"/>
                    <a:pt x="15" y="16"/>
                  </a:cubicBezTo>
                  <a:cubicBezTo>
                    <a:pt x="16" y="16"/>
                    <a:pt x="16" y="16"/>
                    <a:pt x="16" y="16"/>
                  </a:cubicBezTo>
                  <a:cubicBezTo>
                    <a:pt x="16" y="16"/>
                    <a:pt x="16" y="16"/>
                    <a:pt x="16" y="16"/>
                  </a:cubicBezTo>
                  <a:cubicBezTo>
                    <a:pt x="16" y="16"/>
                    <a:pt x="17" y="16"/>
                    <a:pt x="18" y="16"/>
                  </a:cubicBezTo>
                  <a:cubicBezTo>
                    <a:pt x="18" y="16"/>
                    <a:pt x="19" y="16"/>
                    <a:pt x="19" y="16"/>
                  </a:cubicBezTo>
                  <a:cubicBezTo>
                    <a:pt x="19" y="15"/>
                    <a:pt x="20" y="15"/>
                    <a:pt x="21" y="15"/>
                  </a:cubicBezTo>
                  <a:cubicBezTo>
                    <a:pt x="22" y="15"/>
                    <a:pt x="22" y="14"/>
                    <a:pt x="22" y="14"/>
                  </a:cubicBezTo>
                  <a:cubicBezTo>
                    <a:pt x="22" y="13"/>
                    <a:pt x="23" y="13"/>
                    <a:pt x="23" y="13"/>
                  </a:cubicBezTo>
                  <a:cubicBezTo>
                    <a:pt x="24" y="13"/>
                    <a:pt x="24" y="13"/>
                    <a:pt x="25" y="13"/>
                  </a:cubicBezTo>
                  <a:cubicBezTo>
                    <a:pt x="25" y="12"/>
                    <a:pt x="25" y="12"/>
                    <a:pt x="25" y="12"/>
                  </a:cubicBezTo>
                  <a:cubicBezTo>
                    <a:pt x="26" y="11"/>
                    <a:pt x="25" y="11"/>
                    <a:pt x="24" y="11"/>
                  </a:cubicBezTo>
                  <a:cubicBezTo>
                    <a:pt x="24" y="11"/>
                    <a:pt x="24" y="11"/>
                    <a:pt x="23" y="11"/>
                  </a:cubicBezTo>
                  <a:cubicBezTo>
                    <a:pt x="23" y="11"/>
                    <a:pt x="23" y="11"/>
                    <a:pt x="22" y="11"/>
                  </a:cubicBezTo>
                  <a:cubicBezTo>
                    <a:pt x="22" y="12"/>
                    <a:pt x="21" y="12"/>
                    <a:pt x="21" y="12"/>
                  </a:cubicBezTo>
                  <a:cubicBezTo>
                    <a:pt x="21" y="12"/>
                    <a:pt x="21" y="12"/>
                    <a:pt x="21" y="12"/>
                  </a:cubicBezTo>
                  <a:cubicBezTo>
                    <a:pt x="20" y="11"/>
                    <a:pt x="20" y="11"/>
                    <a:pt x="20" y="12"/>
                  </a:cubicBezTo>
                  <a:cubicBezTo>
                    <a:pt x="19" y="12"/>
                    <a:pt x="19" y="12"/>
                    <a:pt x="19" y="13"/>
                  </a:cubicBezTo>
                  <a:cubicBezTo>
                    <a:pt x="19" y="13"/>
                    <a:pt x="18" y="13"/>
                    <a:pt x="18" y="13"/>
                  </a:cubicBezTo>
                  <a:cubicBezTo>
                    <a:pt x="18" y="13"/>
                    <a:pt x="18" y="12"/>
                    <a:pt x="18" y="11"/>
                  </a:cubicBezTo>
                  <a:cubicBezTo>
                    <a:pt x="18" y="11"/>
                    <a:pt x="18" y="11"/>
                    <a:pt x="18" y="11"/>
                  </a:cubicBezTo>
                  <a:cubicBezTo>
                    <a:pt x="19" y="11"/>
                    <a:pt x="19" y="10"/>
                    <a:pt x="19" y="10"/>
                  </a:cubicBezTo>
                  <a:cubicBezTo>
                    <a:pt x="19" y="10"/>
                    <a:pt x="19" y="10"/>
                    <a:pt x="19" y="10"/>
                  </a:cubicBezTo>
                  <a:cubicBezTo>
                    <a:pt x="19" y="10"/>
                    <a:pt x="20" y="10"/>
                    <a:pt x="20" y="10"/>
                  </a:cubicBezTo>
                  <a:cubicBezTo>
                    <a:pt x="21" y="10"/>
                    <a:pt x="21" y="9"/>
                    <a:pt x="21" y="9"/>
                  </a:cubicBezTo>
                  <a:cubicBezTo>
                    <a:pt x="21" y="9"/>
                    <a:pt x="21" y="9"/>
                    <a:pt x="21" y="9"/>
                  </a:cubicBezTo>
                  <a:cubicBezTo>
                    <a:pt x="21" y="9"/>
                    <a:pt x="22" y="9"/>
                    <a:pt x="22" y="9"/>
                  </a:cubicBezTo>
                  <a:cubicBezTo>
                    <a:pt x="22" y="8"/>
                    <a:pt x="22" y="8"/>
                    <a:pt x="23" y="8"/>
                  </a:cubicBezTo>
                  <a:cubicBezTo>
                    <a:pt x="23" y="8"/>
                    <a:pt x="23" y="8"/>
                    <a:pt x="23" y="7"/>
                  </a:cubicBezTo>
                  <a:cubicBezTo>
                    <a:pt x="23" y="7"/>
                    <a:pt x="22" y="7"/>
                    <a:pt x="22" y="7"/>
                  </a:cubicBezTo>
                  <a:cubicBezTo>
                    <a:pt x="22" y="7"/>
                    <a:pt x="22" y="8"/>
                    <a:pt x="22" y="8"/>
                  </a:cubicBezTo>
                  <a:cubicBezTo>
                    <a:pt x="21" y="8"/>
                    <a:pt x="21" y="7"/>
                    <a:pt x="21" y="7"/>
                  </a:cubicBezTo>
                  <a:cubicBezTo>
                    <a:pt x="22" y="6"/>
                    <a:pt x="22" y="6"/>
                    <a:pt x="22" y="5"/>
                  </a:cubicBezTo>
                  <a:cubicBezTo>
                    <a:pt x="23" y="5"/>
                    <a:pt x="24" y="4"/>
                    <a:pt x="24" y="4"/>
                  </a:cubicBezTo>
                  <a:cubicBezTo>
                    <a:pt x="25" y="4"/>
                    <a:pt x="25" y="4"/>
                    <a:pt x="25" y="4"/>
                  </a:cubicBezTo>
                  <a:cubicBezTo>
                    <a:pt x="25" y="4"/>
                    <a:pt x="25" y="4"/>
                    <a:pt x="25" y="4"/>
                  </a:cubicBezTo>
                  <a:cubicBezTo>
                    <a:pt x="26" y="4"/>
                    <a:pt x="26" y="3"/>
                    <a:pt x="26" y="3"/>
                  </a:cubicBezTo>
                  <a:cubicBezTo>
                    <a:pt x="27" y="3"/>
                    <a:pt x="27" y="2"/>
                    <a:pt x="27" y="2"/>
                  </a:cubicBezTo>
                  <a:cubicBezTo>
                    <a:pt x="27" y="2"/>
                    <a:pt x="27" y="2"/>
                    <a:pt x="27" y="2"/>
                  </a:cubicBezTo>
                  <a:cubicBezTo>
                    <a:pt x="27" y="1"/>
                    <a:pt x="27" y="1"/>
                    <a:pt x="27" y="1"/>
                  </a:cubicBezTo>
                  <a:cubicBezTo>
                    <a:pt x="27" y="1"/>
                    <a:pt x="27" y="1"/>
                    <a:pt x="27" y="1"/>
                  </a:cubicBezTo>
                  <a:cubicBezTo>
                    <a:pt x="27" y="1"/>
                    <a:pt x="27" y="1"/>
                    <a:pt x="27" y="1"/>
                  </a:cubicBezTo>
                  <a:cubicBezTo>
                    <a:pt x="26" y="0"/>
                    <a:pt x="26" y="0"/>
                    <a:pt x="25" y="1"/>
                  </a:cubicBezTo>
                  <a:cubicBezTo>
                    <a:pt x="25" y="1"/>
                    <a:pt x="25" y="2"/>
                    <a:pt x="25" y="2"/>
                  </a:cubicBezTo>
                  <a:cubicBezTo>
                    <a:pt x="24" y="2"/>
                    <a:pt x="23" y="2"/>
                    <a:pt x="23" y="3"/>
                  </a:cubicBezTo>
                  <a:cubicBezTo>
                    <a:pt x="23" y="3"/>
                    <a:pt x="23" y="3"/>
                    <a:pt x="23" y="3"/>
                  </a:cubicBezTo>
                  <a:cubicBezTo>
                    <a:pt x="23" y="3"/>
                    <a:pt x="23" y="3"/>
                    <a:pt x="22" y="4"/>
                  </a:cubicBezTo>
                  <a:cubicBezTo>
                    <a:pt x="21" y="4"/>
                    <a:pt x="21" y="5"/>
                    <a:pt x="20" y="5"/>
                  </a:cubicBezTo>
                  <a:cubicBezTo>
                    <a:pt x="20" y="6"/>
                    <a:pt x="20" y="6"/>
                    <a:pt x="20" y="6"/>
                  </a:cubicBezTo>
                  <a:cubicBezTo>
                    <a:pt x="19" y="7"/>
                    <a:pt x="19" y="7"/>
                    <a:pt x="19" y="7"/>
                  </a:cubicBezTo>
                  <a:cubicBezTo>
                    <a:pt x="18" y="7"/>
                    <a:pt x="18" y="7"/>
                    <a:pt x="18" y="7"/>
                  </a:cubicBezTo>
                  <a:cubicBezTo>
                    <a:pt x="17" y="7"/>
                    <a:pt x="16" y="8"/>
                    <a:pt x="16" y="9"/>
                  </a:cubicBezTo>
                  <a:cubicBezTo>
                    <a:pt x="16" y="9"/>
                    <a:pt x="16" y="9"/>
                    <a:pt x="16" y="9"/>
                  </a:cubicBezTo>
                  <a:cubicBezTo>
                    <a:pt x="16" y="10"/>
                    <a:pt x="16" y="10"/>
                    <a:pt x="16" y="10"/>
                  </a:cubicBezTo>
                  <a:cubicBezTo>
                    <a:pt x="16" y="10"/>
                    <a:pt x="16" y="10"/>
                    <a:pt x="16" y="10"/>
                  </a:cubicBezTo>
                  <a:cubicBezTo>
                    <a:pt x="15" y="10"/>
                    <a:pt x="15" y="10"/>
                    <a:pt x="15" y="10"/>
                  </a:cubicBezTo>
                  <a:cubicBezTo>
                    <a:pt x="15" y="10"/>
                    <a:pt x="15" y="10"/>
                    <a:pt x="15" y="11"/>
                  </a:cubicBezTo>
                  <a:cubicBezTo>
                    <a:pt x="15" y="11"/>
                    <a:pt x="15" y="11"/>
                    <a:pt x="15" y="11"/>
                  </a:cubicBezTo>
                  <a:cubicBezTo>
                    <a:pt x="14" y="11"/>
                    <a:pt x="14" y="11"/>
                    <a:pt x="14" y="11"/>
                  </a:cubicBezTo>
                  <a:cubicBezTo>
                    <a:pt x="14" y="11"/>
                    <a:pt x="13" y="11"/>
                    <a:pt x="13" y="12"/>
                  </a:cubicBezTo>
                  <a:cubicBezTo>
                    <a:pt x="13" y="12"/>
                    <a:pt x="13" y="12"/>
                    <a:pt x="13" y="12"/>
                  </a:cubicBezTo>
                  <a:cubicBezTo>
                    <a:pt x="13" y="12"/>
                    <a:pt x="13" y="12"/>
                    <a:pt x="12" y="13"/>
                  </a:cubicBezTo>
                  <a:cubicBezTo>
                    <a:pt x="12" y="13"/>
                    <a:pt x="12" y="13"/>
                    <a:pt x="12" y="14"/>
                  </a:cubicBezTo>
                  <a:cubicBezTo>
                    <a:pt x="11" y="14"/>
                    <a:pt x="11" y="14"/>
                    <a:pt x="11" y="14"/>
                  </a:cubicBezTo>
                  <a:cubicBezTo>
                    <a:pt x="11" y="14"/>
                    <a:pt x="11" y="15"/>
                    <a:pt x="10" y="15"/>
                  </a:cubicBezTo>
                  <a:cubicBezTo>
                    <a:pt x="10" y="15"/>
                    <a:pt x="10" y="15"/>
                    <a:pt x="10" y="15"/>
                  </a:cubicBezTo>
                  <a:cubicBezTo>
                    <a:pt x="9" y="15"/>
                    <a:pt x="9" y="15"/>
                    <a:pt x="9" y="15"/>
                  </a:cubicBezTo>
                  <a:cubicBezTo>
                    <a:pt x="9" y="15"/>
                    <a:pt x="9" y="15"/>
                    <a:pt x="9" y="15"/>
                  </a:cubicBezTo>
                  <a:cubicBezTo>
                    <a:pt x="9" y="16"/>
                    <a:pt x="9" y="16"/>
                    <a:pt x="8" y="17"/>
                  </a:cubicBezTo>
                  <a:cubicBezTo>
                    <a:pt x="8" y="17"/>
                    <a:pt x="8" y="17"/>
                    <a:pt x="8" y="17"/>
                  </a:cubicBezTo>
                  <a:cubicBezTo>
                    <a:pt x="8" y="17"/>
                    <a:pt x="8" y="17"/>
                    <a:pt x="8" y="17"/>
                  </a:cubicBezTo>
                  <a:cubicBezTo>
                    <a:pt x="8" y="17"/>
                    <a:pt x="8" y="17"/>
                    <a:pt x="8" y="17"/>
                  </a:cubicBezTo>
                  <a:cubicBezTo>
                    <a:pt x="8" y="17"/>
                    <a:pt x="8" y="17"/>
                    <a:pt x="8" y="17"/>
                  </a:cubicBezTo>
                  <a:cubicBezTo>
                    <a:pt x="7" y="18"/>
                    <a:pt x="6" y="18"/>
                    <a:pt x="6" y="19"/>
                  </a:cubicBezTo>
                  <a:cubicBezTo>
                    <a:pt x="6" y="19"/>
                    <a:pt x="6" y="19"/>
                    <a:pt x="6" y="19"/>
                  </a:cubicBezTo>
                  <a:cubicBezTo>
                    <a:pt x="5" y="19"/>
                    <a:pt x="5" y="20"/>
                    <a:pt x="5" y="20"/>
                  </a:cubicBezTo>
                  <a:close/>
                  <a:moveTo>
                    <a:pt x="8" y="18"/>
                  </a:moveTo>
                  <a:cubicBezTo>
                    <a:pt x="8" y="19"/>
                    <a:pt x="8" y="19"/>
                    <a:pt x="8" y="19"/>
                  </a:cubicBezTo>
                  <a:cubicBezTo>
                    <a:pt x="8" y="19"/>
                    <a:pt x="8" y="19"/>
                    <a:pt x="8" y="19"/>
                  </a:cubicBezTo>
                  <a:cubicBezTo>
                    <a:pt x="8" y="19"/>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270"/>
            <p:cNvSpPr>
              <a:spLocks noChangeArrowheads="1"/>
            </p:cNvSpPr>
            <p:nvPr/>
          </p:nvSpPr>
          <p:spPr bwMode="auto">
            <a:xfrm>
              <a:off x="2749" y="1795"/>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71"/>
            <p:cNvSpPr>
              <a:spLocks/>
            </p:cNvSpPr>
            <p:nvPr/>
          </p:nvSpPr>
          <p:spPr bwMode="auto">
            <a:xfrm>
              <a:off x="2741" y="1747"/>
              <a:ext cx="56" cy="48"/>
            </a:xfrm>
            <a:custGeom>
              <a:avLst/>
              <a:gdLst>
                <a:gd name="T0" fmla="*/ 4 w 14"/>
                <a:gd name="T1" fmla="*/ 11 h 12"/>
                <a:gd name="T2" fmla="*/ 5 w 14"/>
                <a:gd name="T3" fmla="*/ 9 h 12"/>
                <a:gd name="T4" fmla="*/ 7 w 14"/>
                <a:gd name="T5" fmla="*/ 7 h 12"/>
                <a:gd name="T6" fmla="*/ 8 w 14"/>
                <a:gd name="T7" fmla="*/ 6 h 12"/>
                <a:gd name="T8" fmla="*/ 9 w 14"/>
                <a:gd name="T9" fmla="*/ 5 h 12"/>
                <a:gd name="T10" fmla="*/ 10 w 14"/>
                <a:gd name="T11" fmla="*/ 4 h 12"/>
                <a:gd name="T12" fmla="*/ 14 w 14"/>
                <a:gd name="T13" fmla="*/ 2 h 12"/>
                <a:gd name="T14" fmla="*/ 14 w 14"/>
                <a:gd name="T15" fmla="*/ 0 h 12"/>
                <a:gd name="T16" fmla="*/ 12 w 14"/>
                <a:gd name="T17" fmla="*/ 0 h 12"/>
                <a:gd name="T18" fmla="*/ 9 w 14"/>
                <a:gd name="T19" fmla="*/ 3 h 12"/>
                <a:gd name="T20" fmla="*/ 8 w 14"/>
                <a:gd name="T21" fmla="*/ 4 h 12"/>
                <a:gd name="T22" fmla="*/ 7 w 14"/>
                <a:gd name="T23" fmla="*/ 3 h 12"/>
                <a:gd name="T24" fmla="*/ 7 w 14"/>
                <a:gd name="T25" fmla="*/ 3 h 12"/>
                <a:gd name="T26" fmla="*/ 7 w 14"/>
                <a:gd name="T27" fmla="*/ 2 h 12"/>
                <a:gd name="T28" fmla="*/ 5 w 14"/>
                <a:gd name="T29" fmla="*/ 2 h 12"/>
                <a:gd name="T30" fmla="*/ 5 w 14"/>
                <a:gd name="T31" fmla="*/ 5 h 12"/>
                <a:gd name="T32" fmla="*/ 4 w 14"/>
                <a:gd name="T33" fmla="*/ 6 h 12"/>
                <a:gd name="T34" fmla="*/ 3 w 14"/>
                <a:gd name="T35" fmla="*/ 7 h 12"/>
                <a:gd name="T36" fmla="*/ 3 w 14"/>
                <a:gd name="T37" fmla="*/ 8 h 12"/>
                <a:gd name="T38" fmla="*/ 1 w 14"/>
                <a:gd name="T39" fmla="*/ 9 h 12"/>
                <a:gd name="T40" fmla="*/ 1 w 14"/>
                <a:gd name="T41" fmla="*/ 11 h 12"/>
                <a:gd name="T42" fmla="*/ 2 w 14"/>
                <a:gd name="T43" fmla="*/ 12 h 12"/>
                <a:gd name="T44" fmla="*/ 3 w 14"/>
                <a:gd name="T45" fmla="*/ 12 h 12"/>
                <a:gd name="T46" fmla="*/ 4 w 14"/>
                <a:gd name="T4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2">
                  <a:moveTo>
                    <a:pt x="4" y="11"/>
                  </a:moveTo>
                  <a:cubicBezTo>
                    <a:pt x="5" y="11"/>
                    <a:pt x="4" y="9"/>
                    <a:pt x="5" y="9"/>
                  </a:cubicBezTo>
                  <a:cubicBezTo>
                    <a:pt x="6" y="8"/>
                    <a:pt x="6" y="7"/>
                    <a:pt x="7" y="7"/>
                  </a:cubicBezTo>
                  <a:cubicBezTo>
                    <a:pt x="8" y="7"/>
                    <a:pt x="9" y="7"/>
                    <a:pt x="8" y="6"/>
                  </a:cubicBezTo>
                  <a:cubicBezTo>
                    <a:pt x="8" y="5"/>
                    <a:pt x="9" y="5"/>
                    <a:pt x="9" y="5"/>
                  </a:cubicBezTo>
                  <a:cubicBezTo>
                    <a:pt x="10" y="5"/>
                    <a:pt x="10" y="5"/>
                    <a:pt x="10" y="4"/>
                  </a:cubicBezTo>
                  <a:cubicBezTo>
                    <a:pt x="11" y="3"/>
                    <a:pt x="13" y="3"/>
                    <a:pt x="14" y="2"/>
                  </a:cubicBezTo>
                  <a:cubicBezTo>
                    <a:pt x="14" y="2"/>
                    <a:pt x="14" y="0"/>
                    <a:pt x="14" y="0"/>
                  </a:cubicBezTo>
                  <a:cubicBezTo>
                    <a:pt x="13" y="0"/>
                    <a:pt x="12" y="0"/>
                    <a:pt x="12" y="0"/>
                  </a:cubicBezTo>
                  <a:cubicBezTo>
                    <a:pt x="11" y="1"/>
                    <a:pt x="9" y="2"/>
                    <a:pt x="9" y="3"/>
                  </a:cubicBezTo>
                  <a:cubicBezTo>
                    <a:pt x="8" y="3"/>
                    <a:pt x="8" y="4"/>
                    <a:pt x="8" y="4"/>
                  </a:cubicBezTo>
                  <a:cubicBezTo>
                    <a:pt x="8" y="4"/>
                    <a:pt x="8" y="3"/>
                    <a:pt x="7" y="3"/>
                  </a:cubicBezTo>
                  <a:cubicBezTo>
                    <a:pt x="7" y="3"/>
                    <a:pt x="7" y="3"/>
                    <a:pt x="7" y="3"/>
                  </a:cubicBezTo>
                  <a:cubicBezTo>
                    <a:pt x="7" y="3"/>
                    <a:pt x="7" y="2"/>
                    <a:pt x="7" y="2"/>
                  </a:cubicBezTo>
                  <a:cubicBezTo>
                    <a:pt x="6" y="2"/>
                    <a:pt x="6" y="2"/>
                    <a:pt x="5" y="2"/>
                  </a:cubicBezTo>
                  <a:cubicBezTo>
                    <a:pt x="5" y="3"/>
                    <a:pt x="5" y="4"/>
                    <a:pt x="5" y="5"/>
                  </a:cubicBezTo>
                  <a:cubicBezTo>
                    <a:pt x="4" y="5"/>
                    <a:pt x="4" y="5"/>
                    <a:pt x="4" y="6"/>
                  </a:cubicBezTo>
                  <a:cubicBezTo>
                    <a:pt x="3" y="6"/>
                    <a:pt x="3" y="7"/>
                    <a:pt x="3" y="7"/>
                  </a:cubicBezTo>
                  <a:cubicBezTo>
                    <a:pt x="4" y="7"/>
                    <a:pt x="3" y="8"/>
                    <a:pt x="3" y="8"/>
                  </a:cubicBezTo>
                  <a:cubicBezTo>
                    <a:pt x="3" y="8"/>
                    <a:pt x="2" y="8"/>
                    <a:pt x="1" y="9"/>
                  </a:cubicBezTo>
                  <a:cubicBezTo>
                    <a:pt x="0" y="10"/>
                    <a:pt x="0" y="10"/>
                    <a:pt x="1" y="11"/>
                  </a:cubicBezTo>
                  <a:cubicBezTo>
                    <a:pt x="2" y="11"/>
                    <a:pt x="2" y="11"/>
                    <a:pt x="2" y="12"/>
                  </a:cubicBezTo>
                  <a:cubicBezTo>
                    <a:pt x="2" y="12"/>
                    <a:pt x="2" y="12"/>
                    <a:pt x="3" y="12"/>
                  </a:cubicBezTo>
                  <a:cubicBezTo>
                    <a:pt x="3" y="12"/>
                    <a:pt x="4" y="12"/>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72"/>
            <p:cNvSpPr>
              <a:spLocks/>
            </p:cNvSpPr>
            <p:nvPr/>
          </p:nvSpPr>
          <p:spPr bwMode="auto">
            <a:xfrm>
              <a:off x="2749" y="1738"/>
              <a:ext cx="12" cy="9"/>
            </a:xfrm>
            <a:custGeom>
              <a:avLst/>
              <a:gdLst>
                <a:gd name="T0" fmla="*/ 3 w 3"/>
                <a:gd name="T1" fmla="*/ 1 h 2"/>
                <a:gd name="T2" fmla="*/ 2 w 3"/>
                <a:gd name="T3" fmla="*/ 0 h 2"/>
                <a:gd name="T4" fmla="*/ 2 w 3"/>
                <a:gd name="T5" fmla="*/ 0 h 2"/>
                <a:gd name="T6" fmla="*/ 1 w 3"/>
                <a:gd name="T7" fmla="*/ 0 h 2"/>
                <a:gd name="T8" fmla="*/ 0 w 3"/>
                <a:gd name="T9" fmla="*/ 1 h 2"/>
                <a:gd name="T10" fmla="*/ 1 w 3"/>
                <a:gd name="T11" fmla="*/ 2 h 2"/>
                <a:gd name="T12" fmla="*/ 3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3" y="1"/>
                  </a:moveTo>
                  <a:cubicBezTo>
                    <a:pt x="3" y="0"/>
                    <a:pt x="2" y="0"/>
                    <a:pt x="2" y="0"/>
                  </a:cubicBezTo>
                  <a:cubicBezTo>
                    <a:pt x="2" y="0"/>
                    <a:pt x="2" y="0"/>
                    <a:pt x="2" y="0"/>
                  </a:cubicBezTo>
                  <a:cubicBezTo>
                    <a:pt x="1" y="0"/>
                    <a:pt x="1" y="0"/>
                    <a:pt x="1" y="0"/>
                  </a:cubicBezTo>
                  <a:cubicBezTo>
                    <a:pt x="0" y="0"/>
                    <a:pt x="0" y="0"/>
                    <a:pt x="0" y="1"/>
                  </a:cubicBezTo>
                  <a:cubicBezTo>
                    <a:pt x="0" y="1"/>
                    <a:pt x="0" y="2"/>
                    <a:pt x="1" y="2"/>
                  </a:cubicBezTo>
                  <a:cubicBezTo>
                    <a:pt x="1" y="2"/>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73"/>
            <p:cNvSpPr>
              <a:spLocks/>
            </p:cNvSpPr>
            <p:nvPr/>
          </p:nvSpPr>
          <p:spPr bwMode="auto">
            <a:xfrm>
              <a:off x="2914" y="1630"/>
              <a:ext cx="20" cy="24"/>
            </a:xfrm>
            <a:custGeom>
              <a:avLst/>
              <a:gdLst>
                <a:gd name="T0" fmla="*/ 4 w 5"/>
                <a:gd name="T1" fmla="*/ 1 h 6"/>
                <a:gd name="T2" fmla="*/ 3 w 5"/>
                <a:gd name="T3" fmla="*/ 3 h 6"/>
                <a:gd name="T4" fmla="*/ 2 w 5"/>
                <a:gd name="T5" fmla="*/ 3 h 6"/>
                <a:gd name="T6" fmla="*/ 1 w 5"/>
                <a:gd name="T7" fmla="*/ 4 h 6"/>
                <a:gd name="T8" fmla="*/ 0 w 5"/>
                <a:gd name="T9" fmla="*/ 6 h 6"/>
                <a:gd name="T10" fmla="*/ 1 w 5"/>
                <a:gd name="T11" fmla="*/ 6 h 6"/>
                <a:gd name="T12" fmla="*/ 2 w 5"/>
                <a:gd name="T13" fmla="*/ 4 h 6"/>
                <a:gd name="T14" fmla="*/ 4 w 5"/>
                <a:gd name="T15" fmla="*/ 3 h 6"/>
                <a:gd name="T16" fmla="*/ 5 w 5"/>
                <a:gd name="T17" fmla="*/ 2 h 6"/>
                <a:gd name="T18" fmla="*/ 5 w 5"/>
                <a:gd name="T19" fmla="*/ 1 h 6"/>
                <a:gd name="T20" fmla="*/ 5 w 5"/>
                <a:gd name="T21" fmla="*/ 1 h 6"/>
                <a:gd name="T22" fmla="*/ 4 w 5"/>
                <a:gd name="T23"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6">
                  <a:moveTo>
                    <a:pt x="4" y="1"/>
                  </a:moveTo>
                  <a:cubicBezTo>
                    <a:pt x="4" y="1"/>
                    <a:pt x="3" y="2"/>
                    <a:pt x="3" y="3"/>
                  </a:cubicBezTo>
                  <a:cubicBezTo>
                    <a:pt x="2" y="3"/>
                    <a:pt x="2" y="3"/>
                    <a:pt x="2" y="3"/>
                  </a:cubicBezTo>
                  <a:cubicBezTo>
                    <a:pt x="2" y="4"/>
                    <a:pt x="1" y="4"/>
                    <a:pt x="1" y="4"/>
                  </a:cubicBezTo>
                  <a:cubicBezTo>
                    <a:pt x="0" y="5"/>
                    <a:pt x="0" y="5"/>
                    <a:pt x="0" y="6"/>
                  </a:cubicBezTo>
                  <a:cubicBezTo>
                    <a:pt x="0" y="6"/>
                    <a:pt x="0" y="6"/>
                    <a:pt x="1" y="6"/>
                  </a:cubicBezTo>
                  <a:cubicBezTo>
                    <a:pt x="2" y="6"/>
                    <a:pt x="2" y="5"/>
                    <a:pt x="2" y="4"/>
                  </a:cubicBezTo>
                  <a:cubicBezTo>
                    <a:pt x="3" y="4"/>
                    <a:pt x="4" y="4"/>
                    <a:pt x="4" y="3"/>
                  </a:cubicBezTo>
                  <a:cubicBezTo>
                    <a:pt x="4" y="3"/>
                    <a:pt x="5" y="2"/>
                    <a:pt x="5" y="2"/>
                  </a:cubicBezTo>
                  <a:cubicBezTo>
                    <a:pt x="5" y="2"/>
                    <a:pt x="5" y="1"/>
                    <a:pt x="5" y="1"/>
                  </a:cubicBezTo>
                  <a:cubicBezTo>
                    <a:pt x="5" y="1"/>
                    <a:pt x="5" y="1"/>
                    <a:pt x="5" y="1"/>
                  </a:cubicBezTo>
                  <a:cubicBezTo>
                    <a:pt x="5" y="0"/>
                    <a:pt x="5"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74"/>
            <p:cNvSpPr>
              <a:spLocks/>
            </p:cNvSpPr>
            <p:nvPr/>
          </p:nvSpPr>
          <p:spPr bwMode="auto">
            <a:xfrm>
              <a:off x="2664" y="1795"/>
              <a:ext cx="89" cy="153"/>
            </a:xfrm>
            <a:custGeom>
              <a:avLst/>
              <a:gdLst>
                <a:gd name="T0" fmla="*/ 0 w 22"/>
                <a:gd name="T1" fmla="*/ 34 h 38"/>
                <a:gd name="T2" fmla="*/ 2 w 22"/>
                <a:gd name="T3" fmla="*/ 35 h 38"/>
                <a:gd name="T4" fmla="*/ 2 w 22"/>
                <a:gd name="T5" fmla="*/ 37 h 38"/>
                <a:gd name="T6" fmla="*/ 0 w 22"/>
                <a:gd name="T7" fmla="*/ 38 h 38"/>
                <a:gd name="T8" fmla="*/ 1 w 22"/>
                <a:gd name="T9" fmla="*/ 38 h 38"/>
                <a:gd name="T10" fmla="*/ 3 w 22"/>
                <a:gd name="T11" fmla="*/ 36 h 38"/>
                <a:gd name="T12" fmla="*/ 4 w 22"/>
                <a:gd name="T13" fmla="*/ 35 h 38"/>
                <a:gd name="T14" fmla="*/ 7 w 22"/>
                <a:gd name="T15" fmla="*/ 31 h 38"/>
                <a:gd name="T16" fmla="*/ 6 w 22"/>
                <a:gd name="T17" fmla="*/ 29 h 38"/>
                <a:gd name="T18" fmla="*/ 9 w 22"/>
                <a:gd name="T19" fmla="*/ 26 h 38"/>
                <a:gd name="T20" fmla="*/ 9 w 22"/>
                <a:gd name="T21" fmla="*/ 24 h 38"/>
                <a:gd name="T22" fmla="*/ 12 w 22"/>
                <a:gd name="T23" fmla="*/ 21 h 38"/>
                <a:gd name="T24" fmla="*/ 15 w 22"/>
                <a:gd name="T25" fmla="*/ 18 h 38"/>
                <a:gd name="T26" fmla="*/ 15 w 22"/>
                <a:gd name="T27" fmla="*/ 20 h 38"/>
                <a:gd name="T28" fmla="*/ 14 w 22"/>
                <a:gd name="T29" fmla="*/ 21 h 38"/>
                <a:gd name="T30" fmla="*/ 15 w 22"/>
                <a:gd name="T31" fmla="*/ 21 h 38"/>
                <a:gd name="T32" fmla="*/ 15 w 22"/>
                <a:gd name="T33" fmla="*/ 16 h 38"/>
                <a:gd name="T34" fmla="*/ 17 w 22"/>
                <a:gd name="T35" fmla="*/ 12 h 38"/>
                <a:gd name="T36" fmla="*/ 19 w 22"/>
                <a:gd name="T37" fmla="*/ 7 h 38"/>
                <a:gd name="T38" fmla="*/ 22 w 22"/>
                <a:gd name="T39" fmla="*/ 3 h 38"/>
                <a:gd name="T40" fmla="*/ 21 w 22"/>
                <a:gd name="T41" fmla="*/ 0 h 38"/>
                <a:gd name="T42" fmla="*/ 19 w 22"/>
                <a:gd name="T43" fmla="*/ 1 h 38"/>
                <a:gd name="T44" fmla="*/ 16 w 22"/>
                <a:gd name="T45" fmla="*/ 5 h 38"/>
                <a:gd name="T46" fmla="*/ 13 w 22"/>
                <a:gd name="T47" fmla="*/ 9 h 38"/>
                <a:gd name="T48" fmla="*/ 11 w 22"/>
                <a:gd name="T49" fmla="*/ 12 h 38"/>
                <a:gd name="T50" fmla="*/ 11 w 22"/>
                <a:gd name="T51" fmla="*/ 15 h 38"/>
                <a:gd name="T52" fmla="*/ 10 w 22"/>
                <a:gd name="T53" fmla="*/ 17 h 38"/>
                <a:gd name="T54" fmla="*/ 9 w 22"/>
                <a:gd name="T55" fmla="*/ 20 h 38"/>
                <a:gd name="T56" fmla="*/ 5 w 22"/>
                <a:gd name="T57" fmla="*/ 21 h 38"/>
                <a:gd name="T58" fmla="*/ 5 w 22"/>
                <a:gd name="T59" fmla="*/ 22 h 38"/>
                <a:gd name="T60" fmla="*/ 5 w 22"/>
                <a:gd name="T61" fmla="*/ 24 h 38"/>
                <a:gd name="T62" fmla="*/ 5 w 22"/>
                <a:gd name="T63" fmla="*/ 27 h 38"/>
                <a:gd name="T64" fmla="*/ 4 w 22"/>
                <a:gd name="T65" fmla="*/ 29 h 38"/>
                <a:gd name="T66" fmla="*/ 4 w 22"/>
                <a:gd name="T67" fmla="*/ 30 h 38"/>
                <a:gd name="T68" fmla="*/ 0 w 22"/>
                <a:gd name="T6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8">
                  <a:moveTo>
                    <a:pt x="0" y="34"/>
                  </a:moveTo>
                  <a:cubicBezTo>
                    <a:pt x="0" y="34"/>
                    <a:pt x="0" y="34"/>
                    <a:pt x="0" y="34"/>
                  </a:cubicBezTo>
                  <a:cubicBezTo>
                    <a:pt x="0" y="35"/>
                    <a:pt x="0" y="35"/>
                    <a:pt x="1" y="35"/>
                  </a:cubicBezTo>
                  <a:cubicBezTo>
                    <a:pt x="1" y="35"/>
                    <a:pt x="1" y="35"/>
                    <a:pt x="2" y="35"/>
                  </a:cubicBezTo>
                  <a:cubicBezTo>
                    <a:pt x="2" y="35"/>
                    <a:pt x="2" y="35"/>
                    <a:pt x="2" y="35"/>
                  </a:cubicBezTo>
                  <a:cubicBezTo>
                    <a:pt x="2" y="36"/>
                    <a:pt x="2" y="36"/>
                    <a:pt x="2" y="37"/>
                  </a:cubicBezTo>
                  <a:cubicBezTo>
                    <a:pt x="2" y="37"/>
                    <a:pt x="1" y="37"/>
                    <a:pt x="1" y="37"/>
                  </a:cubicBezTo>
                  <a:cubicBezTo>
                    <a:pt x="1" y="37"/>
                    <a:pt x="0" y="37"/>
                    <a:pt x="0" y="38"/>
                  </a:cubicBezTo>
                  <a:cubicBezTo>
                    <a:pt x="0" y="38"/>
                    <a:pt x="0" y="38"/>
                    <a:pt x="1" y="38"/>
                  </a:cubicBezTo>
                  <a:cubicBezTo>
                    <a:pt x="1" y="38"/>
                    <a:pt x="1" y="38"/>
                    <a:pt x="1" y="38"/>
                  </a:cubicBezTo>
                  <a:cubicBezTo>
                    <a:pt x="2" y="38"/>
                    <a:pt x="2" y="38"/>
                    <a:pt x="2" y="38"/>
                  </a:cubicBezTo>
                  <a:cubicBezTo>
                    <a:pt x="2" y="37"/>
                    <a:pt x="3" y="37"/>
                    <a:pt x="3" y="36"/>
                  </a:cubicBezTo>
                  <a:cubicBezTo>
                    <a:pt x="3" y="36"/>
                    <a:pt x="3" y="36"/>
                    <a:pt x="3" y="36"/>
                  </a:cubicBezTo>
                  <a:cubicBezTo>
                    <a:pt x="4" y="36"/>
                    <a:pt x="4" y="36"/>
                    <a:pt x="4" y="35"/>
                  </a:cubicBezTo>
                  <a:cubicBezTo>
                    <a:pt x="4" y="34"/>
                    <a:pt x="5" y="33"/>
                    <a:pt x="6" y="32"/>
                  </a:cubicBezTo>
                  <a:cubicBezTo>
                    <a:pt x="7" y="32"/>
                    <a:pt x="7" y="32"/>
                    <a:pt x="7" y="31"/>
                  </a:cubicBezTo>
                  <a:cubicBezTo>
                    <a:pt x="7" y="31"/>
                    <a:pt x="7" y="30"/>
                    <a:pt x="7" y="30"/>
                  </a:cubicBezTo>
                  <a:cubicBezTo>
                    <a:pt x="6" y="30"/>
                    <a:pt x="6" y="29"/>
                    <a:pt x="6" y="29"/>
                  </a:cubicBezTo>
                  <a:cubicBezTo>
                    <a:pt x="7" y="29"/>
                    <a:pt x="8" y="28"/>
                    <a:pt x="9" y="27"/>
                  </a:cubicBezTo>
                  <a:cubicBezTo>
                    <a:pt x="9" y="27"/>
                    <a:pt x="9" y="27"/>
                    <a:pt x="9" y="26"/>
                  </a:cubicBezTo>
                  <a:cubicBezTo>
                    <a:pt x="9" y="26"/>
                    <a:pt x="9" y="26"/>
                    <a:pt x="9" y="25"/>
                  </a:cubicBezTo>
                  <a:cubicBezTo>
                    <a:pt x="8" y="25"/>
                    <a:pt x="8" y="24"/>
                    <a:pt x="9" y="24"/>
                  </a:cubicBezTo>
                  <a:cubicBezTo>
                    <a:pt x="9" y="24"/>
                    <a:pt x="10" y="23"/>
                    <a:pt x="11" y="22"/>
                  </a:cubicBezTo>
                  <a:cubicBezTo>
                    <a:pt x="11" y="22"/>
                    <a:pt x="12" y="22"/>
                    <a:pt x="12" y="21"/>
                  </a:cubicBezTo>
                  <a:cubicBezTo>
                    <a:pt x="12" y="20"/>
                    <a:pt x="13" y="19"/>
                    <a:pt x="14" y="18"/>
                  </a:cubicBezTo>
                  <a:cubicBezTo>
                    <a:pt x="15" y="18"/>
                    <a:pt x="15" y="18"/>
                    <a:pt x="15" y="18"/>
                  </a:cubicBezTo>
                  <a:cubicBezTo>
                    <a:pt x="16" y="18"/>
                    <a:pt x="16" y="18"/>
                    <a:pt x="15" y="19"/>
                  </a:cubicBezTo>
                  <a:cubicBezTo>
                    <a:pt x="15" y="19"/>
                    <a:pt x="15" y="20"/>
                    <a:pt x="15" y="20"/>
                  </a:cubicBezTo>
                  <a:cubicBezTo>
                    <a:pt x="15" y="20"/>
                    <a:pt x="15" y="20"/>
                    <a:pt x="14" y="20"/>
                  </a:cubicBezTo>
                  <a:cubicBezTo>
                    <a:pt x="14" y="20"/>
                    <a:pt x="14" y="20"/>
                    <a:pt x="14" y="21"/>
                  </a:cubicBezTo>
                  <a:cubicBezTo>
                    <a:pt x="14" y="21"/>
                    <a:pt x="14" y="21"/>
                    <a:pt x="14" y="21"/>
                  </a:cubicBezTo>
                  <a:cubicBezTo>
                    <a:pt x="15" y="21"/>
                    <a:pt x="15" y="21"/>
                    <a:pt x="15" y="21"/>
                  </a:cubicBezTo>
                  <a:cubicBezTo>
                    <a:pt x="17" y="19"/>
                    <a:pt x="17" y="19"/>
                    <a:pt x="16" y="17"/>
                  </a:cubicBezTo>
                  <a:cubicBezTo>
                    <a:pt x="16" y="17"/>
                    <a:pt x="15" y="16"/>
                    <a:pt x="15" y="16"/>
                  </a:cubicBezTo>
                  <a:cubicBezTo>
                    <a:pt x="15" y="16"/>
                    <a:pt x="15" y="15"/>
                    <a:pt x="15" y="15"/>
                  </a:cubicBezTo>
                  <a:cubicBezTo>
                    <a:pt x="16" y="14"/>
                    <a:pt x="17" y="13"/>
                    <a:pt x="17" y="12"/>
                  </a:cubicBezTo>
                  <a:cubicBezTo>
                    <a:pt x="18" y="11"/>
                    <a:pt x="18" y="11"/>
                    <a:pt x="18" y="10"/>
                  </a:cubicBezTo>
                  <a:cubicBezTo>
                    <a:pt x="18" y="9"/>
                    <a:pt x="18" y="8"/>
                    <a:pt x="19" y="7"/>
                  </a:cubicBezTo>
                  <a:cubicBezTo>
                    <a:pt x="20" y="6"/>
                    <a:pt x="20" y="4"/>
                    <a:pt x="22" y="4"/>
                  </a:cubicBezTo>
                  <a:cubicBezTo>
                    <a:pt x="22" y="4"/>
                    <a:pt x="22" y="3"/>
                    <a:pt x="22" y="3"/>
                  </a:cubicBezTo>
                  <a:cubicBezTo>
                    <a:pt x="22" y="2"/>
                    <a:pt x="22" y="2"/>
                    <a:pt x="21" y="2"/>
                  </a:cubicBezTo>
                  <a:cubicBezTo>
                    <a:pt x="21" y="1"/>
                    <a:pt x="21" y="1"/>
                    <a:pt x="21" y="0"/>
                  </a:cubicBezTo>
                  <a:cubicBezTo>
                    <a:pt x="20" y="0"/>
                    <a:pt x="20" y="0"/>
                    <a:pt x="20" y="0"/>
                  </a:cubicBezTo>
                  <a:cubicBezTo>
                    <a:pt x="20" y="1"/>
                    <a:pt x="20" y="1"/>
                    <a:pt x="19" y="1"/>
                  </a:cubicBezTo>
                  <a:cubicBezTo>
                    <a:pt x="19" y="2"/>
                    <a:pt x="18" y="2"/>
                    <a:pt x="17" y="3"/>
                  </a:cubicBezTo>
                  <a:cubicBezTo>
                    <a:pt x="16" y="3"/>
                    <a:pt x="17" y="5"/>
                    <a:pt x="16" y="5"/>
                  </a:cubicBezTo>
                  <a:cubicBezTo>
                    <a:pt x="15" y="6"/>
                    <a:pt x="15" y="6"/>
                    <a:pt x="15" y="6"/>
                  </a:cubicBezTo>
                  <a:cubicBezTo>
                    <a:pt x="13" y="7"/>
                    <a:pt x="13" y="8"/>
                    <a:pt x="13" y="9"/>
                  </a:cubicBezTo>
                  <a:cubicBezTo>
                    <a:pt x="12" y="9"/>
                    <a:pt x="12" y="10"/>
                    <a:pt x="12" y="11"/>
                  </a:cubicBezTo>
                  <a:cubicBezTo>
                    <a:pt x="12" y="11"/>
                    <a:pt x="11" y="12"/>
                    <a:pt x="11" y="12"/>
                  </a:cubicBezTo>
                  <a:cubicBezTo>
                    <a:pt x="11" y="13"/>
                    <a:pt x="11" y="13"/>
                    <a:pt x="12" y="14"/>
                  </a:cubicBezTo>
                  <a:cubicBezTo>
                    <a:pt x="11" y="14"/>
                    <a:pt x="11" y="14"/>
                    <a:pt x="11" y="15"/>
                  </a:cubicBezTo>
                  <a:cubicBezTo>
                    <a:pt x="11" y="15"/>
                    <a:pt x="11" y="16"/>
                    <a:pt x="11" y="16"/>
                  </a:cubicBezTo>
                  <a:cubicBezTo>
                    <a:pt x="11" y="17"/>
                    <a:pt x="11" y="17"/>
                    <a:pt x="10" y="17"/>
                  </a:cubicBezTo>
                  <a:cubicBezTo>
                    <a:pt x="10" y="18"/>
                    <a:pt x="10" y="19"/>
                    <a:pt x="9" y="19"/>
                  </a:cubicBezTo>
                  <a:cubicBezTo>
                    <a:pt x="9" y="20"/>
                    <a:pt x="9" y="20"/>
                    <a:pt x="9" y="20"/>
                  </a:cubicBezTo>
                  <a:cubicBezTo>
                    <a:pt x="8" y="20"/>
                    <a:pt x="7" y="20"/>
                    <a:pt x="6" y="21"/>
                  </a:cubicBezTo>
                  <a:cubicBezTo>
                    <a:pt x="6" y="21"/>
                    <a:pt x="6" y="21"/>
                    <a:pt x="5" y="21"/>
                  </a:cubicBezTo>
                  <a:cubicBezTo>
                    <a:pt x="5" y="21"/>
                    <a:pt x="5" y="21"/>
                    <a:pt x="5" y="21"/>
                  </a:cubicBezTo>
                  <a:cubicBezTo>
                    <a:pt x="5" y="21"/>
                    <a:pt x="5" y="22"/>
                    <a:pt x="5" y="22"/>
                  </a:cubicBezTo>
                  <a:cubicBezTo>
                    <a:pt x="5" y="22"/>
                    <a:pt x="5" y="22"/>
                    <a:pt x="5" y="22"/>
                  </a:cubicBezTo>
                  <a:cubicBezTo>
                    <a:pt x="4" y="23"/>
                    <a:pt x="4" y="24"/>
                    <a:pt x="5" y="24"/>
                  </a:cubicBezTo>
                  <a:cubicBezTo>
                    <a:pt x="5" y="25"/>
                    <a:pt x="5" y="25"/>
                    <a:pt x="5" y="26"/>
                  </a:cubicBezTo>
                  <a:cubicBezTo>
                    <a:pt x="6" y="26"/>
                    <a:pt x="5" y="26"/>
                    <a:pt x="5" y="27"/>
                  </a:cubicBezTo>
                  <a:cubicBezTo>
                    <a:pt x="4" y="27"/>
                    <a:pt x="4" y="28"/>
                    <a:pt x="4" y="29"/>
                  </a:cubicBezTo>
                  <a:cubicBezTo>
                    <a:pt x="4" y="29"/>
                    <a:pt x="4" y="29"/>
                    <a:pt x="4" y="29"/>
                  </a:cubicBezTo>
                  <a:cubicBezTo>
                    <a:pt x="4" y="29"/>
                    <a:pt x="4" y="30"/>
                    <a:pt x="4" y="30"/>
                  </a:cubicBezTo>
                  <a:cubicBezTo>
                    <a:pt x="4" y="30"/>
                    <a:pt x="4" y="30"/>
                    <a:pt x="4" y="30"/>
                  </a:cubicBezTo>
                  <a:cubicBezTo>
                    <a:pt x="4" y="32"/>
                    <a:pt x="3" y="32"/>
                    <a:pt x="3" y="33"/>
                  </a:cubicBezTo>
                  <a:cubicBezTo>
                    <a:pt x="2" y="33"/>
                    <a:pt x="1" y="33"/>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75"/>
            <p:cNvSpPr>
              <a:spLocks/>
            </p:cNvSpPr>
            <p:nvPr/>
          </p:nvSpPr>
          <p:spPr bwMode="auto">
            <a:xfrm>
              <a:off x="2829" y="1694"/>
              <a:ext cx="17" cy="12"/>
            </a:xfrm>
            <a:custGeom>
              <a:avLst/>
              <a:gdLst>
                <a:gd name="T0" fmla="*/ 2 w 4"/>
                <a:gd name="T1" fmla="*/ 0 h 3"/>
                <a:gd name="T2" fmla="*/ 1 w 4"/>
                <a:gd name="T3" fmla="*/ 1 h 3"/>
                <a:gd name="T4" fmla="*/ 1 w 4"/>
                <a:gd name="T5" fmla="*/ 1 h 3"/>
                <a:gd name="T6" fmla="*/ 0 w 4"/>
                <a:gd name="T7" fmla="*/ 2 h 3"/>
                <a:gd name="T8" fmla="*/ 0 w 4"/>
                <a:gd name="T9" fmla="*/ 3 h 3"/>
                <a:gd name="T10" fmla="*/ 3 w 4"/>
                <a:gd name="T11" fmla="*/ 2 h 3"/>
                <a:gd name="T12" fmla="*/ 4 w 4"/>
                <a:gd name="T13" fmla="*/ 1 h 3"/>
                <a:gd name="T14" fmla="*/ 3 w 4"/>
                <a:gd name="T15" fmla="*/ 0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cubicBezTo>
                    <a:pt x="1" y="0"/>
                    <a:pt x="1" y="1"/>
                    <a:pt x="1" y="1"/>
                  </a:cubicBezTo>
                  <a:cubicBezTo>
                    <a:pt x="1" y="1"/>
                    <a:pt x="1" y="1"/>
                    <a:pt x="1" y="1"/>
                  </a:cubicBezTo>
                  <a:cubicBezTo>
                    <a:pt x="0" y="1"/>
                    <a:pt x="0" y="2"/>
                    <a:pt x="0" y="2"/>
                  </a:cubicBezTo>
                  <a:cubicBezTo>
                    <a:pt x="0" y="3"/>
                    <a:pt x="0" y="3"/>
                    <a:pt x="0" y="3"/>
                  </a:cubicBezTo>
                  <a:cubicBezTo>
                    <a:pt x="1" y="3"/>
                    <a:pt x="2" y="3"/>
                    <a:pt x="3" y="2"/>
                  </a:cubicBezTo>
                  <a:cubicBezTo>
                    <a:pt x="4" y="2"/>
                    <a:pt x="4" y="2"/>
                    <a:pt x="4" y="1"/>
                  </a:cubicBezTo>
                  <a:cubicBezTo>
                    <a:pt x="4" y="0"/>
                    <a:pt x="4" y="0"/>
                    <a:pt x="3"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76"/>
            <p:cNvSpPr>
              <a:spLocks/>
            </p:cNvSpPr>
            <p:nvPr/>
          </p:nvSpPr>
          <p:spPr bwMode="auto">
            <a:xfrm>
              <a:off x="2781" y="1795"/>
              <a:ext cx="8" cy="8"/>
            </a:xfrm>
            <a:custGeom>
              <a:avLst/>
              <a:gdLst>
                <a:gd name="T0" fmla="*/ 2 w 2"/>
                <a:gd name="T1" fmla="*/ 0 h 2"/>
                <a:gd name="T2" fmla="*/ 1 w 2"/>
                <a:gd name="T3" fmla="*/ 0 h 2"/>
                <a:gd name="T4" fmla="*/ 0 w 2"/>
                <a:gd name="T5" fmla="*/ 1 h 2"/>
                <a:gd name="T6" fmla="*/ 0 w 2"/>
                <a:gd name="T7" fmla="*/ 1 h 2"/>
                <a:gd name="T8" fmla="*/ 0 w 2"/>
                <a:gd name="T9" fmla="*/ 1 h 2"/>
                <a:gd name="T10" fmla="*/ 1 w 2"/>
                <a:gd name="T11" fmla="*/ 1 h 2"/>
                <a:gd name="T12" fmla="*/ 1 w 2"/>
                <a:gd name="T13" fmla="*/ 2 h 2"/>
                <a:gd name="T14" fmla="*/ 2 w 2"/>
                <a:gd name="T15" fmla="*/ 1 h 2"/>
                <a:gd name="T16" fmla="*/ 2 w 2"/>
                <a:gd name="T17" fmla="*/ 0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cubicBezTo>
                    <a:pt x="1" y="0"/>
                    <a:pt x="1" y="0"/>
                    <a:pt x="1" y="0"/>
                  </a:cubicBezTo>
                  <a:cubicBezTo>
                    <a:pt x="1" y="1"/>
                    <a:pt x="0" y="1"/>
                    <a:pt x="0" y="1"/>
                  </a:cubicBezTo>
                  <a:cubicBezTo>
                    <a:pt x="0" y="1"/>
                    <a:pt x="0" y="1"/>
                    <a:pt x="0" y="1"/>
                  </a:cubicBezTo>
                  <a:cubicBezTo>
                    <a:pt x="0" y="1"/>
                    <a:pt x="0" y="2"/>
                    <a:pt x="0" y="1"/>
                  </a:cubicBezTo>
                  <a:cubicBezTo>
                    <a:pt x="0" y="1"/>
                    <a:pt x="1" y="1"/>
                    <a:pt x="1" y="1"/>
                  </a:cubicBezTo>
                  <a:cubicBezTo>
                    <a:pt x="1" y="1"/>
                    <a:pt x="1" y="2"/>
                    <a:pt x="1" y="2"/>
                  </a:cubicBezTo>
                  <a:cubicBezTo>
                    <a:pt x="2" y="2"/>
                    <a:pt x="2" y="2"/>
                    <a:pt x="2" y="1"/>
                  </a:cubicBezTo>
                  <a:cubicBezTo>
                    <a:pt x="2" y="1"/>
                    <a:pt x="2" y="1"/>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77"/>
            <p:cNvSpPr>
              <a:spLocks/>
            </p:cNvSpPr>
            <p:nvPr/>
          </p:nvSpPr>
          <p:spPr bwMode="auto">
            <a:xfrm>
              <a:off x="2805" y="1726"/>
              <a:ext cx="8" cy="4"/>
            </a:xfrm>
            <a:custGeom>
              <a:avLst/>
              <a:gdLst>
                <a:gd name="T0" fmla="*/ 0 w 2"/>
                <a:gd name="T1" fmla="*/ 1 h 1"/>
                <a:gd name="T2" fmla="*/ 1 w 2"/>
                <a:gd name="T3" fmla="*/ 1 h 1"/>
                <a:gd name="T4" fmla="*/ 2 w 2"/>
                <a:gd name="T5" fmla="*/ 1 h 1"/>
                <a:gd name="T6" fmla="*/ 2 w 2"/>
                <a:gd name="T7" fmla="*/ 0 h 1"/>
                <a:gd name="T8" fmla="*/ 1 w 2"/>
                <a:gd name="T9" fmla="*/ 0 h 1"/>
                <a:gd name="T10" fmla="*/ 0 w 2"/>
                <a:gd name="T11" fmla="*/ 0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cubicBezTo>
                    <a:pt x="0" y="1"/>
                    <a:pt x="1" y="1"/>
                    <a:pt x="1" y="1"/>
                  </a:cubicBezTo>
                  <a:cubicBezTo>
                    <a:pt x="1" y="1"/>
                    <a:pt x="2" y="1"/>
                    <a:pt x="2" y="1"/>
                  </a:cubicBezTo>
                  <a:cubicBezTo>
                    <a:pt x="2" y="0"/>
                    <a:pt x="2" y="0"/>
                    <a:pt x="2" y="0"/>
                  </a:cubicBezTo>
                  <a:cubicBezTo>
                    <a:pt x="2" y="0"/>
                    <a:pt x="1" y="0"/>
                    <a:pt x="1" y="0"/>
                  </a:cubicBezTo>
                  <a:cubicBezTo>
                    <a:pt x="1" y="0"/>
                    <a:pt x="1"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78"/>
            <p:cNvSpPr>
              <a:spLocks/>
            </p:cNvSpPr>
            <p:nvPr/>
          </p:nvSpPr>
          <p:spPr bwMode="auto">
            <a:xfrm>
              <a:off x="2902" y="1646"/>
              <a:ext cx="4" cy="8"/>
            </a:xfrm>
            <a:custGeom>
              <a:avLst/>
              <a:gdLst>
                <a:gd name="T0" fmla="*/ 1 w 1"/>
                <a:gd name="T1" fmla="*/ 1 h 2"/>
                <a:gd name="T2" fmla="*/ 0 w 1"/>
                <a:gd name="T3" fmla="*/ 0 h 2"/>
                <a:gd name="T4" fmla="*/ 0 w 1"/>
                <a:gd name="T5" fmla="*/ 1 h 2"/>
                <a:gd name="T6" fmla="*/ 0 w 1"/>
                <a:gd name="T7" fmla="*/ 2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0"/>
                    <a:pt x="1" y="0"/>
                    <a:pt x="0" y="0"/>
                  </a:cubicBezTo>
                  <a:cubicBezTo>
                    <a:pt x="0" y="0"/>
                    <a:pt x="0" y="1"/>
                    <a:pt x="0" y="1"/>
                  </a:cubicBezTo>
                  <a:cubicBezTo>
                    <a:pt x="0" y="1"/>
                    <a:pt x="0" y="1"/>
                    <a:pt x="0" y="2"/>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79"/>
            <p:cNvSpPr>
              <a:spLocks/>
            </p:cNvSpPr>
            <p:nvPr/>
          </p:nvSpPr>
          <p:spPr bwMode="auto">
            <a:xfrm>
              <a:off x="2813" y="1690"/>
              <a:ext cx="4" cy="8"/>
            </a:xfrm>
            <a:custGeom>
              <a:avLst/>
              <a:gdLst>
                <a:gd name="T0" fmla="*/ 0 w 1"/>
                <a:gd name="T1" fmla="*/ 1 h 2"/>
                <a:gd name="T2" fmla="*/ 1 w 1"/>
                <a:gd name="T3" fmla="*/ 2 h 2"/>
                <a:gd name="T4" fmla="*/ 1 w 1"/>
                <a:gd name="T5" fmla="*/ 0 h 2"/>
                <a:gd name="T6" fmla="*/ 0 w 1"/>
                <a:gd name="T7" fmla="*/ 1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2"/>
                    <a:pt x="1" y="2"/>
                    <a:pt x="1" y="2"/>
                  </a:cubicBezTo>
                  <a:cubicBezTo>
                    <a:pt x="1" y="1"/>
                    <a:pt x="1" y="1"/>
                    <a:pt x="1" y="0"/>
                  </a:cubicBezTo>
                  <a:cubicBezTo>
                    <a:pt x="1" y="1"/>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280"/>
            <p:cNvSpPr>
              <a:spLocks noChangeArrowheads="1"/>
            </p:cNvSpPr>
            <p:nvPr/>
          </p:nvSpPr>
          <p:spPr bwMode="auto">
            <a:xfrm>
              <a:off x="2817" y="1690"/>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81"/>
            <p:cNvSpPr>
              <a:spLocks/>
            </p:cNvSpPr>
            <p:nvPr/>
          </p:nvSpPr>
          <p:spPr bwMode="auto">
            <a:xfrm>
              <a:off x="2713" y="1799"/>
              <a:ext cx="8" cy="4"/>
            </a:xfrm>
            <a:custGeom>
              <a:avLst/>
              <a:gdLst>
                <a:gd name="T0" fmla="*/ 2 w 2"/>
                <a:gd name="T1" fmla="*/ 0 h 1"/>
                <a:gd name="T2" fmla="*/ 1 w 2"/>
                <a:gd name="T3" fmla="*/ 0 h 1"/>
                <a:gd name="T4" fmla="*/ 0 w 2"/>
                <a:gd name="T5" fmla="*/ 0 h 1"/>
                <a:gd name="T6" fmla="*/ 1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1" y="0"/>
                    <a:pt x="1" y="0"/>
                  </a:cubicBezTo>
                  <a:cubicBezTo>
                    <a:pt x="1" y="0"/>
                    <a:pt x="0" y="0"/>
                    <a:pt x="0" y="0"/>
                  </a:cubicBezTo>
                  <a:cubicBezTo>
                    <a:pt x="0" y="1"/>
                    <a:pt x="1" y="1"/>
                    <a:pt x="1" y="1"/>
                  </a:cubicBezTo>
                  <a:cubicBezTo>
                    <a:pt x="1" y="1"/>
                    <a:pt x="1"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82"/>
            <p:cNvSpPr>
              <a:spLocks/>
            </p:cNvSpPr>
            <p:nvPr/>
          </p:nvSpPr>
          <p:spPr bwMode="auto">
            <a:xfrm>
              <a:off x="2696" y="1960"/>
              <a:ext cx="4" cy="4"/>
            </a:xfrm>
            <a:custGeom>
              <a:avLst/>
              <a:gdLst>
                <a:gd name="T0" fmla="*/ 0 w 1"/>
                <a:gd name="T1" fmla="*/ 0 h 1"/>
                <a:gd name="T2" fmla="*/ 0 w 1"/>
                <a:gd name="T3" fmla="*/ 0 h 1"/>
                <a:gd name="T4" fmla="*/ 0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1"/>
                    <a:pt x="0" y="1"/>
                    <a:pt x="0" y="1"/>
                  </a:cubicBezTo>
                  <a:cubicBezTo>
                    <a:pt x="0"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283"/>
            <p:cNvSpPr>
              <a:spLocks/>
            </p:cNvSpPr>
            <p:nvPr/>
          </p:nvSpPr>
          <p:spPr bwMode="auto">
            <a:xfrm>
              <a:off x="2991" y="1553"/>
              <a:ext cx="4" cy="4"/>
            </a:xfrm>
            <a:custGeom>
              <a:avLst/>
              <a:gdLst>
                <a:gd name="T0" fmla="*/ 1 w 1"/>
                <a:gd name="T1" fmla="*/ 0 h 1"/>
                <a:gd name="T2" fmla="*/ 1 w 1"/>
                <a:gd name="T3" fmla="*/ 0 h 1"/>
                <a:gd name="T4" fmla="*/ 0 w 1"/>
                <a:gd name="T5" fmla="*/ 0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0" y="0"/>
                    <a:pt x="0" y="0"/>
                    <a:pt x="0" y="0"/>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284"/>
            <p:cNvSpPr>
              <a:spLocks/>
            </p:cNvSpPr>
            <p:nvPr/>
          </p:nvSpPr>
          <p:spPr bwMode="auto">
            <a:xfrm>
              <a:off x="2946" y="1585"/>
              <a:ext cx="5" cy="4"/>
            </a:xfrm>
            <a:custGeom>
              <a:avLst/>
              <a:gdLst>
                <a:gd name="T0" fmla="*/ 1 w 1"/>
                <a:gd name="T1" fmla="*/ 1 h 1"/>
                <a:gd name="T2" fmla="*/ 1 w 1"/>
                <a:gd name="T3" fmla="*/ 0 h 1"/>
                <a:gd name="T4" fmla="*/ 0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1" y="0"/>
                    <a:pt x="0" y="0"/>
                    <a:pt x="0" y="0"/>
                  </a:cubicBezTo>
                  <a:cubicBezTo>
                    <a:pt x="0" y="0"/>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285"/>
            <p:cNvSpPr>
              <a:spLocks/>
            </p:cNvSpPr>
            <p:nvPr/>
          </p:nvSpPr>
          <p:spPr bwMode="auto">
            <a:xfrm>
              <a:off x="2955" y="1597"/>
              <a:ext cx="4" cy="4"/>
            </a:xfrm>
            <a:custGeom>
              <a:avLst/>
              <a:gdLst>
                <a:gd name="T0" fmla="*/ 1 w 1"/>
                <a:gd name="T1" fmla="*/ 1 h 1"/>
                <a:gd name="T2" fmla="*/ 1 w 1"/>
                <a:gd name="T3" fmla="*/ 0 h 1"/>
                <a:gd name="T4" fmla="*/ 0 w 1"/>
                <a:gd name="T5" fmla="*/ 1 h 1"/>
                <a:gd name="T6" fmla="*/ 1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0"/>
                    <a:pt x="1" y="0"/>
                  </a:cubicBezTo>
                  <a:cubicBezTo>
                    <a:pt x="0" y="1"/>
                    <a:pt x="0" y="1"/>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286"/>
            <p:cNvSpPr>
              <a:spLocks/>
            </p:cNvSpPr>
            <p:nvPr/>
          </p:nvSpPr>
          <p:spPr bwMode="auto">
            <a:xfrm>
              <a:off x="2850" y="1686"/>
              <a:ext cx="4" cy="8"/>
            </a:xfrm>
            <a:custGeom>
              <a:avLst/>
              <a:gdLst>
                <a:gd name="T0" fmla="*/ 1 w 1"/>
                <a:gd name="T1" fmla="*/ 1 h 2"/>
                <a:gd name="T2" fmla="*/ 1 w 1"/>
                <a:gd name="T3" fmla="*/ 0 h 2"/>
                <a:gd name="T4" fmla="*/ 1 w 1"/>
                <a:gd name="T5" fmla="*/ 0 h 2"/>
                <a:gd name="T6" fmla="*/ 1 w 1"/>
                <a:gd name="T7" fmla="*/ 1 h 2"/>
                <a:gd name="T8" fmla="*/ 0 w 1"/>
                <a:gd name="T9" fmla="*/ 2 h 2"/>
                <a:gd name="T10" fmla="*/ 0 w 1"/>
                <a:gd name="T11" fmla="*/ 2 h 2"/>
                <a:gd name="T12" fmla="*/ 1 w 1"/>
                <a:gd name="T13" fmla="*/ 2 h 2"/>
                <a:gd name="T14" fmla="*/ 1 w 1"/>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1" y="1"/>
                  </a:moveTo>
                  <a:cubicBezTo>
                    <a:pt x="1" y="0"/>
                    <a:pt x="1" y="0"/>
                    <a:pt x="1" y="0"/>
                  </a:cubicBezTo>
                  <a:cubicBezTo>
                    <a:pt x="1" y="0"/>
                    <a:pt x="1" y="0"/>
                    <a:pt x="1" y="0"/>
                  </a:cubicBezTo>
                  <a:cubicBezTo>
                    <a:pt x="1" y="1"/>
                    <a:pt x="1" y="1"/>
                    <a:pt x="1" y="1"/>
                  </a:cubicBezTo>
                  <a:cubicBezTo>
                    <a:pt x="0" y="1"/>
                    <a:pt x="0" y="1"/>
                    <a:pt x="0" y="2"/>
                  </a:cubicBezTo>
                  <a:cubicBezTo>
                    <a:pt x="0" y="2"/>
                    <a:pt x="0" y="2"/>
                    <a:pt x="0" y="2"/>
                  </a:cubicBezTo>
                  <a:cubicBezTo>
                    <a:pt x="0" y="2"/>
                    <a:pt x="1" y="2"/>
                    <a:pt x="1" y="2"/>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287"/>
            <p:cNvSpPr>
              <a:spLocks noChangeArrowheads="1"/>
            </p:cNvSpPr>
            <p:nvPr/>
          </p:nvSpPr>
          <p:spPr bwMode="auto">
            <a:xfrm>
              <a:off x="2785" y="1706"/>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288"/>
            <p:cNvSpPr>
              <a:spLocks/>
            </p:cNvSpPr>
            <p:nvPr/>
          </p:nvSpPr>
          <p:spPr bwMode="auto">
            <a:xfrm>
              <a:off x="2773" y="1706"/>
              <a:ext cx="12" cy="12"/>
            </a:xfrm>
            <a:custGeom>
              <a:avLst/>
              <a:gdLst>
                <a:gd name="T0" fmla="*/ 1 w 3"/>
                <a:gd name="T1" fmla="*/ 1 h 3"/>
                <a:gd name="T2" fmla="*/ 1 w 3"/>
                <a:gd name="T3" fmla="*/ 1 h 3"/>
                <a:gd name="T4" fmla="*/ 0 w 3"/>
                <a:gd name="T5" fmla="*/ 2 h 3"/>
                <a:gd name="T6" fmla="*/ 0 w 3"/>
                <a:gd name="T7" fmla="*/ 3 h 3"/>
                <a:gd name="T8" fmla="*/ 1 w 3"/>
                <a:gd name="T9" fmla="*/ 3 h 3"/>
                <a:gd name="T10" fmla="*/ 2 w 3"/>
                <a:gd name="T11" fmla="*/ 2 h 3"/>
                <a:gd name="T12" fmla="*/ 2 w 3"/>
                <a:gd name="T13" fmla="*/ 1 h 3"/>
                <a:gd name="T14" fmla="*/ 3 w 3"/>
                <a:gd name="T15" fmla="*/ 0 h 3"/>
                <a:gd name="T16" fmla="*/ 1 w 3"/>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1"/>
                  </a:moveTo>
                  <a:cubicBezTo>
                    <a:pt x="1" y="1"/>
                    <a:pt x="1" y="1"/>
                    <a:pt x="1" y="1"/>
                  </a:cubicBezTo>
                  <a:cubicBezTo>
                    <a:pt x="1" y="1"/>
                    <a:pt x="0" y="2"/>
                    <a:pt x="0" y="2"/>
                  </a:cubicBezTo>
                  <a:cubicBezTo>
                    <a:pt x="0" y="3"/>
                    <a:pt x="0" y="3"/>
                    <a:pt x="0" y="3"/>
                  </a:cubicBezTo>
                  <a:cubicBezTo>
                    <a:pt x="0" y="3"/>
                    <a:pt x="1" y="3"/>
                    <a:pt x="1" y="3"/>
                  </a:cubicBezTo>
                  <a:cubicBezTo>
                    <a:pt x="1" y="3"/>
                    <a:pt x="1" y="3"/>
                    <a:pt x="2" y="2"/>
                  </a:cubicBezTo>
                  <a:cubicBezTo>
                    <a:pt x="2" y="2"/>
                    <a:pt x="2" y="2"/>
                    <a:pt x="2" y="1"/>
                  </a:cubicBezTo>
                  <a:cubicBezTo>
                    <a:pt x="3" y="1"/>
                    <a:pt x="3" y="1"/>
                    <a:pt x="3" y="0"/>
                  </a:cubicBezTo>
                  <a:cubicBezTo>
                    <a:pt x="2" y="0"/>
                    <a:pt x="2"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289"/>
            <p:cNvSpPr>
              <a:spLocks/>
            </p:cNvSpPr>
            <p:nvPr/>
          </p:nvSpPr>
          <p:spPr bwMode="auto">
            <a:xfrm>
              <a:off x="2729" y="1771"/>
              <a:ext cx="8" cy="4"/>
            </a:xfrm>
            <a:custGeom>
              <a:avLst/>
              <a:gdLst>
                <a:gd name="T0" fmla="*/ 2 w 2"/>
                <a:gd name="T1" fmla="*/ 0 h 1"/>
                <a:gd name="T2" fmla="*/ 2 w 2"/>
                <a:gd name="T3" fmla="*/ 0 h 1"/>
                <a:gd name="T4" fmla="*/ 1 w 2"/>
                <a:gd name="T5" fmla="*/ 0 h 1"/>
                <a:gd name="T6" fmla="*/ 1 w 2"/>
                <a:gd name="T7" fmla="*/ 0 h 1"/>
                <a:gd name="T8" fmla="*/ 1 w 2"/>
                <a:gd name="T9" fmla="*/ 1 h 1"/>
                <a:gd name="T10" fmla="*/ 1 w 2"/>
                <a:gd name="T11" fmla="*/ 1 h 1"/>
                <a:gd name="T12" fmla="*/ 2 w 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0"/>
                  </a:moveTo>
                  <a:cubicBezTo>
                    <a:pt x="2" y="0"/>
                    <a:pt x="2" y="0"/>
                    <a:pt x="2" y="0"/>
                  </a:cubicBezTo>
                  <a:cubicBezTo>
                    <a:pt x="2" y="0"/>
                    <a:pt x="2" y="0"/>
                    <a:pt x="1" y="0"/>
                  </a:cubicBezTo>
                  <a:cubicBezTo>
                    <a:pt x="1" y="0"/>
                    <a:pt x="1" y="0"/>
                    <a:pt x="1" y="0"/>
                  </a:cubicBezTo>
                  <a:cubicBezTo>
                    <a:pt x="1" y="0"/>
                    <a:pt x="0" y="0"/>
                    <a:pt x="1" y="1"/>
                  </a:cubicBezTo>
                  <a:cubicBezTo>
                    <a:pt x="1" y="1"/>
                    <a:pt x="1" y="1"/>
                    <a:pt x="1"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290"/>
            <p:cNvSpPr>
              <a:spLocks/>
            </p:cNvSpPr>
            <p:nvPr/>
          </p:nvSpPr>
          <p:spPr bwMode="auto">
            <a:xfrm>
              <a:off x="2761" y="1843"/>
              <a:ext cx="0" cy="4"/>
            </a:xfrm>
            <a:custGeom>
              <a:avLst/>
              <a:gdLst>
                <a:gd name="T0" fmla="*/ 0 h 1"/>
                <a:gd name="T1" fmla="*/ 1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1"/>
                    <a:pt x="0" y="1"/>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91"/>
            <p:cNvSpPr>
              <a:spLocks/>
            </p:cNvSpPr>
            <p:nvPr/>
          </p:nvSpPr>
          <p:spPr bwMode="auto">
            <a:xfrm>
              <a:off x="2769" y="1726"/>
              <a:ext cx="4" cy="4"/>
            </a:xfrm>
            <a:custGeom>
              <a:avLst/>
              <a:gdLst>
                <a:gd name="T0" fmla="*/ 0 w 1"/>
                <a:gd name="T1" fmla="*/ 1 h 1"/>
                <a:gd name="T2" fmla="*/ 1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0"/>
                    <a:pt x="1" y="0"/>
                  </a:cubicBezTo>
                  <a:cubicBezTo>
                    <a:pt x="1" y="0"/>
                    <a:pt x="1"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292"/>
            <p:cNvSpPr>
              <a:spLocks/>
            </p:cNvSpPr>
            <p:nvPr/>
          </p:nvSpPr>
          <p:spPr bwMode="auto">
            <a:xfrm>
              <a:off x="2753" y="1831"/>
              <a:ext cx="4" cy="4"/>
            </a:xfrm>
            <a:custGeom>
              <a:avLst/>
              <a:gdLst>
                <a:gd name="T0" fmla="*/ 0 w 1"/>
                <a:gd name="T1" fmla="*/ 0 h 1"/>
                <a:gd name="T2" fmla="*/ 1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1" y="1"/>
                  </a:cubicBezTo>
                  <a:cubicBezTo>
                    <a:pt x="1" y="1"/>
                    <a:pt x="1" y="1"/>
                    <a:pt x="1" y="1"/>
                  </a:cubicBezTo>
                  <a:cubicBezTo>
                    <a:pt x="1" y="1"/>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293"/>
            <p:cNvSpPr>
              <a:spLocks/>
            </p:cNvSpPr>
            <p:nvPr/>
          </p:nvSpPr>
          <p:spPr bwMode="auto">
            <a:xfrm>
              <a:off x="2765" y="18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294"/>
            <p:cNvSpPr>
              <a:spLocks/>
            </p:cNvSpPr>
            <p:nvPr/>
          </p:nvSpPr>
          <p:spPr bwMode="auto">
            <a:xfrm>
              <a:off x="2749" y="1823"/>
              <a:ext cx="4"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295"/>
            <p:cNvSpPr>
              <a:spLocks/>
            </p:cNvSpPr>
            <p:nvPr/>
          </p:nvSpPr>
          <p:spPr bwMode="auto">
            <a:xfrm>
              <a:off x="2890" y="1674"/>
              <a:ext cx="4" cy="4"/>
            </a:xfrm>
            <a:custGeom>
              <a:avLst/>
              <a:gdLst>
                <a:gd name="T0" fmla="*/ 0 w 1"/>
                <a:gd name="T1" fmla="*/ 0 h 1"/>
                <a:gd name="T2" fmla="*/ 0 w 1"/>
                <a:gd name="T3" fmla="*/ 1 h 1"/>
                <a:gd name="T4" fmla="*/ 1 w 1"/>
                <a:gd name="T5" fmla="*/ 0 h 1"/>
                <a:gd name="T6" fmla="*/ 0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0" y="1"/>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Oval 296"/>
            <p:cNvSpPr>
              <a:spLocks noChangeArrowheads="1"/>
            </p:cNvSpPr>
            <p:nvPr/>
          </p:nvSpPr>
          <p:spPr bwMode="auto">
            <a:xfrm>
              <a:off x="2850" y="1710"/>
              <a:ext cx="4" cy="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297"/>
            <p:cNvSpPr>
              <a:spLocks/>
            </p:cNvSpPr>
            <p:nvPr/>
          </p:nvSpPr>
          <p:spPr bwMode="auto">
            <a:xfrm>
              <a:off x="2898" y="1666"/>
              <a:ext cx="4" cy="4"/>
            </a:xfrm>
            <a:custGeom>
              <a:avLst/>
              <a:gdLst>
                <a:gd name="T0" fmla="*/ 1 w 1"/>
                <a:gd name="T1" fmla="*/ 1 h 1"/>
                <a:gd name="T2" fmla="*/ 1 w 1"/>
                <a:gd name="T3" fmla="*/ 1 h 1"/>
                <a:gd name="T4" fmla="*/ 1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1"/>
                    <a:pt x="1" y="1"/>
                    <a:pt x="1" y="1"/>
                  </a:cubicBezTo>
                  <a:cubicBezTo>
                    <a:pt x="1" y="1"/>
                    <a:pt x="1" y="0"/>
                    <a:pt x="1" y="0"/>
                  </a:cubicBez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298"/>
            <p:cNvSpPr>
              <a:spLocks/>
            </p:cNvSpPr>
            <p:nvPr/>
          </p:nvSpPr>
          <p:spPr bwMode="auto">
            <a:xfrm>
              <a:off x="2721" y="1779"/>
              <a:ext cx="8" cy="16"/>
            </a:xfrm>
            <a:custGeom>
              <a:avLst/>
              <a:gdLst>
                <a:gd name="T0" fmla="*/ 1 w 2"/>
                <a:gd name="T1" fmla="*/ 3 h 4"/>
                <a:gd name="T2" fmla="*/ 2 w 2"/>
                <a:gd name="T3" fmla="*/ 1 h 4"/>
                <a:gd name="T4" fmla="*/ 2 w 2"/>
                <a:gd name="T5" fmla="*/ 1 h 4"/>
                <a:gd name="T6" fmla="*/ 1 w 2"/>
                <a:gd name="T7" fmla="*/ 1 h 4"/>
                <a:gd name="T8" fmla="*/ 0 w 2"/>
                <a:gd name="T9" fmla="*/ 3 h 4"/>
                <a:gd name="T10" fmla="*/ 0 w 2"/>
                <a:gd name="T11" fmla="*/ 4 h 4"/>
                <a:gd name="T12" fmla="*/ 1 w 2"/>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3"/>
                  </a:moveTo>
                  <a:cubicBezTo>
                    <a:pt x="2" y="3"/>
                    <a:pt x="2" y="2"/>
                    <a:pt x="2" y="1"/>
                  </a:cubicBezTo>
                  <a:cubicBezTo>
                    <a:pt x="2" y="1"/>
                    <a:pt x="2" y="1"/>
                    <a:pt x="2" y="1"/>
                  </a:cubicBezTo>
                  <a:cubicBezTo>
                    <a:pt x="2" y="0"/>
                    <a:pt x="1" y="0"/>
                    <a:pt x="1" y="1"/>
                  </a:cubicBezTo>
                  <a:cubicBezTo>
                    <a:pt x="0" y="1"/>
                    <a:pt x="0" y="2"/>
                    <a:pt x="0" y="3"/>
                  </a:cubicBezTo>
                  <a:cubicBezTo>
                    <a:pt x="0" y="3"/>
                    <a:pt x="0" y="4"/>
                    <a:pt x="0" y="4"/>
                  </a:cubicBezTo>
                  <a:cubicBezTo>
                    <a:pt x="1" y="4"/>
                    <a:pt x="1" y="4"/>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Oval 299"/>
            <p:cNvSpPr>
              <a:spLocks noChangeArrowheads="1"/>
            </p:cNvSpPr>
            <p:nvPr/>
          </p:nvSpPr>
          <p:spPr bwMode="auto">
            <a:xfrm>
              <a:off x="2805" y="1706"/>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00"/>
            <p:cNvSpPr>
              <a:spLocks/>
            </p:cNvSpPr>
            <p:nvPr/>
          </p:nvSpPr>
          <p:spPr bwMode="auto">
            <a:xfrm>
              <a:off x="2741" y="1759"/>
              <a:ext cx="0" cy="4"/>
            </a:xfrm>
            <a:custGeom>
              <a:avLst/>
              <a:gdLst>
                <a:gd name="T0" fmla="*/ 1 h 1"/>
                <a:gd name="T1" fmla="*/ 1 h 1"/>
                <a:gd name="T2" fmla="*/ 1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0"/>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01"/>
            <p:cNvSpPr>
              <a:spLocks/>
            </p:cNvSpPr>
            <p:nvPr/>
          </p:nvSpPr>
          <p:spPr bwMode="auto">
            <a:xfrm>
              <a:off x="2684" y="1985"/>
              <a:ext cx="4" cy="4"/>
            </a:xfrm>
            <a:custGeom>
              <a:avLst/>
              <a:gdLst>
                <a:gd name="T0" fmla="*/ 1 w 1"/>
                <a:gd name="T1" fmla="*/ 1 h 1"/>
                <a:gd name="T2" fmla="*/ 1 w 1"/>
                <a:gd name="T3" fmla="*/ 1 h 1"/>
                <a:gd name="T4" fmla="*/ 1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0"/>
                    <a:pt x="1" y="0"/>
                    <a:pt x="1" y="0"/>
                  </a:cubicBezTo>
                  <a:cubicBezTo>
                    <a:pt x="1"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302"/>
            <p:cNvSpPr>
              <a:spLocks/>
            </p:cNvSpPr>
            <p:nvPr/>
          </p:nvSpPr>
          <p:spPr bwMode="auto">
            <a:xfrm>
              <a:off x="2918" y="1553"/>
              <a:ext cx="4" cy="4"/>
            </a:xfrm>
            <a:custGeom>
              <a:avLst/>
              <a:gdLst>
                <a:gd name="T0" fmla="*/ 1 w 1"/>
                <a:gd name="T1" fmla="*/ 0 h 1"/>
                <a:gd name="T2" fmla="*/ 0 w 1"/>
                <a:gd name="T3" fmla="*/ 0 h 1"/>
                <a:gd name="T4" fmla="*/ 0 w 1"/>
                <a:gd name="T5" fmla="*/ 0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0"/>
                    <a:pt x="0" y="0"/>
                    <a:pt x="0" y="0"/>
                  </a:cubicBezTo>
                  <a:cubicBezTo>
                    <a:pt x="0" y="0"/>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303"/>
            <p:cNvSpPr>
              <a:spLocks/>
            </p:cNvSpPr>
            <p:nvPr/>
          </p:nvSpPr>
          <p:spPr bwMode="auto">
            <a:xfrm>
              <a:off x="2946" y="1617"/>
              <a:ext cx="0" cy="4"/>
            </a:xfrm>
            <a:custGeom>
              <a:avLst/>
              <a:gdLst>
                <a:gd name="T0" fmla="*/ 4 h 4"/>
                <a:gd name="T1" fmla="*/ 4 h 4"/>
                <a:gd name="T2" fmla="*/ 0 h 4"/>
                <a:gd name="T3" fmla="*/ 4 h 4"/>
              </a:gdLst>
              <a:ahLst/>
              <a:cxnLst>
                <a:cxn ang="0">
                  <a:pos x="0" y="T0"/>
                </a:cxn>
                <a:cxn ang="0">
                  <a:pos x="0" y="T1"/>
                </a:cxn>
                <a:cxn ang="0">
                  <a:pos x="0" y="T2"/>
                </a:cxn>
                <a:cxn ang="0">
                  <a:pos x="0" y="T3"/>
                </a:cxn>
              </a:cxnLst>
              <a:rect l="0" t="0" r="r" b="b"/>
              <a:pathLst>
                <a:path h="4">
                  <a:moveTo>
                    <a:pt x="0" y="4"/>
                  </a:moveTo>
                  <a:lnTo>
                    <a:pt x="0" y="4"/>
                  </a:lnTo>
                  <a:lnTo>
                    <a:pt x="0" y="0"/>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04"/>
            <p:cNvSpPr>
              <a:spLocks/>
            </p:cNvSpPr>
            <p:nvPr/>
          </p:nvSpPr>
          <p:spPr bwMode="auto">
            <a:xfrm>
              <a:off x="2946" y="1601"/>
              <a:ext cx="5"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05"/>
            <p:cNvSpPr>
              <a:spLocks/>
            </p:cNvSpPr>
            <p:nvPr/>
          </p:nvSpPr>
          <p:spPr bwMode="auto">
            <a:xfrm>
              <a:off x="2922" y="1597"/>
              <a:ext cx="4" cy="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306"/>
            <p:cNvSpPr>
              <a:spLocks noChangeArrowheads="1"/>
            </p:cNvSpPr>
            <p:nvPr/>
          </p:nvSpPr>
          <p:spPr bwMode="auto">
            <a:xfrm>
              <a:off x="2660" y="1940"/>
              <a:ext cx="4" cy="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307"/>
            <p:cNvSpPr>
              <a:spLocks/>
            </p:cNvSpPr>
            <p:nvPr/>
          </p:nvSpPr>
          <p:spPr bwMode="auto">
            <a:xfrm>
              <a:off x="2963" y="1569"/>
              <a:ext cx="4" cy="4"/>
            </a:xfrm>
            <a:custGeom>
              <a:avLst/>
              <a:gdLst>
                <a:gd name="T0" fmla="*/ 1 w 1"/>
                <a:gd name="T1" fmla="*/ 1 h 1"/>
                <a:gd name="T2" fmla="*/ 1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08"/>
            <p:cNvSpPr>
              <a:spLocks/>
            </p:cNvSpPr>
            <p:nvPr/>
          </p:nvSpPr>
          <p:spPr bwMode="auto">
            <a:xfrm>
              <a:off x="2745" y="1751"/>
              <a:ext cx="4" cy="4"/>
            </a:xfrm>
            <a:custGeom>
              <a:avLst/>
              <a:gdLst>
                <a:gd name="T0" fmla="*/ 0 w 1"/>
                <a:gd name="T1" fmla="*/ 0 h 1"/>
                <a:gd name="T2" fmla="*/ 0 w 1"/>
                <a:gd name="T3" fmla="*/ 0 h 1"/>
                <a:gd name="T4" fmla="*/ 0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0"/>
                  </a:cubicBezTo>
                  <a:cubicBezTo>
                    <a:pt x="0" y="1"/>
                    <a:pt x="0" y="1"/>
                    <a:pt x="0" y="1"/>
                  </a:cubicBezTo>
                  <a:cubicBezTo>
                    <a:pt x="0"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09"/>
            <p:cNvSpPr>
              <a:spLocks/>
            </p:cNvSpPr>
            <p:nvPr/>
          </p:nvSpPr>
          <p:spPr bwMode="auto">
            <a:xfrm>
              <a:off x="2801" y="1747"/>
              <a:ext cx="4" cy="0"/>
            </a:xfrm>
            <a:custGeom>
              <a:avLst/>
              <a:gdLst>
                <a:gd name="T0" fmla="*/ 0 w 4"/>
                <a:gd name="T1" fmla="*/ 4 w 4"/>
                <a:gd name="T2" fmla="*/ 0 w 4"/>
                <a:gd name="T3" fmla="*/ 0 w 4"/>
              </a:gdLst>
              <a:ahLst/>
              <a:cxnLst>
                <a:cxn ang="0">
                  <a:pos x="T0" y="0"/>
                </a:cxn>
                <a:cxn ang="0">
                  <a:pos x="T1" y="0"/>
                </a:cxn>
                <a:cxn ang="0">
                  <a:pos x="T2" y="0"/>
                </a:cxn>
                <a:cxn ang="0">
                  <a:pos x="T3" y="0"/>
                </a:cxn>
              </a:cxnLst>
              <a:rect l="0" t="0" r="r" b="b"/>
              <a:pathLst>
                <a:path w="4">
                  <a:moveTo>
                    <a:pt x="0" y="0"/>
                  </a:moveTo>
                  <a:lnTo>
                    <a:pt x="4"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Oval 310"/>
            <p:cNvSpPr>
              <a:spLocks noChangeArrowheads="1"/>
            </p:cNvSpPr>
            <p:nvPr/>
          </p:nvSpPr>
          <p:spPr bwMode="auto">
            <a:xfrm>
              <a:off x="2846" y="1670"/>
              <a:ext cx="1" cy="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311"/>
            <p:cNvSpPr>
              <a:spLocks/>
            </p:cNvSpPr>
            <p:nvPr/>
          </p:nvSpPr>
          <p:spPr bwMode="auto">
            <a:xfrm>
              <a:off x="2846" y="16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312"/>
            <p:cNvSpPr>
              <a:spLocks/>
            </p:cNvSpPr>
            <p:nvPr/>
          </p:nvSpPr>
          <p:spPr bwMode="auto">
            <a:xfrm>
              <a:off x="2608" y="2085"/>
              <a:ext cx="24" cy="53"/>
            </a:xfrm>
            <a:custGeom>
              <a:avLst/>
              <a:gdLst>
                <a:gd name="T0" fmla="*/ 1 w 6"/>
                <a:gd name="T1" fmla="*/ 8 h 13"/>
                <a:gd name="T2" fmla="*/ 0 w 6"/>
                <a:gd name="T3" fmla="*/ 9 h 13"/>
                <a:gd name="T4" fmla="*/ 0 w 6"/>
                <a:gd name="T5" fmla="*/ 10 h 13"/>
                <a:gd name="T6" fmla="*/ 0 w 6"/>
                <a:gd name="T7" fmla="*/ 11 h 13"/>
                <a:gd name="T8" fmla="*/ 1 w 6"/>
                <a:gd name="T9" fmla="*/ 12 h 13"/>
                <a:gd name="T10" fmla="*/ 3 w 6"/>
                <a:gd name="T11" fmla="*/ 11 h 13"/>
                <a:gd name="T12" fmla="*/ 4 w 6"/>
                <a:gd name="T13" fmla="*/ 10 h 13"/>
                <a:gd name="T14" fmla="*/ 4 w 6"/>
                <a:gd name="T15" fmla="*/ 8 h 13"/>
                <a:gd name="T16" fmla="*/ 5 w 6"/>
                <a:gd name="T17" fmla="*/ 7 h 13"/>
                <a:gd name="T18" fmla="*/ 5 w 6"/>
                <a:gd name="T19" fmla="*/ 6 h 13"/>
                <a:gd name="T20" fmla="*/ 4 w 6"/>
                <a:gd name="T21" fmla="*/ 4 h 13"/>
                <a:gd name="T22" fmla="*/ 4 w 6"/>
                <a:gd name="T23" fmla="*/ 4 h 13"/>
                <a:gd name="T24" fmla="*/ 5 w 6"/>
                <a:gd name="T25" fmla="*/ 3 h 13"/>
                <a:gd name="T26" fmla="*/ 5 w 6"/>
                <a:gd name="T27" fmla="*/ 3 h 13"/>
                <a:gd name="T28" fmla="*/ 5 w 6"/>
                <a:gd name="T29" fmla="*/ 2 h 13"/>
                <a:gd name="T30" fmla="*/ 5 w 6"/>
                <a:gd name="T31" fmla="*/ 2 h 13"/>
                <a:gd name="T32" fmla="*/ 6 w 6"/>
                <a:gd name="T33" fmla="*/ 1 h 13"/>
                <a:gd name="T34" fmla="*/ 6 w 6"/>
                <a:gd name="T35" fmla="*/ 1 h 13"/>
                <a:gd name="T36" fmla="*/ 5 w 6"/>
                <a:gd name="T37" fmla="*/ 1 h 13"/>
                <a:gd name="T38" fmla="*/ 5 w 6"/>
                <a:gd name="T39" fmla="*/ 1 h 13"/>
                <a:gd name="T40" fmla="*/ 5 w 6"/>
                <a:gd name="T41" fmla="*/ 0 h 13"/>
                <a:gd name="T42" fmla="*/ 4 w 6"/>
                <a:gd name="T43" fmla="*/ 1 h 13"/>
                <a:gd name="T44" fmla="*/ 4 w 6"/>
                <a:gd name="T45" fmla="*/ 1 h 13"/>
                <a:gd name="T46" fmla="*/ 4 w 6"/>
                <a:gd name="T47" fmla="*/ 1 h 13"/>
                <a:gd name="T48" fmla="*/ 3 w 6"/>
                <a:gd name="T49" fmla="*/ 1 h 13"/>
                <a:gd name="T50" fmla="*/ 3 w 6"/>
                <a:gd name="T51" fmla="*/ 1 h 13"/>
                <a:gd name="T52" fmla="*/ 3 w 6"/>
                <a:gd name="T53" fmla="*/ 2 h 13"/>
                <a:gd name="T54" fmla="*/ 2 w 6"/>
                <a:gd name="T55" fmla="*/ 2 h 13"/>
                <a:gd name="T56" fmla="*/ 2 w 6"/>
                <a:gd name="T57" fmla="*/ 3 h 13"/>
                <a:gd name="T58" fmla="*/ 2 w 6"/>
                <a:gd name="T59" fmla="*/ 3 h 13"/>
                <a:gd name="T60" fmla="*/ 2 w 6"/>
                <a:gd name="T61" fmla="*/ 6 h 13"/>
                <a:gd name="T62" fmla="*/ 2 w 6"/>
                <a:gd name="T63" fmla="*/ 8 h 13"/>
                <a:gd name="T64" fmla="*/ 1 w 6"/>
                <a:gd name="T65"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 h="13">
                  <a:moveTo>
                    <a:pt x="1" y="8"/>
                  </a:moveTo>
                  <a:cubicBezTo>
                    <a:pt x="1" y="8"/>
                    <a:pt x="1" y="8"/>
                    <a:pt x="0" y="9"/>
                  </a:cubicBezTo>
                  <a:cubicBezTo>
                    <a:pt x="0" y="9"/>
                    <a:pt x="0" y="9"/>
                    <a:pt x="0" y="10"/>
                  </a:cubicBezTo>
                  <a:cubicBezTo>
                    <a:pt x="0" y="10"/>
                    <a:pt x="0" y="11"/>
                    <a:pt x="0" y="11"/>
                  </a:cubicBezTo>
                  <a:cubicBezTo>
                    <a:pt x="0" y="12"/>
                    <a:pt x="0" y="12"/>
                    <a:pt x="1" y="12"/>
                  </a:cubicBezTo>
                  <a:cubicBezTo>
                    <a:pt x="2" y="13"/>
                    <a:pt x="2" y="13"/>
                    <a:pt x="3" y="11"/>
                  </a:cubicBezTo>
                  <a:cubicBezTo>
                    <a:pt x="4" y="11"/>
                    <a:pt x="4" y="11"/>
                    <a:pt x="4" y="10"/>
                  </a:cubicBezTo>
                  <a:cubicBezTo>
                    <a:pt x="4" y="9"/>
                    <a:pt x="4" y="9"/>
                    <a:pt x="4" y="8"/>
                  </a:cubicBezTo>
                  <a:cubicBezTo>
                    <a:pt x="4" y="8"/>
                    <a:pt x="4" y="7"/>
                    <a:pt x="5" y="7"/>
                  </a:cubicBezTo>
                  <a:cubicBezTo>
                    <a:pt x="5" y="7"/>
                    <a:pt x="5" y="6"/>
                    <a:pt x="5" y="6"/>
                  </a:cubicBezTo>
                  <a:cubicBezTo>
                    <a:pt x="5" y="5"/>
                    <a:pt x="5" y="5"/>
                    <a:pt x="4" y="4"/>
                  </a:cubicBezTo>
                  <a:cubicBezTo>
                    <a:pt x="4" y="4"/>
                    <a:pt x="4" y="4"/>
                    <a:pt x="4" y="4"/>
                  </a:cubicBezTo>
                  <a:cubicBezTo>
                    <a:pt x="4" y="4"/>
                    <a:pt x="4" y="3"/>
                    <a:pt x="5" y="3"/>
                  </a:cubicBezTo>
                  <a:cubicBezTo>
                    <a:pt x="5" y="3"/>
                    <a:pt x="5" y="3"/>
                    <a:pt x="5" y="3"/>
                  </a:cubicBezTo>
                  <a:cubicBezTo>
                    <a:pt x="5" y="2"/>
                    <a:pt x="5" y="2"/>
                    <a:pt x="5" y="2"/>
                  </a:cubicBezTo>
                  <a:cubicBezTo>
                    <a:pt x="5" y="2"/>
                    <a:pt x="5" y="2"/>
                    <a:pt x="5" y="2"/>
                  </a:cubicBezTo>
                  <a:cubicBezTo>
                    <a:pt x="5" y="1"/>
                    <a:pt x="6" y="1"/>
                    <a:pt x="6" y="1"/>
                  </a:cubicBezTo>
                  <a:cubicBezTo>
                    <a:pt x="6" y="1"/>
                    <a:pt x="6" y="1"/>
                    <a:pt x="6" y="1"/>
                  </a:cubicBezTo>
                  <a:cubicBezTo>
                    <a:pt x="6" y="1"/>
                    <a:pt x="6" y="1"/>
                    <a:pt x="5" y="1"/>
                  </a:cubicBezTo>
                  <a:cubicBezTo>
                    <a:pt x="5" y="1"/>
                    <a:pt x="5" y="1"/>
                    <a:pt x="5" y="1"/>
                  </a:cubicBezTo>
                  <a:cubicBezTo>
                    <a:pt x="5" y="0"/>
                    <a:pt x="5" y="0"/>
                    <a:pt x="5" y="0"/>
                  </a:cubicBezTo>
                  <a:cubicBezTo>
                    <a:pt x="4" y="0"/>
                    <a:pt x="4" y="1"/>
                    <a:pt x="4" y="1"/>
                  </a:cubicBezTo>
                  <a:cubicBezTo>
                    <a:pt x="4" y="1"/>
                    <a:pt x="4" y="1"/>
                    <a:pt x="4" y="1"/>
                  </a:cubicBezTo>
                  <a:cubicBezTo>
                    <a:pt x="4" y="1"/>
                    <a:pt x="4" y="1"/>
                    <a:pt x="4" y="1"/>
                  </a:cubicBezTo>
                  <a:cubicBezTo>
                    <a:pt x="4" y="1"/>
                    <a:pt x="3" y="1"/>
                    <a:pt x="3" y="1"/>
                  </a:cubicBezTo>
                  <a:cubicBezTo>
                    <a:pt x="3" y="1"/>
                    <a:pt x="3" y="1"/>
                    <a:pt x="3" y="1"/>
                  </a:cubicBezTo>
                  <a:cubicBezTo>
                    <a:pt x="3" y="2"/>
                    <a:pt x="3" y="2"/>
                    <a:pt x="3" y="2"/>
                  </a:cubicBezTo>
                  <a:cubicBezTo>
                    <a:pt x="3" y="1"/>
                    <a:pt x="3" y="1"/>
                    <a:pt x="2" y="2"/>
                  </a:cubicBezTo>
                  <a:cubicBezTo>
                    <a:pt x="2" y="2"/>
                    <a:pt x="2" y="2"/>
                    <a:pt x="2" y="3"/>
                  </a:cubicBezTo>
                  <a:cubicBezTo>
                    <a:pt x="2" y="3"/>
                    <a:pt x="2" y="3"/>
                    <a:pt x="2" y="3"/>
                  </a:cubicBezTo>
                  <a:cubicBezTo>
                    <a:pt x="2" y="4"/>
                    <a:pt x="1" y="5"/>
                    <a:pt x="2" y="6"/>
                  </a:cubicBezTo>
                  <a:cubicBezTo>
                    <a:pt x="2" y="7"/>
                    <a:pt x="2" y="7"/>
                    <a:pt x="2" y="8"/>
                  </a:cubicBezTo>
                  <a:cubicBezTo>
                    <a:pt x="2" y="8"/>
                    <a:pt x="1" y="8"/>
                    <a:pt x="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13"/>
            <p:cNvSpPr>
              <a:spLocks/>
            </p:cNvSpPr>
            <p:nvPr/>
          </p:nvSpPr>
          <p:spPr bwMode="auto">
            <a:xfrm>
              <a:off x="2600" y="2134"/>
              <a:ext cx="4" cy="4"/>
            </a:xfrm>
            <a:custGeom>
              <a:avLst/>
              <a:gdLst>
                <a:gd name="T0" fmla="*/ 0 w 1"/>
                <a:gd name="T1" fmla="*/ 0 h 1"/>
                <a:gd name="T2" fmla="*/ 0 w 1"/>
                <a:gd name="T3" fmla="*/ 1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0" y="1"/>
                  </a:cubicBezTo>
                  <a:cubicBezTo>
                    <a:pt x="1" y="1"/>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14"/>
            <p:cNvSpPr>
              <a:spLocks/>
            </p:cNvSpPr>
            <p:nvPr/>
          </p:nvSpPr>
          <p:spPr bwMode="auto">
            <a:xfrm>
              <a:off x="2600" y="21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15"/>
            <p:cNvSpPr>
              <a:spLocks noEditPoints="1"/>
            </p:cNvSpPr>
            <p:nvPr/>
          </p:nvSpPr>
          <p:spPr bwMode="auto">
            <a:xfrm>
              <a:off x="2749" y="3130"/>
              <a:ext cx="210" cy="194"/>
            </a:xfrm>
            <a:custGeom>
              <a:avLst/>
              <a:gdLst>
                <a:gd name="T0" fmla="*/ 52 w 52"/>
                <a:gd name="T1" fmla="*/ 46 h 48"/>
                <a:gd name="T2" fmla="*/ 47 w 52"/>
                <a:gd name="T3" fmla="*/ 43 h 48"/>
                <a:gd name="T4" fmla="*/ 42 w 52"/>
                <a:gd name="T5" fmla="*/ 37 h 48"/>
                <a:gd name="T6" fmla="*/ 40 w 52"/>
                <a:gd name="T7" fmla="*/ 35 h 48"/>
                <a:gd name="T8" fmla="*/ 37 w 52"/>
                <a:gd name="T9" fmla="*/ 33 h 48"/>
                <a:gd name="T10" fmla="*/ 34 w 52"/>
                <a:gd name="T11" fmla="*/ 30 h 48"/>
                <a:gd name="T12" fmla="*/ 30 w 52"/>
                <a:gd name="T13" fmla="*/ 27 h 48"/>
                <a:gd name="T14" fmla="*/ 29 w 52"/>
                <a:gd name="T15" fmla="*/ 24 h 48"/>
                <a:gd name="T16" fmla="*/ 28 w 52"/>
                <a:gd name="T17" fmla="*/ 24 h 48"/>
                <a:gd name="T18" fmla="*/ 26 w 52"/>
                <a:gd name="T19" fmla="*/ 22 h 48"/>
                <a:gd name="T20" fmla="*/ 24 w 52"/>
                <a:gd name="T21" fmla="*/ 21 h 48"/>
                <a:gd name="T22" fmla="*/ 21 w 52"/>
                <a:gd name="T23" fmla="*/ 20 h 48"/>
                <a:gd name="T24" fmla="*/ 20 w 52"/>
                <a:gd name="T25" fmla="*/ 19 h 48"/>
                <a:gd name="T26" fmla="*/ 20 w 52"/>
                <a:gd name="T27" fmla="*/ 18 h 48"/>
                <a:gd name="T28" fmla="*/ 19 w 52"/>
                <a:gd name="T29" fmla="*/ 17 h 48"/>
                <a:gd name="T30" fmla="*/ 18 w 52"/>
                <a:gd name="T31" fmla="*/ 16 h 48"/>
                <a:gd name="T32" fmla="*/ 15 w 52"/>
                <a:gd name="T33" fmla="*/ 13 h 48"/>
                <a:gd name="T34" fmla="*/ 15 w 52"/>
                <a:gd name="T35" fmla="*/ 13 h 48"/>
                <a:gd name="T36" fmla="*/ 13 w 52"/>
                <a:gd name="T37" fmla="*/ 12 h 48"/>
                <a:gd name="T38" fmla="*/ 11 w 52"/>
                <a:gd name="T39" fmla="*/ 10 h 48"/>
                <a:gd name="T40" fmla="*/ 10 w 52"/>
                <a:gd name="T41" fmla="*/ 9 h 48"/>
                <a:gd name="T42" fmla="*/ 10 w 52"/>
                <a:gd name="T43" fmla="*/ 9 h 48"/>
                <a:gd name="T44" fmla="*/ 8 w 52"/>
                <a:gd name="T45" fmla="*/ 4 h 48"/>
                <a:gd name="T46" fmla="*/ 9 w 52"/>
                <a:gd name="T47" fmla="*/ 2 h 48"/>
                <a:gd name="T48" fmla="*/ 7 w 52"/>
                <a:gd name="T49" fmla="*/ 1 h 48"/>
                <a:gd name="T50" fmla="*/ 5 w 52"/>
                <a:gd name="T51" fmla="*/ 3 h 48"/>
                <a:gd name="T52" fmla="*/ 4 w 52"/>
                <a:gd name="T53" fmla="*/ 3 h 48"/>
                <a:gd name="T54" fmla="*/ 1 w 52"/>
                <a:gd name="T55" fmla="*/ 5 h 48"/>
                <a:gd name="T56" fmla="*/ 5 w 52"/>
                <a:gd name="T57" fmla="*/ 8 h 48"/>
                <a:gd name="T58" fmla="*/ 5 w 52"/>
                <a:gd name="T59" fmla="*/ 9 h 48"/>
                <a:gd name="T60" fmla="*/ 7 w 52"/>
                <a:gd name="T61" fmla="*/ 10 h 48"/>
                <a:gd name="T62" fmla="*/ 8 w 52"/>
                <a:gd name="T63" fmla="*/ 13 h 48"/>
                <a:gd name="T64" fmla="*/ 7 w 52"/>
                <a:gd name="T65" fmla="*/ 14 h 48"/>
                <a:gd name="T66" fmla="*/ 7 w 52"/>
                <a:gd name="T67" fmla="*/ 13 h 48"/>
                <a:gd name="T68" fmla="*/ 5 w 52"/>
                <a:gd name="T69" fmla="*/ 12 h 48"/>
                <a:gd name="T70" fmla="*/ 5 w 52"/>
                <a:gd name="T71" fmla="*/ 12 h 48"/>
                <a:gd name="T72" fmla="*/ 4 w 52"/>
                <a:gd name="T73" fmla="*/ 10 h 48"/>
                <a:gd name="T74" fmla="*/ 0 w 52"/>
                <a:gd name="T75" fmla="*/ 10 h 48"/>
                <a:gd name="T76" fmla="*/ 2 w 52"/>
                <a:gd name="T77" fmla="*/ 11 h 48"/>
                <a:gd name="T78" fmla="*/ 4 w 52"/>
                <a:gd name="T79" fmla="*/ 14 h 48"/>
                <a:gd name="T80" fmla="*/ 6 w 52"/>
                <a:gd name="T81" fmla="*/ 17 h 48"/>
                <a:gd name="T82" fmla="*/ 7 w 52"/>
                <a:gd name="T83" fmla="*/ 18 h 48"/>
                <a:gd name="T84" fmla="*/ 10 w 52"/>
                <a:gd name="T85" fmla="*/ 20 h 48"/>
                <a:gd name="T86" fmla="*/ 10 w 52"/>
                <a:gd name="T87" fmla="*/ 20 h 48"/>
                <a:gd name="T88" fmla="*/ 12 w 52"/>
                <a:gd name="T89" fmla="*/ 21 h 48"/>
                <a:gd name="T90" fmla="*/ 13 w 52"/>
                <a:gd name="T91" fmla="*/ 22 h 48"/>
                <a:gd name="T92" fmla="*/ 14 w 52"/>
                <a:gd name="T93" fmla="*/ 23 h 48"/>
                <a:gd name="T94" fmla="*/ 14 w 52"/>
                <a:gd name="T95" fmla="*/ 23 h 48"/>
                <a:gd name="T96" fmla="*/ 16 w 52"/>
                <a:gd name="T97" fmla="*/ 25 h 48"/>
                <a:gd name="T98" fmla="*/ 17 w 52"/>
                <a:gd name="T99" fmla="*/ 26 h 48"/>
                <a:gd name="T100" fmla="*/ 19 w 52"/>
                <a:gd name="T101" fmla="*/ 28 h 48"/>
                <a:gd name="T102" fmla="*/ 20 w 52"/>
                <a:gd name="T103" fmla="*/ 29 h 48"/>
                <a:gd name="T104" fmla="*/ 21 w 52"/>
                <a:gd name="T105" fmla="*/ 30 h 48"/>
                <a:gd name="T106" fmla="*/ 22 w 52"/>
                <a:gd name="T107" fmla="*/ 31 h 48"/>
                <a:gd name="T108" fmla="*/ 26 w 52"/>
                <a:gd name="T109" fmla="*/ 35 h 48"/>
                <a:gd name="T110" fmla="*/ 32 w 52"/>
                <a:gd name="T111" fmla="*/ 37 h 48"/>
                <a:gd name="T112" fmla="*/ 35 w 52"/>
                <a:gd name="T113" fmla="*/ 34 h 48"/>
                <a:gd name="T114" fmla="*/ 37 w 52"/>
                <a:gd name="T115" fmla="*/ 35 h 48"/>
                <a:gd name="T116" fmla="*/ 39 w 52"/>
                <a:gd name="T117" fmla="*/ 38 h 48"/>
                <a:gd name="T118" fmla="*/ 41 w 52"/>
                <a:gd name="T119" fmla="*/ 43 h 48"/>
                <a:gd name="T120" fmla="*/ 45 w 52"/>
                <a:gd name="T121" fmla="*/ 47 h 48"/>
                <a:gd name="T122" fmla="*/ 3 w 52"/>
                <a:gd name="T123" fmla="*/ 1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48">
                  <a:moveTo>
                    <a:pt x="45" y="47"/>
                  </a:moveTo>
                  <a:cubicBezTo>
                    <a:pt x="47" y="48"/>
                    <a:pt x="49" y="48"/>
                    <a:pt x="51" y="48"/>
                  </a:cubicBezTo>
                  <a:cubicBezTo>
                    <a:pt x="51" y="47"/>
                    <a:pt x="51" y="47"/>
                    <a:pt x="52" y="46"/>
                  </a:cubicBezTo>
                  <a:cubicBezTo>
                    <a:pt x="52" y="46"/>
                    <a:pt x="52" y="46"/>
                    <a:pt x="52" y="46"/>
                  </a:cubicBezTo>
                  <a:cubicBezTo>
                    <a:pt x="51" y="45"/>
                    <a:pt x="50" y="45"/>
                    <a:pt x="50" y="45"/>
                  </a:cubicBezTo>
                  <a:cubicBezTo>
                    <a:pt x="49" y="44"/>
                    <a:pt x="48" y="44"/>
                    <a:pt x="47" y="43"/>
                  </a:cubicBezTo>
                  <a:cubicBezTo>
                    <a:pt x="44" y="41"/>
                    <a:pt x="44" y="42"/>
                    <a:pt x="44" y="38"/>
                  </a:cubicBezTo>
                  <a:cubicBezTo>
                    <a:pt x="44" y="38"/>
                    <a:pt x="44" y="38"/>
                    <a:pt x="43" y="38"/>
                  </a:cubicBezTo>
                  <a:cubicBezTo>
                    <a:pt x="43" y="37"/>
                    <a:pt x="43" y="37"/>
                    <a:pt x="42" y="37"/>
                  </a:cubicBezTo>
                  <a:cubicBezTo>
                    <a:pt x="41" y="37"/>
                    <a:pt x="41" y="37"/>
                    <a:pt x="41" y="37"/>
                  </a:cubicBezTo>
                  <a:cubicBezTo>
                    <a:pt x="40" y="37"/>
                    <a:pt x="40" y="37"/>
                    <a:pt x="40" y="37"/>
                  </a:cubicBezTo>
                  <a:cubicBezTo>
                    <a:pt x="40" y="36"/>
                    <a:pt x="40" y="36"/>
                    <a:pt x="40" y="35"/>
                  </a:cubicBezTo>
                  <a:cubicBezTo>
                    <a:pt x="40" y="34"/>
                    <a:pt x="39" y="34"/>
                    <a:pt x="38" y="34"/>
                  </a:cubicBezTo>
                  <a:cubicBezTo>
                    <a:pt x="38" y="34"/>
                    <a:pt x="38" y="34"/>
                    <a:pt x="38" y="34"/>
                  </a:cubicBezTo>
                  <a:cubicBezTo>
                    <a:pt x="37" y="34"/>
                    <a:pt x="37" y="34"/>
                    <a:pt x="37" y="33"/>
                  </a:cubicBezTo>
                  <a:cubicBezTo>
                    <a:pt x="37" y="33"/>
                    <a:pt x="37" y="33"/>
                    <a:pt x="37" y="33"/>
                  </a:cubicBezTo>
                  <a:cubicBezTo>
                    <a:pt x="36" y="33"/>
                    <a:pt x="36" y="32"/>
                    <a:pt x="36" y="32"/>
                  </a:cubicBezTo>
                  <a:cubicBezTo>
                    <a:pt x="35" y="31"/>
                    <a:pt x="34" y="31"/>
                    <a:pt x="34" y="30"/>
                  </a:cubicBezTo>
                  <a:cubicBezTo>
                    <a:pt x="34" y="28"/>
                    <a:pt x="33" y="28"/>
                    <a:pt x="32" y="28"/>
                  </a:cubicBezTo>
                  <a:cubicBezTo>
                    <a:pt x="32" y="28"/>
                    <a:pt x="31" y="27"/>
                    <a:pt x="31" y="27"/>
                  </a:cubicBezTo>
                  <a:cubicBezTo>
                    <a:pt x="31" y="27"/>
                    <a:pt x="31" y="27"/>
                    <a:pt x="30" y="27"/>
                  </a:cubicBezTo>
                  <a:cubicBezTo>
                    <a:pt x="30" y="27"/>
                    <a:pt x="29" y="27"/>
                    <a:pt x="29" y="27"/>
                  </a:cubicBezTo>
                  <a:cubicBezTo>
                    <a:pt x="28" y="27"/>
                    <a:pt x="29" y="26"/>
                    <a:pt x="29" y="26"/>
                  </a:cubicBezTo>
                  <a:cubicBezTo>
                    <a:pt x="29" y="25"/>
                    <a:pt x="29" y="25"/>
                    <a:pt x="29" y="24"/>
                  </a:cubicBezTo>
                  <a:cubicBezTo>
                    <a:pt x="28" y="24"/>
                    <a:pt x="28" y="24"/>
                    <a:pt x="28" y="24"/>
                  </a:cubicBezTo>
                  <a:cubicBezTo>
                    <a:pt x="28" y="24"/>
                    <a:pt x="28" y="24"/>
                    <a:pt x="28" y="24"/>
                  </a:cubicBezTo>
                  <a:cubicBezTo>
                    <a:pt x="28" y="24"/>
                    <a:pt x="28" y="24"/>
                    <a:pt x="28" y="24"/>
                  </a:cubicBezTo>
                  <a:cubicBezTo>
                    <a:pt x="28" y="24"/>
                    <a:pt x="28" y="24"/>
                    <a:pt x="28" y="24"/>
                  </a:cubicBezTo>
                  <a:cubicBezTo>
                    <a:pt x="27" y="23"/>
                    <a:pt x="27" y="23"/>
                    <a:pt x="26" y="22"/>
                  </a:cubicBezTo>
                  <a:cubicBezTo>
                    <a:pt x="26" y="22"/>
                    <a:pt x="26" y="22"/>
                    <a:pt x="26" y="22"/>
                  </a:cubicBezTo>
                  <a:cubicBezTo>
                    <a:pt x="26" y="22"/>
                    <a:pt x="26" y="22"/>
                    <a:pt x="25" y="22"/>
                  </a:cubicBezTo>
                  <a:cubicBezTo>
                    <a:pt x="25" y="22"/>
                    <a:pt x="25" y="22"/>
                    <a:pt x="25" y="22"/>
                  </a:cubicBezTo>
                  <a:cubicBezTo>
                    <a:pt x="25" y="22"/>
                    <a:pt x="24" y="22"/>
                    <a:pt x="24" y="21"/>
                  </a:cubicBezTo>
                  <a:cubicBezTo>
                    <a:pt x="23" y="20"/>
                    <a:pt x="22" y="20"/>
                    <a:pt x="22" y="19"/>
                  </a:cubicBezTo>
                  <a:cubicBezTo>
                    <a:pt x="21" y="20"/>
                    <a:pt x="21" y="20"/>
                    <a:pt x="21" y="20"/>
                  </a:cubicBezTo>
                  <a:cubicBezTo>
                    <a:pt x="21" y="20"/>
                    <a:pt x="21" y="20"/>
                    <a:pt x="21" y="20"/>
                  </a:cubicBezTo>
                  <a:cubicBezTo>
                    <a:pt x="22" y="19"/>
                    <a:pt x="22" y="19"/>
                    <a:pt x="22" y="19"/>
                  </a:cubicBezTo>
                  <a:cubicBezTo>
                    <a:pt x="21" y="19"/>
                    <a:pt x="21" y="19"/>
                    <a:pt x="20" y="19"/>
                  </a:cubicBezTo>
                  <a:cubicBezTo>
                    <a:pt x="20" y="19"/>
                    <a:pt x="20" y="19"/>
                    <a:pt x="20" y="19"/>
                  </a:cubicBezTo>
                  <a:cubicBezTo>
                    <a:pt x="20" y="19"/>
                    <a:pt x="20" y="19"/>
                    <a:pt x="20" y="19"/>
                  </a:cubicBezTo>
                  <a:cubicBezTo>
                    <a:pt x="20" y="19"/>
                    <a:pt x="20" y="19"/>
                    <a:pt x="20" y="19"/>
                  </a:cubicBezTo>
                  <a:cubicBezTo>
                    <a:pt x="20" y="18"/>
                    <a:pt x="20" y="18"/>
                    <a:pt x="20" y="18"/>
                  </a:cubicBezTo>
                  <a:cubicBezTo>
                    <a:pt x="20" y="18"/>
                    <a:pt x="20" y="18"/>
                    <a:pt x="19" y="17"/>
                  </a:cubicBezTo>
                  <a:cubicBezTo>
                    <a:pt x="19" y="17"/>
                    <a:pt x="19" y="17"/>
                    <a:pt x="19" y="17"/>
                  </a:cubicBezTo>
                  <a:cubicBezTo>
                    <a:pt x="19" y="17"/>
                    <a:pt x="19" y="17"/>
                    <a:pt x="19" y="17"/>
                  </a:cubicBezTo>
                  <a:cubicBezTo>
                    <a:pt x="19" y="17"/>
                    <a:pt x="19" y="17"/>
                    <a:pt x="19" y="17"/>
                  </a:cubicBezTo>
                  <a:cubicBezTo>
                    <a:pt x="19" y="17"/>
                    <a:pt x="19" y="17"/>
                    <a:pt x="19" y="17"/>
                  </a:cubicBezTo>
                  <a:cubicBezTo>
                    <a:pt x="19" y="16"/>
                    <a:pt x="18" y="16"/>
                    <a:pt x="18" y="16"/>
                  </a:cubicBezTo>
                  <a:cubicBezTo>
                    <a:pt x="18" y="16"/>
                    <a:pt x="18" y="15"/>
                    <a:pt x="17" y="15"/>
                  </a:cubicBezTo>
                  <a:cubicBezTo>
                    <a:pt x="16" y="15"/>
                    <a:pt x="15" y="15"/>
                    <a:pt x="15" y="14"/>
                  </a:cubicBezTo>
                  <a:cubicBezTo>
                    <a:pt x="15" y="13"/>
                    <a:pt x="15" y="13"/>
                    <a:pt x="15" y="13"/>
                  </a:cubicBezTo>
                  <a:cubicBezTo>
                    <a:pt x="14" y="13"/>
                    <a:pt x="14" y="13"/>
                    <a:pt x="14" y="13"/>
                  </a:cubicBezTo>
                  <a:cubicBezTo>
                    <a:pt x="14" y="13"/>
                    <a:pt x="14" y="13"/>
                    <a:pt x="14" y="13"/>
                  </a:cubicBezTo>
                  <a:cubicBezTo>
                    <a:pt x="15" y="13"/>
                    <a:pt x="15" y="13"/>
                    <a:pt x="15" y="13"/>
                  </a:cubicBezTo>
                  <a:cubicBezTo>
                    <a:pt x="15" y="12"/>
                    <a:pt x="14" y="12"/>
                    <a:pt x="13" y="12"/>
                  </a:cubicBezTo>
                  <a:cubicBezTo>
                    <a:pt x="13" y="12"/>
                    <a:pt x="13" y="12"/>
                    <a:pt x="13" y="12"/>
                  </a:cubicBezTo>
                  <a:cubicBezTo>
                    <a:pt x="13" y="12"/>
                    <a:pt x="13" y="12"/>
                    <a:pt x="13" y="12"/>
                  </a:cubicBezTo>
                  <a:cubicBezTo>
                    <a:pt x="13" y="12"/>
                    <a:pt x="13" y="12"/>
                    <a:pt x="13" y="12"/>
                  </a:cubicBezTo>
                  <a:cubicBezTo>
                    <a:pt x="12" y="11"/>
                    <a:pt x="12" y="10"/>
                    <a:pt x="11" y="10"/>
                  </a:cubicBezTo>
                  <a:cubicBezTo>
                    <a:pt x="11" y="10"/>
                    <a:pt x="11" y="10"/>
                    <a:pt x="11" y="10"/>
                  </a:cubicBezTo>
                  <a:cubicBezTo>
                    <a:pt x="11" y="10"/>
                    <a:pt x="11" y="10"/>
                    <a:pt x="11" y="10"/>
                  </a:cubicBezTo>
                  <a:cubicBezTo>
                    <a:pt x="11" y="10"/>
                    <a:pt x="11" y="10"/>
                    <a:pt x="11" y="10"/>
                  </a:cubicBezTo>
                  <a:cubicBezTo>
                    <a:pt x="11" y="9"/>
                    <a:pt x="11" y="9"/>
                    <a:pt x="10" y="9"/>
                  </a:cubicBezTo>
                  <a:cubicBezTo>
                    <a:pt x="10" y="9"/>
                    <a:pt x="10" y="9"/>
                    <a:pt x="10" y="9"/>
                  </a:cubicBezTo>
                  <a:cubicBezTo>
                    <a:pt x="10" y="9"/>
                    <a:pt x="10" y="9"/>
                    <a:pt x="10" y="9"/>
                  </a:cubicBezTo>
                  <a:cubicBezTo>
                    <a:pt x="10" y="9"/>
                    <a:pt x="10" y="9"/>
                    <a:pt x="10" y="9"/>
                  </a:cubicBezTo>
                  <a:cubicBezTo>
                    <a:pt x="10" y="8"/>
                    <a:pt x="10" y="8"/>
                    <a:pt x="10" y="7"/>
                  </a:cubicBezTo>
                  <a:cubicBezTo>
                    <a:pt x="9" y="7"/>
                    <a:pt x="9" y="7"/>
                    <a:pt x="10" y="6"/>
                  </a:cubicBezTo>
                  <a:cubicBezTo>
                    <a:pt x="9" y="5"/>
                    <a:pt x="9" y="5"/>
                    <a:pt x="8" y="4"/>
                  </a:cubicBezTo>
                  <a:cubicBezTo>
                    <a:pt x="8" y="4"/>
                    <a:pt x="8" y="4"/>
                    <a:pt x="8" y="3"/>
                  </a:cubicBezTo>
                  <a:cubicBezTo>
                    <a:pt x="8" y="3"/>
                    <a:pt x="9" y="3"/>
                    <a:pt x="9" y="3"/>
                  </a:cubicBezTo>
                  <a:cubicBezTo>
                    <a:pt x="9" y="3"/>
                    <a:pt x="9" y="3"/>
                    <a:pt x="9" y="2"/>
                  </a:cubicBezTo>
                  <a:cubicBezTo>
                    <a:pt x="9" y="2"/>
                    <a:pt x="9" y="2"/>
                    <a:pt x="8" y="2"/>
                  </a:cubicBezTo>
                  <a:cubicBezTo>
                    <a:pt x="8" y="2"/>
                    <a:pt x="8" y="1"/>
                    <a:pt x="8" y="1"/>
                  </a:cubicBezTo>
                  <a:cubicBezTo>
                    <a:pt x="8" y="0"/>
                    <a:pt x="7" y="0"/>
                    <a:pt x="7" y="1"/>
                  </a:cubicBezTo>
                  <a:cubicBezTo>
                    <a:pt x="6" y="1"/>
                    <a:pt x="6" y="2"/>
                    <a:pt x="6" y="2"/>
                  </a:cubicBezTo>
                  <a:cubicBezTo>
                    <a:pt x="6" y="3"/>
                    <a:pt x="5" y="3"/>
                    <a:pt x="5" y="3"/>
                  </a:cubicBezTo>
                  <a:cubicBezTo>
                    <a:pt x="5" y="3"/>
                    <a:pt x="5" y="3"/>
                    <a:pt x="5" y="3"/>
                  </a:cubicBezTo>
                  <a:cubicBezTo>
                    <a:pt x="5" y="3"/>
                    <a:pt x="5" y="3"/>
                    <a:pt x="5" y="3"/>
                  </a:cubicBezTo>
                  <a:cubicBezTo>
                    <a:pt x="5" y="3"/>
                    <a:pt x="5" y="3"/>
                    <a:pt x="5" y="3"/>
                  </a:cubicBezTo>
                  <a:cubicBezTo>
                    <a:pt x="5" y="3"/>
                    <a:pt x="4" y="3"/>
                    <a:pt x="4" y="3"/>
                  </a:cubicBezTo>
                  <a:cubicBezTo>
                    <a:pt x="3" y="2"/>
                    <a:pt x="3" y="2"/>
                    <a:pt x="2" y="3"/>
                  </a:cubicBezTo>
                  <a:cubicBezTo>
                    <a:pt x="2" y="3"/>
                    <a:pt x="1" y="3"/>
                    <a:pt x="1" y="3"/>
                  </a:cubicBezTo>
                  <a:cubicBezTo>
                    <a:pt x="1" y="4"/>
                    <a:pt x="1" y="4"/>
                    <a:pt x="1" y="5"/>
                  </a:cubicBezTo>
                  <a:cubicBezTo>
                    <a:pt x="1" y="6"/>
                    <a:pt x="2" y="6"/>
                    <a:pt x="3" y="6"/>
                  </a:cubicBezTo>
                  <a:cubicBezTo>
                    <a:pt x="3" y="7"/>
                    <a:pt x="4" y="8"/>
                    <a:pt x="5" y="8"/>
                  </a:cubicBezTo>
                  <a:cubicBezTo>
                    <a:pt x="5" y="8"/>
                    <a:pt x="5" y="8"/>
                    <a:pt x="5" y="8"/>
                  </a:cubicBezTo>
                  <a:cubicBezTo>
                    <a:pt x="5" y="8"/>
                    <a:pt x="5" y="8"/>
                    <a:pt x="5" y="8"/>
                  </a:cubicBezTo>
                  <a:cubicBezTo>
                    <a:pt x="5" y="8"/>
                    <a:pt x="5" y="8"/>
                    <a:pt x="5" y="8"/>
                  </a:cubicBezTo>
                  <a:cubicBezTo>
                    <a:pt x="5" y="8"/>
                    <a:pt x="5" y="9"/>
                    <a:pt x="5" y="9"/>
                  </a:cubicBezTo>
                  <a:cubicBezTo>
                    <a:pt x="5" y="9"/>
                    <a:pt x="5" y="9"/>
                    <a:pt x="5" y="9"/>
                  </a:cubicBezTo>
                  <a:cubicBezTo>
                    <a:pt x="6" y="9"/>
                    <a:pt x="6" y="9"/>
                    <a:pt x="6" y="9"/>
                  </a:cubicBezTo>
                  <a:cubicBezTo>
                    <a:pt x="6" y="10"/>
                    <a:pt x="6" y="10"/>
                    <a:pt x="7" y="10"/>
                  </a:cubicBezTo>
                  <a:cubicBezTo>
                    <a:pt x="7" y="10"/>
                    <a:pt x="8" y="10"/>
                    <a:pt x="8" y="10"/>
                  </a:cubicBezTo>
                  <a:cubicBezTo>
                    <a:pt x="8" y="10"/>
                    <a:pt x="8" y="11"/>
                    <a:pt x="8" y="11"/>
                  </a:cubicBezTo>
                  <a:cubicBezTo>
                    <a:pt x="8" y="11"/>
                    <a:pt x="8" y="12"/>
                    <a:pt x="8" y="13"/>
                  </a:cubicBezTo>
                  <a:cubicBezTo>
                    <a:pt x="8" y="13"/>
                    <a:pt x="8" y="14"/>
                    <a:pt x="8" y="14"/>
                  </a:cubicBezTo>
                  <a:cubicBezTo>
                    <a:pt x="8" y="14"/>
                    <a:pt x="8" y="14"/>
                    <a:pt x="7" y="14"/>
                  </a:cubicBezTo>
                  <a:cubicBezTo>
                    <a:pt x="7" y="14"/>
                    <a:pt x="7" y="14"/>
                    <a:pt x="7" y="14"/>
                  </a:cubicBezTo>
                  <a:cubicBezTo>
                    <a:pt x="8" y="14"/>
                    <a:pt x="8" y="14"/>
                    <a:pt x="8" y="14"/>
                  </a:cubicBezTo>
                  <a:cubicBezTo>
                    <a:pt x="7" y="14"/>
                    <a:pt x="7" y="13"/>
                    <a:pt x="7" y="13"/>
                  </a:cubicBezTo>
                  <a:cubicBezTo>
                    <a:pt x="7" y="13"/>
                    <a:pt x="7" y="13"/>
                    <a:pt x="7" y="13"/>
                  </a:cubicBezTo>
                  <a:cubicBezTo>
                    <a:pt x="7" y="13"/>
                    <a:pt x="7" y="13"/>
                    <a:pt x="7" y="13"/>
                  </a:cubicBezTo>
                  <a:cubicBezTo>
                    <a:pt x="7" y="13"/>
                    <a:pt x="7" y="13"/>
                    <a:pt x="7" y="13"/>
                  </a:cubicBezTo>
                  <a:cubicBezTo>
                    <a:pt x="7" y="12"/>
                    <a:pt x="6" y="12"/>
                    <a:pt x="5" y="12"/>
                  </a:cubicBezTo>
                  <a:cubicBezTo>
                    <a:pt x="5" y="12"/>
                    <a:pt x="5" y="12"/>
                    <a:pt x="5" y="12"/>
                  </a:cubicBezTo>
                  <a:cubicBezTo>
                    <a:pt x="5" y="12"/>
                    <a:pt x="5" y="12"/>
                    <a:pt x="5" y="12"/>
                  </a:cubicBezTo>
                  <a:cubicBezTo>
                    <a:pt x="5" y="12"/>
                    <a:pt x="5" y="12"/>
                    <a:pt x="5" y="12"/>
                  </a:cubicBezTo>
                  <a:cubicBezTo>
                    <a:pt x="5" y="11"/>
                    <a:pt x="5" y="11"/>
                    <a:pt x="4" y="11"/>
                  </a:cubicBezTo>
                  <a:cubicBezTo>
                    <a:pt x="4" y="11"/>
                    <a:pt x="4" y="11"/>
                    <a:pt x="4" y="11"/>
                  </a:cubicBezTo>
                  <a:cubicBezTo>
                    <a:pt x="4" y="11"/>
                    <a:pt x="4" y="10"/>
                    <a:pt x="4" y="10"/>
                  </a:cubicBezTo>
                  <a:cubicBezTo>
                    <a:pt x="3" y="10"/>
                    <a:pt x="2" y="10"/>
                    <a:pt x="1" y="10"/>
                  </a:cubicBezTo>
                  <a:cubicBezTo>
                    <a:pt x="1" y="10"/>
                    <a:pt x="1" y="10"/>
                    <a:pt x="1" y="10"/>
                  </a:cubicBezTo>
                  <a:cubicBezTo>
                    <a:pt x="0" y="10"/>
                    <a:pt x="0" y="10"/>
                    <a:pt x="0" y="10"/>
                  </a:cubicBezTo>
                  <a:cubicBezTo>
                    <a:pt x="0" y="11"/>
                    <a:pt x="0" y="11"/>
                    <a:pt x="1" y="11"/>
                  </a:cubicBezTo>
                  <a:cubicBezTo>
                    <a:pt x="1" y="11"/>
                    <a:pt x="2" y="11"/>
                    <a:pt x="2" y="11"/>
                  </a:cubicBezTo>
                  <a:cubicBezTo>
                    <a:pt x="2" y="11"/>
                    <a:pt x="2" y="11"/>
                    <a:pt x="2" y="11"/>
                  </a:cubicBezTo>
                  <a:cubicBezTo>
                    <a:pt x="2" y="13"/>
                    <a:pt x="2" y="13"/>
                    <a:pt x="3" y="14"/>
                  </a:cubicBezTo>
                  <a:cubicBezTo>
                    <a:pt x="3" y="14"/>
                    <a:pt x="4" y="14"/>
                    <a:pt x="4" y="15"/>
                  </a:cubicBezTo>
                  <a:cubicBezTo>
                    <a:pt x="4" y="14"/>
                    <a:pt x="4" y="14"/>
                    <a:pt x="4" y="14"/>
                  </a:cubicBezTo>
                  <a:cubicBezTo>
                    <a:pt x="4" y="14"/>
                    <a:pt x="4" y="14"/>
                    <a:pt x="4" y="14"/>
                  </a:cubicBezTo>
                  <a:cubicBezTo>
                    <a:pt x="4" y="14"/>
                    <a:pt x="4" y="14"/>
                    <a:pt x="4" y="15"/>
                  </a:cubicBezTo>
                  <a:cubicBezTo>
                    <a:pt x="5" y="15"/>
                    <a:pt x="5" y="16"/>
                    <a:pt x="6" y="17"/>
                  </a:cubicBezTo>
                  <a:cubicBezTo>
                    <a:pt x="6" y="18"/>
                    <a:pt x="6" y="18"/>
                    <a:pt x="7" y="18"/>
                  </a:cubicBezTo>
                  <a:cubicBezTo>
                    <a:pt x="7" y="18"/>
                    <a:pt x="7" y="18"/>
                    <a:pt x="7" y="18"/>
                  </a:cubicBezTo>
                  <a:cubicBezTo>
                    <a:pt x="7" y="18"/>
                    <a:pt x="7" y="18"/>
                    <a:pt x="7" y="18"/>
                  </a:cubicBezTo>
                  <a:cubicBezTo>
                    <a:pt x="7" y="18"/>
                    <a:pt x="7" y="18"/>
                    <a:pt x="7" y="18"/>
                  </a:cubicBezTo>
                  <a:cubicBezTo>
                    <a:pt x="7" y="19"/>
                    <a:pt x="8" y="19"/>
                    <a:pt x="9" y="19"/>
                  </a:cubicBezTo>
                  <a:cubicBezTo>
                    <a:pt x="9" y="19"/>
                    <a:pt x="10" y="19"/>
                    <a:pt x="10" y="20"/>
                  </a:cubicBezTo>
                  <a:cubicBezTo>
                    <a:pt x="10" y="19"/>
                    <a:pt x="10" y="19"/>
                    <a:pt x="10" y="19"/>
                  </a:cubicBezTo>
                  <a:cubicBezTo>
                    <a:pt x="10" y="19"/>
                    <a:pt x="10" y="19"/>
                    <a:pt x="10" y="19"/>
                  </a:cubicBezTo>
                  <a:cubicBezTo>
                    <a:pt x="10" y="20"/>
                    <a:pt x="10" y="20"/>
                    <a:pt x="10" y="20"/>
                  </a:cubicBezTo>
                  <a:cubicBezTo>
                    <a:pt x="10" y="20"/>
                    <a:pt x="11" y="21"/>
                    <a:pt x="12" y="22"/>
                  </a:cubicBezTo>
                  <a:cubicBezTo>
                    <a:pt x="12" y="22"/>
                    <a:pt x="12" y="22"/>
                    <a:pt x="12" y="21"/>
                  </a:cubicBezTo>
                  <a:cubicBezTo>
                    <a:pt x="12" y="21"/>
                    <a:pt x="12" y="21"/>
                    <a:pt x="12" y="21"/>
                  </a:cubicBezTo>
                  <a:cubicBezTo>
                    <a:pt x="12" y="22"/>
                    <a:pt x="12" y="22"/>
                    <a:pt x="12" y="22"/>
                  </a:cubicBezTo>
                  <a:cubicBezTo>
                    <a:pt x="12" y="22"/>
                    <a:pt x="12" y="22"/>
                    <a:pt x="12" y="22"/>
                  </a:cubicBezTo>
                  <a:cubicBezTo>
                    <a:pt x="13" y="22"/>
                    <a:pt x="13" y="22"/>
                    <a:pt x="13" y="22"/>
                  </a:cubicBezTo>
                  <a:cubicBezTo>
                    <a:pt x="13" y="22"/>
                    <a:pt x="13" y="22"/>
                    <a:pt x="13" y="22"/>
                  </a:cubicBezTo>
                  <a:cubicBezTo>
                    <a:pt x="12" y="22"/>
                    <a:pt x="12" y="22"/>
                    <a:pt x="12" y="22"/>
                  </a:cubicBezTo>
                  <a:cubicBezTo>
                    <a:pt x="13" y="23"/>
                    <a:pt x="14" y="23"/>
                    <a:pt x="14" y="23"/>
                  </a:cubicBezTo>
                  <a:cubicBezTo>
                    <a:pt x="15" y="23"/>
                    <a:pt x="15" y="23"/>
                    <a:pt x="15" y="23"/>
                  </a:cubicBezTo>
                  <a:cubicBezTo>
                    <a:pt x="15" y="23"/>
                    <a:pt x="15" y="23"/>
                    <a:pt x="15" y="23"/>
                  </a:cubicBezTo>
                  <a:cubicBezTo>
                    <a:pt x="15" y="23"/>
                    <a:pt x="14" y="23"/>
                    <a:pt x="14" y="23"/>
                  </a:cubicBezTo>
                  <a:cubicBezTo>
                    <a:pt x="15" y="24"/>
                    <a:pt x="15" y="25"/>
                    <a:pt x="16" y="25"/>
                  </a:cubicBezTo>
                  <a:cubicBezTo>
                    <a:pt x="16" y="25"/>
                    <a:pt x="16" y="25"/>
                    <a:pt x="16" y="25"/>
                  </a:cubicBezTo>
                  <a:cubicBezTo>
                    <a:pt x="16" y="25"/>
                    <a:pt x="16" y="25"/>
                    <a:pt x="16" y="25"/>
                  </a:cubicBezTo>
                  <a:cubicBezTo>
                    <a:pt x="16" y="25"/>
                    <a:pt x="16" y="25"/>
                    <a:pt x="16" y="25"/>
                  </a:cubicBezTo>
                  <a:cubicBezTo>
                    <a:pt x="16" y="26"/>
                    <a:pt x="17" y="26"/>
                    <a:pt x="17" y="26"/>
                  </a:cubicBezTo>
                  <a:cubicBezTo>
                    <a:pt x="17" y="26"/>
                    <a:pt x="17" y="26"/>
                    <a:pt x="17" y="26"/>
                  </a:cubicBezTo>
                  <a:cubicBezTo>
                    <a:pt x="17" y="26"/>
                    <a:pt x="17" y="26"/>
                    <a:pt x="17" y="26"/>
                  </a:cubicBezTo>
                  <a:cubicBezTo>
                    <a:pt x="17" y="26"/>
                    <a:pt x="17" y="26"/>
                    <a:pt x="17" y="26"/>
                  </a:cubicBezTo>
                  <a:cubicBezTo>
                    <a:pt x="18" y="27"/>
                    <a:pt x="18" y="27"/>
                    <a:pt x="19" y="28"/>
                  </a:cubicBezTo>
                  <a:cubicBezTo>
                    <a:pt x="19" y="28"/>
                    <a:pt x="20" y="28"/>
                    <a:pt x="20" y="29"/>
                  </a:cubicBezTo>
                  <a:cubicBezTo>
                    <a:pt x="20" y="29"/>
                    <a:pt x="20" y="29"/>
                    <a:pt x="20" y="28"/>
                  </a:cubicBezTo>
                  <a:cubicBezTo>
                    <a:pt x="20" y="28"/>
                    <a:pt x="20" y="29"/>
                    <a:pt x="20" y="29"/>
                  </a:cubicBezTo>
                  <a:cubicBezTo>
                    <a:pt x="20" y="29"/>
                    <a:pt x="20" y="29"/>
                    <a:pt x="20" y="29"/>
                  </a:cubicBezTo>
                  <a:cubicBezTo>
                    <a:pt x="20" y="29"/>
                    <a:pt x="20" y="30"/>
                    <a:pt x="21" y="30"/>
                  </a:cubicBezTo>
                  <a:cubicBezTo>
                    <a:pt x="21" y="30"/>
                    <a:pt x="21" y="30"/>
                    <a:pt x="21" y="30"/>
                  </a:cubicBezTo>
                  <a:cubicBezTo>
                    <a:pt x="21" y="30"/>
                    <a:pt x="21" y="30"/>
                    <a:pt x="21" y="30"/>
                  </a:cubicBezTo>
                  <a:cubicBezTo>
                    <a:pt x="21" y="30"/>
                    <a:pt x="22" y="30"/>
                    <a:pt x="22" y="31"/>
                  </a:cubicBezTo>
                  <a:cubicBezTo>
                    <a:pt x="22" y="31"/>
                    <a:pt x="22" y="31"/>
                    <a:pt x="22" y="31"/>
                  </a:cubicBezTo>
                  <a:cubicBezTo>
                    <a:pt x="23" y="32"/>
                    <a:pt x="23" y="32"/>
                    <a:pt x="24" y="33"/>
                  </a:cubicBezTo>
                  <a:cubicBezTo>
                    <a:pt x="24" y="33"/>
                    <a:pt x="24" y="33"/>
                    <a:pt x="24" y="33"/>
                  </a:cubicBezTo>
                  <a:cubicBezTo>
                    <a:pt x="25" y="34"/>
                    <a:pt x="25" y="34"/>
                    <a:pt x="26" y="35"/>
                  </a:cubicBezTo>
                  <a:cubicBezTo>
                    <a:pt x="27" y="35"/>
                    <a:pt x="28" y="35"/>
                    <a:pt x="28" y="36"/>
                  </a:cubicBezTo>
                  <a:cubicBezTo>
                    <a:pt x="28" y="36"/>
                    <a:pt x="28" y="37"/>
                    <a:pt x="29" y="37"/>
                  </a:cubicBezTo>
                  <a:cubicBezTo>
                    <a:pt x="30" y="38"/>
                    <a:pt x="31" y="37"/>
                    <a:pt x="32" y="37"/>
                  </a:cubicBezTo>
                  <a:cubicBezTo>
                    <a:pt x="32" y="36"/>
                    <a:pt x="32" y="36"/>
                    <a:pt x="32" y="35"/>
                  </a:cubicBezTo>
                  <a:cubicBezTo>
                    <a:pt x="32" y="35"/>
                    <a:pt x="32" y="34"/>
                    <a:pt x="33" y="34"/>
                  </a:cubicBezTo>
                  <a:cubicBezTo>
                    <a:pt x="34" y="34"/>
                    <a:pt x="34" y="34"/>
                    <a:pt x="35" y="34"/>
                  </a:cubicBezTo>
                  <a:cubicBezTo>
                    <a:pt x="35" y="34"/>
                    <a:pt x="36" y="34"/>
                    <a:pt x="36" y="35"/>
                  </a:cubicBezTo>
                  <a:cubicBezTo>
                    <a:pt x="36" y="35"/>
                    <a:pt x="36" y="35"/>
                    <a:pt x="37" y="35"/>
                  </a:cubicBezTo>
                  <a:cubicBezTo>
                    <a:pt x="37" y="35"/>
                    <a:pt x="37" y="35"/>
                    <a:pt x="37" y="35"/>
                  </a:cubicBezTo>
                  <a:cubicBezTo>
                    <a:pt x="37" y="36"/>
                    <a:pt x="37" y="37"/>
                    <a:pt x="38" y="38"/>
                  </a:cubicBezTo>
                  <a:cubicBezTo>
                    <a:pt x="38" y="38"/>
                    <a:pt x="39" y="38"/>
                    <a:pt x="39" y="38"/>
                  </a:cubicBezTo>
                  <a:cubicBezTo>
                    <a:pt x="39" y="38"/>
                    <a:pt x="39" y="38"/>
                    <a:pt x="39" y="38"/>
                  </a:cubicBezTo>
                  <a:cubicBezTo>
                    <a:pt x="39" y="39"/>
                    <a:pt x="38" y="39"/>
                    <a:pt x="38" y="40"/>
                  </a:cubicBezTo>
                  <a:cubicBezTo>
                    <a:pt x="39" y="40"/>
                    <a:pt x="39" y="41"/>
                    <a:pt x="39" y="41"/>
                  </a:cubicBezTo>
                  <a:cubicBezTo>
                    <a:pt x="39" y="42"/>
                    <a:pt x="40" y="42"/>
                    <a:pt x="41" y="43"/>
                  </a:cubicBezTo>
                  <a:cubicBezTo>
                    <a:pt x="42" y="43"/>
                    <a:pt x="43" y="44"/>
                    <a:pt x="43" y="44"/>
                  </a:cubicBezTo>
                  <a:cubicBezTo>
                    <a:pt x="43" y="45"/>
                    <a:pt x="44" y="46"/>
                    <a:pt x="44" y="47"/>
                  </a:cubicBezTo>
                  <a:cubicBezTo>
                    <a:pt x="45" y="47"/>
                    <a:pt x="45" y="47"/>
                    <a:pt x="45" y="47"/>
                  </a:cubicBezTo>
                  <a:close/>
                  <a:moveTo>
                    <a:pt x="3" y="13"/>
                  </a:moveTo>
                  <a:cubicBezTo>
                    <a:pt x="3" y="13"/>
                    <a:pt x="3" y="13"/>
                    <a:pt x="3" y="13"/>
                  </a:cubicBezTo>
                  <a:cubicBezTo>
                    <a:pt x="3" y="13"/>
                    <a:pt x="3" y="13"/>
                    <a:pt x="3" y="13"/>
                  </a:cubicBezTo>
                  <a:cubicBezTo>
                    <a:pt x="3" y="13"/>
                    <a:pt x="3" y="13"/>
                    <a:pt x="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16"/>
            <p:cNvSpPr>
              <a:spLocks/>
            </p:cNvSpPr>
            <p:nvPr/>
          </p:nvSpPr>
          <p:spPr bwMode="auto">
            <a:xfrm>
              <a:off x="3636" y="357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17"/>
            <p:cNvSpPr>
              <a:spLocks/>
            </p:cNvSpPr>
            <p:nvPr/>
          </p:nvSpPr>
          <p:spPr bwMode="auto">
            <a:xfrm>
              <a:off x="2926" y="1488"/>
              <a:ext cx="4" cy="4"/>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18"/>
            <p:cNvSpPr>
              <a:spLocks/>
            </p:cNvSpPr>
            <p:nvPr/>
          </p:nvSpPr>
          <p:spPr bwMode="auto">
            <a:xfrm>
              <a:off x="2684" y="18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19"/>
            <p:cNvSpPr>
              <a:spLocks/>
            </p:cNvSpPr>
            <p:nvPr/>
          </p:nvSpPr>
          <p:spPr bwMode="auto">
            <a:xfrm>
              <a:off x="2680" y="1851"/>
              <a:ext cx="4" cy="9"/>
            </a:xfrm>
            <a:custGeom>
              <a:avLst/>
              <a:gdLst>
                <a:gd name="T0" fmla="*/ 1 w 1"/>
                <a:gd name="T1" fmla="*/ 2 h 2"/>
                <a:gd name="T2" fmla="*/ 1 w 1"/>
                <a:gd name="T3" fmla="*/ 0 h 2"/>
                <a:gd name="T4" fmla="*/ 1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1"/>
                    <a:pt x="1" y="1"/>
                    <a:pt x="1" y="0"/>
                  </a:cubicBezTo>
                  <a:cubicBezTo>
                    <a:pt x="1" y="0"/>
                    <a:pt x="1" y="0"/>
                    <a:pt x="1" y="0"/>
                  </a:cubicBezTo>
                  <a:cubicBezTo>
                    <a:pt x="1" y="0"/>
                    <a:pt x="1" y="0"/>
                    <a:pt x="1" y="0"/>
                  </a:cubicBezTo>
                  <a:cubicBezTo>
                    <a:pt x="0" y="1"/>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20"/>
            <p:cNvSpPr>
              <a:spLocks/>
            </p:cNvSpPr>
            <p:nvPr/>
          </p:nvSpPr>
          <p:spPr bwMode="auto">
            <a:xfrm>
              <a:off x="2563" y="2533"/>
              <a:ext cx="8" cy="8"/>
            </a:xfrm>
            <a:custGeom>
              <a:avLst/>
              <a:gdLst>
                <a:gd name="T0" fmla="*/ 1 w 2"/>
                <a:gd name="T1" fmla="*/ 2 h 2"/>
                <a:gd name="T2" fmla="*/ 1 w 2"/>
                <a:gd name="T3" fmla="*/ 1 h 2"/>
                <a:gd name="T4" fmla="*/ 1 w 2"/>
                <a:gd name="T5" fmla="*/ 1 h 2"/>
                <a:gd name="T6" fmla="*/ 1 w 2"/>
                <a:gd name="T7" fmla="*/ 0 h 2"/>
                <a:gd name="T8" fmla="*/ 1 w 2"/>
                <a:gd name="T9" fmla="*/ 1 h 2"/>
                <a:gd name="T10" fmla="*/ 1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1" y="2"/>
                  </a:moveTo>
                  <a:cubicBezTo>
                    <a:pt x="1" y="2"/>
                    <a:pt x="1" y="2"/>
                    <a:pt x="1" y="1"/>
                  </a:cubicBezTo>
                  <a:cubicBezTo>
                    <a:pt x="2" y="1"/>
                    <a:pt x="2" y="1"/>
                    <a:pt x="1" y="1"/>
                  </a:cubicBezTo>
                  <a:cubicBezTo>
                    <a:pt x="1" y="0"/>
                    <a:pt x="1" y="0"/>
                    <a:pt x="1" y="0"/>
                  </a:cubicBezTo>
                  <a:cubicBezTo>
                    <a:pt x="1" y="0"/>
                    <a:pt x="1" y="1"/>
                    <a:pt x="1" y="1"/>
                  </a:cubicBezTo>
                  <a:cubicBezTo>
                    <a:pt x="0" y="1"/>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21"/>
            <p:cNvSpPr>
              <a:spLocks/>
            </p:cNvSpPr>
            <p:nvPr/>
          </p:nvSpPr>
          <p:spPr bwMode="auto">
            <a:xfrm>
              <a:off x="2567" y="25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22"/>
            <p:cNvSpPr>
              <a:spLocks/>
            </p:cNvSpPr>
            <p:nvPr/>
          </p:nvSpPr>
          <p:spPr bwMode="auto">
            <a:xfrm>
              <a:off x="2914" y="3260"/>
              <a:ext cx="4"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23"/>
            <p:cNvSpPr>
              <a:spLocks/>
            </p:cNvSpPr>
            <p:nvPr/>
          </p:nvSpPr>
          <p:spPr bwMode="auto">
            <a:xfrm>
              <a:off x="2914" y="326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24"/>
            <p:cNvSpPr>
              <a:spLocks/>
            </p:cNvSpPr>
            <p:nvPr/>
          </p:nvSpPr>
          <p:spPr bwMode="auto">
            <a:xfrm>
              <a:off x="2886" y="3134"/>
              <a:ext cx="0" cy="4"/>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25"/>
            <p:cNvSpPr>
              <a:spLocks/>
            </p:cNvSpPr>
            <p:nvPr/>
          </p:nvSpPr>
          <p:spPr bwMode="auto">
            <a:xfrm>
              <a:off x="2886" y="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26"/>
            <p:cNvSpPr>
              <a:spLocks/>
            </p:cNvSpPr>
            <p:nvPr/>
          </p:nvSpPr>
          <p:spPr bwMode="auto">
            <a:xfrm>
              <a:off x="2632" y="2065"/>
              <a:ext cx="4" cy="8"/>
            </a:xfrm>
            <a:custGeom>
              <a:avLst/>
              <a:gdLst>
                <a:gd name="T0" fmla="*/ 0 w 1"/>
                <a:gd name="T1" fmla="*/ 2 h 2"/>
                <a:gd name="T2" fmla="*/ 0 w 1"/>
                <a:gd name="T3" fmla="*/ 2 h 2"/>
                <a:gd name="T4" fmla="*/ 1 w 1"/>
                <a:gd name="T5" fmla="*/ 2 h 2"/>
                <a:gd name="T6" fmla="*/ 1 w 1"/>
                <a:gd name="T7" fmla="*/ 2 h 2"/>
                <a:gd name="T8" fmla="*/ 1 w 1"/>
                <a:gd name="T9" fmla="*/ 2 h 2"/>
                <a:gd name="T10" fmla="*/ 1 w 1"/>
                <a:gd name="T11" fmla="*/ 1 h 2"/>
                <a:gd name="T12" fmla="*/ 1 w 1"/>
                <a:gd name="T13" fmla="*/ 0 h 2"/>
                <a:gd name="T14" fmla="*/ 1 w 1"/>
                <a:gd name="T15" fmla="*/ 0 h 2"/>
                <a:gd name="T16" fmla="*/ 1 w 1"/>
                <a:gd name="T17" fmla="*/ 1 h 2"/>
                <a:gd name="T18" fmla="*/ 1 w 1"/>
                <a:gd name="T19" fmla="*/ 1 h 2"/>
                <a:gd name="T20" fmla="*/ 0 w 1"/>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2">
                  <a:moveTo>
                    <a:pt x="0" y="2"/>
                  </a:moveTo>
                  <a:cubicBezTo>
                    <a:pt x="0" y="2"/>
                    <a:pt x="0" y="2"/>
                    <a:pt x="0" y="2"/>
                  </a:cubicBezTo>
                  <a:cubicBezTo>
                    <a:pt x="1" y="2"/>
                    <a:pt x="1" y="2"/>
                    <a:pt x="1" y="2"/>
                  </a:cubicBezTo>
                  <a:cubicBezTo>
                    <a:pt x="1" y="2"/>
                    <a:pt x="1" y="2"/>
                    <a:pt x="1" y="2"/>
                  </a:cubicBezTo>
                  <a:cubicBezTo>
                    <a:pt x="1" y="2"/>
                    <a:pt x="1" y="2"/>
                    <a:pt x="1" y="2"/>
                  </a:cubicBezTo>
                  <a:cubicBezTo>
                    <a:pt x="1" y="1"/>
                    <a:pt x="1" y="1"/>
                    <a:pt x="1" y="1"/>
                  </a:cubicBezTo>
                  <a:cubicBezTo>
                    <a:pt x="1" y="1"/>
                    <a:pt x="1" y="0"/>
                    <a:pt x="1" y="0"/>
                  </a:cubicBezTo>
                  <a:cubicBezTo>
                    <a:pt x="1" y="0"/>
                    <a:pt x="1" y="0"/>
                    <a:pt x="1" y="0"/>
                  </a:cubicBezTo>
                  <a:cubicBezTo>
                    <a:pt x="1" y="0"/>
                    <a:pt x="1" y="1"/>
                    <a:pt x="1" y="1"/>
                  </a:cubicBezTo>
                  <a:cubicBezTo>
                    <a:pt x="1" y="1"/>
                    <a:pt x="1"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27"/>
            <p:cNvSpPr>
              <a:spLocks/>
            </p:cNvSpPr>
            <p:nvPr/>
          </p:nvSpPr>
          <p:spPr bwMode="auto">
            <a:xfrm>
              <a:off x="2591" y="2485"/>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28"/>
            <p:cNvSpPr>
              <a:spLocks/>
            </p:cNvSpPr>
            <p:nvPr/>
          </p:nvSpPr>
          <p:spPr bwMode="auto">
            <a:xfrm>
              <a:off x="2575" y="20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29"/>
            <p:cNvSpPr>
              <a:spLocks/>
            </p:cNvSpPr>
            <p:nvPr/>
          </p:nvSpPr>
          <p:spPr bwMode="auto">
            <a:xfrm>
              <a:off x="2922" y="3356"/>
              <a:ext cx="8" cy="12"/>
            </a:xfrm>
            <a:custGeom>
              <a:avLst/>
              <a:gdLst>
                <a:gd name="T0" fmla="*/ 2 w 2"/>
                <a:gd name="T1" fmla="*/ 1 h 3"/>
                <a:gd name="T2" fmla="*/ 2 w 2"/>
                <a:gd name="T3" fmla="*/ 1 h 3"/>
                <a:gd name="T4" fmla="*/ 2 w 2"/>
                <a:gd name="T5" fmla="*/ 0 h 3"/>
                <a:gd name="T6" fmla="*/ 2 w 2"/>
                <a:gd name="T7" fmla="*/ 0 h 3"/>
                <a:gd name="T8" fmla="*/ 0 w 2"/>
                <a:gd name="T9" fmla="*/ 0 h 3"/>
                <a:gd name="T10" fmla="*/ 0 w 2"/>
                <a:gd name="T11" fmla="*/ 1 h 3"/>
                <a:gd name="T12" fmla="*/ 1 w 2"/>
                <a:gd name="T13" fmla="*/ 3 h 3"/>
                <a:gd name="T14" fmla="*/ 2 w 2"/>
                <a:gd name="T15" fmla="*/ 2 h 3"/>
                <a:gd name="T16" fmla="*/ 2 w 2"/>
                <a:gd name="T17" fmla="*/ 2 h 3"/>
                <a:gd name="T18" fmla="*/ 2 w 2"/>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2" y="1"/>
                  </a:moveTo>
                  <a:cubicBezTo>
                    <a:pt x="2" y="1"/>
                    <a:pt x="2" y="1"/>
                    <a:pt x="2" y="1"/>
                  </a:cubicBezTo>
                  <a:cubicBezTo>
                    <a:pt x="2" y="0"/>
                    <a:pt x="2" y="0"/>
                    <a:pt x="2" y="0"/>
                  </a:cubicBezTo>
                  <a:cubicBezTo>
                    <a:pt x="2" y="0"/>
                    <a:pt x="2" y="0"/>
                    <a:pt x="2" y="0"/>
                  </a:cubicBezTo>
                  <a:cubicBezTo>
                    <a:pt x="1" y="0"/>
                    <a:pt x="1" y="0"/>
                    <a:pt x="0" y="0"/>
                  </a:cubicBezTo>
                  <a:cubicBezTo>
                    <a:pt x="0" y="1"/>
                    <a:pt x="0" y="1"/>
                    <a:pt x="0" y="1"/>
                  </a:cubicBezTo>
                  <a:cubicBezTo>
                    <a:pt x="0" y="2"/>
                    <a:pt x="0" y="3"/>
                    <a:pt x="1" y="3"/>
                  </a:cubicBezTo>
                  <a:cubicBezTo>
                    <a:pt x="2" y="3"/>
                    <a:pt x="2" y="3"/>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369" name="图片 36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194" y="3313911"/>
            <a:ext cx="4187316" cy="4187316"/>
          </a:xfrm>
          <a:prstGeom prst="rect">
            <a:avLst/>
          </a:prstGeom>
        </p:spPr>
      </p:pic>
      <p:sp>
        <p:nvSpPr>
          <p:cNvPr id="371" name="文本框 370"/>
          <p:cNvSpPr txBox="1"/>
          <p:nvPr/>
        </p:nvSpPr>
        <p:spPr>
          <a:xfrm>
            <a:off x="6680243" y="2198210"/>
            <a:ext cx="461665" cy="3851321"/>
          </a:xfrm>
          <a:prstGeom prst="rect">
            <a:avLst/>
          </a:prstGeom>
          <a:noFill/>
        </p:spPr>
        <p:txBody>
          <a:bodyPr vert="eaVert" wrap="square" rtlCol="0">
            <a:spAutoFit/>
          </a:bodyPr>
          <a:lstStyle/>
          <a:p>
            <a:r>
              <a:rPr lang="zh-CN" altLang="en-US" dirty="0">
                <a:solidFill>
                  <a:schemeClr val="bg1"/>
                </a:solidFill>
                <a:latin typeface="楷体" panose="02010609060101010101" pitchFamily="49" charset="-122"/>
                <a:ea typeface="楷体" panose="02010609060101010101" pitchFamily="49" charset="-122"/>
              </a:rPr>
              <a:t>欲速则不达 知而不行，</a:t>
            </a:r>
            <a:r>
              <a:rPr lang="zh-CN" altLang="en-US" dirty="0" smtClean="0">
                <a:solidFill>
                  <a:schemeClr val="bg1"/>
                </a:solidFill>
                <a:latin typeface="楷体" panose="02010609060101010101" pitchFamily="49" charset="-122"/>
                <a:ea typeface="楷体" panose="02010609060101010101" pitchFamily="49" charset="-122"/>
              </a:rPr>
              <a:t>犹如不知口</a:t>
            </a:r>
            <a:endParaRPr lang="zh-CN" altLang="en-US" dirty="0">
              <a:solidFill>
                <a:schemeClr val="bg1"/>
              </a:solidFill>
              <a:latin typeface="楷体" panose="02010609060101010101" pitchFamily="49" charset="-122"/>
              <a:ea typeface="楷体" panose="02010609060101010101" pitchFamily="49" charset="-122"/>
            </a:endParaRPr>
          </a:p>
        </p:txBody>
      </p:sp>
      <p:sp>
        <p:nvSpPr>
          <p:cNvPr id="372" name="文本框 371"/>
          <p:cNvSpPr txBox="1"/>
          <p:nvPr/>
        </p:nvSpPr>
        <p:spPr>
          <a:xfrm>
            <a:off x="5948361" y="2212278"/>
            <a:ext cx="461665" cy="3729976"/>
          </a:xfrm>
          <a:prstGeom prst="rect">
            <a:avLst/>
          </a:prstGeom>
          <a:noFill/>
        </p:spPr>
        <p:txBody>
          <a:bodyPr vert="eaVert" wrap="square" rtlCol="0">
            <a:spAutoFit/>
          </a:bodyPr>
          <a:lstStyle/>
          <a:p>
            <a:r>
              <a:rPr lang="zh-CN" altLang="en-US" dirty="0" smtClean="0">
                <a:solidFill>
                  <a:schemeClr val="bg1"/>
                </a:solidFill>
                <a:latin typeface="楷体" panose="02010609060101010101" pitchFamily="49" charset="-122"/>
                <a:ea typeface="楷体" panose="02010609060101010101" pitchFamily="49" charset="-122"/>
              </a:rPr>
              <a:t>能</a:t>
            </a:r>
            <a:r>
              <a:rPr lang="zh-CN" altLang="en-US" dirty="0">
                <a:solidFill>
                  <a:schemeClr val="bg1"/>
                </a:solidFill>
                <a:latin typeface="楷体" panose="02010609060101010101" pitchFamily="49" charset="-122"/>
                <a:ea typeface="楷体" panose="02010609060101010101" pitchFamily="49" charset="-122"/>
              </a:rPr>
              <a:t>言之</a:t>
            </a:r>
            <a:r>
              <a:rPr lang="en-US" altLang="zh-CN" dirty="0">
                <a:solidFill>
                  <a:schemeClr val="bg1"/>
                </a:solidFill>
                <a:latin typeface="楷体" panose="02010609060101010101" pitchFamily="49" charset="-122"/>
                <a:ea typeface="楷体" panose="02010609060101010101" pitchFamily="49" charset="-122"/>
              </a:rPr>
              <a:t>,</a:t>
            </a:r>
            <a:r>
              <a:rPr lang="zh-CN" altLang="en-US" dirty="0">
                <a:solidFill>
                  <a:schemeClr val="bg1"/>
                </a:solidFill>
                <a:latin typeface="楷体" panose="02010609060101010101" pitchFamily="49" charset="-122"/>
                <a:ea typeface="楷体" panose="02010609060101010101" pitchFamily="49" charset="-122"/>
              </a:rPr>
              <a:t>身能三更灯火五更鸡</a:t>
            </a:r>
            <a:r>
              <a:rPr lang="zh-CN" altLang="en-US" dirty="0" smtClean="0">
                <a:solidFill>
                  <a:schemeClr val="bg1"/>
                </a:solidFill>
                <a:latin typeface="楷体" panose="02010609060101010101" pitchFamily="49" charset="-122"/>
                <a:ea typeface="楷体" panose="02010609060101010101" pitchFamily="49" charset="-122"/>
              </a:rPr>
              <a:t>，正是</a:t>
            </a:r>
            <a:endParaRPr lang="zh-CN" altLang="en-US" dirty="0">
              <a:solidFill>
                <a:schemeClr val="bg1"/>
              </a:solidFill>
              <a:latin typeface="楷体" panose="02010609060101010101" pitchFamily="49" charset="-122"/>
              <a:ea typeface="楷体" panose="02010609060101010101" pitchFamily="49" charset="-122"/>
            </a:endParaRPr>
          </a:p>
        </p:txBody>
      </p:sp>
      <p:sp>
        <p:nvSpPr>
          <p:cNvPr id="373" name="文本框 372"/>
          <p:cNvSpPr txBox="1"/>
          <p:nvPr/>
        </p:nvSpPr>
        <p:spPr>
          <a:xfrm>
            <a:off x="5201222" y="2259865"/>
            <a:ext cx="461665" cy="3608910"/>
          </a:xfrm>
          <a:prstGeom prst="rect">
            <a:avLst/>
          </a:prstGeom>
          <a:noFill/>
        </p:spPr>
        <p:txBody>
          <a:bodyPr vert="eaVert" wrap="square" rtlCol="0">
            <a:spAutoFit/>
          </a:bodyPr>
          <a:lstStyle/>
          <a:p>
            <a:r>
              <a:rPr lang="zh-CN" altLang="en-US" dirty="0" smtClean="0">
                <a:solidFill>
                  <a:schemeClr val="bg1"/>
                </a:solidFill>
                <a:latin typeface="楷体" panose="02010609060101010101" pitchFamily="49" charset="-122"/>
                <a:ea typeface="楷体" panose="02010609060101010101" pitchFamily="49" charset="-122"/>
              </a:rPr>
              <a:t>男儿</a:t>
            </a:r>
            <a:r>
              <a:rPr lang="zh-CN" altLang="en-US" dirty="0">
                <a:solidFill>
                  <a:schemeClr val="bg1"/>
                </a:solidFill>
                <a:latin typeface="楷体" panose="02010609060101010101" pitchFamily="49" charset="-122"/>
                <a:ea typeface="楷体" panose="02010609060101010101" pitchFamily="49" charset="-122"/>
              </a:rPr>
              <a:t>读书时。黑发不知</a:t>
            </a:r>
            <a:r>
              <a:rPr lang="zh-CN" altLang="en-US" dirty="0" smtClean="0">
                <a:solidFill>
                  <a:schemeClr val="bg1"/>
                </a:solidFill>
                <a:latin typeface="楷体" panose="02010609060101010101" pitchFamily="49" charset="-122"/>
                <a:ea typeface="楷体" panose="02010609060101010101" pitchFamily="49" charset="-122"/>
              </a:rPr>
              <a:t>勤学白首方</a:t>
            </a:r>
            <a:endParaRPr lang="zh-CN" altLang="en-US" dirty="0">
              <a:solidFill>
                <a:schemeClr val="bg1"/>
              </a:solidFill>
              <a:latin typeface="楷体" panose="02010609060101010101" pitchFamily="49" charset="-122"/>
              <a:ea typeface="楷体" panose="02010609060101010101" pitchFamily="49" charset="-122"/>
            </a:endParaRPr>
          </a:p>
        </p:txBody>
      </p:sp>
      <p:sp>
        <p:nvSpPr>
          <p:cNvPr id="374" name="文本框 373"/>
          <p:cNvSpPr txBox="1"/>
          <p:nvPr/>
        </p:nvSpPr>
        <p:spPr>
          <a:xfrm>
            <a:off x="4422926" y="2259865"/>
            <a:ext cx="461665" cy="3563720"/>
          </a:xfrm>
          <a:prstGeom prst="rect">
            <a:avLst/>
          </a:prstGeom>
          <a:noFill/>
        </p:spPr>
        <p:txBody>
          <a:bodyPr vert="eaVert" wrap="square" rtlCol="0">
            <a:spAutoFit/>
          </a:bodyPr>
          <a:lstStyle/>
          <a:p>
            <a:r>
              <a:rPr lang="zh-CN" altLang="en-US" dirty="0" smtClean="0">
                <a:solidFill>
                  <a:schemeClr val="bg1"/>
                </a:solidFill>
                <a:latin typeface="楷体" panose="02010609060101010101" pitchFamily="49" charset="-122"/>
                <a:ea typeface="楷体" panose="02010609060101010101" pitchFamily="49" charset="-122"/>
              </a:rPr>
              <a:t>悔</a:t>
            </a:r>
            <a:r>
              <a:rPr lang="zh-CN" altLang="en-US" dirty="0">
                <a:solidFill>
                  <a:schemeClr val="bg1"/>
                </a:solidFill>
                <a:latin typeface="楷体" panose="02010609060101010101" pitchFamily="49" charset="-122"/>
                <a:ea typeface="楷体" panose="02010609060101010101" pitchFamily="49" charset="-122"/>
              </a:rPr>
              <a:t>读书</a:t>
            </a:r>
            <a:r>
              <a:rPr lang="zh-CN" altLang="en-US">
                <a:solidFill>
                  <a:schemeClr val="bg1"/>
                </a:solidFill>
                <a:latin typeface="楷体" panose="02010609060101010101" pitchFamily="49" charset="-122"/>
                <a:ea typeface="楷体" panose="02010609060101010101" pitchFamily="49" charset="-122"/>
              </a:rPr>
              <a:t>迟</a:t>
            </a:r>
            <a:r>
              <a:rPr lang="zh-CN" altLang="en-US" smtClean="0">
                <a:solidFill>
                  <a:schemeClr val="bg1"/>
                </a:solidFill>
                <a:latin typeface="楷体" panose="02010609060101010101" pitchFamily="49" charset="-122"/>
                <a:ea typeface="楷体" panose="02010609060101010101" pitchFamily="49" charset="-122"/>
              </a:rPr>
              <a:t>。是慎言，戒之。</a:t>
            </a:r>
            <a:endParaRPr lang="zh-CN" altLang="en-US"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902536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sp>
        <p:nvSpPr>
          <p:cNvPr id="2" name="矩形 1"/>
          <p:cNvSpPr/>
          <p:nvPr/>
        </p:nvSpPr>
        <p:spPr>
          <a:xfrm>
            <a:off x="1493520" y="2611120"/>
            <a:ext cx="9204960" cy="2834640"/>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563" y="1759399"/>
            <a:ext cx="3576477" cy="3985725"/>
          </a:xfrm>
          <a:prstGeom prst="rect">
            <a:avLst/>
          </a:prstGeom>
        </p:spPr>
      </p:pic>
      <p:sp>
        <p:nvSpPr>
          <p:cNvPr id="370" name="文本框 369"/>
          <p:cNvSpPr txBox="1"/>
          <p:nvPr/>
        </p:nvSpPr>
        <p:spPr>
          <a:xfrm>
            <a:off x="4553130" y="3752261"/>
            <a:ext cx="5831840" cy="1338828"/>
          </a:xfrm>
          <a:prstGeom prst="rect">
            <a:avLst/>
          </a:prstGeom>
          <a:noFill/>
        </p:spPr>
        <p:txBody>
          <a:bodyPr wrap="square" rtlCol="0">
            <a:spAutoFit/>
          </a:bodyPr>
          <a:lstStyle/>
          <a:p>
            <a:pPr>
              <a:lnSpc>
                <a:spcPct val="150000"/>
              </a:lnSpc>
            </a:pP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文本请在此处添加您的文本请在此处添加您的文本请在此处添加您的文本请在此处添加您的文本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75" name="文本框 374"/>
          <p:cNvSpPr txBox="1"/>
          <p:nvPr/>
        </p:nvSpPr>
        <p:spPr>
          <a:xfrm>
            <a:off x="4439370" y="3198167"/>
            <a:ext cx="2144310" cy="461665"/>
          </a:xfrm>
          <a:prstGeom prst="rect">
            <a:avLst/>
          </a:prstGeom>
          <a:noFill/>
        </p:spPr>
        <p:txBody>
          <a:bodyPr wrap="square" rtlCol="0">
            <a:spAutoFit/>
          </a:bodyPr>
          <a:lstStyle/>
          <a:p>
            <a:pPr algn="r"/>
            <a:r>
              <a:rPr lang="zh-CN" altLang="en-US" sz="2400" smtClean="0">
                <a:latin typeface="叶根友刀锋黑草" panose="02010601030101010101" pitchFamily="2" charset="-122"/>
                <a:ea typeface="叶根友刀锋黑草" panose="02010601030101010101" pitchFamily="2" charset="-122"/>
              </a:rPr>
              <a:t>您的精彩文本</a:t>
            </a:r>
            <a:endParaRPr lang="zh-CN" altLang="en-US" sz="2400" dirty="0">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19671263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5056" y="1988457"/>
            <a:ext cx="1920658" cy="379548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8142" y="1988457"/>
            <a:ext cx="1920658" cy="3795486"/>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9628" y="1988457"/>
            <a:ext cx="1920658" cy="3795486"/>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1114" y="1988457"/>
            <a:ext cx="1920658" cy="3795486"/>
          </a:xfrm>
          <a:prstGeom prst="rect">
            <a:avLst/>
          </a:prstGeom>
        </p:spPr>
      </p:pic>
      <p:sp>
        <p:nvSpPr>
          <p:cNvPr id="14" name="文本框 13"/>
          <p:cNvSpPr txBox="1"/>
          <p:nvPr/>
        </p:nvSpPr>
        <p:spPr>
          <a:xfrm>
            <a:off x="2072607" y="3011200"/>
            <a:ext cx="1265555" cy="400110"/>
          </a:xfrm>
          <a:prstGeom prst="rect">
            <a:avLst/>
          </a:prstGeom>
          <a:noFill/>
        </p:spPr>
        <p:txBody>
          <a:bodyPr wrap="square" rtlCol="0">
            <a:spAutoFit/>
          </a:bodyPr>
          <a:lstStyle/>
          <a:p>
            <a:r>
              <a:rPr lang="zh-CN" altLang="en-US" sz="2000" b="1" smtClean="0">
                <a:latin typeface="叶根友刀锋黑草" panose="02010601030101010101" pitchFamily="2" charset="-122"/>
                <a:ea typeface="叶根友刀锋黑草" panose="02010601030101010101" pitchFamily="2" charset="-122"/>
              </a:rPr>
              <a:t>添加标题</a:t>
            </a:r>
            <a:endParaRPr lang="zh-CN" altLang="en-US" sz="2000" b="1">
              <a:latin typeface="叶根友刀锋黑草" panose="02010601030101010101" pitchFamily="2" charset="-122"/>
              <a:ea typeface="叶根友刀锋黑草" panose="02010601030101010101" pitchFamily="2" charset="-122"/>
            </a:endParaRPr>
          </a:p>
        </p:txBody>
      </p:sp>
      <p:sp>
        <p:nvSpPr>
          <p:cNvPr id="15" name="文本框 14"/>
          <p:cNvSpPr txBox="1"/>
          <p:nvPr/>
        </p:nvSpPr>
        <p:spPr>
          <a:xfrm>
            <a:off x="4460207" y="3029312"/>
            <a:ext cx="1265555" cy="400110"/>
          </a:xfrm>
          <a:prstGeom prst="rect">
            <a:avLst/>
          </a:prstGeom>
          <a:noFill/>
        </p:spPr>
        <p:txBody>
          <a:bodyPr wrap="square" rtlCol="0">
            <a:spAutoFit/>
          </a:bodyPr>
          <a:lstStyle/>
          <a:p>
            <a:r>
              <a:rPr lang="zh-CN" altLang="en-US" sz="2000" b="1" smtClean="0">
                <a:latin typeface="叶根友刀锋黑草" panose="02010601030101010101" pitchFamily="2" charset="-122"/>
                <a:ea typeface="叶根友刀锋黑草" panose="02010601030101010101" pitchFamily="2" charset="-122"/>
              </a:rPr>
              <a:t>添加标题</a:t>
            </a:r>
            <a:endParaRPr lang="zh-CN" altLang="en-US" sz="2000" b="1">
              <a:latin typeface="叶根友刀锋黑草" panose="02010601030101010101" pitchFamily="2" charset="-122"/>
              <a:ea typeface="叶根友刀锋黑草" panose="02010601030101010101" pitchFamily="2" charset="-122"/>
            </a:endParaRPr>
          </a:p>
        </p:txBody>
      </p:sp>
      <p:sp>
        <p:nvSpPr>
          <p:cNvPr id="18" name="文本框 17"/>
          <p:cNvSpPr txBox="1"/>
          <p:nvPr/>
        </p:nvSpPr>
        <p:spPr>
          <a:xfrm>
            <a:off x="6746207" y="3029312"/>
            <a:ext cx="1265555" cy="400110"/>
          </a:xfrm>
          <a:prstGeom prst="rect">
            <a:avLst/>
          </a:prstGeom>
          <a:noFill/>
        </p:spPr>
        <p:txBody>
          <a:bodyPr wrap="square" rtlCol="0">
            <a:spAutoFit/>
          </a:bodyPr>
          <a:lstStyle/>
          <a:p>
            <a:r>
              <a:rPr lang="zh-CN" altLang="en-US" sz="2000" b="1" smtClean="0">
                <a:latin typeface="叶根友刀锋黑草" panose="02010601030101010101" pitchFamily="2" charset="-122"/>
                <a:ea typeface="叶根友刀锋黑草" panose="02010601030101010101" pitchFamily="2" charset="-122"/>
              </a:rPr>
              <a:t>添加标题</a:t>
            </a:r>
            <a:endParaRPr lang="zh-CN" altLang="en-US" sz="2000" b="1">
              <a:latin typeface="叶根友刀锋黑草" panose="02010601030101010101" pitchFamily="2" charset="-122"/>
              <a:ea typeface="叶根友刀锋黑草" panose="02010601030101010101" pitchFamily="2" charset="-122"/>
            </a:endParaRPr>
          </a:p>
        </p:txBody>
      </p:sp>
      <p:sp>
        <p:nvSpPr>
          <p:cNvPr id="19" name="文本框 18"/>
          <p:cNvSpPr txBox="1"/>
          <p:nvPr/>
        </p:nvSpPr>
        <p:spPr>
          <a:xfrm>
            <a:off x="8974150" y="3055373"/>
            <a:ext cx="1265555" cy="400110"/>
          </a:xfrm>
          <a:prstGeom prst="rect">
            <a:avLst/>
          </a:prstGeom>
          <a:noFill/>
        </p:spPr>
        <p:txBody>
          <a:bodyPr wrap="square" rtlCol="0">
            <a:spAutoFit/>
          </a:bodyPr>
          <a:lstStyle/>
          <a:p>
            <a:r>
              <a:rPr lang="zh-CN" altLang="en-US" sz="2000" b="1" smtClean="0">
                <a:latin typeface="叶根友刀锋黑草" panose="02010601030101010101" pitchFamily="2" charset="-122"/>
                <a:ea typeface="叶根友刀锋黑草" panose="02010601030101010101" pitchFamily="2" charset="-122"/>
              </a:rPr>
              <a:t>添加标题</a:t>
            </a:r>
            <a:endParaRPr lang="zh-CN" altLang="en-US" sz="2000" b="1">
              <a:latin typeface="叶根友刀锋黑草" panose="02010601030101010101" pitchFamily="2" charset="-122"/>
              <a:ea typeface="叶根友刀锋黑草" panose="02010601030101010101" pitchFamily="2" charset="-122"/>
            </a:endParaRPr>
          </a:p>
        </p:txBody>
      </p:sp>
      <p:sp>
        <p:nvSpPr>
          <p:cNvPr id="20" name="文本框 19"/>
          <p:cNvSpPr txBox="1"/>
          <p:nvPr/>
        </p:nvSpPr>
        <p:spPr>
          <a:xfrm>
            <a:off x="2103147" y="3467966"/>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p>
        </p:txBody>
      </p:sp>
      <p:sp>
        <p:nvSpPr>
          <p:cNvPr id="21" name="文本框 20"/>
          <p:cNvSpPr txBox="1"/>
          <p:nvPr/>
        </p:nvSpPr>
        <p:spPr>
          <a:xfrm>
            <a:off x="4521289" y="3467966"/>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p>
        </p:txBody>
      </p:sp>
      <p:sp>
        <p:nvSpPr>
          <p:cNvPr id="22" name="文本框 21"/>
          <p:cNvSpPr txBox="1"/>
          <p:nvPr/>
        </p:nvSpPr>
        <p:spPr>
          <a:xfrm>
            <a:off x="6747720" y="3467966"/>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p>
        </p:txBody>
      </p:sp>
      <p:sp>
        <p:nvSpPr>
          <p:cNvPr id="23" name="文本框 22"/>
          <p:cNvSpPr txBox="1"/>
          <p:nvPr/>
        </p:nvSpPr>
        <p:spPr>
          <a:xfrm>
            <a:off x="9004690" y="3455483"/>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p>
        </p:txBody>
      </p:sp>
    </p:spTree>
    <p:extLst>
      <p:ext uri="{BB962C8B-B14F-4D97-AF65-F5344CB8AC3E}">
        <p14:creationId xmlns:p14="http://schemas.microsoft.com/office/powerpoint/2010/main" val="35043872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pSp>
        <p:nvGrpSpPr>
          <p:cNvPr id="479" name="组合 2"/>
          <p:cNvGrpSpPr>
            <a:grpSpLocks/>
          </p:cNvGrpSpPr>
          <p:nvPr/>
        </p:nvGrpSpPr>
        <p:grpSpPr bwMode="auto">
          <a:xfrm>
            <a:off x="1953076" y="4713514"/>
            <a:ext cx="2374900" cy="298450"/>
            <a:chOff x="1055440" y="4662036"/>
            <a:chExt cx="2376114" cy="297801"/>
          </a:xfrm>
        </p:grpSpPr>
        <p:pic>
          <p:nvPicPr>
            <p:cNvPr id="480" name="Picture 2" descr="E:\PPT\PPT中国风元素\长条古典窗格PNG素材\长条古典窗格PNG素材\6561181707293308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440" y="4666053"/>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 name="Picture 2" descr="E:\PPT\PPT中国风元素\长条古典窗格PNG素材\长条古典窗格PNG素材\6561181707293308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43497" y="4662036"/>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82" name="图片 481"/>
          <p:cNvPicPr>
            <a:picLocks noChangeAspect="1"/>
          </p:cNvPicPr>
          <p:nvPr/>
        </p:nvPicPr>
        <p:blipFill rotWithShape="1">
          <a:blip r:embed="rId5" cstate="print">
            <a:extLst>
              <a:ext uri="{28A0092B-C50C-407E-A947-70E740481C1C}">
                <a14:useLocalDpi xmlns:a14="http://schemas.microsoft.com/office/drawing/2010/main" val="0"/>
              </a:ext>
            </a:extLst>
          </a:blip>
          <a:srcRect l="267" t="6607" r="726" b="7756"/>
          <a:stretch/>
        </p:blipFill>
        <p:spPr>
          <a:xfrm>
            <a:off x="1976662" y="1988854"/>
            <a:ext cx="2351314" cy="2728686"/>
          </a:xfrm>
          <a:prstGeom prst="rect">
            <a:avLst/>
          </a:prstGeom>
        </p:spPr>
      </p:pic>
      <p:grpSp>
        <p:nvGrpSpPr>
          <p:cNvPr id="483" name="组合 2"/>
          <p:cNvGrpSpPr>
            <a:grpSpLocks/>
          </p:cNvGrpSpPr>
          <p:nvPr/>
        </p:nvGrpSpPr>
        <p:grpSpPr bwMode="auto">
          <a:xfrm>
            <a:off x="4888660" y="4713514"/>
            <a:ext cx="2374900" cy="298450"/>
            <a:chOff x="1055440" y="4662036"/>
            <a:chExt cx="2376114" cy="297801"/>
          </a:xfrm>
        </p:grpSpPr>
        <p:pic>
          <p:nvPicPr>
            <p:cNvPr id="484" name="Picture 2" descr="E:\PPT\PPT中国风元素\长条古典窗格PNG素材\长条古典窗格PNG素材\6561181707293308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440" y="4666053"/>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5" name="Picture 2" descr="E:\PPT\PPT中国风元素\长条古典窗格PNG素材\长条古典窗格PNG素材\6561181707293308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43497" y="4662036"/>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86" name="图片 485"/>
          <p:cNvPicPr>
            <a:picLocks noChangeAspect="1"/>
          </p:cNvPicPr>
          <p:nvPr/>
        </p:nvPicPr>
        <p:blipFill rotWithShape="1">
          <a:blip r:embed="rId5" cstate="print">
            <a:extLst>
              <a:ext uri="{BEBA8EAE-BF5A-486C-A8C5-ECC9F3942E4B}">
                <a14:imgProps xmlns:a14="http://schemas.microsoft.com/office/drawing/2010/main">
                  <a14:imgLayer r:embed="rId6">
                    <a14:imgEffect>
                      <a14:artisticChalkSketch/>
                    </a14:imgEffect>
                  </a14:imgLayer>
                </a14:imgProps>
              </a:ext>
              <a:ext uri="{28A0092B-C50C-407E-A947-70E740481C1C}">
                <a14:useLocalDpi xmlns:a14="http://schemas.microsoft.com/office/drawing/2010/main" val="0"/>
              </a:ext>
            </a:extLst>
          </a:blip>
          <a:srcRect l="267" t="6607" r="726" b="7756"/>
          <a:stretch/>
        </p:blipFill>
        <p:spPr>
          <a:xfrm>
            <a:off x="4912246" y="1988854"/>
            <a:ext cx="2351314" cy="2728686"/>
          </a:xfrm>
          <a:prstGeom prst="rect">
            <a:avLst/>
          </a:prstGeom>
        </p:spPr>
      </p:pic>
      <p:grpSp>
        <p:nvGrpSpPr>
          <p:cNvPr id="487" name="组合 2"/>
          <p:cNvGrpSpPr>
            <a:grpSpLocks/>
          </p:cNvGrpSpPr>
          <p:nvPr/>
        </p:nvGrpSpPr>
        <p:grpSpPr bwMode="auto">
          <a:xfrm>
            <a:off x="7914156" y="4709488"/>
            <a:ext cx="2374900" cy="298450"/>
            <a:chOff x="1055440" y="4662036"/>
            <a:chExt cx="2376114" cy="297801"/>
          </a:xfrm>
        </p:grpSpPr>
        <p:pic>
          <p:nvPicPr>
            <p:cNvPr id="488" name="Picture 2" descr="E:\PPT\PPT中国风元素\长条古典窗格PNG素材\长条古典窗格PNG素材\6561181707293308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440" y="4666053"/>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9" name="Picture 2" descr="E:\PPT\PPT中国风元素\长条古典窗格PNG素材\长条古典窗格PNG素材\6561181707293308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43497" y="4662036"/>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90" name="图片 489"/>
          <p:cNvPicPr>
            <a:picLocks noChangeAspect="1"/>
          </p:cNvPicPr>
          <p:nvPr/>
        </p:nvPicPr>
        <p:blipFill rotWithShape="1">
          <a:blip r:embed="rId5" cstate="print">
            <a:extLst>
              <a:ext uri="{28A0092B-C50C-407E-A947-70E740481C1C}">
                <a14:useLocalDpi xmlns:a14="http://schemas.microsoft.com/office/drawing/2010/main" val="0"/>
              </a:ext>
            </a:extLst>
          </a:blip>
          <a:srcRect l="267" t="6607" r="726" b="7756"/>
          <a:stretch/>
        </p:blipFill>
        <p:spPr>
          <a:xfrm>
            <a:off x="7937742" y="1984828"/>
            <a:ext cx="2351314" cy="2728686"/>
          </a:xfrm>
          <a:prstGeom prst="rect">
            <a:avLst/>
          </a:prstGeom>
        </p:spPr>
      </p:pic>
      <p:sp>
        <p:nvSpPr>
          <p:cNvPr id="491" name="文本框 490"/>
          <p:cNvSpPr txBox="1"/>
          <p:nvPr/>
        </p:nvSpPr>
        <p:spPr>
          <a:xfrm>
            <a:off x="2346278" y="5239657"/>
            <a:ext cx="147097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492" name="文本框 491"/>
          <p:cNvSpPr txBox="1"/>
          <p:nvPr/>
        </p:nvSpPr>
        <p:spPr>
          <a:xfrm>
            <a:off x="5340620" y="5239656"/>
            <a:ext cx="147097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493" name="文本框 492"/>
          <p:cNvSpPr txBox="1"/>
          <p:nvPr/>
        </p:nvSpPr>
        <p:spPr>
          <a:xfrm>
            <a:off x="8507881" y="5239655"/>
            <a:ext cx="147097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21589996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aphicFrame>
        <p:nvGraphicFramePr>
          <p:cNvPr id="20" name="图表 19"/>
          <p:cNvGraphicFramePr/>
          <p:nvPr>
            <p:extLst>
              <p:ext uri="{D42A27DB-BD31-4B8C-83A1-F6EECF244321}">
                <p14:modId xmlns:p14="http://schemas.microsoft.com/office/powerpoint/2010/main" val="3641447619"/>
              </p:ext>
            </p:extLst>
          </p:nvPr>
        </p:nvGraphicFramePr>
        <p:xfrm>
          <a:off x="1060675" y="1812533"/>
          <a:ext cx="6197375" cy="4113478"/>
        </p:xfrm>
        <a:graphic>
          <a:graphicData uri="http://schemas.openxmlformats.org/drawingml/2006/chart">
            <c:chart xmlns:c="http://schemas.openxmlformats.org/drawingml/2006/chart" xmlns:r="http://schemas.openxmlformats.org/officeDocument/2006/relationships" r:id="rId4"/>
          </a:graphicData>
        </a:graphic>
      </p:graphicFrame>
      <p:sp>
        <p:nvSpPr>
          <p:cNvPr id="21" name="文本框 20"/>
          <p:cNvSpPr txBox="1"/>
          <p:nvPr/>
        </p:nvSpPr>
        <p:spPr>
          <a:xfrm>
            <a:off x="7946449" y="2540000"/>
            <a:ext cx="1676058" cy="523220"/>
          </a:xfrm>
          <a:prstGeom prst="rect">
            <a:avLst/>
          </a:prstGeom>
          <a:noFill/>
        </p:spPr>
        <p:txBody>
          <a:bodyPr wrap="square" rtlCol="0">
            <a:spAutoFit/>
          </a:bodyPr>
          <a:lstStyle/>
          <a:p>
            <a:r>
              <a:rPr lang="zh-CN" altLang="en-US" sz="2800" dirty="0" smtClean="0">
                <a:latin typeface="叶根友刀锋黑草" panose="02010601030101010101" pitchFamily="2" charset="-122"/>
                <a:ea typeface="叶根友刀锋黑草" panose="02010601030101010101" pitchFamily="2" charset="-122"/>
              </a:rPr>
              <a:t>添加文本</a:t>
            </a:r>
            <a:endParaRPr lang="zh-CN" altLang="en-US" sz="2800" dirty="0">
              <a:latin typeface="叶根友刀锋黑草" panose="02010601030101010101" pitchFamily="2" charset="-122"/>
              <a:ea typeface="叶根友刀锋黑草" panose="02010601030101010101" pitchFamily="2" charset="-122"/>
            </a:endParaRPr>
          </a:p>
        </p:txBody>
      </p:sp>
      <p:sp>
        <p:nvSpPr>
          <p:cNvPr id="22" name="文本框 21"/>
          <p:cNvSpPr txBox="1"/>
          <p:nvPr/>
        </p:nvSpPr>
        <p:spPr>
          <a:xfrm>
            <a:off x="7935815" y="3063220"/>
            <a:ext cx="3139734" cy="2246769"/>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23" name="直接连接符 22"/>
          <p:cNvCxnSpPr/>
          <p:nvPr/>
        </p:nvCxnSpPr>
        <p:spPr>
          <a:xfrm>
            <a:off x="8082249" y="3063220"/>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4764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9" name="图片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bwMode="auto">
          <a:xfrm>
            <a:off x="739429" y="2067951"/>
            <a:ext cx="5895706" cy="339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a:spLocks noChangeArrowheads="1"/>
          </p:cNvSpPr>
          <p:nvPr/>
        </p:nvSpPr>
        <p:spPr bwMode="auto">
          <a:xfrm>
            <a:off x="8471788" y="182364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a:t>
            </a:r>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请输入文本内容</a:t>
            </a:r>
          </a:p>
        </p:txBody>
      </p:sp>
      <p:sp>
        <p:nvSpPr>
          <p:cNvPr id="11" name="文本框 10"/>
          <p:cNvSpPr txBox="1">
            <a:spLocks noChangeArrowheads="1"/>
          </p:cNvSpPr>
          <p:nvPr/>
        </p:nvSpPr>
        <p:spPr bwMode="auto">
          <a:xfrm>
            <a:off x="8471788" y="309820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p>
        </p:txBody>
      </p:sp>
      <p:sp>
        <p:nvSpPr>
          <p:cNvPr id="13" name="文本框 12"/>
          <p:cNvSpPr txBox="1">
            <a:spLocks noChangeArrowheads="1"/>
          </p:cNvSpPr>
          <p:nvPr/>
        </p:nvSpPr>
        <p:spPr bwMode="auto">
          <a:xfrm>
            <a:off x="8471788" y="4374636"/>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p>
        </p:txBody>
      </p:sp>
      <p:pic>
        <p:nvPicPr>
          <p:cNvPr id="14" name="图片 13"/>
          <p:cNvPicPr>
            <a:picLocks noChangeAspect="1"/>
          </p:cNvPicPr>
          <p:nvPr/>
        </p:nvPicPr>
        <p:blipFill>
          <a:blip r:embed="rId5" cstate="print">
            <a:clrChange>
              <a:clrFrom>
                <a:srgbClr val="FFFFFF"/>
              </a:clrFrom>
              <a:clrTo>
                <a:srgbClr val="FFFFFF">
                  <a:alpha val="0"/>
                </a:srgbClr>
              </a:clrTo>
            </a:clrChange>
            <a:grayscl/>
            <a:biLevel thresh="50000"/>
            <a:extLst>
              <a:ext uri="{28A0092B-C50C-407E-A947-70E740481C1C}">
                <a14:useLocalDpi xmlns:a14="http://schemas.microsoft.com/office/drawing/2010/main" val="0"/>
              </a:ext>
            </a:extLst>
          </a:blip>
          <a:srcRect/>
          <a:stretch>
            <a:fillRect/>
          </a:stretch>
        </p:blipFill>
        <p:spPr bwMode="auto">
          <a:xfrm>
            <a:off x="7270790" y="172086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a:spLocks noChangeArrowheads="1"/>
          </p:cNvSpPr>
          <p:nvPr/>
        </p:nvSpPr>
        <p:spPr bwMode="auto">
          <a:xfrm>
            <a:off x="7571676" y="1900271"/>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latin typeface="叶根友刀锋黑草" panose="02010601030101010101" pitchFamily="2" charset="-122"/>
                <a:ea typeface="叶根友刀锋黑草" panose="02010601030101010101" pitchFamily="2" charset="-122"/>
              </a:rPr>
              <a:t>壹</a:t>
            </a:r>
          </a:p>
        </p:txBody>
      </p:sp>
      <p:pic>
        <p:nvPicPr>
          <p:cNvPr id="18" name="图片 17"/>
          <p:cNvPicPr>
            <a:picLocks noChangeAspect="1"/>
          </p:cNvPicPr>
          <p:nvPr/>
        </p:nvPicPr>
        <p:blipFill>
          <a:blip r:embed="rId6" cstate="print">
            <a:clrChange>
              <a:clrFrom>
                <a:srgbClr val="FFFFFF"/>
              </a:clrFrom>
              <a:clrTo>
                <a:srgbClr val="FFFFFF">
                  <a:alpha val="0"/>
                </a:srgbClr>
              </a:clrTo>
            </a:clrChange>
            <a:grayscl/>
            <a:biLevel thresh="50000"/>
            <a:extLst>
              <a:ext uri="{28A0092B-C50C-407E-A947-70E740481C1C}">
                <a14:useLocalDpi xmlns:a14="http://schemas.microsoft.com/office/drawing/2010/main" val="0"/>
              </a:ext>
            </a:extLst>
          </a:blip>
          <a:srcRect/>
          <a:stretch>
            <a:fillRect/>
          </a:stretch>
        </p:blipFill>
        <p:spPr bwMode="auto">
          <a:xfrm>
            <a:off x="7270790" y="2950568"/>
            <a:ext cx="1229707" cy="12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18"/>
          <p:cNvSpPr txBox="1">
            <a:spLocks noChangeArrowheads="1"/>
          </p:cNvSpPr>
          <p:nvPr/>
        </p:nvSpPr>
        <p:spPr bwMode="auto">
          <a:xfrm>
            <a:off x="7571676" y="3129978"/>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a:latin typeface="叶根友刀锋黑草" panose="02010601030101010101" pitchFamily="2" charset="-122"/>
                <a:ea typeface="叶根友刀锋黑草" panose="02010601030101010101" pitchFamily="2" charset="-122"/>
              </a:rPr>
              <a:t>贰</a:t>
            </a:r>
          </a:p>
        </p:txBody>
      </p:sp>
      <p:pic>
        <p:nvPicPr>
          <p:cNvPr id="24" name="图片 23"/>
          <p:cNvPicPr>
            <a:picLocks noChangeAspect="1"/>
          </p:cNvPicPr>
          <p:nvPr/>
        </p:nvPicPr>
        <p:blipFill>
          <a:blip r:embed="rId5" cstate="print">
            <a:clrChange>
              <a:clrFrom>
                <a:srgbClr val="FFFFFF"/>
              </a:clrFrom>
              <a:clrTo>
                <a:srgbClr val="FFFFFF">
                  <a:alpha val="0"/>
                </a:srgbClr>
              </a:clrTo>
            </a:clrChange>
            <a:grayscl/>
            <a:biLevel thresh="50000"/>
            <a:extLst>
              <a:ext uri="{28A0092B-C50C-407E-A947-70E740481C1C}">
                <a14:useLocalDpi xmlns:a14="http://schemas.microsoft.com/office/drawing/2010/main" val="0"/>
              </a:ext>
            </a:extLst>
          </a:blip>
          <a:srcRect/>
          <a:stretch>
            <a:fillRect/>
          </a:stretch>
        </p:blipFill>
        <p:spPr bwMode="auto">
          <a:xfrm>
            <a:off x="7270790" y="423634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24"/>
          <p:cNvSpPr txBox="1">
            <a:spLocks noChangeArrowheads="1"/>
          </p:cNvSpPr>
          <p:nvPr/>
        </p:nvSpPr>
        <p:spPr bwMode="auto">
          <a:xfrm>
            <a:off x="7571676" y="4415750"/>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200" dirty="0">
                <a:latin typeface="叶根友刀锋黑草" panose="02010601030101010101" pitchFamily="2" charset="-122"/>
                <a:ea typeface="叶根友刀锋黑草" panose="02010601030101010101" pitchFamily="2" charset="-122"/>
              </a:rPr>
              <a:t>叁</a:t>
            </a:r>
          </a:p>
        </p:txBody>
      </p:sp>
    </p:spTree>
    <p:extLst>
      <p:ext uri="{BB962C8B-B14F-4D97-AF65-F5344CB8AC3E}">
        <p14:creationId xmlns:p14="http://schemas.microsoft.com/office/powerpoint/2010/main" val="3003958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20" name="图片 19"/>
          <p:cNvPicPr>
            <a:picLocks noChangeAspect="1"/>
          </p:cNvPicPr>
          <p:nvPr/>
        </p:nvPicPr>
        <p:blipFill rotWithShape="1">
          <a:blip r:embed="rId4" cstate="print">
            <a:extLst>
              <a:ext uri="{28A0092B-C50C-407E-A947-70E740481C1C}">
                <a14:useLocalDpi xmlns:a14="http://schemas.microsoft.com/office/drawing/2010/main" val="0"/>
              </a:ext>
            </a:extLst>
          </a:blip>
          <a:srcRect t="41124" r="86074" b="43227"/>
          <a:stretch/>
        </p:blipFill>
        <p:spPr>
          <a:xfrm>
            <a:off x="1766237" y="2013543"/>
            <a:ext cx="1386396" cy="1415457"/>
          </a:xfrm>
          <a:prstGeom prst="rect">
            <a:avLst/>
          </a:prstGeom>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3465" t="8826" r="66805" b="71971"/>
          <a:stretch/>
        </p:blipFill>
        <p:spPr>
          <a:xfrm rot="4911125">
            <a:off x="3183258" y="3157738"/>
            <a:ext cx="850604" cy="799364"/>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41124" r="86074" b="43227"/>
          <a:stretch/>
        </p:blipFill>
        <p:spPr>
          <a:xfrm>
            <a:off x="4064486" y="3557420"/>
            <a:ext cx="1386396" cy="1415457"/>
          </a:xfrm>
          <a:prstGeom prst="rect">
            <a:avLst/>
          </a:prstGeom>
        </p:spPr>
      </p:pic>
      <p:pic>
        <p:nvPicPr>
          <p:cNvPr id="23" name="图片 22"/>
          <p:cNvPicPr>
            <a:picLocks noChangeAspect="1"/>
          </p:cNvPicPr>
          <p:nvPr/>
        </p:nvPicPr>
        <p:blipFill rotWithShape="1">
          <a:blip r:embed="rId5">
            <a:extLst>
              <a:ext uri="{28A0092B-C50C-407E-A947-70E740481C1C}">
                <a14:useLocalDpi xmlns:a14="http://schemas.microsoft.com/office/drawing/2010/main" val="0"/>
              </a:ext>
            </a:extLst>
          </a:blip>
          <a:srcRect l="3465" t="8826" r="66805" b="71971"/>
          <a:stretch/>
        </p:blipFill>
        <p:spPr>
          <a:xfrm rot="21192968">
            <a:off x="5369175" y="2809417"/>
            <a:ext cx="850604" cy="799364"/>
          </a:xfrm>
          <a:prstGeom prst="rect">
            <a:avLst/>
          </a:prstGeom>
        </p:spPr>
      </p:pic>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t="41124" r="86074" b="43227"/>
          <a:stretch/>
        </p:blipFill>
        <p:spPr>
          <a:xfrm>
            <a:off x="6384590" y="2013543"/>
            <a:ext cx="1386396" cy="1415457"/>
          </a:xfrm>
          <a:prstGeom prst="rect">
            <a:avLst/>
          </a:prstGeom>
        </p:spPr>
      </p:pic>
      <p:pic>
        <p:nvPicPr>
          <p:cNvPr id="27" name="图片 26"/>
          <p:cNvPicPr>
            <a:picLocks noChangeAspect="1"/>
          </p:cNvPicPr>
          <p:nvPr/>
        </p:nvPicPr>
        <p:blipFill rotWithShape="1">
          <a:blip r:embed="rId5">
            <a:extLst>
              <a:ext uri="{28A0092B-C50C-407E-A947-70E740481C1C}">
                <a14:useLocalDpi xmlns:a14="http://schemas.microsoft.com/office/drawing/2010/main" val="0"/>
              </a:ext>
            </a:extLst>
          </a:blip>
          <a:srcRect l="3465" t="8826" r="66805" b="71971"/>
          <a:stretch/>
        </p:blipFill>
        <p:spPr>
          <a:xfrm rot="4944365">
            <a:off x="7918641" y="2932276"/>
            <a:ext cx="850604" cy="799364"/>
          </a:xfrm>
          <a:prstGeom prst="rect">
            <a:avLst/>
          </a:prstGeom>
        </p:spPr>
      </p:pic>
      <p:pic>
        <p:nvPicPr>
          <p:cNvPr id="28" name="图片 27"/>
          <p:cNvPicPr>
            <a:picLocks noChangeAspect="1"/>
          </p:cNvPicPr>
          <p:nvPr/>
        </p:nvPicPr>
        <p:blipFill rotWithShape="1">
          <a:blip r:embed="rId4" cstate="print">
            <a:extLst>
              <a:ext uri="{28A0092B-C50C-407E-A947-70E740481C1C}">
                <a14:useLocalDpi xmlns:a14="http://schemas.microsoft.com/office/drawing/2010/main" val="0"/>
              </a:ext>
            </a:extLst>
          </a:blip>
          <a:srcRect t="41124" r="86074" b="43227"/>
          <a:stretch/>
        </p:blipFill>
        <p:spPr>
          <a:xfrm>
            <a:off x="8607720" y="3557419"/>
            <a:ext cx="1386396" cy="1415457"/>
          </a:xfrm>
          <a:prstGeom prst="rect">
            <a:avLst/>
          </a:prstGeom>
        </p:spPr>
      </p:pic>
      <p:sp>
        <p:nvSpPr>
          <p:cNvPr id="29" name="文本框 28"/>
          <p:cNvSpPr txBox="1"/>
          <p:nvPr/>
        </p:nvSpPr>
        <p:spPr>
          <a:xfrm>
            <a:off x="1967569" y="2459661"/>
            <a:ext cx="983731"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叶根友刀锋黑草" panose="02010601030101010101" pitchFamily="2" charset="-122"/>
                <a:ea typeface="叶根友刀锋黑草" panose="02010601030101010101" pitchFamily="2" charset="-122"/>
              </a:rPr>
              <a:t>文本</a:t>
            </a:r>
            <a:endParaRPr lang="zh-CN" altLang="en-US" sz="2800" dirty="0">
              <a:solidFill>
                <a:schemeClr val="tx1">
                  <a:lumMod val="95000"/>
                  <a:lumOff val="5000"/>
                </a:schemeClr>
              </a:solidFill>
              <a:latin typeface="叶根友刀锋黑草" panose="02010601030101010101" pitchFamily="2" charset="-122"/>
              <a:ea typeface="叶根友刀锋黑草" panose="02010601030101010101" pitchFamily="2" charset="-122"/>
            </a:endParaRPr>
          </a:p>
        </p:txBody>
      </p:sp>
      <p:sp>
        <p:nvSpPr>
          <p:cNvPr id="30" name="文本框 29"/>
          <p:cNvSpPr txBox="1"/>
          <p:nvPr/>
        </p:nvSpPr>
        <p:spPr>
          <a:xfrm>
            <a:off x="4288778" y="4003537"/>
            <a:ext cx="983731"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叶根友刀锋黑草" panose="02010601030101010101" pitchFamily="2" charset="-122"/>
                <a:ea typeface="叶根友刀锋黑草" panose="02010601030101010101" pitchFamily="2" charset="-122"/>
              </a:rPr>
              <a:t>文本</a:t>
            </a:r>
            <a:endParaRPr lang="zh-CN" altLang="en-US" sz="2800" dirty="0">
              <a:solidFill>
                <a:schemeClr val="tx1">
                  <a:lumMod val="95000"/>
                  <a:lumOff val="5000"/>
                </a:schemeClr>
              </a:solidFill>
              <a:latin typeface="叶根友刀锋黑草" panose="02010601030101010101" pitchFamily="2" charset="-122"/>
              <a:ea typeface="叶根友刀锋黑草" panose="02010601030101010101" pitchFamily="2" charset="-122"/>
            </a:endParaRPr>
          </a:p>
        </p:txBody>
      </p:sp>
      <p:sp>
        <p:nvSpPr>
          <p:cNvPr id="31" name="文本框 30"/>
          <p:cNvSpPr txBox="1"/>
          <p:nvPr/>
        </p:nvSpPr>
        <p:spPr>
          <a:xfrm>
            <a:off x="6653887" y="2459661"/>
            <a:ext cx="983731"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叶根友刀锋黑草" panose="02010601030101010101" pitchFamily="2" charset="-122"/>
                <a:ea typeface="叶根友刀锋黑草" panose="02010601030101010101" pitchFamily="2" charset="-122"/>
              </a:rPr>
              <a:t>文本</a:t>
            </a:r>
            <a:endParaRPr lang="zh-CN" altLang="en-US" sz="2800" dirty="0">
              <a:solidFill>
                <a:schemeClr val="tx1">
                  <a:lumMod val="95000"/>
                  <a:lumOff val="5000"/>
                </a:schemeClr>
              </a:solidFill>
              <a:latin typeface="叶根友刀锋黑草" panose="02010601030101010101" pitchFamily="2" charset="-122"/>
              <a:ea typeface="叶根友刀锋黑草" panose="02010601030101010101" pitchFamily="2" charset="-122"/>
            </a:endParaRPr>
          </a:p>
        </p:txBody>
      </p:sp>
      <p:sp>
        <p:nvSpPr>
          <p:cNvPr id="32" name="文本框 31"/>
          <p:cNvSpPr txBox="1"/>
          <p:nvPr/>
        </p:nvSpPr>
        <p:spPr>
          <a:xfrm>
            <a:off x="8809052" y="4003537"/>
            <a:ext cx="983731" cy="523220"/>
          </a:xfrm>
          <a:prstGeom prst="rect">
            <a:avLst/>
          </a:prstGeom>
          <a:noFill/>
        </p:spPr>
        <p:txBody>
          <a:bodyPr wrap="square" rtlCol="0">
            <a:spAutoFit/>
          </a:bodyPr>
          <a:lstStyle/>
          <a:p>
            <a:r>
              <a:rPr lang="zh-CN" altLang="en-US" sz="2800" dirty="0" smtClean="0">
                <a:solidFill>
                  <a:schemeClr val="tx1">
                    <a:lumMod val="95000"/>
                    <a:lumOff val="5000"/>
                  </a:schemeClr>
                </a:solidFill>
                <a:latin typeface="叶根友刀锋黑草" panose="02010601030101010101" pitchFamily="2" charset="-122"/>
                <a:ea typeface="叶根友刀锋黑草" panose="02010601030101010101" pitchFamily="2" charset="-122"/>
              </a:rPr>
              <a:t>文本</a:t>
            </a:r>
            <a:endParaRPr lang="zh-CN" altLang="en-US" sz="2800" dirty="0">
              <a:solidFill>
                <a:schemeClr val="tx1">
                  <a:lumMod val="95000"/>
                  <a:lumOff val="5000"/>
                </a:schemeClr>
              </a:solidFill>
              <a:latin typeface="叶根友刀锋黑草" panose="02010601030101010101" pitchFamily="2" charset="-122"/>
              <a:ea typeface="叶根友刀锋黑草" panose="02010601030101010101" pitchFamily="2" charset="-122"/>
            </a:endParaRPr>
          </a:p>
        </p:txBody>
      </p:sp>
      <p:sp>
        <p:nvSpPr>
          <p:cNvPr id="33" name="文本框 32"/>
          <p:cNvSpPr txBox="1"/>
          <p:nvPr/>
        </p:nvSpPr>
        <p:spPr>
          <a:xfrm>
            <a:off x="1227742" y="3649594"/>
            <a:ext cx="2323665"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此处</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4" name="文本框 33"/>
          <p:cNvSpPr txBox="1"/>
          <p:nvPr/>
        </p:nvSpPr>
        <p:spPr>
          <a:xfrm>
            <a:off x="3618810" y="5065051"/>
            <a:ext cx="2323665"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此处</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5" name="文本框 34"/>
          <p:cNvSpPr txBox="1"/>
          <p:nvPr/>
        </p:nvSpPr>
        <p:spPr>
          <a:xfrm>
            <a:off x="5868415" y="3606663"/>
            <a:ext cx="2323665"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此处</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6" name="文本框 35"/>
          <p:cNvSpPr txBox="1"/>
          <p:nvPr/>
        </p:nvSpPr>
        <p:spPr>
          <a:xfrm>
            <a:off x="8192080" y="5065051"/>
            <a:ext cx="2323665"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此处</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2381277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grpSp>
        <p:nvGrpSpPr>
          <p:cNvPr id="24" name="组合 23"/>
          <p:cNvGrpSpPr/>
          <p:nvPr/>
        </p:nvGrpSpPr>
        <p:grpSpPr>
          <a:xfrm>
            <a:off x="4454830" y="2350091"/>
            <a:ext cx="6953250" cy="2524712"/>
            <a:chOff x="0" y="2354669"/>
            <a:chExt cx="8676926" cy="3150576"/>
          </a:xfrm>
        </p:grpSpPr>
        <p:grpSp>
          <p:nvGrpSpPr>
            <p:cNvPr id="25" name="组合 24"/>
            <p:cNvGrpSpPr/>
            <p:nvPr/>
          </p:nvGrpSpPr>
          <p:grpSpPr>
            <a:xfrm>
              <a:off x="0" y="2355235"/>
              <a:ext cx="3810000" cy="3150009"/>
              <a:chOff x="0" y="2851688"/>
              <a:chExt cx="3810000" cy="3150009"/>
            </a:xfrm>
          </p:grpSpPr>
          <p:grpSp>
            <p:nvGrpSpPr>
              <p:cNvPr id="49" name="组合 48"/>
              <p:cNvGrpSpPr/>
              <p:nvPr/>
            </p:nvGrpSpPr>
            <p:grpSpPr>
              <a:xfrm>
                <a:off x="0" y="2851688"/>
                <a:ext cx="3810000" cy="2590982"/>
                <a:chOff x="0" y="1466850"/>
                <a:chExt cx="5943600" cy="3790950"/>
              </a:xfrm>
            </p:grpSpPr>
            <p:pic>
              <p:nvPicPr>
                <p:cNvPr id="52" name="图片 5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19200" y="1630408"/>
                  <a:ext cx="3467100" cy="3263900"/>
                </a:xfrm>
                <a:prstGeom prst="rect">
                  <a:avLst/>
                </a:prstGeom>
              </p:spPr>
            </p:pic>
            <p:graphicFrame>
              <p:nvGraphicFramePr>
                <p:cNvPr id="53" name="图表 52"/>
                <p:cNvGraphicFramePr/>
                <p:nvPr>
                  <p:extLst>
                    <p:ext uri="{D42A27DB-BD31-4B8C-83A1-F6EECF244321}">
                      <p14:modId xmlns:p14="http://schemas.microsoft.com/office/powerpoint/2010/main" val="3779384434"/>
                    </p:ext>
                  </p:extLst>
                </p:nvPr>
              </p:nvGraphicFramePr>
              <p:xfrm>
                <a:off x="0" y="1466850"/>
                <a:ext cx="5943600" cy="3790950"/>
              </p:xfrm>
              <a:graphic>
                <a:graphicData uri="http://schemas.openxmlformats.org/drawingml/2006/chart">
                  <c:chart xmlns:c="http://schemas.openxmlformats.org/drawingml/2006/chart" xmlns:r="http://schemas.openxmlformats.org/officeDocument/2006/relationships" r:id="rId5"/>
                </a:graphicData>
              </a:graphic>
            </p:graphicFrame>
          </p:grpSp>
          <p:sp>
            <p:nvSpPr>
              <p:cNvPr id="50" name="文本框 49"/>
              <p:cNvSpPr txBox="1"/>
              <p:nvPr/>
            </p:nvSpPr>
            <p:spPr>
              <a:xfrm flipH="1">
                <a:off x="1536507" y="3335392"/>
                <a:ext cx="691331" cy="1603900"/>
              </a:xfrm>
              <a:prstGeom prst="rect">
                <a:avLst/>
              </a:prstGeom>
              <a:noFill/>
            </p:spPr>
            <p:txBody>
              <a:bodyPr vert="eaVert" wrap="square" rtlCol="0">
                <a:spAutoFit/>
              </a:bodyPr>
              <a:lstStyle/>
              <a:p>
                <a:pPr algn="ctr"/>
                <a:r>
                  <a:rPr lang="zh-CN" altLang="en-US" sz="2400" dirty="0" smtClean="0">
                    <a:latin typeface="叶根友刀锋黑草" panose="02010601030101010101" pitchFamily="2" charset="-122"/>
                    <a:ea typeface="叶根友刀锋黑草" panose="02010601030101010101" pitchFamily="2" charset="-122"/>
                  </a:rPr>
                  <a:t>九十</a:t>
                </a:r>
                <a:endParaRPr lang="zh-CN" altLang="en-US" sz="2400" dirty="0">
                  <a:latin typeface="叶根友刀锋黑草" panose="02010601030101010101" pitchFamily="2" charset="-122"/>
                  <a:ea typeface="叶根友刀锋黑草" panose="02010601030101010101" pitchFamily="2" charset="-122"/>
                </a:endParaRPr>
              </a:p>
            </p:txBody>
          </p:sp>
          <p:sp>
            <p:nvSpPr>
              <p:cNvPr id="51" name="文本框 50"/>
              <p:cNvSpPr txBox="1"/>
              <p:nvPr/>
            </p:nvSpPr>
            <p:spPr>
              <a:xfrm>
                <a:off x="1342137" y="5502402"/>
                <a:ext cx="1190626" cy="499295"/>
              </a:xfrm>
              <a:prstGeom prst="rect">
                <a:avLst/>
              </a:prstGeom>
              <a:noFill/>
            </p:spPr>
            <p:txBody>
              <a:bodyPr wrap="none" rtlCol="0">
                <a:spAutoFit/>
              </a:bodyPr>
              <a:lstStyle/>
              <a:p>
                <a:r>
                  <a:rPr lang="zh-CN" altLang="en-US" sz="2000" dirty="0" smtClean="0">
                    <a:latin typeface="楷体" panose="02010609060101010101" pitchFamily="49" charset="-122"/>
                    <a:ea typeface="楷体" panose="02010609060101010101" pitchFamily="49" charset="-122"/>
                  </a:rPr>
                  <a:t>项目一</a:t>
                </a:r>
                <a:endParaRPr lang="zh-CN" altLang="en-US" sz="2000" dirty="0">
                  <a:latin typeface="楷体" panose="02010609060101010101" pitchFamily="49" charset="-122"/>
                  <a:ea typeface="楷体" panose="02010609060101010101" pitchFamily="49" charset="-122"/>
                </a:endParaRPr>
              </a:p>
            </p:txBody>
          </p:sp>
        </p:grpSp>
        <p:grpSp>
          <p:nvGrpSpPr>
            <p:cNvPr id="37" name="组合 36"/>
            <p:cNvGrpSpPr/>
            <p:nvPr/>
          </p:nvGrpSpPr>
          <p:grpSpPr>
            <a:xfrm>
              <a:off x="2639087" y="2355235"/>
              <a:ext cx="3810000" cy="3150009"/>
              <a:chOff x="4114800" y="2988336"/>
              <a:chExt cx="3810000" cy="3150009"/>
            </a:xfrm>
          </p:grpSpPr>
          <p:grpSp>
            <p:nvGrpSpPr>
              <p:cNvPr id="44" name="组合 43"/>
              <p:cNvGrpSpPr/>
              <p:nvPr/>
            </p:nvGrpSpPr>
            <p:grpSpPr>
              <a:xfrm>
                <a:off x="4114800" y="2988336"/>
                <a:ext cx="3810000" cy="2590982"/>
                <a:chOff x="0" y="1466850"/>
                <a:chExt cx="5943600" cy="3790950"/>
              </a:xfrm>
            </p:grpSpPr>
            <p:pic>
              <p:nvPicPr>
                <p:cNvPr id="47" name="图片 46"/>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19200" y="1630408"/>
                  <a:ext cx="3467100" cy="3263900"/>
                </a:xfrm>
                <a:prstGeom prst="rect">
                  <a:avLst/>
                </a:prstGeom>
              </p:spPr>
            </p:pic>
            <p:graphicFrame>
              <p:nvGraphicFramePr>
                <p:cNvPr id="48" name="图表 47"/>
                <p:cNvGraphicFramePr/>
                <p:nvPr>
                  <p:extLst>
                    <p:ext uri="{D42A27DB-BD31-4B8C-83A1-F6EECF244321}">
                      <p14:modId xmlns:p14="http://schemas.microsoft.com/office/powerpoint/2010/main" val="1028844980"/>
                    </p:ext>
                  </p:extLst>
                </p:nvPr>
              </p:nvGraphicFramePr>
              <p:xfrm>
                <a:off x="0" y="1466850"/>
                <a:ext cx="5943600" cy="3790950"/>
              </p:xfrm>
              <a:graphic>
                <a:graphicData uri="http://schemas.openxmlformats.org/drawingml/2006/chart">
                  <c:chart xmlns:c="http://schemas.openxmlformats.org/drawingml/2006/chart" xmlns:r="http://schemas.openxmlformats.org/officeDocument/2006/relationships" r:id="rId6"/>
                </a:graphicData>
              </a:graphic>
            </p:graphicFrame>
          </p:grpSp>
          <p:sp>
            <p:nvSpPr>
              <p:cNvPr id="45" name="文本框 44"/>
              <p:cNvSpPr txBox="1"/>
              <p:nvPr/>
            </p:nvSpPr>
            <p:spPr>
              <a:xfrm flipH="1">
                <a:off x="5651307" y="3472040"/>
                <a:ext cx="691331" cy="1603900"/>
              </a:xfrm>
              <a:prstGeom prst="rect">
                <a:avLst/>
              </a:prstGeom>
              <a:noFill/>
            </p:spPr>
            <p:txBody>
              <a:bodyPr vert="eaVert" wrap="square" rtlCol="0">
                <a:spAutoFit/>
              </a:bodyPr>
              <a:lstStyle/>
              <a:p>
                <a:pPr algn="ctr"/>
                <a:r>
                  <a:rPr lang="zh-CN" altLang="en-US" sz="2400" dirty="0" smtClean="0">
                    <a:latin typeface="叶根友刀锋黑草" panose="02010601030101010101" pitchFamily="2" charset="-122"/>
                    <a:ea typeface="叶根友刀锋黑草" panose="02010601030101010101" pitchFamily="2" charset="-122"/>
                  </a:rPr>
                  <a:t>六十</a:t>
                </a:r>
                <a:endParaRPr lang="zh-CN" altLang="en-US" sz="2400" dirty="0">
                  <a:latin typeface="叶根友刀锋黑草" panose="02010601030101010101" pitchFamily="2" charset="-122"/>
                  <a:ea typeface="叶根友刀锋黑草" panose="02010601030101010101" pitchFamily="2" charset="-122"/>
                </a:endParaRPr>
              </a:p>
            </p:txBody>
          </p:sp>
          <p:sp>
            <p:nvSpPr>
              <p:cNvPr id="46" name="文本框 45"/>
              <p:cNvSpPr txBox="1"/>
              <p:nvPr/>
            </p:nvSpPr>
            <p:spPr>
              <a:xfrm>
                <a:off x="5527031" y="5639050"/>
                <a:ext cx="1190626" cy="499295"/>
              </a:xfrm>
              <a:prstGeom prst="rect">
                <a:avLst/>
              </a:prstGeom>
              <a:noFill/>
            </p:spPr>
            <p:txBody>
              <a:bodyPr wrap="none" rtlCol="0">
                <a:spAutoFit/>
              </a:bodyPr>
              <a:lstStyle/>
              <a:p>
                <a:r>
                  <a:rPr lang="zh-CN" altLang="en-US" sz="2000" dirty="0" smtClean="0">
                    <a:latin typeface="楷体" panose="02010609060101010101" pitchFamily="49" charset="-122"/>
                    <a:ea typeface="楷体" panose="02010609060101010101" pitchFamily="49" charset="-122"/>
                  </a:rPr>
                  <a:t>项目二</a:t>
                </a:r>
                <a:endParaRPr lang="zh-CN" altLang="en-US" sz="2000" dirty="0">
                  <a:latin typeface="楷体" panose="02010609060101010101" pitchFamily="49" charset="-122"/>
                  <a:ea typeface="楷体" panose="02010609060101010101" pitchFamily="49" charset="-122"/>
                </a:endParaRPr>
              </a:p>
            </p:txBody>
          </p:sp>
        </p:grpSp>
        <p:grpSp>
          <p:nvGrpSpPr>
            <p:cNvPr id="38" name="组合 37"/>
            <p:cNvGrpSpPr/>
            <p:nvPr/>
          </p:nvGrpSpPr>
          <p:grpSpPr>
            <a:xfrm>
              <a:off x="4866926" y="2354669"/>
              <a:ext cx="3810000" cy="3150576"/>
              <a:chOff x="8064988" y="3114144"/>
              <a:chExt cx="3810000" cy="3150576"/>
            </a:xfrm>
          </p:grpSpPr>
          <p:grpSp>
            <p:nvGrpSpPr>
              <p:cNvPr id="39" name="组合 38"/>
              <p:cNvGrpSpPr/>
              <p:nvPr/>
            </p:nvGrpSpPr>
            <p:grpSpPr>
              <a:xfrm>
                <a:off x="8064988" y="3114144"/>
                <a:ext cx="3810000" cy="2590982"/>
                <a:chOff x="-19051" y="1487366"/>
                <a:chExt cx="5943600" cy="3790950"/>
              </a:xfrm>
            </p:grpSpPr>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219200" y="1630408"/>
                  <a:ext cx="3467100" cy="3263900"/>
                </a:xfrm>
                <a:prstGeom prst="rect">
                  <a:avLst/>
                </a:prstGeom>
              </p:spPr>
            </p:pic>
            <p:graphicFrame>
              <p:nvGraphicFramePr>
                <p:cNvPr id="43" name="图表 42"/>
                <p:cNvGraphicFramePr/>
                <p:nvPr>
                  <p:extLst>
                    <p:ext uri="{D42A27DB-BD31-4B8C-83A1-F6EECF244321}">
                      <p14:modId xmlns:p14="http://schemas.microsoft.com/office/powerpoint/2010/main" val="1833225833"/>
                    </p:ext>
                  </p:extLst>
                </p:nvPr>
              </p:nvGraphicFramePr>
              <p:xfrm>
                <a:off x="-19051" y="1487366"/>
                <a:ext cx="5943600" cy="3790950"/>
              </p:xfrm>
              <a:graphic>
                <a:graphicData uri="http://schemas.openxmlformats.org/drawingml/2006/chart">
                  <c:chart xmlns:c="http://schemas.openxmlformats.org/drawingml/2006/chart" xmlns:r="http://schemas.openxmlformats.org/officeDocument/2006/relationships" r:id="rId7"/>
                </a:graphicData>
              </a:graphic>
            </p:graphicFrame>
          </p:grpSp>
          <p:sp>
            <p:nvSpPr>
              <p:cNvPr id="40" name="文本框 39"/>
              <p:cNvSpPr txBox="1"/>
              <p:nvPr/>
            </p:nvSpPr>
            <p:spPr>
              <a:xfrm flipH="1">
                <a:off x="9617210" y="3598416"/>
                <a:ext cx="691331" cy="1603898"/>
              </a:xfrm>
              <a:prstGeom prst="rect">
                <a:avLst/>
              </a:prstGeom>
              <a:noFill/>
            </p:spPr>
            <p:txBody>
              <a:bodyPr vert="eaVert" wrap="square" rtlCol="0">
                <a:spAutoFit/>
              </a:bodyPr>
              <a:lstStyle/>
              <a:p>
                <a:pPr algn="ctr"/>
                <a:r>
                  <a:rPr lang="zh-CN" altLang="en-US" sz="2400" dirty="0" smtClean="0">
                    <a:latin typeface="叶根友刀锋黑草" panose="02010601030101010101" pitchFamily="2" charset="-122"/>
                    <a:ea typeface="叶根友刀锋黑草" panose="02010601030101010101" pitchFamily="2" charset="-122"/>
                  </a:rPr>
                  <a:t>三十五</a:t>
                </a:r>
                <a:endParaRPr lang="zh-CN" altLang="en-US" sz="2400" dirty="0">
                  <a:latin typeface="叶根友刀锋黑草" panose="02010601030101010101" pitchFamily="2" charset="-122"/>
                  <a:ea typeface="叶根友刀锋黑草" panose="02010601030101010101" pitchFamily="2" charset="-122"/>
                </a:endParaRPr>
              </a:p>
            </p:txBody>
          </p:sp>
          <p:sp>
            <p:nvSpPr>
              <p:cNvPr id="41" name="文本框 40"/>
              <p:cNvSpPr txBox="1"/>
              <p:nvPr/>
            </p:nvSpPr>
            <p:spPr>
              <a:xfrm>
                <a:off x="9485822" y="5765425"/>
                <a:ext cx="1190626" cy="499295"/>
              </a:xfrm>
              <a:prstGeom prst="rect">
                <a:avLst/>
              </a:prstGeom>
              <a:noFill/>
            </p:spPr>
            <p:txBody>
              <a:bodyPr wrap="none" rtlCol="0">
                <a:spAutoFit/>
              </a:bodyPr>
              <a:lstStyle/>
              <a:p>
                <a:r>
                  <a:rPr lang="zh-CN" altLang="en-US" sz="2000" dirty="0" smtClean="0">
                    <a:latin typeface="楷体" panose="02010609060101010101" pitchFamily="49" charset="-122"/>
                    <a:ea typeface="楷体" panose="02010609060101010101" pitchFamily="49" charset="-122"/>
                  </a:rPr>
                  <a:t>项目三</a:t>
                </a:r>
                <a:endParaRPr lang="zh-CN" altLang="en-US" sz="2000" dirty="0">
                  <a:latin typeface="楷体" panose="02010609060101010101" pitchFamily="49" charset="-122"/>
                  <a:ea typeface="楷体" panose="02010609060101010101" pitchFamily="49" charset="-122"/>
                </a:endParaRPr>
              </a:p>
            </p:txBody>
          </p:sp>
        </p:grpSp>
      </p:grpSp>
      <p:pic>
        <p:nvPicPr>
          <p:cNvPr id="54" name="Picture 2" descr="E:\Re-X。\❤陈小瞎\❤PPT资源库\❤我D\素材库0908\元素\中国风\中国风茶具.png"/>
          <p:cNvPicPr>
            <a:picLocks noChangeAspect="1" noChangeArrowheads="1"/>
          </p:cNvPicPr>
          <p:nvPr/>
        </p:nvPicPr>
        <p:blipFill rotWithShape="1">
          <a:blip r:embed="rId8" cstate="print">
            <a:graysc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r="11445"/>
          <a:stretch/>
        </p:blipFill>
        <p:spPr bwMode="auto">
          <a:xfrm>
            <a:off x="316573" y="1567314"/>
            <a:ext cx="3789677" cy="4231371"/>
          </a:xfrm>
          <a:prstGeom prst="rect">
            <a:avLst/>
          </a:prstGeom>
          <a:noFill/>
          <a:extLst>
            <a:ext uri="{909E8E84-426E-40DD-AFC4-6F175D3DCCD1}">
              <a14:hiddenFill xmlns:a14="http://schemas.microsoft.com/office/drawing/2010/main">
                <a:solidFill>
                  <a:srgbClr val="FFFFFF"/>
                </a:solidFill>
              </a14:hiddenFill>
            </a:ext>
          </a:extLst>
        </p:spPr>
      </p:pic>
      <p:sp>
        <p:nvSpPr>
          <p:cNvPr id="55" name="文本框 5"/>
          <p:cNvSpPr txBox="1"/>
          <p:nvPr/>
        </p:nvSpPr>
        <p:spPr>
          <a:xfrm>
            <a:off x="5125222" y="5183196"/>
            <a:ext cx="5905433" cy="615489"/>
          </a:xfrm>
          <a:prstGeom prst="rect">
            <a:avLst/>
          </a:prstGeom>
          <a:noFill/>
        </p:spPr>
        <p:txBody>
          <a:bodyPr wrap="square" lIns="121856" tIns="60928" rIns="121856" bIns="60928" rtlCol="0">
            <a:spAutoFit/>
          </a:bodyPr>
          <a:lstStyle>
            <a:defPPr>
              <a:defRPr lang="zh-CN"/>
            </a:defPPr>
            <a:lvl1pPr>
              <a:defRPr>
                <a:solidFill>
                  <a:schemeClr val="bg1">
                    <a:lumMod val="50000"/>
                  </a:schemeClr>
                </a:solidFill>
              </a:defRPr>
            </a:lvl1pPr>
          </a:lstStyle>
          <a:p>
            <a:pPr defTabSz="913874"/>
            <a:r>
              <a:rPr lang="zh-CN" altLang="en-US" sz="1600" dirty="0">
                <a:solidFill>
                  <a:srgbClr val="1E2327"/>
                </a:solidFill>
                <a:latin typeface="楷体" panose="02010609060101010101" pitchFamily="49" charset="-122"/>
                <a:ea typeface="楷体" panose="02010609060101010101" pitchFamily="49" charset="-122"/>
                <a:cs typeface="+mn-ea"/>
                <a:sym typeface="+mn-lt"/>
              </a:rPr>
              <a:t>单击此处添加文本单击此处添加文本单击此处添加文本单击此处添加文本单击此处添加文本单击此处添加</a:t>
            </a:r>
            <a:r>
              <a:rPr lang="zh-CN" altLang="en-US" sz="1600" dirty="0" smtClean="0">
                <a:solidFill>
                  <a:srgbClr val="1E2327"/>
                </a:solidFill>
                <a:latin typeface="楷体" panose="02010609060101010101" pitchFamily="49" charset="-122"/>
                <a:ea typeface="楷体" panose="02010609060101010101" pitchFamily="49" charset="-122"/>
                <a:cs typeface="+mn-ea"/>
                <a:sym typeface="+mn-lt"/>
              </a:rPr>
              <a:t>文本</a:t>
            </a:r>
            <a:endParaRPr lang="en-US" altLang="zh-CN" sz="1600" dirty="0">
              <a:solidFill>
                <a:srgbClr val="1E2327"/>
              </a:solidFill>
              <a:latin typeface="楷体" panose="02010609060101010101" pitchFamily="49" charset="-122"/>
              <a:ea typeface="楷体" panose="02010609060101010101" pitchFamily="49" charset="-122"/>
              <a:cs typeface="+mn-ea"/>
              <a:sym typeface="+mn-lt"/>
            </a:endParaRPr>
          </a:p>
        </p:txBody>
      </p:sp>
    </p:spTree>
    <p:extLst>
      <p:ext uri="{BB962C8B-B14F-4D97-AF65-F5344CB8AC3E}">
        <p14:creationId xmlns:p14="http://schemas.microsoft.com/office/powerpoint/2010/main" val="3606828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sp>
        <p:nvSpPr>
          <p:cNvPr id="26" name="Freeform 5"/>
          <p:cNvSpPr>
            <a:spLocks noEditPoints="1"/>
          </p:cNvSpPr>
          <p:nvPr/>
        </p:nvSpPr>
        <p:spPr bwMode="auto">
          <a:xfrm>
            <a:off x="1549400" y="2345411"/>
            <a:ext cx="477550" cy="478965"/>
          </a:xfrm>
          <a:custGeom>
            <a:avLst/>
            <a:gdLst>
              <a:gd name="T0" fmla="*/ 709 w 855"/>
              <a:gd name="T1" fmla="*/ 670 h 857"/>
              <a:gd name="T2" fmla="*/ 707 w 855"/>
              <a:gd name="T3" fmla="*/ 571 h 857"/>
              <a:gd name="T4" fmla="*/ 564 w 855"/>
              <a:gd name="T5" fmla="*/ 628 h 857"/>
              <a:gd name="T6" fmla="*/ 513 w 855"/>
              <a:gd name="T7" fmla="*/ 671 h 857"/>
              <a:gd name="T8" fmla="*/ 789 w 855"/>
              <a:gd name="T9" fmla="*/ 514 h 857"/>
              <a:gd name="T10" fmla="*/ 171 w 855"/>
              <a:gd name="T11" fmla="*/ 457 h 857"/>
              <a:gd name="T12" fmla="*/ 399 w 855"/>
              <a:gd name="T13" fmla="*/ 741 h 857"/>
              <a:gd name="T14" fmla="*/ 186 w 855"/>
              <a:gd name="T15" fmla="*/ 710 h 857"/>
              <a:gd name="T16" fmla="*/ 669 w 855"/>
              <a:gd name="T17" fmla="*/ 710 h 857"/>
              <a:gd name="T18" fmla="*/ 456 w 855"/>
              <a:gd name="T19" fmla="*/ 741 h 857"/>
              <a:gd name="T20" fmla="*/ 683 w 855"/>
              <a:gd name="T21" fmla="*/ 457 h 857"/>
              <a:gd name="T22" fmla="*/ 456 w 855"/>
              <a:gd name="T23" fmla="*/ 400 h 857"/>
              <a:gd name="T24" fmla="*/ 628 w 855"/>
              <a:gd name="T25" fmla="*/ 187 h 857"/>
              <a:gd name="T26" fmla="*/ 427 w 855"/>
              <a:gd name="T27" fmla="*/ 57 h 857"/>
              <a:gd name="T28" fmla="*/ 226 w 855"/>
              <a:gd name="T29" fmla="*/ 187 h 857"/>
              <a:gd name="T30" fmla="*/ 399 w 855"/>
              <a:gd name="T31" fmla="*/ 400 h 857"/>
              <a:gd name="T32" fmla="*/ 114 w 855"/>
              <a:gd name="T33" fmla="*/ 457 h 857"/>
              <a:gd name="T34" fmla="*/ 0 w 855"/>
              <a:gd name="T35" fmla="*/ 400 h 857"/>
              <a:gd name="T36" fmla="*/ 855 w 855"/>
              <a:gd name="T37" fmla="*/ 400 h 857"/>
              <a:gd name="T38" fmla="*/ 741 w 855"/>
              <a:gd name="T39" fmla="*/ 457 h 857"/>
              <a:gd name="T40" fmla="*/ 427 w 855"/>
              <a:gd name="T41" fmla="*/ 857 h 857"/>
              <a:gd name="T42" fmla="*/ 114 w 855"/>
              <a:gd name="T43" fmla="*/ 457 h 857"/>
              <a:gd name="T44" fmla="*/ 709 w 855"/>
              <a:gd name="T45" fmla="*/ 187 h 857"/>
              <a:gd name="T46" fmla="*/ 707 w 855"/>
              <a:gd name="T47" fmla="*/ 286 h 857"/>
              <a:gd name="T48" fmla="*/ 564 w 855"/>
              <a:gd name="T49" fmla="*/ 228 h 857"/>
              <a:gd name="T50" fmla="*/ 513 w 855"/>
              <a:gd name="T51" fmla="*/ 186 h 857"/>
              <a:gd name="T52" fmla="*/ 789 w 855"/>
              <a:gd name="T53" fmla="*/ 343 h 857"/>
              <a:gd name="T54" fmla="*/ 66 w 855"/>
              <a:gd name="T55" fmla="*/ 343 h 857"/>
              <a:gd name="T56" fmla="*/ 342 w 855"/>
              <a:gd name="T57" fmla="*/ 186 h 857"/>
              <a:gd name="T58" fmla="*/ 291 w 855"/>
              <a:gd name="T59" fmla="*/ 228 h 857"/>
              <a:gd name="T60" fmla="*/ 148 w 855"/>
              <a:gd name="T61" fmla="*/ 286 h 857"/>
              <a:gd name="T62" fmla="*/ 146 w 855"/>
              <a:gd name="T63" fmla="*/ 187 h 857"/>
              <a:gd name="T64" fmla="*/ 66 w 855"/>
              <a:gd name="T65" fmla="*/ 514 h 857"/>
              <a:gd name="T66" fmla="*/ 342 w 855"/>
              <a:gd name="T67" fmla="*/ 671 h 857"/>
              <a:gd name="T68" fmla="*/ 291 w 855"/>
              <a:gd name="T69" fmla="*/ 628 h 857"/>
              <a:gd name="T70" fmla="*/ 148 w 855"/>
              <a:gd name="T71" fmla="*/ 571 h 857"/>
              <a:gd name="T72" fmla="*/ 146 w 855"/>
              <a:gd name="T73" fmla="*/ 67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5" h="857">
                <a:moveTo>
                  <a:pt x="789" y="514"/>
                </a:moveTo>
                <a:cubicBezTo>
                  <a:pt x="775" y="573"/>
                  <a:pt x="747" y="626"/>
                  <a:pt x="709" y="670"/>
                </a:cubicBezTo>
                <a:cubicBezTo>
                  <a:pt x="669" y="629"/>
                  <a:pt x="669" y="629"/>
                  <a:pt x="669" y="629"/>
                </a:cubicBezTo>
                <a:cubicBezTo>
                  <a:pt x="684" y="611"/>
                  <a:pt x="697" y="592"/>
                  <a:pt x="707" y="571"/>
                </a:cubicBezTo>
                <a:cubicBezTo>
                  <a:pt x="660" y="571"/>
                  <a:pt x="612" y="571"/>
                  <a:pt x="564" y="571"/>
                </a:cubicBezTo>
                <a:cubicBezTo>
                  <a:pt x="564" y="628"/>
                  <a:pt x="564" y="628"/>
                  <a:pt x="564" y="628"/>
                </a:cubicBezTo>
                <a:cubicBezTo>
                  <a:pt x="589" y="628"/>
                  <a:pt x="589" y="628"/>
                  <a:pt x="589" y="628"/>
                </a:cubicBezTo>
                <a:cubicBezTo>
                  <a:pt x="566" y="646"/>
                  <a:pt x="541" y="661"/>
                  <a:pt x="513" y="671"/>
                </a:cubicBezTo>
                <a:cubicBezTo>
                  <a:pt x="513" y="514"/>
                  <a:pt x="513" y="514"/>
                  <a:pt x="513" y="514"/>
                </a:cubicBezTo>
                <a:cubicBezTo>
                  <a:pt x="605" y="514"/>
                  <a:pt x="697" y="514"/>
                  <a:pt x="789" y="514"/>
                </a:cubicBezTo>
                <a:close/>
                <a:moveTo>
                  <a:pt x="171" y="400"/>
                </a:moveTo>
                <a:cubicBezTo>
                  <a:pt x="171" y="457"/>
                  <a:pt x="171" y="457"/>
                  <a:pt x="171" y="457"/>
                </a:cubicBezTo>
                <a:cubicBezTo>
                  <a:pt x="399" y="457"/>
                  <a:pt x="399" y="457"/>
                  <a:pt x="399" y="457"/>
                </a:cubicBezTo>
                <a:cubicBezTo>
                  <a:pt x="399" y="552"/>
                  <a:pt x="399" y="646"/>
                  <a:pt x="399" y="741"/>
                </a:cubicBezTo>
                <a:cubicBezTo>
                  <a:pt x="334" y="735"/>
                  <a:pt x="274" y="709"/>
                  <a:pt x="226" y="670"/>
                </a:cubicBezTo>
                <a:cubicBezTo>
                  <a:pt x="186" y="710"/>
                  <a:pt x="186" y="710"/>
                  <a:pt x="186" y="710"/>
                </a:cubicBezTo>
                <a:cubicBezTo>
                  <a:pt x="251" y="766"/>
                  <a:pt x="335" y="800"/>
                  <a:pt x="427" y="800"/>
                </a:cubicBezTo>
                <a:cubicBezTo>
                  <a:pt x="520" y="800"/>
                  <a:pt x="604" y="766"/>
                  <a:pt x="669" y="710"/>
                </a:cubicBezTo>
                <a:cubicBezTo>
                  <a:pt x="628" y="670"/>
                  <a:pt x="628" y="670"/>
                  <a:pt x="628" y="670"/>
                </a:cubicBezTo>
                <a:cubicBezTo>
                  <a:pt x="581" y="709"/>
                  <a:pt x="521" y="735"/>
                  <a:pt x="456" y="741"/>
                </a:cubicBezTo>
                <a:cubicBezTo>
                  <a:pt x="456" y="646"/>
                  <a:pt x="456" y="552"/>
                  <a:pt x="456" y="457"/>
                </a:cubicBezTo>
                <a:cubicBezTo>
                  <a:pt x="683" y="457"/>
                  <a:pt x="683" y="457"/>
                  <a:pt x="683" y="457"/>
                </a:cubicBezTo>
                <a:cubicBezTo>
                  <a:pt x="683" y="400"/>
                  <a:pt x="683" y="400"/>
                  <a:pt x="683" y="400"/>
                </a:cubicBezTo>
                <a:cubicBezTo>
                  <a:pt x="456" y="400"/>
                  <a:pt x="456" y="400"/>
                  <a:pt x="456" y="400"/>
                </a:cubicBezTo>
                <a:cubicBezTo>
                  <a:pt x="456" y="305"/>
                  <a:pt x="456" y="210"/>
                  <a:pt x="456" y="116"/>
                </a:cubicBezTo>
                <a:cubicBezTo>
                  <a:pt x="521" y="121"/>
                  <a:pt x="581" y="147"/>
                  <a:pt x="628" y="187"/>
                </a:cubicBezTo>
                <a:cubicBezTo>
                  <a:pt x="669" y="146"/>
                  <a:pt x="669" y="146"/>
                  <a:pt x="669" y="146"/>
                </a:cubicBezTo>
                <a:cubicBezTo>
                  <a:pt x="604" y="91"/>
                  <a:pt x="520" y="57"/>
                  <a:pt x="427" y="57"/>
                </a:cubicBezTo>
                <a:cubicBezTo>
                  <a:pt x="335" y="57"/>
                  <a:pt x="251" y="91"/>
                  <a:pt x="186" y="146"/>
                </a:cubicBezTo>
                <a:cubicBezTo>
                  <a:pt x="226" y="187"/>
                  <a:pt x="226" y="187"/>
                  <a:pt x="226" y="187"/>
                </a:cubicBezTo>
                <a:cubicBezTo>
                  <a:pt x="274" y="147"/>
                  <a:pt x="334" y="121"/>
                  <a:pt x="399" y="116"/>
                </a:cubicBezTo>
                <a:cubicBezTo>
                  <a:pt x="399" y="210"/>
                  <a:pt x="399" y="305"/>
                  <a:pt x="399" y="400"/>
                </a:cubicBezTo>
                <a:cubicBezTo>
                  <a:pt x="171" y="400"/>
                  <a:pt x="171" y="400"/>
                  <a:pt x="171" y="400"/>
                </a:cubicBezTo>
                <a:close/>
                <a:moveTo>
                  <a:pt x="114" y="457"/>
                </a:moveTo>
                <a:cubicBezTo>
                  <a:pt x="114" y="400"/>
                  <a:pt x="114" y="400"/>
                  <a:pt x="114" y="400"/>
                </a:cubicBezTo>
                <a:cubicBezTo>
                  <a:pt x="0" y="400"/>
                  <a:pt x="0" y="400"/>
                  <a:pt x="0" y="400"/>
                </a:cubicBezTo>
                <a:cubicBezTo>
                  <a:pt x="15" y="177"/>
                  <a:pt x="201" y="0"/>
                  <a:pt x="427" y="0"/>
                </a:cubicBezTo>
                <a:cubicBezTo>
                  <a:pt x="654" y="0"/>
                  <a:pt x="840" y="177"/>
                  <a:pt x="855" y="400"/>
                </a:cubicBezTo>
                <a:cubicBezTo>
                  <a:pt x="741" y="400"/>
                  <a:pt x="741" y="400"/>
                  <a:pt x="741" y="400"/>
                </a:cubicBezTo>
                <a:cubicBezTo>
                  <a:pt x="741" y="457"/>
                  <a:pt x="741" y="457"/>
                  <a:pt x="741" y="457"/>
                </a:cubicBezTo>
                <a:cubicBezTo>
                  <a:pt x="855" y="457"/>
                  <a:pt x="855" y="457"/>
                  <a:pt x="855" y="457"/>
                </a:cubicBezTo>
                <a:cubicBezTo>
                  <a:pt x="840" y="680"/>
                  <a:pt x="654" y="857"/>
                  <a:pt x="427" y="857"/>
                </a:cubicBezTo>
                <a:cubicBezTo>
                  <a:pt x="201" y="857"/>
                  <a:pt x="15" y="680"/>
                  <a:pt x="0" y="457"/>
                </a:cubicBezTo>
                <a:cubicBezTo>
                  <a:pt x="114" y="457"/>
                  <a:pt x="114" y="457"/>
                  <a:pt x="114" y="457"/>
                </a:cubicBezTo>
                <a:close/>
                <a:moveTo>
                  <a:pt x="789" y="343"/>
                </a:moveTo>
                <a:cubicBezTo>
                  <a:pt x="775" y="284"/>
                  <a:pt x="747" y="231"/>
                  <a:pt x="709" y="187"/>
                </a:cubicBezTo>
                <a:cubicBezTo>
                  <a:pt x="669" y="227"/>
                  <a:pt x="669" y="227"/>
                  <a:pt x="669" y="227"/>
                </a:cubicBezTo>
                <a:cubicBezTo>
                  <a:pt x="684" y="245"/>
                  <a:pt x="697" y="265"/>
                  <a:pt x="707" y="286"/>
                </a:cubicBezTo>
                <a:cubicBezTo>
                  <a:pt x="660" y="286"/>
                  <a:pt x="612" y="286"/>
                  <a:pt x="564" y="286"/>
                </a:cubicBezTo>
                <a:cubicBezTo>
                  <a:pt x="564" y="228"/>
                  <a:pt x="564" y="228"/>
                  <a:pt x="564" y="228"/>
                </a:cubicBezTo>
                <a:cubicBezTo>
                  <a:pt x="589" y="228"/>
                  <a:pt x="589" y="228"/>
                  <a:pt x="589" y="228"/>
                </a:cubicBezTo>
                <a:cubicBezTo>
                  <a:pt x="566" y="210"/>
                  <a:pt x="541" y="196"/>
                  <a:pt x="513" y="186"/>
                </a:cubicBezTo>
                <a:cubicBezTo>
                  <a:pt x="513" y="343"/>
                  <a:pt x="513" y="343"/>
                  <a:pt x="513" y="343"/>
                </a:cubicBezTo>
                <a:cubicBezTo>
                  <a:pt x="605" y="343"/>
                  <a:pt x="697" y="343"/>
                  <a:pt x="789" y="343"/>
                </a:cubicBezTo>
                <a:close/>
                <a:moveTo>
                  <a:pt x="146" y="187"/>
                </a:moveTo>
                <a:cubicBezTo>
                  <a:pt x="108" y="231"/>
                  <a:pt x="80" y="284"/>
                  <a:pt x="66" y="343"/>
                </a:cubicBezTo>
                <a:cubicBezTo>
                  <a:pt x="158" y="343"/>
                  <a:pt x="250" y="343"/>
                  <a:pt x="342" y="343"/>
                </a:cubicBezTo>
                <a:cubicBezTo>
                  <a:pt x="342" y="186"/>
                  <a:pt x="342" y="186"/>
                  <a:pt x="342" y="186"/>
                </a:cubicBezTo>
                <a:cubicBezTo>
                  <a:pt x="314" y="196"/>
                  <a:pt x="288" y="210"/>
                  <a:pt x="266" y="228"/>
                </a:cubicBezTo>
                <a:cubicBezTo>
                  <a:pt x="291" y="228"/>
                  <a:pt x="291" y="228"/>
                  <a:pt x="291" y="228"/>
                </a:cubicBezTo>
                <a:cubicBezTo>
                  <a:pt x="291" y="286"/>
                  <a:pt x="291" y="286"/>
                  <a:pt x="291" y="286"/>
                </a:cubicBezTo>
                <a:cubicBezTo>
                  <a:pt x="243" y="286"/>
                  <a:pt x="196" y="286"/>
                  <a:pt x="148" y="286"/>
                </a:cubicBezTo>
                <a:cubicBezTo>
                  <a:pt x="158" y="265"/>
                  <a:pt x="171" y="245"/>
                  <a:pt x="186" y="227"/>
                </a:cubicBezTo>
                <a:cubicBezTo>
                  <a:pt x="146" y="187"/>
                  <a:pt x="146" y="187"/>
                  <a:pt x="146" y="187"/>
                </a:cubicBezTo>
                <a:close/>
                <a:moveTo>
                  <a:pt x="146" y="670"/>
                </a:moveTo>
                <a:cubicBezTo>
                  <a:pt x="108" y="626"/>
                  <a:pt x="80" y="573"/>
                  <a:pt x="66" y="514"/>
                </a:cubicBezTo>
                <a:cubicBezTo>
                  <a:pt x="158" y="514"/>
                  <a:pt x="250" y="514"/>
                  <a:pt x="342" y="514"/>
                </a:cubicBezTo>
                <a:cubicBezTo>
                  <a:pt x="342" y="671"/>
                  <a:pt x="342" y="671"/>
                  <a:pt x="342" y="671"/>
                </a:cubicBezTo>
                <a:cubicBezTo>
                  <a:pt x="314" y="661"/>
                  <a:pt x="288" y="646"/>
                  <a:pt x="266" y="628"/>
                </a:cubicBezTo>
                <a:cubicBezTo>
                  <a:pt x="291" y="628"/>
                  <a:pt x="291" y="628"/>
                  <a:pt x="291" y="628"/>
                </a:cubicBezTo>
                <a:cubicBezTo>
                  <a:pt x="291" y="571"/>
                  <a:pt x="291" y="571"/>
                  <a:pt x="291" y="571"/>
                </a:cubicBezTo>
                <a:cubicBezTo>
                  <a:pt x="243" y="571"/>
                  <a:pt x="196" y="571"/>
                  <a:pt x="148" y="571"/>
                </a:cubicBezTo>
                <a:cubicBezTo>
                  <a:pt x="158" y="592"/>
                  <a:pt x="171" y="611"/>
                  <a:pt x="186" y="629"/>
                </a:cubicBezTo>
                <a:cubicBezTo>
                  <a:pt x="146" y="670"/>
                  <a:pt x="146" y="670"/>
                  <a:pt x="146" y="670"/>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ea typeface="华文行楷" panose="02010800040101010101" pitchFamily="2" charset="-122"/>
            </a:endParaRPr>
          </a:p>
        </p:txBody>
      </p:sp>
      <p:sp>
        <p:nvSpPr>
          <p:cNvPr id="27" name="Freeform 5"/>
          <p:cNvSpPr>
            <a:spLocks noEditPoints="1"/>
          </p:cNvSpPr>
          <p:nvPr/>
        </p:nvSpPr>
        <p:spPr bwMode="auto">
          <a:xfrm>
            <a:off x="1549400" y="3384322"/>
            <a:ext cx="477550" cy="478965"/>
          </a:xfrm>
          <a:custGeom>
            <a:avLst/>
            <a:gdLst>
              <a:gd name="T0" fmla="*/ 709 w 855"/>
              <a:gd name="T1" fmla="*/ 670 h 857"/>
              <a:gd name="T2" fmla="*/ 707 w 855"/>
              <a:gd name="T3" fmla="*/ 571 h 857"/>
              <a:gd name="T4" fmla="*/ 564 w 855"/>
              <a:gd name="T5" fmla="*/ 628 h 857"/>
              <a:gd name="T6" fmla="*/ 513 w 855"/>
              <a:gd name="T7" fmla="*/ 671 h 857"/>
              <a:gd name="T8" fmla="*/ 789 w 855"/>
              <a:gd name="T9" fmla="*/ 514 h 857"/>
              <a:gd name="T10" fmla="*/ 171 w 855"/>
              <a:gd name="T11" fmla="*/ 457 h 857"/>
              <a:gd name="T12" fmla="*/ 399 w 855"/>
              <a:gd name="T13" fmla="*/ 741 h 857"/>
              <a:gd name="T14" fmla="*/ 186 w 855"/>
              <a:gd name="T15" fmla="*/ 710 h 857"/>
              <a:gd name="T16" fmla="*/ 669 w 855"/>
              <a:gd name="T17" fmla="*/ 710 h 857"/>
              <a:gd name="T18" fmla="*/ 456 w 855"/>
              <a:gd name="T19" fmla="*/ 741 h 857"/>
              <a:gd name="T20" fmla="*/ 683 w 855"/>
              <a:gd name="T21" fmla="*/ 457 h 857"/>
              <a:gd name="T22" fmla="*/ 456 w 855"/>
              <a:gd name="T23" fmla="*/ 400 h 857"/>
              <a:gd name="T24" fmla="*/ 628 w 855"/>
              <a:gd name="T25" fmla="*/ 187 h 857"/>
              <a:gd name="T26" fmla="*/ 427 w 855"/>
              <a:gd name="T27" fmla="*/ 57 h 857"/>
              <a:gd name="T28" fmla="*/ 226 w 855"/>
              <a:gd name="T29" fmla="*/ 187 h 857"/>
              <a:gd name="T30" fmla="*/ 399 w 855"/>
              <a:gd name="T31" fmla="*/ 400 h 857"/>
              <a:gd name="T32" fmla="*/ 114 w 855"/>
              <a:gd name="T33" fmla="*/ 457 h 857"/>
              <a:gd name="T34" fmla="*/ 0 w 855"/>
              <a:gd name="T35" fmla="*/ 400 h 857"/>
              <a:gd name="T36" fmla="*/ 855 w 855"/>
              <a:gd name="T37" fmla="*/ 400 h 857"/>
              <a:gd name="T38" fmla="*/ 741 w 855"/>
              <a:gd name="T39" fmla="*/ 457 h 857"/>
              <a:gd name="T40" fmla="*/ 427 w 855"/>
              <a:gd name="T41" fmla="*/ 857 h 857"/>
              <a:gd name="T42" fmla="*/ 114 w 855"/>
              <a:gd name="T43" fmla="*/ 457 h 857"/>
              <a:gd name="T44" fmla="*/ 709 w 855"/>
              <a:gd name="T45" fmla="*/ 187 h 857"/>
              <a:gd name="T46" fmla="*/ 707 w 855"/>
              <a:gd name="T47" fmla="*/ 286 h 857"/>
              <a:gd name="T48" fmla="*/ 564 w 855"/>
              <a:gd name="T49" fmla="*/ 228 h 857"/>
              <a:gd name="T50" fmla="*/ 513 w 855"/>
              <a:gd name="T51" fmla="*/ 186 h 857"/>
              <a:gd name="T52" fmla="*/ 789 w 855"/>
              <a:gd name="T53" fmla="*/ 343 h 857"/>
              <a:gd name="T54" fmla="*/ 66 w 855"/>
              <a:gd name="T55" fmla="*/ 343 h 857"/>
              <a:gd name="T56" fmla="*/ 342 w 855"/>
              <a:gd name="T57" fmla="*/ 186 h 857"/>
              <a:gd name="T58" fmla="*/ 291 w 855"/>
              <a:gd name="T59" fmla="*/ 228 h 857"/>
              <a:gd name="T60" fmla="*/ 148 w 855"/>
              <a:gd name="T61" fmla="*/ 286 h 857"/>
              <a:gd name="T62" fmla="*/ 146 w 855"/>
              <a:gd name="T63" fmla="*/ 187 h 857"/>
              <a:gd name="T64" fmla="*/ 66 w 855"/>
              <a:gd name="T65" fmla="*/ 514 h 857"/>
              <a:gd name="T66" fmla="*/ 342 w 855"/>
              <a:gd name="T67" fmla="*/ 671 h 857"/>
              <a:gd name="T68" fmla="*/ 291 w 855"/>
              <a:gd name="T69" fmla="*/ 628 h 857"/>
              <a:gd name="T70" fmla="*/ 148 w 855"/>
              <a:gd name="T71" fmla="*/ 571 h 857"/>
              <a:gd name="T72" fmla="*/ 146 w 855"/>
              <a:gd name="T73" fmla="*/ 67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5" h="857">
                <a:moveTo>
                  <a:pt x="789" y="514"/>
                </a:moveTo>
                <a:cubicBezTo>
                  <a:pt x="775" y="573"/>
                  <a:pt x="747" y="626"/>
                  <a:pt x="709" y="670"/>
                </a:cubicBezTo>
                <a:cubicBezTo>
                  <a:pt x="669" y="629"/>
                  <a:pt x="669" y="629"/>
                  <a:pt x="669" y="629"/>
                </a:cubicBezTo>
                <a:cubicBezTo>
                  <a:pt x="684" y="611"/>
                  <a:pt x="697" y="592"/>
                  <a:pt x="707" y="571"/>
                </a:cubicBezTo>
                <a:cubicBezTo>
                  <a:pt x="660" y="571"/>
                  <a:pt x="612" y="571"/>
                  <a:pt x="564" y="571"/>
                </a:cubicBezTo>
                <a:cubicBezTo>
                  <a:pt x="564" y="628"/>
                  <a:pt x="564" y="628"/>
                  <a:pt x="564" y="628"/>
                </a:cubicBezTo>
                <a:cubicBezTo>
                  <a:pt x="589" y="628"/>
                  <a:pt x="589" y="628"/>
                  <a:pt x="589" y="628"/>
                </a:cubicBezTo>
                <a:cubicBezTo>
                  <a:pt x="566" y="646"/>
                  <a:pt x="541" y="661"/>
                  <a:pt x="513" y="671"/>
                </a:cubicBezTo>
                <a:cubicBezTo>
                  <a:pt x="513" y="514"/>
                  <a:pt x="513" y="514"/>
                  <a:pt x="513" y="514"/>
                </a:cubicBezTo>
                <a:cubicBezTo>
                  <a:pt x="605" y="514"/>
                  <a:pt x="697" y="514"/>
                  <a:pt x="789" y="514"/>
                </a:cubicBezTo>
                <a:close/>
                <a:moveTo>
                  <a:pt x="171" y="400"/>
                </a:moveTo>
                <a:cubicBezTo>
                  <a:pt x="171" y="457"/>
                  <a:pt x="171" y="457"/>
                  <a:pt x="171" y="457"/>
                </a:cubicBezTo>
                <a:cubicBezTo>
                  <a:pt x="399" y="457"/>
                  <a:pt x="399" y="457"/>
                  <a:pt x="399" y="457"/>
                </a:cubicBezTo>
                <a:cubicBezTo>
                  <a:pt x="399" y="552"/>
                  <a:pt x="399" y="646"/>
                  <a:pt x="399" y="741"/>
                </a:cubicBezTo>
                <a:cubicBezTo>
                  <a:pt x="334" y="735"/>
                  <a:pt x="274" y="709"/>
                  <a:pt x="226" y="670"/>
                </a:cubicBezTo>
                <a:cubicBezTo>
                  <a:pt x="186" y="710"/>
                  <a:pt x="186" y="710"/>
                  <a:pt x="186" y="710"/>
                </a:cubicBezTo>
                <a:cubicBezTo>
                  <a:pt x="251" y="766"/>
                  <a:pt x="335" y="800"/>
                  <a:pt x="427" y="800"/>
                </a:cubicBezTo>
                <a:cubicBezTo>
                  <a:pt x="520" y="800"/>
                  <a:pt x="604" y="766"/>
                  <a:pt x="669" y="710"/>
                </a:cubicBezTo>
                <a:cubicBezTo>
                  <a:pt x="628" y="670"/>
                  <a:pt x="628" y="670"/>
                  <a:pt x="628" y="670"/>
                </a:cubicBezTo>
                <a:cubicBezTo>
                  <a:pt x="581" y="709"/>
                  <a:pt x="521" y="735"/>
                  <a:pt x="456" y="741"/>
                </a:cubicBezTo>
                <a:cubicBezTo>
                  <a:pt x="456" y="646"/>
                  <a:pt x="456" y="552"/>
                  <a:pt x="456" y="457"/>
                </a:cubicBezTo>
                <a:cubicBezTo>
                  <a:pt x="683" y="457"/>
                  <a:pt x="683" y="457"/>
                  <a:pt x="683" y="457"/>
                </a:cubicBezTo>
                <a:cubicBezTo>
                  <a:pt x="683" y="400"/>
                  <a:pt x="683" y="400"/>
                  <a:pt x="683" y="400"/>
                </a:cubicBezTo>
                <a:cubicBezTo>
                  <a:pt x="456" y="400"/>
                  <a:pt x="456" y="400"/>
                  <a:pt x="456" y="400"/>
                </a:cubicBezTo>
                <a:cubicBezTo>
                  <a:pt x="456" y="305"/>
                  <a:pt x="456" y="210"/>
                  <a:pt x="456" y="116"/>
                </a:cubicBezTo>
                <a:cubicBezTo>
                  <a:pt x="521" y="121"/>
                  <a:pt x="581" y="147"/>
                  <a:pt x="628" y="187"/>
                </a:cubicBezTo>
                <a:cubicBezTo>
                  <a:pt x="669" y="146"/>
                  <a:pt x="669" y="146"/>
                  <a:pt x="669" y="146"/>
                </a:cubicBezTo>
                <a:cubicBezTo>
                  <a:pt x="604" y="91"/>
                  <a:pt x="520" y="57"/>
                  <a:pt x="427" y="57"/>
                </a:cubicBezTo>
                <a:cubicBezTo>
                  <a:pt x="335" y="57"/>
                  <a:pt x="251" y="91"/>
                  <a:pt x="186" y="146"/>
                </a:cubicBezTo>
                <a:cubicBezTo>
                  <a:pt x="226" y="187"/>
                  <a:pt x="226" y="187"/>
                  <a:pt x="226" y="187"/>
                </a:cubicBezTo>
                <a:cubicBezTo>
                  <a:pt x="274" y="147"/>
                  <a:pt x="334" y="121"/>
                  <a:pt x="399" y="116"/>
                </a:cubicBezTo>
                <a:cubicBezTo>
                  <a:pt x="399" y="210"/>
                  <a:pt x="399" y="305"/>
                  <a:pt x="399" y="400"/>
                </a:cubicBezTo>
                <a:cubicBezTo>
                  <a:pt x="171" y="400"/>
                  <a:pt x="171" y="400"/>
                  <a:pt x="171" y="400"/>
                </a:cubicBezTo>
                <a:close/>
                <a:moveTo>
                  <a:pt x="114" y="457"/>
                </a:moveTo>
                <a:cubicBezTo>
                  <a:pt x="114" y="400"/>
                  <a:pt x="114" y="400"/>
                  <a:pt x="114" y="400"/>
                </a:cubicBezTo>
                <a:cubicBezTo>
                  <a:pt x="0" y="400"/>
                  <a:pt x="0" y="400"/>
                  <a:pt x="0" y="400"/>
                </a:cubicBezTo>
                <a:cubicBezTo>
                  <a:pt x="15" y="177"/>
                  <a:pt x="201" y="0"/>
                  <a:pt x="427" y="0"/>
                </a:cubicBezTo>
                <a:cubicBezTo>
                  <a:pt x="654" y="0"/>
                  <a:pt x="840" y="177"/>
                  <a:pt x="855" y="400"/>
                </a:cubicBezTo>
                <a:cubicBezTo>
                  <a:pt x="741" y="400"/>
                  <a:pt x="741" y="400"/>
                  <a:pt x="741" y="400"/>
                </a:cubicBezTo>
                <a:cubicBezTo>
                  <a:pt x="741" y="457"/>
                  <a:pt x="741" y="457"/>
                  <a:pt x="741" y="457"/>
                </a:cubicBezTo>
                <a:cubicBezTo>
                  <a:pt x="855" y="457"/>
                  <a:pt x="855" y="457"/>
                  <a:pt x="855" y="457"/>
                </a:cubicBezTo>
                <a:cubicBezTo>
                  <a:pt x="840" y="680"/>
                  <a:pt x="654" y="857"/>
                  <a:pt x="427" y="857"/>
                </a:cubicBezTo>
                <a:cubicBezTo>
                  <a:pt x="201" y="857"/>
                  <a:pt x="15" y="680"/>
                  <a:pt x="0" y="457"/>
                </a:cubicBezTo>
                <a:cubicBezTo>
                  <a:pt x="114" y="457"/>
                  <a:pt x="114" y="457"/>
                  <a:pt x="114" y="457"/>
                </a:cubicBezTo>
                <a:close/>
                <a:moveTo>
                  <a:pt x="789" y="343"/>
                </a:moveTo>
                <a:cubicBezTo>
                  <a:pt x="775" y="284"/>
                  <a:pt x="747" y="231"/>
                  <a:pt x="709" y="187"/>
                </a:cubicBezTo>
                <a:cubicBezTo>
                  <a:pt x="669" y="227"/>
                  <a:pt x="669" y="227"/>
                  <a:pt x="669" y="227"/>
                </a:cubicBezTo>
                <a:cubicBezTo>
                  <a:pt x="684" y="245"/>
                  <a:pt x="697" y="265"/>
                  <a:pt x="707" y="286"/>
                </a:cubicBezTo>
                <a:cubicBezTo>
                  <a:pt x="660" y="286"/>
                  <a:pt x="612" y="286"/>
                  <a:pt x="564" y="286"/>
                </a:cubicBezTo>
                <a:cubicBezTo>
                  <a:pt x="564" y="228"/>
                  <a:pt x="564" y="228"/>
                  <a:pt x="564" y="228"/>
                </a:cubicBezTo>
                <a:cubicBezTo>
                  <a:pt x="589" y="228"/>
                  <a:pt x="589" y="228"/>
                  <a:pt x="589" y="228"/>
                </a:cubicBezTo>
                <a:cubicBezTo>
                  <a:pt x="566" y="210"/>
                  <a:pt x="541" y="196"/>
                  <a:pt x="513" y="186"/>
                </a:cubicBezTo>
                <a:cubicBezTo>
                  <a:pt x="513" y="343"/>
                  <a:pt x="513" y="343"/>
                  <a:pt x="513" y="343"/>
                </a:cubicBezTo>
                <a:cubicBezTo>
                  <a:pt x="605" y="343"/>
                  <a:pt x="697" y="343"/>
                  <a:pt x="789" y="343"/>
                </a:cubicBezTo>
                <a:close/>
                <a:moveTo>
                  <a:pt x="146" y="187"/>
                </a:moveTo>
                <a:cubicBezTo>
                  <a:pt x="108" y="231"/>
                  <a:pt x="80" y="284"/>
                  <a:pt x="66" y="343"/>
                </a:cubicBezTo>
                <a:cubicBezTo>
                  <a:pt x="158" y="343"/>
                  <a:pt x="250" y="343"/>
                  <a:pt x="342" y="343"/>
                </a:cubicBezTo>
                <a:cubicBezTo>
                  <a:pt x="342" y="186"/>
                  <a:pt x="342" y="186"/>
                  <a:pt x="342" y="186"/>
                </a:cubicBezTo>
                <a:cubicBezTo>
                  <a:pt x="314" y="196"/>
                  <a:pt x="288" y="210"/>
                  <a:pt x="266" y="228"/>
                </a:cubicBezTo>
                <a:cubicBezTo>
                  <a:pt x="291" y="228"/>
                  <a:pt x="291" y="228"/>
                  <a:pt x="291" y="228"/>
                </a:cubicBezTo>
                <a:cubicBezTo>
                  <a:pt x="291" y="286"/>
                  <a:pt x="291" y="286"/>
                  <a:pt x="291" y="286"/>
                </a:cubicBezTo>
                <a:cubicBezTo>
                  <a:pt x="243" y="286"/>
                  <a:pt x="196" y="286"/>
                  <a:pt x="148" y="286"/>
                </a:cubicBezTo>
                <a:cubicBezTo>
                  <a:pt x="158" y="265"/>
                  <a:pt x="171" y="245"/>
                  <a:pt x="186" y="227"/>
                </a:cubicBezTo>
                <a:cubicBezTo>
                  <a:pt x="146" y="187"/>
                  <a:pt x="146" y="187"/>
                  <a:pt x="146" y="187"/>
                </a:cubicBezTo>
                <a:close/>
                <a:moveTo>
                  <a:pt x="146" y="670"/>
                </a:moveTo>
                <a:cubicBezTo>
                  <a:pt x="108" y="626"/>
                  <a:pt x="80" y="573"/>
                  <a:pt x="66" y="514"/>
                </a:cubicBezTo>
                <a:cubicBezTo>
                  <a:pt x="158" y="514"/>
                  <a:pt x="250" y="514"/>
                  <a:pt x="342" y="514"/>
                </a:cubicBezTo>
                <a:cubicBezTo>
                  <a:pt x="342" y="671"/>
                  <a:pt x="342" y="671"/>
                  <a:pt x="342" y="671"/>
                </a:cubicBezTo>
                <a:cubicBezTo>
                  <a:pt x="314" y="661"/>
                  <a:pt x="288" y="646"/>
                  <a:pt x="266" y="628"/>
                </a:cubicBezTo>
                <a:cubicBezTo>
                  <a:pt x="291" y="628"/>
                  <a:pt x="291" y="628"/>
                  <a:pt x="291" y="628"/>
                </a:cubicBezTo>
                <a:cubicBezTo>
                  <a:pt x="291" y="571"/>
                  <a:pt x="291" y="571"/>
                  <a:pt x="291" y="571"/>
                </a:cubicBezTo>
                <a:cubicBezTo>
                  <a:pt x="243" y="571"/>
                  <a:pt x="196" y="571"/>
                  <a:pt x="148" y="571"/>
                </a:cubicBezTo>
                <a:cubicBezTo>
                  <a:pt x="158" y="592"/>
                  <a:pt x="171" y="611"/>
                  <a:pt x="186" y="629"/>
                </a:cubicBezTo>
                <a:cubicBezTo>
                  <a:pt x="146" y="670"/>
                  <a:pt x="146" y="670"/>
                  <a:pt x="146" y="670"/>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ea typeface="华文行楷" panose="02010800040101010101" pitchFamily="2" charset="-122"/>
            </a:endParaRPr>
          </a:p>
        </p:txBody>
      </p:sp>
      <p:sp>
        <p:nvSpPr>
          <p:cNvPr id="28" name="Freeform 5"/>
          <p:cNvSpPr>
            <a:spLocks noEditPoints="1"/>
          </p:cNvSpPr>
          <p:nvPr/>
        </p:nvSpPr>
        <p:spPr bwMode="auto">
          <a:xfrm>
            <a:off x="1549400" y="4423233"/>
            <a:ext cx="477550" cy="478965"/>
          </a:xfrm>
          <a:custGeom>
            <a:avLst/>
            <a:gdLst>
              <a:gd name="T0" fmla="*/ 709 w 855"/>
              <a:gd name="T1" fmla="*/ 670 h 857"/>
              <a:gd name="T2" fmla="*/ 707 w 855"/>
              <a:gd name="T3" fmla="*/ 571 h 857"/>
              <a:gd name="T4" fmla="*/ 564 w 855"/>
              <a:gd name="T5" fmla="*/ 628 h 857"/>
              <a:gd name="T6" fmla="*/ 513 w 855"/>
              <a:gd name="T7" fmla="*/ 671 h 857"/>
              <a:gd name="T8" fmla="*/ 789 w 855"/>
              <a:gd name="T9" fmla="*/ 514 h 857"/>
              <a:gd name="T10" fmla="*/ 171 w 855"/>
              <a:gd name="T11" fmla="*/ 457 h 857"/>
              <a:gd name="T12" fmla="*/ 399 w 855"/>
              <a:gd name="T13" fmla="*/ 741 h 857"/>
              <a:gd name="T14" fmla="*/ 186 w 855"/>
              <a:gd name="T15" fmla="*/ 710 h 857"/>
              <a:gd name="T16" fmla="*/ 669 w 855"/>
              <a:gd name="T17" fmla="*/ 710 h 857"/>
              <a:gd name="T18" fmla="*/ 456 w 855"/>
              <a:gd name="T19" fmla="*/ 741 h 857"/>
              <a:gd name="T20" fmla="*/ 683 w 855"/>
              <a:gd name="T21" fmla="*/ 457 h 857"/>
              <a:gd name="T22" fmla="*/ 456 w 855"/>
              <a:gd name="T23" fmla="*/ 400 h 857"/>
              <a:gd name="T24" fmla="*/ 628 w 855"/>
              <a:gd name="T25" fmla="*/ 187 h 857"/>
              <a:gd name="T26" fmla="*/ 427 w 855"/>
              <a:gd name="T27" fmla="*/ 57 h 857"/>
              <a:gd name="T28" fmla="*/ 226 w 855"/>
              <a:gd name="T29" fmla="*/ 187 h 857"/>
              <a:gd name="T30" fmla="*/ 399 w 855"/>
              <a:gd name="T31" fmla="*/ 400 h 857"/>
              <a:gd name="T32" fmla="*/ 114 w 855"/>
              <a:gd name="T33" fmla="*/ 457 h 857"/>
              <a:gd name="T34" fmla="*/ 0 w 855"/>
              <a:gd name="T35" fmla="*/ 400 h 857"/>
              <a:gd name="T36" fmla="*/ 855 w 855"/>
              <a:gd name="T37" fmla="*/ 400 h 857"/>
              <a:gd name="T38" fmla="*/ 741 w 855"/>
              <a:gd name="T39" fmla="*/ 457 h 857"/>
              <a:gd name="T40" fmla="*/ 427 w 855"/>
              <a:gd name="T41" fmla="*/ 857 h 857"/>
              <a:gd name="T42" fmla="*/ 114 w 855"/>
              <a:gd name="T43" fmla="*/ 457 h 857"/>
              <a:gd name="T44" fmla="*/ 709 w 855"/>
              <a:gd name="T45" fmla="*/ 187 h 857"/>
              <a:gd name="T46" fmla="*/ 707 w 855"/>
              <a:gd name="T47" fmla="*/ 286 h 857"/>
              <a:gd name="T48" fmla="*/ 564 w 855"/>
              <a:gd name="T49" fmla="*/ 228 h 857"/>
              <a:gd name="T50" fmla="*/ 513 w 855"/>
              <a:gd name="T51" fmla="*/ 186 h 857"/>
              <a:gd name="T52" fmla="*/ 789 w 855"/>
              <a:gd name="T53" fmla="*/ 343 h 857"/>
              <a:gd name="T54" fmla="*/ 66 w 855"/>
              <a:gd name="T55" fmla="*/ 343 h 857"/>
              <a:gd name="T56" fmla="*/ 342 w 855"/>
              <a:gd name="T57" fmla="*/ 186 h 857"/>
              <a:gd name="T58" fmla="*/ 291 w 855"/>
              <a:gd name="T59" fmla="*/ 228 h 857"/>
              <a:gd name="T60" fmla="*/ 148 w 855"/>
              <a:gd name="T61" fmla="*/ 286 h 857"/>
              <a:gd name="T62" fmla="*/ 146 w 855"/>
              <a:gd name="T63" fmla="*/ 187 h 857"/>
              <a:gd name="T64" fmla="*/ 66 w 855"/>
              <a:gd name="T65" fmla="*/ 514 h 857"/>
              <a:gd name="T66" fmla="*/ 342 w 855"/>
              <a:gd name="T67" fmla="*/ 671 h 857"/>
              <a:gd name="T68" fmla="*/ 291 w 855"/>
              <a:gd name="T69" fmla="*/ 628 h 857"/>
              <a:gd name="T70" fmla="*/ 148 w 855"/>
              <a:gd name="T71" fmla="*/ 571 h 857"/>
              <a:gd name="T72" fmla="*/ 146 w 855"/>
              <a:gd name="T73" fmla="*/ 67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5" h="857">
                <a:moveTo>
                  <a:pt x="789" y="514"/>
                </a:moveTo>
                <a:cubicBezTo>
                  <a:pt x="775" y="573"/>
                  <a:pt x="747" y="626"/>
                  <a:pt x="709" y="670"/>
                </a:cubicBezTo>
                <a:cubicBezTo>
                  <a:pt x="669" y="629"/>
                  <a:pt x="669" y="629"/>
                  <a:pt x="669" y="629"/>
                </a:cubicBezTo>
                <a:cubicBezTo>
                  <a:pt x="684" y="611"/>
                  <a:pt x="697" y="592"/>
                  <a:pt x="707" y="571"/>
                </a:cubicBezTo>
                <a:cubicBezTo>
                  <a:pt x="660" y="571"/>
                  <a:pt x="612" y="571"/>
                  <a:pt x="564" y="571"/>
                </a:cubicBezTo>
                <a:cubicBezTo>
                  <a:pt x="564" y="628"/>
                  <a:pt x="564" y="628"/>
                  <a:pt x="564" y="628"/>
                </a:cubicBezTo>
                <a:cubicBezTo>
                  <a:pt x="589" y="628"/>
                  <a:pt x="589" y="628"/>
                  <a:pt x="589" y="628"/>
                </a:cubicBezTo>
                <a:cubicBezTo>
                  <a:pt x="566" y="646"/>
                  <a:pt x="541" y="661"/>
                  <a:pt x="513" y="671"/>
                </a:cubicBezTo>
                <a:cubicBezTo>
                  <a:pt x="513" y="514"/>
                  <a:pt x="513" y="514"/>
                  <a:pt x="513" y="514"/>
                </a:cubicBezTo>
                <a:cubicBezTo>
                  <a:pt x="605" y="514"/>
                  <a:pt x="697" y="514"/>
                  <a:pt x="789" y="514"/>
                </a:cubicBezTo>
                <a:close/>
                <a:moveTo>
                  <a:pt x="171" y="400"/>
                </a:moveTo>
                <a:cubicBezTo>
                  <a:pt x="171" y="457"/>
                  <a:pt x="171" y="457"/>
                  <a:pt x="171" y="457"/>
                </a:cubicBezTo>
                <a:cubicBezTo>
                  <a:pt x="399" y="457"/>
                  <a:pt x="399" y="457"/>
                  <a:pt x="399" y="457"/>
                </a:cubicBezTo>
                <a:cubicBezTo>
                  <a:pt x="399" y="552"/>
                  <a:pt x="399" y="646"/>
                  <a:pt x="399" y="741"/>
                </a:cubicBezTo>
                <a:cubicBezTo>
                  <a:pt x="334" y="735"/>
                  <a:pt x="274" y="709"/>
                  <a:pt x="226" y="670"/>
                </a:cubicBezTo>
                <a:cubicBezTo>
                  <a:pt x="186" y="710"/>
                  <a:pt x="186" y="710"/>
                  <a:pt x="186" y="710"/>
                </a:cubicBezTo>
                <a:cubicBezTo>
                  <a:pt x="251" y="766"/>
                  <a:pt x="335" y="800"/>
                  <a:pt x="427" y="800"/>
                </a:cubicBezTo>
                <a:cubicBezTo>
                  <a:pt x="520" y="800"/>
                  <a:pt x="604" y="766"/>
                  <a:pt x="669" y="710"/>
                </a:cubicBezTo>
                <a:cubicBezTo>
                  <a:pt x="628" y="670"/>
                  <a:pt x="628" y="670"/>
                  <a:pt x="628" y="670"/>
                </a:cubicBezTo>
                <a:cubicBezTo>
                  <a:pt x="581" y="709"/>
                  <a:pt x="521" y="735"/>
                  <a:pt x="456" y="741"/>
                </a:cubicBezTo>
                <a:cubicBezTo>
                  <a:pt x="456" y="646"/>
                  <a:pt x="456" y="552"/>
                  <a:pt x="456" y="457"/>
                </a:cubicBezTo>
                <a:cubicBezTo>
                  <a:pt x="683" y="457"/>
                  <a:pt x="683" y="457"/>
                  <a:pt x="683" y="457"/>
                </a:cubicBezTo>
                <a:cubicBezTo>
                  <a:pt x="683" y="400"/>
                  <a:pt x="683" y="400"/>
                  <a:pt x="683" y="400"/>
                </a:cubicBezTo>
                <a:cubicBezTo>
                  <a:pt x="456" y="400"/>
                  <a:pt x="456" y="400"/>
                  <a:pt x="456" y="400"/>
                </a:cubicBezTo>
                <a:cubicBezTo>
                  <a:pt x="456" y="305"/>
                  <a:pt x="456" y="210"/>
                  <a:pt x="456" y="116"/>
                </a:cubicBezTo>
                <a:cubicBezTo>
                  <a:pt x="521" y="121"/>
                  <a:pt x="581" y="147"/>
                  <a:pt x="628" y="187"/>
                </a:cubicBezTo>
                <a:cubicBezTo>
                  <a:pt x="669" y="146"/>
                  <a:pt x="669" y="146"/>
                  <a:pt x="669" y="146"/>
                </a:cubicBezTo>
                <a:cubicBezTo>
                  <a:pt x="604" y="91"/>
                  <a:pt x="520" y="57"/>
                  <a:pt x="427" y="57"/>
                </a:cubicBezTo>
                <a:cubicBezTo>
                  <a:pt x="335" y="57"/>
                  <a:pt x="251" y="91"/>
                  <a:pt x="186" y="146"/>
                </a:cubicBezTo>
                <a:cubicBezTo>
                  <a:pt x="226" y="187"/>
                  <a:pt x="226" y="187"/>
                  <a:pt x="226" y="187"/>
                </a:cubicBezTo>
                <a:cubicBezTo>
                  <a:pt x="274" y="147"/>
                  <a:pt x="334" y="121"/>
                  <a:pt x="399" y="116"/>
                </a:cubicBezTo>
                <a:cubicBezTo>
                  <a:pt x="399" y="210"/>
                  <a:pt x="399" y="305"/>
                  <a:pt x="399" y="400"/>
                </a:cubicBezTo>
                <a:cubicBezTo>
                  <a:pt x="171" y="400"/>
                  <a:pt x="171" y="400"/>
                  <a:pt x="171" y="400"/>
                </a:cubicBezTo>
                <a:close/>
                <a:moveTo>
                  <a:pt x="114" y="457"/>
                </a:moveTo>
                <a:cubicBezTo>
                  <a:pt x="114" y="400"/>
                  <a:pt x="114" y="400"/>
                  <a:pt x="114" y="400"/>
                </a:cubicBezTo>
                <a:cubicBezTo>
                  <a:pt x="0" y="400"/>
                  <a:pt x="0" y="400"/>
                  <a:pt x="0" y="400"/>
                </a:cubicBezTo>
                <a:cubicBezTo>
                  <a:pt x="15" y="177"/>
                  <a:pt x="201" y="0"/>
                  <a:pt x="427" y="0"/>
                </a:cubicBezTo>
                <a:cubicBezTo>
                  <a:pt x="654" y="0"/>
                  <a:pt x="840" y="177"/>
                  <a:pt x="855" y="400"/>
                </a:cubicBezTo>
                <a:cubicBezTo>
                  <a:pt x="741" y="400"/>
                  <a:pt x="741" y="400"/>
                  <a:pt x="741" y="400"/>
                </a:cubicBezTo>
                <a:cubicBezTo>
                  <a:pt x="741" y="457"/>
                  <a:pt x="741" y="457"/>
                  <a:pt x="741" y="457"/>
                </a:cubicBezTo>
                <a:cubicBezTo>
                  <a:pt x="855" y="457"/>
                  <a:pt x="855" y="457"/>
                  <a:pt x="855" y="457"/>
                </a:cubicBezTo>
                <a:cubicBezTo>
                  <a:pt x="840" y="680"/>
                  <a:pt x="654" y="857"/>
                  <a:pt x="427" y="857"/>
                </a:cubicBezTo>
                <a:cubicBezTo>
                  <a:pt x="201" y="857"/>
                  <a:pt x="15" y="680"/>
                  <a:pt x="0" y="457"/>
                </a:cubicBezTo>
                <a:cubicBezTo>
                  <a:pt x="114" y="457"/>
                  <a:pt x="114" y="457"/>
                  <a:pt x="114" y="457"/>
                </a:cubicBezTo>
                <a:close/>
                <a:moveTo>
                  <a:pt x="789" y="343"/>
                </a:moveTo>
                <a:cubicBezTo>
                  <a:pt x="775" y="284"/>
                  <a:pt x="747" y="231"/>
                  <a:pt x="709" y="187"/>
                </a:cubicBezTo>
                <a:cubicBezTo>
                  <a:pt x="669" y="227"/>
                  <a:pt x="669" y="227"/>
                  <a:pt x="669" y="227"/>
                </a:cubicBezTo>
                <a:cubicBezTo>
                  <a:pt x="684" y="245"/>
                  <a:pt x="697" y="265"/>
                  <a:pt x="707" y="286"/>
                </a:cubicBezTo>
                <a:cubicBezTo>
                  <a:pt x="660" y="286"/>
                  <a:pt x="612" y="286"/>
                  <a:pt x="564" y="286"/>
                </a:cubicBezTo>
                <a:cubicBezTo>
                  <a:pt x="564" y="228"/>
                  <a:pt x="564" y="228"/>
                  <a:pt x="564" y="228"/>
                </a:cubicBezTo>
                <a:cubicBezTo>
                  <a:pt x="589" y="228"/>
                  <a:pt x="589" y="228"/>
                  <a:pt x="589" y="228"/>
                </a:cubicBezTo>
                <a:cubicBezTo>
                  <a:pt x="566" y="210"/>
                  <a:pt x="541" y="196"/>
                  <a:pt x="513" y="186"/>
                </a:cubicBezTo>
                <a:cubicBezTo>
                  <a:pt x="513" y="343"/>
                  <a:pt x="513" y="343"/>
                  <a:pt x="513" y="343"/>
                </a:cubicBezTo>
                <a:cubicBezTo>
                  <a:pt x="605" y="343"/>
                  <a:pt x="697" y="343"/>
                  <a:pt x="789" y="343"/>
                </a:cubicBezTo>
                <a:close/>
                <a:moveTo>
                  <a:pt x="146" y="187"/>
                </a:moveTo>
                <a:cubicBezTo>
                  <a:pt x="108" y="231"/>
                  <a:pt x="80" y="284"/>
                  <a:pt x="66" y="343"/>
                </a:cubicBezTo>
                <a:cubicBezTo>
                  <a:pt x="158" y="343"/>
                  <a:pt x="250" y="343"/>
                  <a:pt x="342" y="343"/>
                </a:cubicBezTo>
                <a:cubicBezTo>
                  <a:pt x="342" y="186"/>
                  <a:pt x="342" y="186"/>
                  <a:pt x="342" y="186"/>
                </a:cubicBezTo>
                <a:cubicBezTo>
                  <a:pt x="314" y="196"/>
                  <a:pt x="288" y="210"/>
                  <a:pt x="266" y="228"/>
                </a:cubicBezTo>
                <a:cubicBezTo>
                  <a:pt x="291" y="228"/>
                  <a:pt x="291" y="228"/>
                  <a:pt x="291" y="228"/>
                </a:cubicBezTo>
                <a:cubicBezTo>
                  <a:pt x="291" y="286"/>
                  <a:pt x="291" y="286"/>
                  <a:pt x="291" y="286"/>
                </a:cubicBezTo>
                <a:cubicBezTo>
                  <a:pt x="243" y="286"/>
                  <a:pt x="196" y="286"/>
                  <a:pt x="148" y="286"/>
                </a:cubicBezTo>
                <a:cubicBezTo>
                  <a:pt x="158" y="265"/>
                  <a:pt x="171" y="245"/>
                  <a:pt x="186" y="227"/>
                </a:cubicBezTo>
                <a:cubicBezTo>
                  <a:pt x="146" y="187"/>
                  <a:pt x="146" y="187"/>
                  <a:pt x="146" y="187"/>
                </a:cubicBezTo>
                <a:close/>
                <a:moveTo>
                  <a:pt x="146" y="670"/>
                </a:moveTo>
                <a:cubicBezTo>
                  <a:pt x="108" y="626"/>
                  <a:pt x="80" y="573"/>
                  <a:pt x="66" y="514"/>
                </a:cubicBezTo>
                <a:cubicBezTo>
                  <a:pt x="158" y="514"/>
                  <a:pt x="250" y="514"/>
                  <a:pt x="342" y="514"/>
                </a:cubicBezTo>
                <a:cubicBezTo>
                  <a:pt x="342" y="671"/>
                  <a:pt x="342" y="671"/>
                  <a:pt x="342" y="671"/>
                </a:cubicBezTo>
                <a:cubicBezTo>
                  <a:pt x="314" y="661"/>
                  <a:pt x="288" y="646"/>
                  <a:pt x="266" y="628"/>
                </a:cubicBezTo>
                <a:cubicBezTo>
                  <a:pt x="291" y="628"/>
                  <a:pt x="291" y="628"/>
                  <a:pt x="291" y="628"/>
                </a:cubicBezTo>
                <a:cubicBezTo>
                  <a:pt x="291" y="571"/>
                  <a:pt x="291" y="571"/>
                  <a:pt x="291" y="571"/>
                </a:cubicBezTo>
                <a:cubicBezTo>
                  <a:pt x="243" y="571"/>
                  <a:pt x="196" y="571"/>
                  <a:pt x="148" y="571"/>
                </a:cubicBezTo>
                <a:cubicBezTo>
                  <a:pt x="158" y="592"/>
                  <a:pt x="171" y="611"/>
                  <a:pt x="186" y="629"/>
                </a:cubicBezTo>
                <a:cubicBezTo>
                  <a:pt x="146" y="670"/>
                  <a:pt x="146" y="670"/>
                  <a:pt x="146" y="670"/>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ea typeface="华文行楷" panose="02010800040101010101" pitchFamily="2" charset="-122"/>
            </a:endParaRPr>
          </a:p>
        </p:txBody>
      </p:sp>
      <p:sp>
        <p:nvSpPr>
          <p:cNvPr id="29" name="文本框 28"/>
          <p:cNvSpPr txBox="1"/>
          <p:nvPr/>
        </p:nvSpPr>
        <p:spPr>
          <a:xfrm>
            <a:off x="2359187" y="2285907"/>
            <a:ext cx="773606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请在此处添加您的文本添加您</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的文本请在此处添加您的文本添加您的文本请在此处添加您的文本添加您的文本</a:t>
            </a:r>
          </a:p>
        </p:txBody>
      </p:sp>
      <p:sp>
        <p:nvSpPr>
          <p:cNvPr id="30" name="文本框 29"/>
          <p:cNvSpPr txBox="1"/>
          <p:nvPr/>
        </p:nvSpPr>
        <p:spPr>
          <a:xfrm>
            <a:off x="2359187" y="3323854"/>
            <a:ext cx="773606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请在此处添加您的文本添加您</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的文本请在此处添加您的文本添加您的文本请在此处添加您的文本添加您的文本</a:t>
            </a:r>
          </a:p>
        </p:txBody>
      </p:sp>
      <p:sp>
        <p:nvSpPr>
          <p:cNvPr id="31" name="文本框 30"/>
          <p:cNvSpPr txBox="1"/>
          <p:nvPr/>
        </p:nvSpPr>
        <p:spPr>
          <a:xfrm>
            <a:off x="2359187" y="4363729"/>
            <a:ext cx="7736060"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请在此处添加您的文本添加您</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的文本请在此处添加您的文本添加您的文本请在此处添加您的文本添加您的文本</a:t>
            </a:r>
          </a:p>
        </p:txBody>
      </p:sp>
      <p:pic>
        <p:nvPicPr>
          <p:cNvPr id="32" name="Picture 2" descr="C:\Users\op15015\Desktop\石头\eb2d6b407ca4dee10811f6f8bcdce7b3.png"/>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a:stretch>
            <a:fillRect/>
          </a:stretch>
        </p:blipFill>
        <p:spPr bwMode="auto">
          <a:xfrm>
            <a:off x="9546515" y="4202583"/>
            <a:ext cx="2268219" cy="222340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7361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l="38333" r="40596"/>
          <a:stretch/>
        </p:blipFill>
        <p:spPr>
          <a:xfrm>
            <a:off x="1549668" y="419055"/>
            <a:ext cx="2339226" cy="6244542"/>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b="19606"/>
          <a:stretch/>
        </p:blipFill>
        <p:spPr>
          <a:xfrm>
            <a:off x="5431715" y="1322981"/>
            <a:ext cx="3494018" cy="1355786"/>
          </a:xfrm>
          <a:prstGeom prst="rect">
            <a:avLst/>
          </a:prstGeom>
        </p:spPr>
      </p:pic>
      <p:sp>
        <p:nvSpPr>
          <p:cNvPr id="15" name="文本框 14"/>
          <p:cNvSpPr txBox="1"/>
          <p:nvPr/>
        </p:nvSpPr>
        <p:spPr>
          <a:xfrm>
            <a:off x="6178132" y="2000874"/>
            <a:ext cx="1666790" cy="400110"/>
          </a:xfrm>
          <a:prstGeom prst="rect">
            <a:avLst/>
          </a:prstGeom>
          <a:noFill/>
        </p:spPr>
        <p:txBody>
          <a:bodyPr wrap="square" rtlCol="0">
            <a:spAutoFit/>
          </a:bodyPr>
          <a:lstStyle/>
          <a:p>
            <a:r>
              <a:rPr lang="zh-CN" altLang="en-US" sz="2000" dirty="0" smtClean="0">
                <a:solidFill>
                  <a:schemeClr val="bg1"/>
                </a:solidFill>
                <a:latin typeface="叶根友刀锋黑草" panose="02010601030101010101" pitchFamily="2" charset="-122"/>
                <a:ea typeface="叶根友刀锋黑草" panose="02010601030101010101" pitchFamily="2" charset="-122"/>
              </a:rPr>
              <a:t>添加文本</a:t>
            </a:r>
            <a:endParaRPr lang="zh-CN" altLang="en-US" sz="2000" dirty="0">
              <a:solidFill>
                <a:schemeClr val="bg1"/>
              </a:solidFill>
              <a:latin typeface="叶根友刀锋黑草" panose="02010601030101010101" pitchFamily="2" charset="-122"/>
              <a:ea typeface="叶根友刀锋黑草" panose="02010601030101010101" pitchFamily="2" charset="-122"/>
            </a:endParaRPr>
          </a:p>
        </p:txBody>
      </p:sp>
      <p:sp>
        <p:nvSpPr>
          <p:cNvPr id="18" name="文本框 17"/>
          <p:cNvSpPr txBox="1"/>
          <p:nvPr/>
        </p:nvSpPr>
        <p:spPr>
          <a:xfrm>
            <a:off x="5984398" y="2894995"/>
            <a:ext cx="4236047"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b="19606"/>
          <a:stretch/>
        </p:blipFill>
        <p:spPr>
          <a:xfrm>
            <a:off x="5431715" y="3642360"/>
            <a:ext cx="3494018" cy="1355786"/>
          </a:xfrm>
          <a:prstGeom prst="rect">
            <a:avLst/>
          </a:prstGeom>
        </p:spPr>
      </p:pic>
      <p:sp>
        <p:nvSpPr>
          <p:cNvPr id="20" name="文本框 19"/>
          <p:cNvSpPr txBox="1"/>
          <p:nvPr/>
        </p:nvSpPr>
        <p:spPr>
          <a:xfrm>
            <a:off x="6178132" y="4320253"/>
            <a:ext cx="1666790" cy="400110"/>
          </a:xfrm>
          <a:prstGeom prst="rect">
            <a:avLst/>
          </a:prstGeom>
          <a:noFill/>
        </p:spPr>
        <p:txBody>
          <a:bodyPr wrap="square" rtlCol="0">
            <a:spAutoFit/>
          </a:bodyPr>
          <a:lstStyle/>
          <a:p>
            <a:r>
              <a:rPr lang="zh-CN" altLang="en-US" sz="2000" dirty="0" smtClean="0">
                <a:solidFill>
                  <a:schemeClr val="bg1"/>
                </a:solidFill>
                <a:latin typeface="叶根友刀锋黑草" panose="02010601030101010101" pitchFamily="2" charset="-122"/>
                <a:ea typeface="叶根友刀锋黑草" panose="02010601030101010101" pitchFamily="2" charset="-122"/>
              </a:rPr>
              <a:t>添加文本</a:t>
            </a:r>
            <a:endParaRPr lang="zh-CN" altLang="en-US" sz="2000" dirty="0">
              <a:solidFill>
                <a:schemeClr val="bg1"/>
              </a:solidFill>
              <a:latin typeface="叶根友刀锋黑草" panose="02010601030101010101" pitchFamily="2" charset="-122"/>
              <a:ea typeface="叶根友刀锋黑草" panose="02010601030101010101" pitchFamily="2" charset="-122"/>
            </a:endParaRPr>
          </a:p>
        </p:txBody>
      </p:sp>
      <p:sp>
        <p:nvSpPr>
          <p:cNvPr id="21" name="文本框 20"/>
          <p:cNvSpPr txBox="1"/>
          <p:nvPr/>
        </p:nvSpPr>
        <p:spPr>
          <a:xfrm>
            <a:off x="5984398" y="5214374"/>
            <a:ext cx="4236047"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71610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12404" t="33927" r="4873" b="34786"/>
          <a:stretch/>
        </p:blipFill>
        <p:spPr>
          <a:xfrm>
            <a:off x="5336729" y="2022878"/>
            <a:ext cx="1281897" cy="685800"/>
          </a:xfrm>
          <a:prstGeom prst="rect">
            <a:avLst/>
          </a:prstGeom>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0394" y="1542154"/>
            <a:ext cx="2798066" cy="5317040"/>
          </a:xfrm>
          <a:prstGeom prst="rect">
            <a:avLst/>
          </a:prstGeom>
        </p:spPr>
      </p:pic>
      <p:sp>
        <p:nvSpPr>
          <p:cNvPr id="24" name="文本框 23"/>
          <p:cNvSpPr txBox="1"/>
          <p:nvPr/>
        </p:nvSpPr>
        <p:spPr>
          <a:xfrm>
            <a:off x="6737099" y="2524909"/>
            <a:ext cx="4317997"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在此处添加您的文本请</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在</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5" name="文本框 24"/>
          <p:cNvSpPr txBox="1"/>
          <p:nvPr/>
        </p:nvSpPr>
        <p:spPr>
          <a:xfrm>
            <a:off x="6737099" y="2022878"/>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l="12404" t="33927" r="4873" b="34786"/>
          <a:stretch/>
        </p:blipFill>
        <p:spPr>
          <a:xfrm>
            <a:off x="5336729" y="3857774"/>
            <a:ext cx="1281897" cy="685800"/>
          </a:xfrm>
          <a:prstGeom prst="rect">
            <a:avLst/>
          </a:prstGeom>
        </p:spPr>
      </p:pic>
      <p:sp>
        <p:nvSpPr>
          <p:cNvPr id="27" name="文本框 26"/>
          <p:cNvSpPr txBox="1"/>
          <p:nvPr/>
        </p:nvSpPr>
        <p:spPr>
          <a:xfrm>
            <a:off x="6737099" y="4359805"/>
            <a:ext cx="4317997"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在此处添加您的文本请</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在</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8" name="文本框 27"/>
          <p:cNvSpPr txBox="1"/>
          <p:nvPr/>
        </p:nvSpPr>
        <p:spPr>
          <a:xfrm>
            <a:off x="6737099" y="3857774"/>
            <a:ext cx="1666790"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23684113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47781" t="37790" r="4774" b="48655"/>
          <a:stretch/>
        </p:blipFill>
        <p:spPr>
          <a:xfrm>
            <a:off x="1280615" y="4380931"/>
            <a:ext cx="3152633" cy="471248"/>
          </a:xfrm>
          <a:prstGeom prst="rect">
            <a:avLst/>
          </a:prstGeom>
        </p:spPr>
      </p:pic>
      <p:pic>
        <p:nvPicPr>
          <p:cNvPr id="32" name="图片 31"/>
          <p:cNvPicPr>
            <a:picLocks noChangeAspect="1"/>
          </p:cNvPicPr>
          <p:nvPr/>
        </p:nvPicPr>
        <p:blipFill rotWithShape="1">
          <a:blip r:embed="rId4" cstate="print">
            <a:extLst>
              <a:ext uri="{28A0092B-C50C-407E-A947-70E740481C1C}">
                <a14:useLocalDpi xmlns:a14="http://schemas.microsoft.com/office/drawing/2010/main" val="0"/>
              </a:ext>
            </a:extLst>
          </a:blip>
          <a:srcRect l="47781" t="37790" r="4774" b="48655"/>
          <a:stretch/>
        </p:blipFill>
        <p:spPr>
          <a:xfrm>
            <a:off x="4433248" y="3364796"/>
            <a:ext cx="3152633" cy="471248"/>
          </a:xfrm>
          <a:prstGeom prst="rect">
            <a:avLst/>
          </a:prstGeom>
        </p:spPr>
      </p:pic>
      <p:pic>
        <p:nvPicPr>
          <p:cNvPr id="33" name="图片 32"/>
          <p:cNvPicPr>
            <a:picLocks noChangeAspect="1"/>
          </p:cNvPicPr>
          <p:nvPr/>
        </p:nvPicPr>
        <p:blipFill rotWithShape="1">
          <a:blip r:embed="rId4" cstate="print">
            <a:extLst>
              <a:ext uri="{28A0092B-C50C-407E-A947-70E740481C1C}">
                <a14:useLocalDpi xmlns:a14="http://schemas.microsoft.com/office/drawing/2010/main" val="0"/>
              </a:ext>
            </a:extLst>
          </a:blip>
          <a:srcRect l="47781" t="37790" r="4774" b="48655"/>
          <a:stretch/>
        </p:blipFill>
        <p:spPr>
          <a:xfrm>
            <a:off x="7865660" y="2624919"/>
            <a:ext cx="3152633" cy="471248"/>
          </a:xfrm>
          <a:prstGeom prst="rect">
            <a:avLst/>
          </a:prstGeom>
        </p:spPr>
      </p:pic>
      <p:sp>
        <p:nvSpPr>
          <p:cNvPr id="34" name="文本框 33"/>
          <p:cNvSpPr txBox="1"/>
          <p:nvPr/>
        </p:nvSpPr>
        <p:spPr>
          <a:xfrm>
            <a:off x="1832382" y="3789701"/>
            <a:ext cx="2414346" cy="523220"/>
          </a:xfrm>
          <a:prstGeom prst="rect">
            <a:avLst/>
          </a:prstGeom>
          <a:noFill/>
        </p:spPr>
        <p:txBody>
          <a:bodyPr wrap="square" rtlCol="0">
            <a:spAutoFit/>
          </a:bodyPr>
          <a:lstStyle/>
          <a:p>
            <a:r>
              <a:rPr lang="zh-CN" altLang="en-US" sz="2800" dirty="0" smtClean="0">
                <a:latin typeface="叶根友刀锋黑草" panose="02010601030101010101" pitchFamily="2" charset="-122"/>
                <a:ea typeface="叶根友刀锋黑草" panose="02010601030101010101" pitchFamily="2" charset="-122"/>
              </a:rPr>
              <a:t>添加您的文本</a:t>
            </a:r>
            <a:endParaRPr lang="zh-CN" altLang="en-US" sz="2800" dirty="0">
              <a:latin typeface="叶根友刀锋黑草" panose="02010601030101010101" pitchFamily="2" charset="-122"/>
              <a:ea typeface="叶根友刀锋黑草" panose="02010601030101010101" pitchFamily="2" charset="-122"/>
            </a:endParaRPr>
          </a:p>
        </p:txBody>
      </p:sp>
      <p:sp>
        <p:nvSpPr>
          <p:cNvPr id="35" name="文本框 34"/>
          <p:cNvSpPr txBox="1"/>
          <p:nvPr/>
        </p:nvSpPr>
        <p:spPr>
          <a:xfrm>
            <a:off x="5075347" y="2814280"/>
            <a:ext cx="2414346" cy="523220"/>
          </a:xfrm>
          <a:prstGeom prst="rect">
            <a:avLst/>
          </a:prstGeom>
          <a:noFill/>
        </p:spPr>
        <p:txBody>
          <a:bodyPr wrap="square" rtlCol="0">
            <a:spAutoFit/>
          </a:bodyPr>
          <a:lstStyle/>
          <a:p>
            <a:r>
              <a:rPr lang="zh-CN" altLang="en-US" sz="2800" dirty="0" smtClean="0">
                <a:latin typeface="叶根友刀锋黑草" panose="02010601030101010101" pitchFamily="2" charset="-122"/>
                <a:ea typeface="叶根友刀锋黑草" panose="02010601030101010101" pitchFamily="2" charset="-122"/>
              </a:rPr>
              <a:t>添加您的文本</a:t>
            </a:r>
            <a:endParaRPr lang="zh-CN" altLang="en-US" sz="2800" dirty="0">
              <a:latin typeface="叶根友刀锋黑草" panose="02010601030101010101" pitchFamily="2" charset="-122"/>
              <a:ea typeface="叶根友刀锋黑草" panose="02010601030101010101" pitchFamily="2" charset="-122"/>
            </a:endParaRPr>
          </a:p>
        </p:txBody>
      </p:sp>
      <p:sp>
        <p:nvSpPr>
          <p:cNvPr id="36" name="文本框 35"/>
          <p:cNvSpPr txBox="1"/>
          <p:nvPr/>
        </p:nvSpPr>
        <p:spPr>
          <a:xfrm>
            <a:off x="8234803" y="2031585"/>
            <a:ext cx="2414346" cy="523220"/>
          </a:xfrm>
          <a:prstGeom prst="rect">
            <a:avLst/>
          </a:prstGeom>
          <a:noFill/>
        </p:spPr>
        <p:txBody>
          <a:bodyPr wrap="square" rtlCol="0">
            <a:spAutoFit/>
          </a:bodyPr>
          <a:lstStyle/>
          <a:p>
            <a:r>
              <a:rPr lang="zh-CN" altLang="en-US" sz="2800" dirty="0" smtClean="0">
                <a:latin typeface="叶根友刀锋黑草" panose="02010601030101010101" pitchFamily="2" charset="-122"/>
                <a:ea typeface="叶根友刀锋黑草" panose="02010601030101010101" pitchFamily="2" charset="-122"/>
              </a:rPr>
              <a:t>添加您的文本</a:t>
            </a:r>
            <a:endParaRPr lang="zh-CN" altLang="en-US" sz="2800" dirty="0">
              <a:latin typeface="叶根友刀锋黑草" panose="02010601030101010101" pitchFamily="2" charset="-122"/>
              <a:ea typeface="叶根友刀锋黑草" panose="02010601030101010101" pitchFamily="2" charset="-122"/>
            </a:endParaRPr>
          </a:p>
        </p:txBody>
      </p:sp>
      <p:sp>
        <p:nvSpPr>
          <p:cNvPr id="37" name="文本框 36"/>
          <p:cNvSpPr txBox="1"/>
          <p:nvPr/>
        </p:nvSpPr>
        <p:spPr>
          <a:xfrm>
            <a:off x="1463347" y="5043123"/>
            <a:ext cx="2787167"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8" name="文本框 37"/>
          <p:cNvSpPr txBox="1"/>
          <p:nvPr/>
        </p:nvSpPr>
        <p:spPr>
          <a:xfrm>
            <a:off x="4702526" y="4026988"/>
            <a:ext cx="2787167"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9" name="文本框 38"/>
          <p:cNvSpPr txBox="1"/>
          <p:nvPr/>
        </p:nvSpPr>
        <p:spPr>
          <a:xfrm>
            <a:off x="8048392" y="3246477"/>
            <a:ext cx="2787167" cy="646331"/>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40" name="图片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4757" y="4902289"/>
            <a:ext cx="1153526" cy="927997"/>
          </a:xfrm>
          <a:prstGeom prst="rect">
            <a:avLst/>
          </a:prstGeom>
        </p:spPr>
      </p:pic>
    </p:spTree>
    <p:extLst>
      <p:ext uri="{BB962C8B-B14F-4D97-AF65-F5344CB8AC3E}">
        <p14:creationId xmlns:p14="http://schemas.microsoft.com/office/powerpoint/2010/main" val="23205755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16" name="图片 15"/>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90052" y="262707"/>
            <a:ext cx="1049631" cy="523220"/>
          </a:xfrm>
          <a:prstGeom prst="rect">
            <a:avLst/>
          </a:prstGeom>
        </p:spPr>
      </p:pic>
      <p:sp>
        <p:nvSpPr>
          <p:cNvPr id="17" name="文本框 16"/>
          <p:cNvSpPr txBox="1"/>
          <p:nvPr/>
        </p:nvSpPr>
        <p:spPr>
          <a:xfrm>
            <a:off x="1528447" y="262707"/>
            <a:ext cx="3074033" cy="523220"/>
          </a:xfrm>
          <a:prstGeom prst="rect">
            <a:avLst/>
          </a:prstGeom>
          <a:noFill/>
        </p:spPr>
        <p:txBody>
          <a:bodyPr wrap="square" rtlCol="0">
            <a:spAutoFit/>
          </a:bodyPr>
          <a:lstStyle/>
          <a:p>
            <a:r>
              <a:rPr lang="zh-CN" altLang="en-US" sz="2800" dirty="0">
                <a:latin typeface="叶根友刀锋黑草" panose="02010601030101010101" pitchFamily="2" charset="-122"/>
                <a:ea typeface="叶根友刀锋黑草" panose="02010601030101010101" pitchFamily="2" charset="-122"/>
              </a:rPr>
              <a:t>请在此处输入标题</a:t>
            </a:r>
          </a:p>
        </p:txBody>
      </p:sp>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l="3465" t="8826" r="66805" b="71971"/>
          <a:stretch/>
        </p:blipFill>
        <p:spPr>
          <a:xfrm rot="15003790">
            <a:off x="3888196" y="2226551"/>
            <a:ext cx="965308" cy="907158"/>
          </a:xfrm>
          <a:prstGeom prst="rect">
            <a:avLst/>
          </a:prstGeom>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t="41124" r="86074" b="43227"/>
          <a:stretch/>
        </p:blipFill>
        <p:spPr>
          <a:xfrm>
            <a:off x="4665823" y="2179568"/>
            <a:ext cx="2860354" cy="2920311"/>
          </a:xfrm>
          <a:prstGeom prst="rect">
            <a:avLst/>
          </a:prstGeom>
        </p:spPr>
      </p:pic>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465" t="8826" r="66805" b="71971"/>
          <a:stretch/>
        </p:blipFill>
        <p:spPr>
          <a:xfrm rot="10800000">
            <a:off x="3996515" y="4300551"/>
            <a:ext cx="965308" cy="907158"/>
          </a:xfrm>
          <a:prstGeom prst="rect">
            <a:avLst/>
          </a:prstGeom>
        </p:spPr>
      </p:pic>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l="3465" t="8826" r="66805" b="71971"/>
          <a:stretch/>
        </p:blipFill>
        <p:spPr>
          <a:xfrm>
            <a:off x="7230178" y="2071737"/>
            <a:ext cx="965308" cy="907158"/>
          </a:xfrm>
          <a:prstGeom prst="rect">
            <a:avLst/>
          </a:prstGeom>
        </p:spPr>
      </p:pic>
      <p:pic>
        <p:nvPicPr>
          <p:cNvPr id="21" name="图片 20"/>
          <p:cNvPicPr>
            <a:picLocks noChangeAspect="1"/>
          </p:cNvPicPr>
          <p:nvPr/>
        </p:nvPicPr>
        <p:blipFill rotWithShape="1">
          <a:blip r:embed="rId4">
            <a:extLst>
              <a:ext uri="{28A0092B-C50C-407E-A947-70E740481C1C}">
                <a14:useLocalDpi xmlns:a14="http://schemas.microsoft.com/office/drawing/2010/main" val="0"/>
              </a:ext>
            </a:extLst>
          </a:blip>
          <a:srcRect l="3465" t="8826" r="66805" b="71971"/>
          <a:stretch/>
        </p:blipFill>
        <p:spPr>
          <a:xfrm rot="4616771">
            <a:off x="7239990" y="4300551"/>
            <a:ext cx="965308" cy="907158"/>
          </a:xfrm>
          <a:prstGeom prst="rect">
            <a:avLst/>
          </a:prstGeom>
        </p:spPr>
      </p:pic>
      <p:sp>
        <p:nvSpPr>
          <p:cNvPr id="22" name="文本框 21"/>
          <p:cNvSpPr txBox="1"/>
          <p:nvPr/>
        </p:nvSpPr>
        <p:spPr>
          <a:xfrm>
            <a:off x="2406718" y="1840904"/>
            <a:ext cx="141354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23" name="文本框 22"/>
          <p:cNvSpPr txBox="1"/>
          <p:nvPr/>
        </p:nvSpPr>
        <p:spPr>
          <a:xfrm>
            <a:off x="614609" y="2302569"/>
            <a:ext cx="31397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4" name="文本框 23"/>
          <p:cNvSpPr txBox="1"/>
          <p:nvPr/>
        </p:nvSpPr>
        <p:spPr>
          <a:xfrm>
            <a:off x="2406718" y="4352419"/>
            <a:ext cx="141354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25" name="文本框 24"/>
          <p:cNvSpPr txBox="1"/>
          <p:nvPr/>
        </p:nvSpPr>
        <p:spPr>
          <a:xfrm>
            <a:off x="614609" y="4814084"/>
            <a:ext cx="3139734" cy="646331"/>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6" name="文本框 25"/>
          <p:cNvSpPr txBox="1"/>
          <p:nvPr/>
        </p:nvSpPr>
        <p:spPr>
          <a:xfrm>
            <a:off x="8412123" y="1840904"/>
            <a:ext cx="141354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27" name="文本框 26"/>
          <p:cNvSpPr txBox="1"/>
          <p:nvPr/>
        </p:nvSpPr>
        <p:spPr>
          <a:xfrm>
            <a:off x="8371733" y="2302569"/>
            <a:ext cx="31397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8" name="文本框 27"/>
          <p:cNvSpPr txBox="1"/>
          <p:nvPr/>
        </p:nvSpPr>
        <p:spPr>
          <a:xfrm>
            <a:off x="8412123" y="4300551"/>
            <a:ext cx="1413549" cy="461665"/>
          </a:xfrm>
          <a:prstGeom prst="rect">
            <a:avLst/>
          </a:prstGeom>
          <a:noFill/>
        </p:spPr>
        <p:txBody>
          <a:bodyPr wrap="square" rtlCol="0">
            <a:spAutoFit/>
          </a:bodyPr>
          <a:lstStyle/>
          <a:p>
            <a:r>
              <a:rPr lang="zh-CN" altLang="en-US" sz="2400" dirty="0" smtClean="0">
                <a:latin typeface="叶根友刀锋黑草" panose="02010601030101010101" pitchFamily="2" charset="-122"/>
                <a:ea typeface="叶根友刀锋黑草" panose="02010601030101010101" pitchFamily="2" charset="-122"/>
              </a:rPr>
              <a:t>添加文本</a:t>
            </a:r>
            <a:endParaRPr lang="zh-CN" altLang="en-US" sz="2400" dirty="0">
              <a:latin typeface="叶根友刀锋黑草" panose="02010601030101010101" pitchFamily="2" charset="-122"/>
              <a:ea typeface="叶根友刀锋黑草" panose="02010601030101010101" pitchFamily="2" charset="-122"/>
            </a:endParaRPr>
          </a:p>
        </p:txBody>
      </p:sp>
      <p:sp>
        <p:nvSpPr>
          <p:cNvPr id="29" name="文本框 28"/>
          <p:cNvSpPr txBox="1"/>
          <p:nvPr/>
        </p:nvSpPr>
        <p:spPr>
          <a:xfrm>
            <a:off x="8371733" y="4762216"/>
            <a:ext cx="3139734"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6223" y="2824875"/>
            <a:ext cx="927294" cy="927294"/>
          </a:xfrm>
          <a:prstGeom prst="rect">
            <a:avLst/>
          </a:prstGeom>
        </p:spPr>
      </p:pic>
      <p:sp>
        <p:nvSpPr>
          <p:cNvPr id="41" name="文本框 40"/>
          <p:cNvSpPr txBox="1"/>
          <p:nvPr/>
        </p:nvSpPr>
        <p:spPr>
          <a:xfrm>
            <a:off x="5373095" y="3841248"/>
            <a:ext cx="1413549" cy="584775"/>
          </a:xfrm>
          <a:prstGeom prst="rect">
            <a:avLst/>
          </a:prstGeom>
          <a:noFill/>
        </p:spPr>
        <p:txBody>
          <a:bodyPr wrap="square" rtlCol="0">
            <a:spAutoFit/>
          </a:bodyPr>
          <a:lstStyle/>
          <a:p>
            <a:r>
              <a:rPr lang="zh-CN" altLang="en-US" sz="3200" dirty="0" smtClean="0">
                <a:latin typeface="叶根友刀锋黑草" panose="02010601030101010101" pitchFamily="2" charset="-122"/>
                <a:ea typeface="叶根友刀锋黑草" panose="02010601030101010101" pitchFamily="2" charset="-122"/>
              </a:rPr>
              <a:t>关键词</a:t>
            </a:r>
            <a:endParaRPr lang="zh-CN" altLang="en-US" sz="3200" dirty="0">
              <a:latin typeface="叶根友刀锋黑草" panose="02010601030101010101" pitchFamily="2" charset="-122"/>
              <a:ea typeface="叶根友刀锋黑草" panose="02010601030101010101" pitchFamily="2" charset="-122"/>
            </a:endParaRPr>
          </a:p>
        </p:txBody>
      </p:sp>
    </p:spTree>
    <p:extLst>
      <p:ext uri="{BB962C8B-B14F-4D97-AF65-F5344CB8AC3E}">
        <p14:creationId xmlns:p14="http://schemas.microsoft.com/office/powerpoint/2010/main" val="249586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5639" y="921081"/>
            <a:ext cx="6574060" cy="4021133"/>
          </a:xfrm>
          <a:prstGeom prst="rect">
            <a:avLst/>
          </a:prstGeom>
        </p:spPr>
      </p:pic>
      <p:sp>
        <p:nvSpPr>
          <p:cNvPr id="6" name="文本框 5"/>
          <p:cNvSpPr txBox="1"/>
          <p:nvPr/>
        </p:nvSpPr>
        <p:spPr>
          <a:xfrm>
            <a:off x="3132931" y="3659992"/>
            <a:ext cx="6056768" cy="830997"/>
          </a:xfrm>
          <a:prstGeom prst="rect">
            <a:avLst/>
          </a:prstGeom>
          <a:noFill/>
        </p:spPr>
        <p:txBody>
          <a:bodyPr wrap="square" rtlCol="0">
            <a:spAutoFit/>
          </a:bodyPr>
          <a:lstStyle/>
          <a:p>
            <a:pPr algn="dist"/>
            <a:r>
              <a:rPr lang="zh-CN" altLang="en-US" sz="4800" smtClean="0">
                <a:latin typeface="叶根友刀锋黑草" panose="02010601030101010101" pitchFamily="2" charset="-122"/>
                <a:ea typeface="叶根友刀锋黑草" panose="02010601030101010101" pitchFamily="2" charset="-122"/>
              </a:rPr>
              <a:t>感谢您的倾听</a:t>
            </a:r>
            <a:endParaRPr lang="zh-CN" altLang="en-US" sz="4800">
              <a:latin typeface="叶根友刀锋黑草" panose="02010601030101010101" pitchFamily="2" charset="-122"/>
              <a:ea typeface="叶根友刀锋黑草" panose="02010601030101010101"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9237" y="5263955"/>
            <a:ext cx="1153526" cy="927997"/>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384970" y="0"/>
            <a:ext cx="1807029" cy="1728216"/>
          </a:xfrm>
          <a:prstGeom prst="rect">
            <a:avLst/>
          </a:prstGeom>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2472" y="1389172"/>
            <a:ext cx="2316485" cy="1021082"/>
          </a:xfrm>
          <a:prstGeom prst="rect">
            <a:avLst/>
          </a:prstGeom>
        </p:spPr>
      </p:pic>
      <p:sp>
        <p:nvSpPr>
          <p:cNvPr id="21" name="文本框 20"/>
          <p:cNvSpPr txBox="1"/>
          <p:nvPr/>
        </p:nvSpPr>
        <p:spPr>
          <a:xfrm>
            <a:off x="3475154" y="4628064"/>
            <a:ext cx="5241691" cy="369332"/>
          </a:xfrm>
          <a:prstGeom prst="rect">
            <a:avLst/>
          </a:prstGeom>
          <a:noFill/>
        </p:spPr>
        <p:txBody>
          <a:bodyPr wrap="square" rtlCol="0">
            <a:spAutoFit/>
          </a:bodyPr>
          <a:lstStyle/>
          <a:p>
            <a:r>
              <a:rPr lang="en-US" altLang="zh-CN" smtClean="0">
                <a:latin typeface="微软雅黑 Light" panose="020B0502040204020203" pitchFamily="34" charset="-122"/>
                <a:ea typeface="微软雅黑 Light" panose="020B0502040204020203" pitchFamily="34" charset="-122"/>
              </a:rPr>
              <a:t>ADD YOUR SIMPLE TEXT HERE ADD YOUR TEXT</a:t>
            </a:r>
            <a:endParaRPr lang="zh-CN" altLang="en-US">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58014552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1115</Words>
  <Application>Microsoft Office PowerPoint</Application>
  <PresentationFormat>宽屏</PresentationFormat>
  <Paragraphs>152</Paragraphs>
  <Slides>26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华文行楷</vt:lpstr>
      <vt:lpstr>楷体</vt:lpstr>
      <vt:lpstr>宋体</vt:lpstr>
      <vt:lpstr>微软雅黑 Light</vt:lpstr>
      <vt:lpstr>叶根友刀锋黑草</vt:lpstr>
      <vt:lpstr>禹卫书法行书简体
</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China</cp:lastModifiedBy>
  <cp:revision>9</cp:revision>
  <dcterms:created xsi:type="dcterms:W3CDTF">2017-02-15T12:58:37Z</dcterms:created>
  <dcterms:modified xsi:type="dcterms:W3CDTF">2017-02-15T14:19:47Z</dcterms:modified>
</cp:coreProperties>
</file>