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51"/>
    <a:srgbClr val="0096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C671E-E10A-43DE-B9F4-422D80C68F77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1843F-62B2-4C4E-8F33-BF3AB8661B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88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843F-62B2-4C4E-8F33-BF3AB8661B4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092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pPr/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285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1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87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22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511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186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83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184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541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924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41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5458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6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38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2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46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8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84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31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7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69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294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045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462" indent="0">
              <a:buNone/>
              <a:defRPr sz="2600" b="1"/>
            </a:lvl2pPr>
            <a:lvl3pPr marL="1176924" indent="0">
              <a:buNone/>
              <a:defRPr sz="2300" b="1"/>
            </a:lvl3pPr>
            <a:lvl4pPr marL="1765386" indent="0">
              <a:buNone/>
              <a:defRPr sz="2100" b="1"/>
            </a:lvl4pPr>
            <a:lvl5pPr marL="2353848" indent="0">
              <a:buNone/>
              <a:defRPr sz="2100" b="1"/>
            </a:lvl5pPr>
            <a:lvl6pPr marL="2942311" indent="0">
              <a:buNone/>
              <a:defRPr sz="2100" b="1"/>
            </a:lvl6pPr>
            <a:lvl7pPr marL="3530773" indent="0">
              <a:buNone/>
              <a:defRPr sz="2100" b="1"/>
            </a:lvl7pPr>
            <a:lvl8pPr marL="4119235" indent="0">
              <a:buNone/>
              <a:defRPr sz="2100" b="1"/>
            </a:lvl8pPr>
            <a:lvl9pPr marL="4707697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6491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303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480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902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462" indent="0">
              <a:buNone/>
              <a:defRPr sz="3600"/>
            </a:lvl2pPr>
            <a:lvl3pPr marL="1176924" indent="0">
              <a:buNone/>
              <a:defRPr sz="3100"/>
            </a:lvl3pPr>
            <a:lvl4pPr marL="1765386" indent="0">
              <a:buNone/>
              <a:defRPr sz="2600"/>
            </a:lvl4pPr>
            <a:lvl5pPr marL="2353848" indent="0">
              <a:buNone/>
              <a:defRPr sz="2600"/>
            </a:lvl5pPr>
            <a:lvl6pPr marL="2942311" indent="0">
              <a:buNone/>
              <a:defRPr sz="2600"/>
            </a:lvl6pPr>
            <a:lvl7pPr marL="3530773" indent="0">
              <a:buNone/>
              <a:defRPr sz="2600"/>
            </a:lvl7pPr>
            <a:lvl8pPr marL="4119235" indent="0">
              <a:buNone/>
              <a:defRPr sz="2600"/>
            </a:lvl8pPr>
            <a:lvl9pPr marL="4707697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462" indent="0">
              <a:buNone/>
              <a:defRPr sz="1500"/>
            </a:lvl2pPr>
            <a:lvl3pPr marL="1176924" indent="0">
              <a:buNone/>
              <a:defRPr sz="1300"/>
            </a:lvl3pPr>
            <a:lvl4pPr marL="1765386" indent="0">
              <a:buNone/>
              <a:defRPr sz="1200"/>
            </a:lvl4pPr>
            <a:lvl5pPr marL="2353848" indent="0">
              <a:buNone/>
              <a:defRPr sz="1200"/>
            </a:lvl5pPr>
            <a:lvl6pPr marL="2942311" indent="0">
              <a:buNone/>
              <a:defRPr sz="1200"/>
            </a:lvl6pPr>
            <a:lvl7pPr marL="3530773" indent="0">
              <a:buNone/>
              <a:defRPr sz="1200"/>
            </a:lvl7pPr>
            <a:lvl8pPr marL="4119235" indent="0">
              <a:buNone/>
              <a:defRPr sz="1200"/>
            </a:lvl8pPr>
            <a:lvl9pPr marL="4707697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84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984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pPr defTabSz="1176924"/>
              <a:t>2019/10/23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924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924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pPr defTabSz="1176924"/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264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3528A-AD03-4EC1-9937-BC1A05EE4318}" type="datetimeFigureOut">
              <a:rPr lang="zh-CN" altLang="en-US" smtClean="0"/>
              <a:t>2019/10/23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E389-212B-4178-8D38-562A3EC72A1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7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90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1176924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47" indent="-441347" algn="l" defTabSz="1176924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251" indent="-367789" algn="l" defTabSz="1176924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155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617" indent="-294231" algn="l" defTabSz="117692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8080" indent="-294231" algn="l" defTabSz="117692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42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04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466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928" indent="-294231" algn="l" defTabSz="117692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462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924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86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848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311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773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35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697" algn="l" defTabSz="1176924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jpeg"/><Relationship Id="rId4" Type="http://schemas.openxmlformats.org/officeDocument/2006/relationships/image" Target="../media/image5.jp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hyperlink" Target="http://www.lfppt.com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lfpp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594" y="1859"/>
            <a:ext cx="8934722" cy="647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1570" y="2079067"/>
            <a:ext cx="50834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护理工作个人总结</a:t>
            </a:r>
            <a:r>
              <a:rPr lang="en-US" altLang="zh-CN" sz="3200" b="1" dirty="0" err="1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200" b="1" dirty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200" b="1" dirty="0">
              <a:solidFill>
                <a:srgbClr val="007A5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570" y="2768991"/>
            <a:ext cx="3600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 smtClean="0">
                <a:solidFill>
                  <a:srgbClr val="007A51"/>
                </a:solidFill>
                <a:latin typeface="微软雅黑" pitchFamily="34" charset="-122"/>
                <a:ea typeface="微软雅黑" pitchFamily="34" charset="-122"/>
              </a:rPr>
              <a:t>年终总结  新年计划 述职报告  工作汇报</a:t>
            </a:r>
            <a:endParaRPr lang="zh-CN" altLang="en-US" sz="1400" b="1" dirty="0">
              <a:solidFill>
                <a:srgbClr val="007A5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76461" y="2719479"/>
            <a:ext cx="4824536" cy="0"/>
          </a:xfrm>
          <a:prstGeom prst="line">
            <a:avLst/>
          </a:prstGeom>
          <a:ln>
            <a:solidFill>
              <a:srgbClr val="007A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435220"/>
      </p:ext>
    </p:extLst>
  </p:cSld>
  <p:clrMapOvr>
    <a:masterClrMapping/>
  </p:clrMapOvr>
  <p:transition spd="slow" advTm="564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/>
          <p:nvPr/>
        </p:nvSpPr>
        <p:spPr>
          <a:xfrm>
            <a:off x="25499" y="-1"/>
            <a:ext cx="11523311" cy="64801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id-ID" sz="230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054" y="3816423"/>
            <a:ext cx="11513022" cy="2664024"/>
          </a:xfrm>
          <a:prstGeom prst="rect">
            <a:avLst/>
          </a:prstGeom>
          <a:solidFill>
            <a:schemeClr val="accent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29" tIns="45614" rIns="91229" bIns="45614" rtlCol="0" anchor="ctr"/>
          <a:lstStyle/>
          <a:p>
            <a:pPr algn="ctr" defTabSz="456176"/>
            <a:endParaRPr lang="en-US" sz="2300" dirty="0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04453" y="4032175"/>
            <a:ext cx="5760640" cy="2448271"/>
            <a:chOff x="540658" y="2256073"/>
            <a:chExt cx="5760640" cy="2448271"/>
          </a:xfrm>
        </p:grpSpPr>
        <p:sp>
          <p:nvSpPr>
            <p:cNvPr id="25" name="Rectangle 5"/>
            <p:cNvSpPr>
              <a:spLocks/>
            </p:cNvSpPr>
            <p:nvPr/>
          </p:nvSpPr>
          <p:spPr bwMode="auto">
            <a:xfrm>
              <a:off x="540658" y="2256073"/>
              <a:ext cx="2886520" cy="1128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000" b="1" spc="-189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欢迎页</a:t>
              </a:r>
              <a:endParaRPr lang="en-US" sz="6000" b="1" spc="-189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6" name="Rectangle 6"/>
            <p:cNvSpPr>
              <a:spLocks/>
            </p:cNvSpPr>
            <p:nvPr/>
          </p:nvSpPr>
          <p:spPr bwMode="auto">
            <a:xfrm>
              <a:off x="900699" y="3336193"/>
              <a:ext cx="5400599" cy="1368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在 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。</a:t>
              </a:r>
              <a:endPara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0986518"/>
      </p:ext>
    </p:extLst>
  </p:cSld>
  <p:clrMapOvr>
    <a:masterClrMapping/>
  </p:clrMapOvr>
  <p:transition spd="slow" advTm="7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>
            <a:hlinkClick r:id="rId4"/>
          </p:cNvPr>
          <p:cNvSpPr/>
          <p:nvPr/>
        </p:nvSpPr>
        <p:spPr>
          <a:xfrm flipH="1">
            <a:off x="2207" y="-37058"/>
            <a:ext cx="6082051" cy="6517233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67070" h="5164478">
                <a:moveTo>
                  <a:pt x="0" y="5152904"/>
                </a:moveTo>
                <a:lnTo>
                  <a:pt x="4843921" y="0"/>
                </a:lnTo>
                <a:lnTo>
                  <a:pt x="4867070" y="5164478"/>
                </a:lnTo>
                <a:lnTo>
                  <a:pt x="0" y="5152904"/>
                </a:lnTo>
                <a:close/>
              </a:path>
            </a:pathLst>
          </a:custGeom>
          <a:solidFill>
            <a:schemeClr val="accent2">
              <a:alpha val="8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7" name="Rectangle 7"/>
          <p:cNvSpPr/>
          <p:nvPr/>
        </p:nvSpPr>
        <p:spPr>
          <a:xfrm flipH="1" flipV="1">
            <a:off x="0" y="-27335"/>
            <a:ext cx="4009041" cy="4096414"/>
          </a:xfrm>
          <a:custGeom>
            <a:avLst/>
            <a:gdLst>
              <a:gd name="connsiteX0" fmla="*/ 0 w 363073"/>
              <a:gd name="connsiteY0" fmla="*/ 0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4" fmla="*/ 0 w 363073"/>
              <a:gd name="connsiteY4" fmla="*/ 0 h 2571749"/>
              <a:gd name="connsiteX0" fmla="*/ 0 w 363073"/>
              <a:gd name="connsiteY0" fmla="*/ 2571749 h 2571749"/>
              <a:gd name="connsiteX1" fmla="*/ 363073 w 363073"/>
              <a:gd name="connsiteY1" fmla="*/ 0 h 2571749"/>
              <a:gd name="connsiteX2" fmla="*/ 363073 w 363073"/>
              <a:gd name="connsiteY2" fmla="*/ 2571749 h 2571749"/>
              <a:gd name="connsiteX3" fmla="*/ 0 w 363073"/>
              <a:gd name="connsiteY3" fmla="*/ 2571749 h 2571749"/>
              <a:gd name="connsiteX0" fmla="*/ 0 w 2261321"/>
              <a:gd name="connsiteY0" fmla="*/ 5152904 h 5152904"/>
              <a:gd name="connsiteX1" fmla="*/ 2261321 w 2261321"/>
              <a:gd name="connsiteY1" fmla="*/ 0 h 5152904"/>
              <a:gd name="connsiteX2" fmla="*/ 2261321 w 2261321"/>
              <a:gd name="connsiteY2" fmla="*/ 2571749 h 5152904"/>
              <a:gd name="connsiteX3" fmla="*/ 0 w 2261321"/>
              <a:gd name="connsiteY3" fmla="*/ 5152904 h 5152904"/>
              <a:gd name="connsiteX0" fmla="*/ 0 w 2284470"/>
              <a:gd name="connsiteY0" fmla="*/ 5152904 h 5164478"/>
              <a:gd name="connsiteX1" fmla="*/ 2261321 w 2284470"/>
              <a:gd name="connsiteY1" fmla="*/ 0 h 5164478"/>
              <a:gd name="connsiteX2" fmla="*/ 2284470 w 2284470"/>
              <a:gd name="connsiteY2" fmla="*/ 5164478 h 5164478"/>
              <a:gd name="connsiteX3" fmla="*/ 0 w 2284470"/>
              <a:gd name="connsiteY3" fmla="*/ 5152904 h 5164478"/>
              <a:gd name="connsiteX0" fmla="*/ 0 w 3800753"/>
              <a:gd name="connsiteY0" fmla="*/ 5129755 h 5164478"/>
              <a:gd name="connsiteX1" fmla="*/ 3777604 w 3800753"/>
              <a:gd name="connsiteY1" fmla="*/ 0 h 5164478"/>
              <a:gd name="connsiteX2" fmla="*/ 3800753 w 3800753"/>
              <a:gd name="connsiteY2" fmla="*/ 5164478 h 5164478"/>
              <a:gd name="connsiteX3" fmla="*/ 0 w 3800753"/>
              <a:gd name="connsiteY3" fmla="*/ 5129755 h 5164478"/>
              <a:gd name="connsiteX0" fmla="*/ 0 w 4066970"/>
              <a:gd name="connsiteY0" fmla="*/ 5152904 h 5164478"/>
              <a:gd name="connsiteX1" fmla="*/ 4043821 w 4066970"/>
              <a:gd name="connsiteY1" fmla="*/ 0 h 5164478"/>
              <a:gd name="connsiteX2" fmla="*/ 4066970 w 4066970"/>
              <a:gd name="connsiteY2" fmla="*/ 5164478 h 5164478"/>
              <a:gd name="connsiteX3" fmla="*/ 0 w 4066970"/>
              <a:gd name="connsiteY3" fmla="*/ 5152904 h 5164478"/>
              <a:gd name="connsiteX0" fmla="*/ 0 w 4130470"/>
              <a:gd name="connsiteY0" fmla="*/ 5152904 h 5164478"/>
              <a:gd name="connsiteX1" fmla="*/ 4107321 w 4130470"/>
              <a:gd name="connsiteY1" fmla="*/ 0 h 5164478"/>
              <a:gd name="connsiteX2" fmla="*/ 4130470 w 4130470"/>
              <a:gd name="connsiteY2" fmla="*/ 5164478 h 5164478"/>
              <a:gd name="connsiteX3" fmla="*/ 0 w 41304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867070"/>
              <a:gd name="connsiteY0" fmla="*/ 5152904 h 5164478"/>
              <a:gd name="connsiteX1" fmla="*/ 4843921 w 4867070"/>
              <a:gd name="connsiteY1" fmla="*/ 0 h 5164478"/>
              <a:gd name="connsiteX2" fmla="*/ 4867070 w 4867070"/>
              <a:gd name="connsiteY2" fmla="*/ 5164478 h 5164478"/>
              <a:gd name="connsiteX3" fmla="*/ 0 w 4867070"/>
              <a:gd name="connsiteY3" fmla="*/ 5152904 h 5164478"/>
              <a:gd name="connsiteX0" fmla="*/ 0 w 4928571"/>
              <a:gd name="connsiteY0" fmla="*/ 5152904 h 5164478"/>
              <a:gd name="connsiteX1" fmla="*/ 4905422 w 4928571"/>
              <a:gd name="connsiteY1" fmla="*/ 0 h 5164478"/>
              <a:gd name="connsiteX2" fmla="*/ 4928571 w 4928571"/>
              <a:gd name="connsiteY2" fmla="*/ 5164478 h 5164478"/>
              <a:gd name="connsiteX3" fmla="*/ 0 w 4928571"/>
              <a:gd name="connsiteY3" fmla="*/ 5152904 h 5164478"/>
              <a:gd name="connsiteX0" fmla="*/ 0 w 4928571"/>
              <a:gd name="connsiteY0" fmla="*/ 5152904 h 5152904"/>
              <a:gd name="connsiteX1" fmla="*/ 4905422 w 4928571"/>
              <a:gd name="connsiteY1" fmla="*/ 0 h 5152904"/>
              <a:gd name="connsiteX2" fmla="*/ 4928571 w 4928571"/>
              <a:gd name="connsiteY2" fmla="*/ 5128934 h 5152904"/>
              <a:gd name="connsiteX3" fmla="*/ 0 w 4928571"/>
              <a:gd name="connsiteY3" fmla="*/ 5152904 h 5152904"/>
              <a:gd name="connsiteX0" fmla="*/ 0 w 4937356"/>
              <a:gd name="connsiteY0" fmla="*/ 5108473 h 5128934"/>
              <a:gd name="connsiteX1" fmla="*/ 4914207 w 4937356"/>
              <a:gd name="connsiteY1" fmla="*/ 0 h 5128934"/>
              <a:gd name="connsiteX2" fmla="*/ 4937356 w 4937356"/>
              <a:gd name="connsiteY2" fmla="*/ 5128934 h 5128934"/>
              <a:gd name="connsiteX3" fmla="*/ 0 w 4937356"/>
              <a:gd name="connsiteY3" fmla="*/ 5108473 h 5128934"/>
              <a:gd name="connsiteX0" fmla="*/ 0 w 5034001"/>
              <a:gd name="connsiteY0" fmla="*/ 5152904 h 5152904"/>
              <a:gd name="connsiteX1" fmla="*/ 5010852 w 5034001"/>
              <a:gd name="connsiteY1" fmla="*/ 0 h 5152904"/>
              <a:gd name="connsiteX2" fmla="*/ 5034001 w 5034001"/>
              <a:gd name="connsiteY2" fmla="*/ 5128934 h 5152904"/>
              <a:gd name="connsiteX3" fmla="*/ 0 w 5034001"/>
              <a:gd name="connsiteY3" fmla="*/ 5152904 h 5152904"/>
              <a:gd name="connsiteX0" fmla="*/ 0 w 5010852"/>
              <a:gd name="connsiteY0" fmla="*/ 5152904 h 5164479"/>
              <a:gd name="connsiteX1" fmla="*/ 5010852 w 5010852"/>
              <a:gd name="connsiteY1" fmla="*/ 0 h 5164479"/>
              <a:gd name="connsiteX2" fmla="*/ 4998857 w 5010852"/>
              <a:gd name="connsiteY2" fmla="*/ 5164479 h 5164479"/>
              <a:gd name="connsiteX3" fmla="*/ 0 w 5010852"/>
              <a:gd name="connsiteY3" fmla="*/ 5152904 h 5164479"/>
              <a:gd name="connsiteX0" fmla="*/ 0 w 5072353"/>
              <a:gd name="connsiteY0" fmla="*/ 5179562 h 5179562"/>
              <a:gd name="connsiteX1" fmla="*/ 5072353 w 5072353"/>
              <a:gd name="connsiteY1" fmla="*/ 0 h 5179562"/>
              <a:gd name="connsiteX2" fmla="*/ 5060358 w 5072353"/>
              <a:gd name="connsiteY2" fmla="*/ 5164479 h 5179562"/>
              <a:gd name="connsiteX3" fmla="*/ 0 w 5072353"/>
              <a:gd name="connsiteY3" fmla="*/ 5179562 h 5179562"/>
              <a:gd name="connsiteX0" fmla="*/ 0 w 5098710"/>
              <a:gd name="connsiteY0" fmla="*/ 5135129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35129 h 5164479"/>
              <a:gd name="connsiteX0" fmla="*/ 0 w 5098710"/>
              <a:gd name="connsiteY0" fmla="*/ 5170675 h 5170675"/>
              <a:gd name="connsiteX1" fmla="*/ 5098710 w 5098710"/>
              <a:gd name="connsiteY1" fmla="*/ 0 h 5170675"/>
              <a:gd name="connsiteX2" fmla="*/ 5086715 w 5098710"/>
              <a:gd name="connsiteY2" fmla="*/ 5164479 h 5170675"/>
              <a:gd name="connsiteX3" fmla="*/ 0 w 5098710"/>
              <a:gd name="connsiteY3" fmla="*/ 5170675 h 5170675"/>
              <a:gd name="connsiteX0" fmla="*/ 0 w 5098710"/>
              <a:gd name="connsiteY0" fmla="*/ 5144017 h 5164479"/>
              <a:gd name="connsiteX1" fmla="*/ 5098710 w 5098710"/>
              <a:gd name="connsiteY1" fmla="*/ 0 h 5164479"/>
              <a:gd name="connsiteX2" fmla="*/ 5086715 w 5098710"/>
              <a:gd name="connsiteY2" fmla="*/ 5164479 h 5164479"/>
              <a:gd name="connsiteX3" fmla="*/ 0 w 5098710"/>
              <a:gd name="connsiteY3" fmla="*/ 5144017 h 5164479"/>
              <a:gd name="connsiteX0" fmla="*/ 0 w 5098710"/>
              <a:gd name="connsiteY0" fmla="*/ 5172533 h 5172533"/>
              <a:gd name="connsiteX1" fmla="*/ 5098710 w 5098710"/>
              <a:gd name="connsiteY1" fmla="*/ 0 h 5172533"/>
              <a:gd name="connsiteX2" fmla="*/ 5086715 w 5098710"/>
              <a:gd name="connsiteY2" fmla="*/ 5164479 h 5172533"/>
              <a:gd name="connsiteX3" fmla="*/ 0 w 5098710"/>
              <a:gd name="connsiteY3" fmla="*/ 5172533 h 5172533"/>
              <a:gd name="connsiteX0" fmla="*/ 0 w 5098710"/>
              <a:gd name="connsiteY0" fmla="*/ 5172533 h 5192997"/>
              <a:gd name="connsiteX1" fmla="*/ 5098710 w 5098710"/>
              <a:gd name="connsiteY1" fmla="*/ 0 h 5192997"/>
              <a:gd name="connsiteX2" fmla="*/ 5079667 w 5098710"/>
              <a:gd name="connsiteY2" fmla="*/ 5192997 h 5192997"/>
              <a:gd name="connsiteX3" fmla="*/ 0 w 5098710"/>
              <a:gd name="connsiteY3" fmla="*/ 5172533 h 5192997"/>
              <a:gd name="connsiteX0" fmla="*/ 0 w 5126905"/>
              <a:gd name="connsiteY0" fmla="*/ 5193920 h 5193920"/>
              <a:gd name="connsiteX1" fmla="*/ 5126905 w 5126905"/>
              <a:gd name="connsiteY1" fmla="*/ 0 h 5193920"/>
              <a:gd name="connsiteX2" fmla="*/ 5107862 w 5126905"/>
              <a:gd name="connsiteY2" fmla="*/ 5192997 h 5193920"/>
              <a:gd name="connsiteX3" fmla="*/ 0 w 5126905"/>
              <a:gd name="connsiteY3" fmla="*/ 5193920 h 5193920"/>
              <a:gd name="connsiteX0" fmla="*/ 0 w 5126905"/>
              <a:gd name="connsiteY0" fmla="*/ 5193920 h 5207255"/>
              <a:gd name="connsiteX1" fmla="*/ 5126905 w 5126905"/>
              <a:gd name="connsiteY1" fmla="*/ 0 h 5207255"/>
              <a:gd name="connsiteX2" fmla="*/ 5093765 w 5126905"/>
              <a:gd name="connsiteY2" fmla="*/ 5207255 h 5207255"/>
              <a:gd name="connsiteX3" fmla="*/ 0 w 5126905"/>
              <a:gd name="connsiteY3" fmla="*/ 5193920 h 5207255"/>
              <a:gd name="connsiteX0" fmla="*/ 0 w 5141002"/>
              <a:gd name="connsiteY0" fmla="*/ 5293727 h 5293727"/>
              <a:gd name="connsiteX1" fmla="*/ 5141002 w 5141002"/>
              <a:gd name="connsiteY1" fmla="*/ 0 h 5293727"/>
              <a:gd name="connsiteX2" fmla="*/ 5107862 w 5141002"/>
              <a:gd name="connsiteY2" fmla="*/ 5207255 h 5293727"/>
              <a:gd name="connsiteX3" fmla="*/ 0 w 5141002"/>
              <a:gd name="connsiteY3" fmla="*/ 5293727 h 5293727"/>
              <a:gd name="connsiteX0" fmla="*/ 0 w 5150761"/>
              <a:gd name="connsiteY0" fmla="*/ 5293727 h 5299933"/>
              <a:gd name="connsiteX1" fmla="*/ 5141002 w 5150761"/>
              <a:gd name="connsiteY1" fmla="*/ 0 h 5299933"/>
              <a:gd name="connsiteX2" fmla="*/ 5150154 w 5150761"/>
              <a:gd name="connsiteY2" fmla="*/ 5299933 h 5299933"/>
              <a:gd name="connsiteX3" fmla="*/ 0 w 5150761"/>
              <a:gd name="connsiteY3" fmla="*/ 5293727 h 5299933"/>
              <a:gd name="connsiteX0" fmla="*/ 0 w 5178956"/>
              <a:gd name="connsiteY0" fmla="*/ 5307985 h 5307985"/>
              <a:gd name="connsiteX1" fmla="*/ 5169196 w 5178956"/>
              <a:gd name="connsiteY1" fmla="*/ 0 h 5307985"/>
              <a:gd name="connsiteX2" fmla="*/ 5178348 w 5178956"/>
              <a:gd name="connsiteY2" fmla="*/ 5299933 h 5307985"/>
              <a:gd name="connsiteX3" fmla="*/ 0 w 5178956"/>
              <a:gd name="connsiteY3" fmla="*/ 5307985 h 5307985"/>
              <a:gd name="connsiteX0" fmla="*/ 0 w 5178955"/>
              <a:gd name="connsiteY0" fmla="*/ 5307985 h 5321320"/>
              <a:gd name="connsiteX1" fmla="*/ 5169196 w 5178955"/>
              <a:gd name="connsiteY1" fmla="*/ 0 h 5321320"/>
              <a:gd name="connsiteX2" fmla="*/ 5178347 w 5178955"/>
              <a:gd name="connsiteY2" fmla="*/ 5321320 h 5321320"/>
              <a:gd name="connsiteX3" fmla="*/ 0 w 5178955"/>
              <a:gd name="connsiteY3" fmla="*/ 5307985 h 5321320"/>
              <a:gd name="connsiteX0" fmla="*/ 0 w 5178955"/>
              <a:gd name="connsiteY0" fmla="*/ 5343630 h 5343630"/>
              <a:gd name="connsiteX1" fmla="*/ 5169196 w 5178955"/>
              <a:gd name="connsiteY1" fmla="*/ 0 h 5343630"/>
              <a:gd name="connsiteX2" fmla="*/ 5178347 w 5178955"/>
              <a:gd name="connsiteY2" fmla="*/ 5321320 h 5343630"/>
              <a:gd name="connsiteX3" fmla="*/ 0 w 5178955"/>
              <a:gd name="connsiteY3" fmla="*/ 5343630 h 5343630"/>
              <a:gd name="connsiteX0" fmla="*/ 0 w 5169196"/>
              <a:gd name="connsiteY0" fmla="*/ 5343630 h 5343630"/>
              <a:gd name="connsiteX1" fmla="*/ 5169196 w 5169196"/>
              <a:gd name="connsiteY1" fmla="*/ 0 h 5343630"/>
              <a:gd name="connsiteX2" fmla="*/ 5164250 w 5169196"/>
              <a:gd name="connsiteY2" fmla="*/ 5342707 h 5343630"/>
              <a:gd name="connsiteX3" fmla="*/ 0 w 5169196"/>
              <a:gd name="connsiteY3" fmla="*/ 5343630 h 534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9196" h="5343630">
                <a:moveTo>
                  <a:pt x="0" y="5343630"/>
                </a:moveTo>
                <a:lnTo>
                  <a:pt x="5169196" y="0"/>
                </a:lnTo>
                <a:cubicBezTo>
                  <a:pt x="5165198" y="1721493"/>
                  <a:pt x="5168248" y="3621214"/>
                  <a:pt x="5164250" y="5342707"/>
                </a:cubicBezTo>
                <a:lnTo>
                  <a:pt x="0" y="5343630"/>
                </a:lnTo>
                <a:close/>
              </a:path>
            </a:pathLst>
          </a:custGeom>
          <a:solidFill>
            <a:schemeClr val="accent2">
              <a:alpha val="47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21918" tIns="60960" rIns="121918" bIns="60960" rtlCol="0" anchor="ctr"/>
          <a:lstStyle/>
          <a:p>
            <a:pPr algn="ctr" defTabSz="609590">
              <a:defRPr/>
            </a:pPr>
            <a:endParaRPr lang="en-US" sz="2400" kern="0" smtClean="0">
              <a:solidFill>
                <a:srgbClr val="4D4D4D"/>
              </a:solidFill>
              <a:latin typeface="微软雅黑"/>
              <a:ea typeface="微软雅黑"/>
            </a:endParaRPr>
          </a:p>
        </p:txBody>
      </p:sp>
      <p:sp>
        <p:nvSpPr>
          <p:cNvPr id="8" name="Rectangle 1"/>
          <p:cNvSpPr>
            <a:spLocks/>
          </p:cNvSpPr>
          <p:nvPr/>
        </p:nvSpPr>
        <p:spPr bwMode="auto">
          <a:xfrm>
            <a:off x="648469" y="3960167"/>
            <a:ext cx="3312368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800" b="1" spc="13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800" b="1" spc="130" dirty="0" smtClean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" name="Rectangle 6"/>
          <p:cNvSpPr>
            <a:spLocks/>
          </p:cNvSpPr>
          <p:nvPr/>
        </p:nvSpPr>
        <p:spPr bwMode="auto">
          <a:xfrm>
            <a:off x="648470" y="4752255"/>
            <a:ext cx="3240359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。</a:t>
            </a:r>
            <a:endParaRPr lang="zh-CN" altLang="en-US" sz="1600" dirty="0">
              <a:solidFill>
                <a:srgbClr val="FFFFFF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382930"/>
      </p:ext>
    </p:extLst>
  </p:cSld>
  <p:clrMapOvr>
    <a:masterClrMapping/>
  </p:clrMapOvr>
  <p:transition spd="slow" advTm="186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</p:bldLst>
  </p:timing>
  <p:extLst mod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直角三角形 89"/>
          <p:cNvSpPr/>
          <p:nvPr/>
        </p:nvSpPr>
        <p:spPr>
          <a:xfrm rot="16200000" flipH="1">
            <a:off x="2" y="-274"/>
            <a:ext cx="997092" cy="997095"/>
          </a:xfrm>
          <a:prstGeom prst="rt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FFFFFF"/>
              </a:solidFill>
            </a:endParaRPr>
          </a:p>
        </p:txBody>
      </p:sp>
      <p:sp>
        <p:nvSpPr>
          <p:cNvPr id="91" name="直角三角形 90"/>
          <p:cNvSpPr/>
          <p:nvPr/>
        </p:nvSpPr>
        <p:spPr>
          <a:xfrm rot="18900000" flipH="1">
            <a:off x="652087" y="466593"/>
            <a:ext cx="712843" cy="712843"/>
          </a:xfrm>
          <a:prstGeom prst="rtTriangle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rgbClr val="3F3F3F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1224711" y="801625"/>
            <a:ext cx="1991307" cy="1502357"/>
            <a:chOff x="1222874" y="781988"/>
            <a:chExt cx="1991307" cy="1502357"/>
          </a:xfrm>
          <a:blipFill dpi="0" rotWithShape="1">
            <a:blip r:embed="rId4"/>
            <a:srcRect/>
            <a:stretch>
              <a:fillRect r="-23000"/>
            </a:stretch>
          </a:blipFill>
        </p:grpSpPr>
        <p:grpSp>
          <p:nvGrpSpPr>
            <p:cNvPr id="93" name="组合 92"/>
            <p:cNvGrpSpPr/>
            <p:nvPr/>
          </p:nvGrpSpPr>
          <p:grpSpPr>
            <a:xfrm>
              <a:off x="1222874" y="781988"/>
              <a:ext cx="1315960" cy="1502357"/>
              <a:chOff x="1222874" y="781988"/>
              <a:chExt cx="1315960" cy="1502357"/>
            </a:xfrm>
            <a:grpFill/>
          </p:grpSpPr>
          <p:sp>
            <p:nvSpPr>
              <p:cNvPr id="96" name="直角三角形 95"/>
              <p:cNvSpPr/>
              <p:nvPr/>
            </p:nvSpPr>
            <p:spPr>
              <a:xfrm rot="13500000" flipH="1">
                <a:off x="1222874" y="781988"/>
                <a:ext cx="1090167" cy="1090167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97" name="直角三角形 96"/>
              <p:cNvSpPr/>
              <p:nvPr/>
            </p:nvSpPr>
            <p:spPr>
              <a:xfrm rot="10800000" flipH="1">
                <a:off x="1598099" y="1343610"/>
                <a:ext cx="940735" cy="94073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94" name="直角三角形 93"/>
            <p:cNvSpPr/>
            <p:nvPr/>
          </p:nvSpPr>
          <p:spPr>
            <a:xfrm rot="2700000">
              <a:off x="2222058" y="1497203"/>
              <a:ext cx="633552" cy="63355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95" name="直角三角形 94"/>
            <p:cNvSpPr/>
            <p:nvPr/>
          </p:nvSpPr>
          <p:spPr>
            <a:xfrm rot="5400000">
              <a:off x="2568597" y="1616386"/>
              <a:ext cx="645585" cy="645582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2853299" y="888704"/>
            <a:ext cx="2182027" cy="1710837"/>
            <a:chOff x="2853299" y="888704"/>
            <a:chExt cx="2182027" cy="1710837"/>
          </a:xfrm>
          <a:blipFill dpi="0" rotWithShape="1">
            <a:blip r:embed="rId5"/>
            <a:srcRect/>
            <a:stretch>
              <a:fillRect/>
            </a:stretch>
          </a:blipFill>
        </p:grpSpPr>
        <p:grpSp>
          <p:nvGrpSpPr>
            <p:cNvPr id="99" name="组合 98"/>
            <p:cNvGrpSpPr/>
            <p:nvPr/>
          </p:nvGrpSpPr>
          <p:grpSpPr>
            <a:xfrm>
              <a:off x="2853299" y="888704"/>
              <a:ext cx="2182027" cy="1710837"/>
              <a:chOff x="2853299" y="888704"/>
              <a:chExt cx="2182027" cy="1710837"/>
            </a:xfrm>
            <a:grpFill/>
          </p:grpSpPr>
          <p:sp>
            <p:nvSpPr>
              <p:cNvPr id="101" name="直角三角形 100"/>
              <p:cNvSpPr/>
              <p:nvPr/>
            </p:nvSpPr>
            <p:spPr>
              <a:xfrm rot="8100000">
                <a:off x="2853299" y="1801336"/>
                <a:ext cx="798208" cy="798205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02" name="直角三角形 101"/>
              <p:cNvSpPr/>
              <p:nvPr/>
            </p:nvSpPr>
            <p:spPr>
              <a:xfrm rot="2700000">
                <a:off x="3568061" y="888706"/>
                <a:ext cx="1467267" cy="146726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0" name="直角三角形 99"/>
            <p:cNvSpPr/>
            <p:nvPr/>
          </p:nvSpPr>
          <p:spPr>
            <a:xfrm rot="18900000" flipH="1">
              <a:off x="3941769" y="1755634"/>
              <a:ext cx="752534" cy="75253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339332" y="1736132"/>
            <a:ext cx="1196768" cy="1446768"/>
            <a:chOff x="4223767" y="1683163"/>
            <a:chExt cx="1196768" cy="1446768"/>
          </a:xfrm>
          <a:blipFill>
            <a:blip r:embed="rId6"/>
            <a:stretch>
              <a:fillRect/>
            </a:stretch>
          </a:blipFill>
        </p:grpSpPr>
        <p:sp>
          <p:nvSpPr>
            <p:cNvPr id="104" name="直角三角形 103"/>
            <p:cNvSpPr/>
            <p:nvPr/>
          </p:nvSpPr>
          <p:spPr>
            <a:xfrm rot="5400000" flipH="1" flipV="1">
              <a:off x="4223767" y="1683163"/>
              <a:ext cx="928611" cy="928611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05" name="直角三角形 104"/>
            <p:cNvSpPr/>
            <p:nvPr/>
          </p:nvSpPr>
          <p:spPr>
            <a:xfrm rot="8100000" flipH="1" flipV="1">
              <a:off x="4429100" y="2138496"/>
              <a:ext cx="991435" cy="99143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423634" y="2493401"/>
            <a:ext cx="2555154" cy="2114838"/>
            <a:chOff x="5175988" y="2412908"/>
            <a:chExt cx="2555154" cy="2114838"/>
          </a:xfrm>
          <a:blipFill>
            <a:blip r:embed="rId7"/>
            <a:stretch>
              <a:fillRect/>
            </a:stretch>
          </a:blipFill>
        </p:grpSpPr>
        <p:grpSp>
          <p:nvGrpSpPr>
            <p:cNvPr id="107" name="组合 106"/>
            <p:cNvGrpSpPr/>
            <p:nvPr/>
          </p:nvGrpSpPr>
          <p:grpSpPr>
            <a:xfrm>
              <a:off x="5175988" y="2412908"/>
              <a:ext cx="2230412" cy="2079715"/>
              <a:chOff x="5175988" y="2412908"/>
              <a:chExt cx="2230412" cy="2079715"/>
            </a:xfrm>
            <a:grpFill/>
          </p:grpSpPr>
          <p:sp>
            <p:nvSpPr>
              <p:cNvPr id="109" name="直角三角形 108"/>
              <p:cNvSpPr/>
              <p:nvPr/>
            </p:nvSpPr>
            <p:spPr>
              <a:xfrm rot="13500000" flipH="1">
                <a:off x="6686405" y="3913392"/>
                <a:ext cx="579231" cy="579231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0" name="直角三角形 109"/>
              <p:cNvSpPr/>
              <p:nvPr/>
            </p:nvSpPr>
            <p:spPr>
              <a:xfrm rot="13500000" flipH="1">
                <a:off x="5175988" y="2412908"/>
                <a:ext cx="1847733" cy="1847733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  <p:sp>
            <p:nvSpPr>
              <p:cNvPr id="111" name="直角三角形 110"/>
              <p:cNvSpPr/>
              <p:nvPr/>
            </p:nvSpPr>
            <p:spPr>
              <a:xfrm rot="5400000">
                <a:off x="6545738" y="3342345"/>
                <a:ext cx="860663" cy="860660"/>
              </a:xfrm>
              <a:prstGeom prst="rt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smtClean="0">
                  <a:solidFill>
                    <a:srgbClr val="3F3F3F"/>
                  </a:solidFill>
                </a:endParaRPr>
              </a:p>
            </p:txBody>
          </p:sp>
        </p:grpSp>
        <p:sp>
          <p:nvSpPr>
            <p:cNvPr id="108" name="直角三角形 107"/>
            <p:cNvSpPr/>
            <p:nvPr/>
          </p:nvSpPr>
          <p:spPr>
            <a:xfrm rot="16200000" flipH="1">
              <a:off x="6976071" y="3772674"/>
              <a:ext cx="755070" cy="755073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7993285" y="3864761"/>
            <a:ext cx="1716750" cy="1343101"/>
            <a:chOff x="7795009" y="3749884"/>
            <a:chExt cx="1716750" cy="1343101"/>
          </a:xfrm>
          <a:blipFill dpi="0" rotWithShape="1">
            <a:blip r:embed="rId8"/>
            <a:srcRect/>
            <a:stretch>
              <a:fillRect l="-28000" r="-44000"/>
            </a:stretch>
          </a:blipFill>
        </p:grpSpPr>
        <p:sp>
          <p:nvSpPr>
            <p:cNvPr id="113" name="直角三角形 112"/>
            <p:cNvSpPr/>
            <p:nvPr/>
          </p:nvSpPr>
          <p:spPr>
            <a:xfrm rot="5400000">
              <a:off x="7795008" y="3749885"/>
              <a:ext cx="1158462" cy="115845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4" name="直角三角形 113"/>
            <p:cNvSpPr/>
            <p:nvPr/>
          </p:nvSpPr>
          <p:spPr>
            <a:xfrm rot="2700000">
              <a:off x="8421047" y="4002274"/>
              <a:ext cx="1090713" cy="1090710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9194547" y="4669401"/>
            <a:ext cx="2356344" cy="1810774"/>
            <a:chOff x="9147597" y="4624848"/>
            <a:chExt cx="2460809" cy="1891052"/>
          </a:xfrm>
          <a:blipFill>
            <a:blip r:embed="rId9"/>
            <a:stretch>
              <a:fillRect l="-28000" r="-44000"/>
            </a:stretch>
          </a:blipFill>
        </p:grpSpPr>
        <p:sp>
          <p:nvSpPr>
            <p:cNvPr id="116" name="直角三角形 115"/>
            <p:cNvSpPr/>
            <p:nvPr/>
          </p:nvSpPr>
          <p:spPr>
            <a:xfrm>
              <a:off x="9147597" y="4624848"/>
              <a:ext cx="755073" cy="755076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7" name="直角三角形 116"/>
            <p:cNvSpPr/>
            <p:nvPr/>
          </p:nvSpPr>
          <p:spPr>
            <a:xfrm rot="10800000">
              <a:off x="9522726" y="4973549"/>
              <a:ext cx="640525" cy="64052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  <p:sp>
          <p:nvSpPr>
            <p:cNvPr id="118" name="直角三角形 117"/>
            <p:cNvSpPr/>
            <p:nvPr/>
          </p:nvSpPr>
          <p:spPr>
            <a:xfrm rot="10800000" flipH="1" flipV="1">
              <a:off x="10179885" y="5087376"/>
              <a:ext cx="1428521" cy="1428524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srgbClr val="3F3F3F"/>
                </a:solidFill>
              </a:endParaRPr>
            </a:p>
          </p:txBody>
        </p:sp>
      </p:grpSp>
      <p:sp>
        <p:nvSpPr>
          <p:cNvPr id="119" name="矩形 118"/>
          <p:cNvSpPr/>
          <p:nvPr/>
        </p:nvSpPr>
        <p:spPr>
          <a:xfrm rot="2734996">
            <a:off x="4637297" y="1220512"/>
            <a:ext cx="27967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8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400" b="1" dirty="0" smtClean="0">
                <a:solidFill>
                  <a:srgbClr val="3F3F3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id-ID" altLang="zh-CN" sz="2400" b="1" dirty="0">
              <a:solidFill>
                <a:srgbClr val="3F3F3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Subtitle 9"/>
          <p:cNvSpPr txBox="1">
            <a:spLocks/>
          </p:cNvSpPr>
          <p:nvPr/>
        </p:nvSpPr>
        <p:spPr>
          <a:xfrm rot="16200000">
            <a:off x="392960" y="2120489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</a:t>
            </a:r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r>
              <a:rPr lang="zh-CN" altLang="en-US" b="1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TextBox 120"/>
          <p:cNvSpPr txBox="1"/>
          <p:nvPr/>
        </p:nvSpPr>
        <p:spPr>
          <a:xfrm rot="5400000">
            <a:off x="-381826" y="2862081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Subtitle 9"/>
          <p:cNvSpPr txBox="1">
            <a:spLocks/>
          </p:cNvSpPr>
          <p:nvPr/>
        </p:nvSpPr>
        <p:spPr>
          <a:xfrm rot="16200000">
            <a:off x="2697223" y="292433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</a:rPr>
              <a:t>工作完成情况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122"/>
          <p:cNvSpPr txBox="1"/>
          <p:nvPr/>
        </p:nvSpPr>
        <p:spPr>
          <a:xfrm rot="5400000">
            <a:off x="1922437" y="366592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 COMPLETION</a:t>
            </a:r>
          </a:p>
        </p:txBody>
      </p:sp>
      <p:sp>
        <p:nvSpPr>
          <p:cNvPr id="124" name="Subtitle 9"/>
          <p:cNvSpPr txBox="1">
            <a:spLocks/>
          </p:cNvSpPr>
          <p:nvPr/>
        </p:nvSpPr>
        <p:spPr>
          <a:xfrm rot="16200000">
            <a:off x="9049311" y="378672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defTabSz="914400"/>
            <a:r>
              <a:rPr lang="zh-CN" altLang="en-US" b="1" kern="3000" spc="30" dirty="0">
                <a:solidFill>
                  <a:srgbClr val="008000"/>
                </a:solidFill>
              </a:rPr>
              <a:t>明年工作计划</a:t>
            </a:r>
            <a:endParaRPr lang="en-US" altLang="zh-CN" b="1" kern="3000" spc="30" dirty="0">
              <a:solidFill>
                <a:srgbClr val="008000"/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 rot="5400000">
            <a:off x="8274525" y="395395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ANNUAL WORK SUMMARY</a:t>
            </a:r>
          </a:p>
        </p:txBody>
      </p:sp>
      <p:sp>
        <p:nvSpPr>
          <p:cNvPr id="126" name="Subtitle 9"/>
          <p:cNvSpPr txBox="1">
            <a:spLocks/>
          </p:cNvSpPr>
          <p:nvPr/>
        </p:nvSpPr>
        <p:spPr>
          <a:xfrm rot="16200000">
            <a:off x="7377743" y="2575593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TextBox 126"/>
          <p:cNvSpPr txBox="1"/>
          <p:nvPr/>
        </p:nvSpPr>
        <p:spPr>
          <a:xfrm rot="5400000">
            <a:off x="6618341" y="2513794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algn="ctr"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</p:txBody>
      </p:sp>
      <p:sp>
        <p:nvSpPr>
          <p:cNvPr id="128" name="Subtitle 9"/>
          <p:cNvSpPr txBox="1">
            <a:spLocks/>
          </p:cNvSpPr>
          <p:nvPr/>
        </p:nvSpPr>
        <p:spPr>
          <a:xfrm rot="16200000">
            <a:off x="4512807" y="4174640"/>
            <a:ext cx="2054150" cy="473077"/>
          </a:xfrm>
          <a:prstGeom prst="rect">
            <a:avLst/>
          </a:prstGeom>
        </p:spPr>
        <p:txBody>
          <a:bodyPr vert="eaVert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  <p:sp>
        <p:nvSpPr>
          <p:cNvPr id="129" name="TextBox 128"/>
          <p:cNvSpPr txBox="1"/>
          <p:nvPr/>
        </p:nvSpPr>
        <p:spPr>
          <a:xfrm rot="5400000">
            <a:off x="3738021" y="4916232"/>
            <a:ext cx="2965333" cy="215444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 defTabSz="1176924"/>
            <a:r>
              <a:rPr lang="en-US" altLang="zh-CN" sz="1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</a:t>
            </a:r>
            <a:r>
              <a:rPr lang="en-US" altLang="zh-CN" sz="14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PROJECTS SHOW</a:t>
            </a:r>
            <a:endParaRPr lang="en-US" altLang="zh-CN" sz="14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1356427"/>
      </p:ext>
    </p:extLst>
  </p:cSld>
  <p:clrMapOvr>
    <a:masterClrMapping/>
  </p:clrMapOvr>
  <p:transition spd="slow" advTm="494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3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3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 animBg="1"/>
      <p:bldP spid="119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</p:bldLst>
  </p:timing>
  <p:extLst mod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1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01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zh-CN" altLang="en-US" sz="4000" b="1" kern="0" dirty="0" smtClean="0">
                <a:solidFill>
                  <a:srgbClr val="FFFFFF"/>
                </a:solidFill>
              </a:rPr>
              <a:t>年度</a:t>
            </a:r>
            <a:r>
              <a:rPr lang="zh-CN" altLang="en-US" sz="4000" b="1" kern="0" dirty="0">
                <a:solidFill>
                  <a:srgbClr val="FFFFFF"/>
                </a:solidFill>
              </a:rPr>
              <a:t>工作</a:t>
            </a:r>
            <a:r>
              <a:rPr lang="zh-CN" altLang="en-US" sz="4000" b="1" kern="0" dirty="0" smtClean="0">
                <a:solidFill>
                  <a:srgbClr val="FFFFFF"/>
                </a:solidFill>
              </a:rPr>
              <a:t>概述</a:t>
            </a:r>
            <a:endParaRPr lang="en-US" altLang="zh-CN" sz="4000" b="1" kern="0" dirty="0">
              <a:solidFill>
                <a:srgbClr val="FFFFFF"/>
              </a:solidFill>
            </a:endParaRPr>
          </a:p>
          <a:p>
            <a:pPr algn="l">
              <a:defRPr/>
            </a:pPr>
            <a:r>
              <a:rPr lang="en-US" altLang="zh-CN" sz="3200" kern="0" dirty="0" smtClean="0">
                <a:solidFill>
                  <a:srgbClr val="FFFFFF"/>
                </a:solidFill>
              </a:rPr>
              <a:t>ANNUAL WORK SUMMARY</a:t>
            </a:r>
            <a:endParaRPr lang="en-US" sz="32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004473"/>
      </p:ext>
    </p:extLst>
  </p:cSld>
  <p:clrMapOvr>
    <a:masterClrMapping/>
  </p:clrMapOvr>
  <p:transition spd="slow" advTm="260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 build="allAtOnce"/>
    </p:bldLst>
  </p:timing>
  <p:extLst mod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987"/>
          <p:cNvSpPr/>
          <p:nvPr/>
        </p:nvSpPr>
        <p:spPr>
          <a:xfrm>
            <a:off x="5937355" y="2231975"/>
            <a:ext cx="647145" cy="647145"/>
          </a:xfrm>
          <a:prstGeom prst="rect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988"/>
          <p:cNvSpPr/>
          <p:nvPr/>
        </p:nvSpPr>
        <p:spPr>
          <a:xfrm>
            <a:off x="6125053" y="2396478"/>
            <a:ext cx="357634" cy="3181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471" extrusionOk="0">
                <a:moveTo>
                  <a:pt x="2906" y="19280"/>
                </a:moveTo>
                <a:cubicBezTo>
                  <a:pt x="2683" y="19534"/>
                  <a:pt x="2683" y="19946"/>
                  <a:pt x="2906" y="20200"/>
                </a:cubicBezTo>
                <a:lnTo>
                  <a:pt x="3930" y="21326"/>
                </a:lnTo>
                <a:cubicBezTo>
                  <a:pt x="4154" y="21580"/>
                  <a:pt x="4510" y="21473"/>
                  <a:pt x="4734" y="21220"/>
                </a:cubicBezTo>
                <a:lnTo>
                  <a:pt x="10017" y="15372"/>
                </a:lnTo>
                <a:lnTo>
                  <a:pt x="8398" y="13299"/>
                </a:lnTo>
                <a:cubicBezTo>
                  <a:pt x="8398" y="13299"/>
                  <a:pt x="2906" y="19280"/>
                  <a:pt x="2906" y="19280"/>
                </a:cubicBezTo>
                <a:close/>
                <a:moveTo>
                  <a:pt x="21387" y="2723"/>
                </a:moveTo>
                <a:cubicBezTo>
                  <a:pt x="21307" y="2125"/>
                  <a:pt x="21031" y="2252"/>
                  <a:pt x="20888" y="2505"/>
                </a:cubicBezTo>
                <a:cubicBezTo>
                  <a:pt x="20746" y="2758"/>
                  <a:pt x="20111" y="3840"/>
                  <a:pt x="19852" y="4329"/>
                </a:cubicBezTo>
                <a:cubicBezTo>
                  <a:pt x="19593" y="4815"/>
                  <a:pt x="18956" y="5772"/>
                  <a:pt x="17770" y="4826"/>
                </a:cubicBezTo>
                <a:cubicBezTo>
                  <a:pt x="16533" y="3843"/>
                  <a:pt x="16963" y="3157"/>
                  <a:pt x="17179" y="2694"/>
                </a:cubicBezTo>
                <a:cubicBezTo>
                  <a:pt x="17395" y="2232"/>
                  <a:pt x="18059" y="931"/>
                  <a:pt x="18155" y="768"/>
                </a:cubicBezTo>
                <a:cubicBezTo>
                  <a:pt x="18251" y="605"/>
                  <a:pt x="18139" y="129"/>
                  <a:pt x="17756" y="329"/>
                </a:cubicBezTo>
                <a:cubicBezTo>
                  <a:pt x="17372" y="527"/>
                  <a:pt x="15039" y="1572"/>
                  <a:pt x="14715" y="3066"/>
                </a:cubicBezTo>
                <a:cubicBezTo>
                  <a:pt x="14386" y="4590"/>
                  <a:pt x="14993" y="5950"/>
                  <a:pt x="13800" y="7301"/>
                </a:cubicBezTo>
                <a:lnTo>
                  <a:pt x="12355" y="8998"/>
                </a:lnTo>
                <a:lnTo>
                  <a:pt x="13806" y="10898"/>
                </a:lnTo>
                <a:lnTo>
                  <a:pt x="15589" y="8995"/>
                </a:lnTo>
                <a:cubicBezTo>
                  <a:pt x="16013" y="8514"/>
                  <a:pt x="16919" y="8048"/>
                  <a:pt x="17740" y="8257"/>
                </a:cubicBezTo>
                <a:cubicBezTo>
                  <a:pt x="19498" y="8705"/>
                  <a:pt x="20456" y="7962"/>
                  <a:pt x="21035" y="6733"/>
                </a:cubicBezTo>
                <a:cubicBezTo>
                  <a:pt x="21552" y="5635"/>
                  <a:pt x="21466" y="3322"/>
                  <a:pt x="21387" y="2723"/>
                </a:cubicBezTo>
                <a:close/>
                <a:moveTo>
                  <a:pt x="9478" y="7592"/>
                </a:moveTo>
                <a:cubicBezTo>
                  <a:pt x="9350" y="7424"/>
                  <a:pt x="9189" y="7421"/>
                  <a:pt x="9050" y="7558"/>
                </a:cubicBezTo>
                <a:lnTo>
                  <a:pt x="7506" y="9074"/>
                </a:lnTo>
                <a:cubicBezTo>
                  <a:pt x="7384" y="9194"/>
                  <a:pt x="7369" y="9419"/>
                  <a:pt x="7477" y="9559"/>
                </a:cubicBezTo>
                <a:lnTo>
                  <a:pt x="16408" y="20996"/>
                </a:lnTo>
                <a:cubicBezTo>
                  <a:pt x="16616" y="21268"/>
                  <a:pt x="16979" y="21295"/>
                  <a:pt x="17217" y="21061"/>
                </a:cubicBezTo>
                <a:lnTo>
                  <a:pt x="18263" y="20076"/>
                </a:lnTo>
                <a:cubicBezTo>
                  <a:pt x="18500" y="19839"/>
                  <a:pt x="18526" y="19429"/>
                  <a:pt x="18317" y="19158"/>
                </a:cubicBezTo>
                <a:cubicBezTo>
                  <a:pt x="18317" y="19158"/>
                  <a:pt x="9478" y="7592"/>
                  <a:pt x="9478" y="7592"/>
                </a:cubicBezTo>
                <a:close/>
                <a:moveTo>
                  <a:pt x="3331" y="6965"/>
                </a:moveTo>
                <a:cubicBezTo>
                  <a:pt x="4336" y="6088"/>
                  <a:pt x="5170" y="6693"/>
                  <a:pt x="6282" y="8142"/>
                </a:cubicBezTo>
                <a:cubicBezTo>
                  <a:pt x="6408" y="8304"/>
                  <a:pt x="6575" y="8114"/>
                  <a:pt x="6671" y="8021"/>
                </a:cubicBezTo>
                <a:cubicBezTo>
                  <a:pt x="6766" y="7926"/>
                  <a:pt x="8233" y="6440"/>
                  <a:pt x="8306" y="6370"/>
                </a:cubicBezTo>
                <a:cubicBezTo>
                  <a:pt x="8377" y="6300"/>
                  <a:pt x="8464" y="6167"/>
                  <a:pt x="8349" y="6018"/>
                </a:cubicBezTo>
                <a:cubicBezTo>
                  <a:pt x="8235" y="5868"/>
                  <a:pt x="7817" y="5261"/>
                  <a:pt x="7550" y="4867"/>
                </a:cubicBezTo>
                <a:cubicBezTo>
                  <a:pt x="5603" y="2001"/>
                  <a:pt x="12876" y="57"/>
                  <a:pt x="11758" y="25"/>
                </a:cubicBezTo>
                <a:cubicBezTo>
                  <a:pt x="11190" y="9"/>
                  <a:pt x="8909" y="-20"/>
                  <a:pt x="8569" y="21"/>
                </a:cubicBezTo>
                <a:cubicBezTo>
                  <a:pt x="7186" y="186"/>
                  <a:pt x="5452" y="1638"/>
                  <a:pt x="4578" y="2313"/>
                </a:cubicBezTo>
                <a:cubicBezTo>
                  <a:pt x="3437" y="3196"/>
                  <a:pt x="3011" y="3711"/>
                  <a:pt x="2939" y="3781"/>
                </a:cubicBezTo>
                <a:cubicBezTo>
                  <a:pt x="2617" y="4099"/>
                  <a:pt x="2887" y="4832"/>
                  <a:pt x="2303" y="5410"/>
                </a:cubicBezTo>
                <a:cubicBezTo>
                  <a:pt x="1683" y="6021"/>
                  <a:pt x="1297" y="5560"/>
                  <a:pt x="939" y="5913"/>
                </a:cubicBezTo>
                <a:cubicBezTo>
                  <a:pt x="761" y="6090"/>
                  <a:pt x="264" y="6509"/>
                  <a:pt x="122" y="6650"/>
                </a:cubicBezTo>
                <a:cubicBezTo>
                  <a:pt x="-22" y="6790"/>
                  <a:pt x="-48" y="7030"/>
                  <a:pt x="99" y="7219"/>
                </a:cubicBezTo>
                <a:cubicBezTo>
                  <a:pt x="99" y="7219"/>
                  <a:pt x="1459" y="8912"/>
                  <a:pt x="1574" y="9061"/>
                </a:cubicBezTo>
                <a:cubicBezTo>
                  <a:pt x="1688" y="9210"/>
                  <a:pt x="1994" y="9337"/>
                  <a:pt x="2185" y="9149"/>
                </a:cubicBezTo>
                <a:cubicBezTo>
                  <a:pt x="2375" y="8960"/>
                  <a:pt x="2864" y="8477"/>
                  <a:pt x="2947" y="8394"/>
                </a:cubicBezTo>
                <a:cubicBezTo>
                  <a:pt x="3031" y="8312"/>
                  <a:pt x="2893" y="7349"/>
                  <a:pt x="3331" y="6965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4" name="Shape 990"/>
          <p:cNvSpPr/>
          <p:nvPr/>
        </p:nvSpPr>
        <p:spPr>
          <a:xfrm>
            <a:off x="5937355" y="3096998"/>
            <a:ext cx="647145" cy="647145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5" name="Group 996"/>
          <p:cNvGrpSpPr/>
          <p:nvPr/>
        </p:nvGrpSpPr>
        <p:grpSpPr>
          <a:xfrm>
            <a:off x="6155095" y="3261501"/>
            <a:ext cx="297549" cy="318136"/>
            <a:chOff x="48040" y="212183"/>
            <a:chExt cx="583929" cy="624331"/>
          </a:xfrm>
        </p:grpSpPr>
        <p:sp>
          <p:nvSpPr>
            <p:cNvPr id="16" name="Shape 991"/>
            <p:cNvSpPr/>
            <p:nvPr/>
          </p:nvSpPr>
          <p:spPr>
            <a:xfrm>
              <a:off x="48040" y="586966"/>
              <a:ext cx="101823" cy="24955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7" name="Shape 992"/>
            <p:cNvSpPr/>
            <p:nvPr/>
          </p:nvSpPr>
          <p:spPr>
            <a:xfrm>
              <a:off x="208742" y="480319"/>
              <a:ext cx="101824" cy="35619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8" name="Shape 993"/>
            <p:cNvSpPr/>
            <p:nvPr/>
          </p:nvSpPr>
          <p:spPr>
            <a:xfrm>
              <a:off x="369444" y="392344"/>
              <a:ext cx="101824" cy="44417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19" name="Shape 994"/>
            <p:cNvSpPr/>
            <p:nvPr/>
          </p:nvSpPr>
          <p:spPr>
            <a:xfrm>
              <a:off x="530147" y="337418"/>
              <a:ext cx="101824" cy="49909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0" name="Shape 1016"/>
            <p:cNvSpPr/>
            <p:nvPr/>
          </p:nvSpPr>
          <p:spPr>
            <a:xfrm>
              <a:off x="54152" y="212183"/>
              <a:ext cx="575923" cy="233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4400" y="7200"/>
                    <a:pt x="7200" y="14400"/>
                    <a:pt x="0" y="21600"/>
                  </a:cubicBezTo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  <a:headEnd type="triangle" w="med" len="med"/>
            </a:ln>
            <a:effectLst/>
          </p:spPr>
          <p:txBody>
            <a:bodyPr/>
            <a:lstStyle/>
            <a:p>
              <a:endParaRPr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1" name="Shape 998"/>
          <p:cNvSpPr/>
          <p:nvPr/>
        </p:nvSpPr>
        <p:spPr>
          <a:xfrm>
            <a:off x="5937355" y="3960167"/>
            <a:ext cx="647145" cy="647145"/>
          </a:xfrm>
          <a:prstGeom prst="rect">
            <a:avLst/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999"/>
          <p:cNvSpPr/>
          <p:nvPr/>
        </p:nvSpPr>
        <p:spPr>
          <a:xfrm rot="2700000">
            <a:off x="6179104" y="4145380"/>
            <a:ext cx="281224" cy="281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14" h="20814" extrusionOk="0">
                <a:moveTo>
                  <a:pt x="16063" y="4751"/>
                </a:moveTo>
                <a:cubicBezTo>
                  <a:pt x="14562" y="3251"/>
                  <a:pt x="14186" y="1270"/>
                  <a:pt x="14318" y="1137"/>
                </a:cubicBezTo>
                <a:cubicBezTo>
                  <a:pt x="14452" y="1003"/>
                  <a:pt x="16354" y="1458"/>
                  <a:pt x="17856" y="2959"/>
                </a:cubicBezTo>
                <a:cubicBezTo>
                  <a:pt x="19356" y="4460"/>
                  <a:pt x="19807" y="6366"/>
                  <a:pt x="19677" y="6496"/>
                </a:cubicBezTo>
                <a:cubicBezTo>
                  <a:pt x="19548" y="6625"/>
                  <a:pt x="17564" y="6252"/>
                  <a:pt x="16063" y="4751"/>
                </a:cubicBezTo>
                <a:close/>
                <a:moveTo>
                  <a:pt x="8257" y="11610"/>
                </a:moveTo>
                <a:cubicBezTo>
                  <a:pt x="7827" y="11179"/>
                  <a:pt x="7967" y="10342"/>
                  <a:pt x="8569" y="9739"/>
                </a:cubicBezTo>
                <a:cubicBezTo>
                  <a:pt x="9172" y="9137"/>
                  <a:pt x="10009" y="8997"/>
                  <a:pt x="10440" y="9428"/>
                </a:cubicBezTo>
                <a:cubicBezTo>
                  <a:pt x="10869" y="9858"/>
                  <a:pt x="10730" y="10696"/>
                  <a:pt x="10128" y="11298"/>
                </a:cubicBezTo>
                <a:cubicBezTo>
                  <a:pt x="9526" y="11900"/>
                  <a:pt x="8687" y="12040"/>
                  <a:pt x="8257" y="11610"/>
                </a:cubicBezTo>
                <a:close/>
                <a:moveTo>
                  <a:pt x="18634" y="2180"/>
                </a:moveTo>
                <a:cubicBezTo>
                  <a:pt x="16698" y="243"/>
                  <a:pt x="14265" y="-466"/>
                  <a:pt x="13491" y="308"/>
                </a:cubicBezTo>
                <a:lnTo>
                  <a:pt x="10372" y="3426"/>
                </a:lnTo>
                <a:cubicBezTo>
                  <a:pt x="9900" y="3899"/>
                  <a:pt x="9488" y="5482"/>
                  <a:pt x="9676" y="7085"/>
                </a:cubicBezTo>
                <a:lnTo>
                  <a:pt x="240" y="16521"/>
                </a:lnTo>
                <a:cubicBezTo>
                  <a:pt x="-320" y="17081"/>
                  <a:pt x="134" y="18442"/>
                  <a:pt x="1253" y="19561"/>
                </a:cubicBezTo>
                <a:cubicBezTo>
                  <a:pt x="2373" y="20681"/>
                  <a:pt x="3733" y="21134"/>
                  <a:pt x="4293" y="20574"/>
                </a:cubicBezTo>
                <a:lnTo>
                  <a:pt x="13729" y="11138"/>
                </a:lnTo>
                <a:cubicBezTo>
                  <a:pt x="15332" y="11327"/>
                  <a:pt x="16915" y="10914"/>
                  <a:pt x="17388" y="10442"/>
                </a:cubicBezTo>
                <a:lnTo>
                  <a:pt x="20506" y="7324"/>
                </a:lnTo>
                <a:cubicBezTo>
                  <a:pt x="21280" y="6549"/>
                  <a:pt x="20573" y="4116"/>
                  <a:pt x="18634" y="218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001"/>
          <p:cNvSpPr/>
          <p:nvPr/>
        </p:nvSpPr>
        <p:spPr>
          <a:xfrm>
            <a:off x="5941182" y="4753182"/>
            <a:ext cx="647145" cy="647145"/>
          </a:xfrm>
          <a:prstGeom prst="rect">
            <a:avLst/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002"/>
          <p:cNvSpPr/>
          <p:nvPr/>
        </p:nvSpPr>
        <p:spPr>
          <a:xfrm rot="21537488">
            <a:off x="6177789" y="4945498"/>
            <a:ext cx="164318" cy="299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07" y="3476"/>
                </a:moveTo>
                <a:cubicBezTo>
                  <a:pt x="16335" y="5612"/>
                  <a:pt x="16335" y="5612"/>
                  <a:pt x="16335" y="5612"/>
                </a:cubicBezTo>
                <a:cubicBezTo>
                  <a:pt x="14486" y="4583"/>
                  <a:pt x="12660" y="4068"/>
                  <a:pt x="10835" y="4068"/>
                </a:cubicBezTo>
                <a:cubicBezTo>
                  <a:pt x="9782" y="4068"/>
                  <a:pt x="8916" y="4222"/>
                  <a:pt x="8237" y="4531"/>
                </a:cubicBezTo>
                <a:cubicBezTo>
                  <a:pt x="7582" y="4827"/>
                  <a:pt x="7231" y="5188"/>
                  <a:pt x="7231" y="5587"/>
                </a:cubicBezTo>
                <a:cubicBezTo>
                  <a:pt x="7231" y="5921"/>
                  <a:pt x="7535" y="6256"/>
                  <a:pt x="8120" y="6591"/>
                </a:cubicBezTo>
                <a:cubicBezTo>
                  <a:pt x="8706" y="6938"/>
                  <a:pt x="9876" y="7299"/>
                  <a:pt x="11631" y="7685"/>
                </a:cubicBezTo>
                <a:cubicBezTo>
                  <a:pt x="14743" y="8380"/>
                  <a:pt x="16873" y="8972"/>
                  <a:pt x="18020" y="9461"/>
                </a:cubicBezTo>
                <a:cubicBezTo>
                  <a:pt x="19166" y="9950"/>
                  <a:pt x="20055" y="10530"/>
                  <a:pt x="20687" y="11225"/>
                </a:cubicBezTo>
                <a:cubicBezTo>
                  <a:pt x="21296" y="11907"/>
                  <a:pt x="21600" y="12679"/>
                  <a:pt x="21600" y="13529"/>
                </a:cubicBezTo>
                <a:cubicBezTo>
                  <a:pt x="21600" y="14379"/>
                  <a:pt x="21272" y="15177"/>
                  <a:pt x="20617" y="15897"/>
                </a:cubicBezTo>
                <a:cubicBezTo>
                  <a:pt x="19962" y="16618"/>
                  <a:pt x="19096" y="17198"/>
                  <a:pt x="18066" y="17622"/>
                </a:cubicBezTo>
                <a:cubicBezTo>
                  <a:pt x="17037" y="18034"/>
                  <a:pt x="15539" y="18356"/>
                  <a:pt x="13573" y="18575"/>
                </a:cubicBezTo>
                <a:cubicBezTo>
                  <a:pt x="13573" y="21600"/>
                  <a:pt x="13573" y="21600"/>
                  <a:pt x="13573" y="21600"/>
                </a:cubicBezTo>
                <a:cubicBezTo>
                  <a:pt x="9618" y="21600"/>
                  <a:pt x="9618" y="21600"/>
                  <a:pt x="9618" y="21600"/>
                </a:cubicBezTo>
                <a:cubicBezTo>
                  <a:pt x="9618" y="18652"/>
                  <a:pt x="9618" y="18652"/>
                  <a:pt x="9618" y="18652"/>
                </a:cubicBezTo>
                <a:cubicBezTo>
                  <a:pt x="7793" y="18536"/>
                  <a:pt x="6225" y="18292"/>
                  <a:pt x="4938" y="17906"/>
                </a:cubicBezTo>
                <a:cubicBezTo>
                  <a:pt x="3159" y="17378"/>
                  <a:pt x="1521" y="16670"/>
                  <a:pt x="0" y="15795"/>
                </a:cubicBezTo>
                <a:cubicBezTo>
                  <a:pt x="4002" y="13593"/>
                  <a:pt x="4002" y="13593"/>
                  <a:pt x="4002" y="13593"/>
                </a:cubicBezTo>
                <a:cubicBezTo>
                  <a:pt x="6576" y="15061"/>
                  <a:pt x="9057" y="15795"/>
                  <a:pt x="11444" y="15795"/>
                </a:cubicBezTo>
                <a:cubicBezTo>
                  <a:pt x="12684" y="15795"/>
                  <a:pt x="13714" y="15563"/>
                  <a:pt x="14603" y="15112"/>
                </a:cubicBezTo>
                <a:cubicBezTo>
                  <a:pt x="15469" y="14649"/>
                  <a:pt x="15913" y="14121"/>
                  <a:pt x="15913" y="13503"/>
                </a:cubicBezTo>
                <a:cubicBezTo>
                  <a:pt x="15913" y="12975"/>
                  <a:pt x="15633" y="12525"/>
                  <a:pt x="15071" y="12126"/>
                </a:cubicBezTo>
                <a:cubicBezTo>
                  <a:pt x="14509" y="11740"/>
                  <a:pt x="13386" y="11341"/>
                  <a:pt x="11748" y="10929"/>
                </a:cubicBezTo>
                <a:cubicBezTo>
                  <a:pt x="8401" y="10105"/>
                  <a:pt x="6155" y="9436"/>
                  <a:pt x="4961" y="8946"/>
                </a:cubicBezTo>
                <a:cubicBezTo>
                  <a:pt x="3791" y="8470"/>
                  <a:pt x="2902" y="7917"/>
                  <a:pt x="2317" y="7312"/>
                </a:cubicBezTo>
                <a:cubicBezTo>
                  <a:pt x="1732" y="6707"/>
                  <a:pt x="1451" y="6063"/>
                  <a:pt x="1451" y="5368"/>
                </a:cubicBezTo>
                <a:cubicBezTo>
                  <a:pt x="1451" y="4235"/>
                  <a:pt x="2223" y="3257"/>
                  <a:pt x="3768" y="2446"/>
                </a:cubicBezTo>
                <a:cubicBezTo>
                  <a:pt x="5312" y="1635"/>
                  <a:pt x="7255" y="1197"/>
                  <a:pt x="9618" y="1133"/>
                </a:cubicBezTo>
                <a:cubicBezTo>
                  <a:pt x="9618" y="0"/>
                  <a:pt x="9618" y="0"/>
                  <a:pt x="9618" y="0"/>
                </a:cubicBezTo>
                <a:cubicBezTo>
                  <a:pt x="13573" y="0"/>
                  <a:pt x="13573" y="0"/>
                  <a:pt x="13573" y="0"/>
                </a:cubicBezTo>
                <a:cubicBezTo>
                  <a:pt x="13573" y="1287"/>
                  <a:pt x="13573" y="1287"/>
                  <a:pt x="13573" y="1287"/>
                </a:cubicBezTo>
                <a:cubicBezTo>
                  <a:pt x="14954" y="1455"/>
                  <a:pt x="16101" y="1686"/>
                  <a:pt x="17037" y="1982"/>
                </a:cubicBezTo>
                <a:cubicBezTo>
                  <a:pt x="17996" y="2278"/>
                  <a:pt x="19119" y="2780"/>
                  <a:pt x="20407" y="3476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20442" y="2450080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920443" y="2231975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20444" y="3283014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20445" y="3064909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20443" y="4128648"/>
            <a:ext cx="351699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20444" y="3910543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0441" y="4944231"/>
            <a:ext cx="359312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20442" y="4726126"/>
            <a:ext cx="241465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zh-CN" altLang="en-US" sz="12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2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47416" y="2087959"/>
            <a:ext cx="5270324" cy="35335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3601581"/>
      </p:ext>
    </p:extLst>
  </p:cSld>
  <p:clrMapOvr>
    <a:masterClrMapping/>
  </p:clrMapOvr>
  <p:transition spd="slow" advTm="209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  <p:extLst mod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199"/>
          <p:cNvSpPr/>
          <p:nvPr/>
        </p:nvSpPr>
        <p:spPr>
          <a:xfrm rot="5400000" flipH="1">
            <a:off x="1163768" y="323271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200"/>
          <p:cNvSpPr/>
          <p:nvPr/>
        </p:nvSpPr>
        <p:spPr>
          <a:xfrm rot="5400000">
            <a:off x="9787240" y="2515402"/>
            <a:ext cx="694517" cy="6141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>
              <a:alpha val="2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2204"/>
          <p:cNvSpPr/>
          <p:nvPr/>
        </p:nvSpPr>
        <p:spPr>
          <a:xfrm>
            <a:off x="7823941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2205"/>
          <p:cNvSpPr/>
          <p:nvPr/>
        </p:nvSpPr>
        <p:spPr>
          <a:xfrm>
            <a:off x="5631089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2206"/>
          <p:cNvSpPr/>
          <p:nvPr/>
        </p:nvSpPr>
        <p:spPr>
          <a:xfrm>
            <a:off x="3396822" y="1940196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2207"/>
          <p:cNvSpPr/>
          <p:nvPr/>
        </p:nvSpPr>
        <p:spPr>
          <a:xfrm>
            <a:off x="1203969" y="1940196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2208"/>
          <p:cNvSpPr/>
          <p:nvPr/>
        </p:nvSpPr>
        <p:spPr>
          <a:xfrm rot="10800000">
            <a:off x="120396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2209"/>
          <p:cNvSpPr/>
          <p:nvPr/>
        </p:nvSpPr>
        <p:spPr>
          <a:xfrm rot="10800000">
            <a:off x="3396821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2210"/>
          <p:cNvSpPr/>
          <p:nvPr/>
        </p:nvSpPr>
        <p:spPr>
          <a:xfrm rot="10800000">
            <a:off x="5631088" y="3352023"/>
            <a:ext cx="2617616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2211"/>
          <p:cNvSpPr/>
          <p:nvPr/>
        </p:nvSpPr>
        <p:spPr>
          <a:xfrm rot="10800000">
            <a:off x="7823941" y="3352023"/>
            <a:ext cx="2617615" cy="1070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40"/>
                </a:moveTo>
                <a:lnTo>
                  <a:pt x="12159" y="3240"/>
                </a:lnTo>
                <a:lnTo>
                  <a:pt x="12159" y="0"/>
                </a:lnTo>
                <a:lnTo>
                  <a:pt x="21600" y="10800"/>
                </a:lnTo>
                <a:lnTo>
                  <a:pt x="12159" y="21600"/>
                </a:lnTo>
                <a:lnTo>
                  <a:pt x="12159" y="18360"/>
                </a:lnTo>
                <a:lnTo>
                  <a:pt x="0" y="18360"/>
                </a:lnTo>
                <a:cubicBezTo>
                  <a:pt x="0" y="18360"/>
                  <a:pt x="0" y="3240"/>
                  <a:pt x="0" y="324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3410321" y="2225145"/>
            <a:ext cx="521998" cy="521999"/>
            <a:chOff x="3712472" y="2651901"/>
            <a:chExt cx="521998" cy="521999"/>
          </a:xfrm>
        </p:grpSpPr>
        <p:sp>
          <p:nvSpPr>
            <p:cNvPr id="19" name="Shape 2214"/>
            <p:cNvSpPr/>
            <p:nvPr/>
          </p:nvSpPr>
          <p:spPr>
            <a:xfrm>
              <a:off x="371247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20" name="Group 2217"/>
            <p:cNvGrpSpPr/>
            <p:nvPr/>
          </p:nvGrpSpPr>
          <p:grpSpPr>
            <a:xfrm>
              <a:off x="3878843" y="2769409"/>
              <a:ext cx="188787" cy="265098"/>
              <a:chOff x="0" y="0"/>
              <a:chExt cx="390413" cy="548221"/>
            </a:xfrm>
          </p:grpSpPr>
          <p:sp>
            <p:nvSpPr>
              <p:cNvPr id="21" name="Shape 2215"/>
              <p:cNvSpPr/>
              <p:nvPr/>
            </p:nvSpPr>
            <p:spPr>
              <a:xfrm>
                <a:off x="0" y="46251"/>
                <a:ext cx="390413" cy="5019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2" name="Shape 2216"/>
              <p:cNvSpPr/>
              <p:nvPr/>
            </p:nvSpPr>
            <p:spPr>
              <a:xfrm>
                <a:off x="68773" y="0"/>
                <a:ext cx="250985" cy="1115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1204438" y="2214202"/>
            <a:ext cx="521998" cy="521999"/>
            <a:chOff x="1506589" y="2640958"/>
            <a:chExt cx="521998" cy="521999"/>
          </a:xfrm>
        </p:grpSpPr>
        <p:sp>
          <p:nvSpPr>
            <p:cNvPr id="24" name="Shape 2220"/>
            <p:cNvSpPr/>
            <p:nvPr/>
          </p:nvSpPr>
          <p:spPr>
            <a:xfrm>
              <a:off x="1506589" y="2640958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5" name="Shape 2221"/>
            <p:cNvSpPr/>
            <p:nvPr/>
          </p:nvSpPr>
          <p:spPr>
            <a:xfrm>
              <a:off x="1633470" y="2769409"/>
              <a:ext cx="276863" cy="26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6" name="Group 3"/>
          <p:cNvGrpSpPr/>
          <p:nvPr/>
        </p:nvGrpSpPr>
        <p:grpSpPr>
          <a:xfrm>
            <a:off x="5615736" y="2225145"/>
            <a:ext cx="521998" cy="521999"/>
            <a:chOff x="5917887" y="2651901"/>
            <a:chExt cx="521998" cy="521999"/>
          </a:xfrm>
        </p:grpSpPr>
        <p:sp>
          <p:nvSpPr>
            <p:cNvPr id="27" name="Shape 2224"/>
            <p:cNvSpPr/>
            <p:nvPr/>
          </p:nvSpPr>
          <p:spPr>
            <a:xfrm>
              <a:off x="5917887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28" name="Shape 2225"/>
            <p:cNvSpPr/>
            <p:nvPr/>
          </p:nvSpPr>
          <p:spPr>
            <a:xfrm>
              <a:off x="6067226" y="2798035"/>
              <a:ext cx="223320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9" name="Group 4"/>
          <p:cNvGrpSpPr/>
          <p:nvPr/>
        </p:nvGrpSpPr>
        <p:grpSpPr>
          <a:xfrm>
            <a:off x="7837441" y="2225145"/>
            <a:ext cx="521998" cy="521999"/>
            <a:chOff x="8139592" y="2651901"/>
            <a:chExt cx="521998" cy="521999"/>
          </a:xfrm>
        </p:grpSpPr>
        <p:sp>
          <p:nvSpPr>
            <p:cNvPr id="30" name="Shape 2228"/>
            <p:cNvSpPr/>
            <p:nvPr/>
          </p:nvSpPr>
          <p:spPr>
            <a:xfrm>
              <a:off x="8139592" y="2651901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1" name="Shape 2229"/>
            <p:cNvSpPr/>
            <p:nvPr/>
          </p:nvSpPr>
          <p:spPr>
            <a:xfrm>
              <a:off x="8286417" y="2801240"/>
              <a:ext cx="223305" cy="22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9919558" y="3626029"/>
            <a:ext cx="521998" cy="521999"/>
            <a:chOff x="10221709" y="4052785"/>
            <a:chExt cx="521998" cy="521999"/>
          </a:xfrm>
        </p:grpSpPr>
        <p:sp>
          <p:nvSpPr>
            <p:cNvPr id="33" name="Shape 2232"/>
            <p:cNvSpPr/>
            <p:nvPr/>
          </p:nvSpPr>
          <p:spPr>
            <a:xfrm>
              <a:off x="10221709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4" name="Shape 2233"/>
            <p:cNvSpPr/>
            <p:nvPr/>
          </p:nvSpPr>
          <p:spPr>
            <a:xfrm>
              <a:off x="10388587" y="4179325"/>
              <a:ext cx="188243" cy="26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5" name="Group 6"/>
          <p:cNvGrpSpPr/>
          <p:nvPr/>
        </p:nvGrpSpPr>
        <p:grpSpPr>
          <a:xfrm>
            <a:off x="7713675" y="3626029"/>
            <a:ext cx="521998" cy="521999"/>
            <a:chOff x="8015826" y="4052785"/>
            <a:chExt cx="521998" cy="521999"/>
          </a:xfrm>
        </p:grpSpPr>
        <p:sp>
          <p:nvSpPr>
            <p:cNvPr id="36" name="Shape 2236"/>
            <p:cNvSpPr/>
            <p:nvPr/>
          </p:nvSpPr>
          <p:spPr>
            <a:xfrm>
              <a:off x="8015826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37" name="Shape 2237"/>
            <p:cNvSpPr/>
            <p:nvPr/>
          </p:nvSpPr>
          <p:spPr>
            <a:xfrm>
              <a:off x="8155776" y="4192637"/>
              <a:ext cx="242294" cy="242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38" name="Group 7"/>
          <p:cNvGrpSpPr/>
          <p:nvPr/>
        </p:nvGrpSpPr>
        <p:grpSpPr>
          <a:xfrm>
            <a:off x="5476999" y="3626029"/>
            <a:ext cx="521998" cy="521999"/>
            <a:chOff x="5779150" y="4052785"/>
            <a:chExt cx="521998" cy="521999"/>
          </a:xfrm>
        </p:grpSpPr>
        <p:sp>
          <p:nvSpPr>
            <p:cNvPr id="39" name="Shape 2240"/>
            <p:cNvSpPr/>
            <p:nvPr/>
          </p:nvSpPr>
          <p:spPr>
            <a:xfrm>
              <a:off x="577915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grpSp>
          <p:nvGrpSpPr>
            <p:cNvPr id="40" name="Group 2243"/>
            <p:cNvGrpSpPr/>
            <p:nvPr/>
          </p:nvGrpSpPr>
          <p:grpSpPr>
            <a:xfrm>
              <a:off x="5923244" y="4211998"/>
              <a:ext cx="233810" cy="203573"/>
              <a:chOff x="-1382595" y="-97300"/>
              <a:chExt cx="483522" cy="420990"/>
            </a:xfrm>
          </p:grpSpPr>
          <p:sp>
            <p:nvSpPr>
              <p:cNvPr id="41" name="Shape 2241"/>
              <p:cNvSpPr/>
              <p:nvPr/>
            </p:nvSpPr>
            <p:spPr>
              <a:xfrm>
                <a:off x="-1361117" y="-97300"/>
                <a:ext cx="440016" cy="12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2" name="Shape 2242"/>
              <p:cNvSpPr/>
              <p:nvPr/>
            </p:nvSpPr>
            <p:spPr>
              <a:xfrm>
                <a:off x="-1382595" y="54793"/>
                <a:ext cx="483522" cy="2688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43" name="Group 8"/>
          <p:cNvGrpSpPr/>
          <p:nvPr/>
        </p:nvGrpSpPr>
        <p:grpSpPr>
          <a:xfrm>
            <a:off x="3284389" y="3626029"/>
            <a:ext cx="521998" cy="521999"/>
            <a:chOff x="3586540" y="4052785"/>
            <a:chExt cx="521998" cy="521999"/>
          </a:xfrm>
        </p:grpSpPr>
        <p:sp>
          <p:nvSpPr>
            <p:cNvPr id="44" name="Shape 2246"/>
            <p:cNvSpPr/>
            <p:nvPr/>
          </p:nvSpPr>
          <p:spPr>
            <a:xfrm>
              <a:off x="3586540" y="4052785"/>
              <a:ext cx="521998" cy="521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  <p:sp>
          <p:nvSpPr>
            <p:cNvPr id="45" name="Shape 2247"/>
            <p:cNvSpPr/>
            <p:nvPr/>
          </p:nvSpPr>
          <p:spPr>
            <a:xfrm>
              <a:off x="3722299" y="4183326"/>
              <a:ext cx="250481" cy="260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30" h="21387" extrusionOk="0">
                  <a:moveTo>
                    <a:pt x="15651" y="10439"/>
                  </a:moveTo>
                  <a:cubicBezTo>
                    <a:pt x="14876" y="10985"/>
                    <a:pt x="13809" y="10794"/>
                    <a:pt x="13267" y="10015"/>
                  </a:cubicBezTo>
                  <a:cubicBezTo>
                    <a:pt x="12724" y="9235"/>
                    <a:pt x="12913" y="8160"/>
                    <a:pt x="13688" y="7614"/>
                  </a:cubicBezTo>
                  <a:cubicBezTo>
                    <a:pt x="14302" y="7180"/>
                    <a:pt x="15100" y="7212"/>
                    <a:pt x="15674" y="7633"/>
                  </a:cubicBezTo>
                  <a:cubicBezTo>
                    <a:pt x="15386" y="7808"/>
                    <a:pt x="15187" y="7909"/>
                    <a:pt x="15149" y="7927"/>
                  </a:cubicBezTo>
                  <a:cubicBezTo>
                    <a:pt x="14829" y="8080"/>
                    <a:pt x="14692" y="8465"/>
                    <a:pt x="14842" y="8787"/>
                  </a:cubicBezTo>
                  <a:cubicBezTo>
                    <a:pt x="14952" y="9021"/>
                    <a:pt x="15183" y="9159"/>
                    <a:pt x="15425" y="9159"/>
                  </a:cubicBezTo>
                  <a:cubicBezTo>
                    <a:pt x="15515" y="9159"/>
                    <a:pt x="15608" y="9138"/>
                    <a:pt x="15698" y="9096"/>
                  </a:cubicBezTo>
                  <a:cubicBezTo>
                    <a:pt x="15903" y="8999"/>
                    <a:pt x="16125" y="8881"/>
                    <a:pt x="16356" y="8743"/>
                  </a:cubicBezTo>
                  <a:cubicBezTo>
                    <a:pt x="16460" y="9377"/>
                    <a:pt x="16209" y="10045"/>
                    <a:pt x="15651" y="10439"/>
                  </a:cubicBezTo>
                  <a:close/>
                  <a:moveTo>
                    <a:pt x="20298" y="434"/>
                  </a:moveTo>
                  <a:cubicBezTo>
                    <a:pt x="20181" y="97"/>
                    <a:pt x="19814" y="-81"/>
                    <a:pt x="19481" y="36"/>
                  </a:cubicBezTo>
                  <a:cubicBezTo>
                    <a:pt x="19146" y="153"/>
                    <a:pt x="18970" y="523"/>
                    <a:pt x="19086" y="859"/>
                  </a:cubicBezTo>
                  <a:cubicBezTo>
                    <a:pt x="20075" y="3715"/>
                    <a:pt x="18112" y="5846"/>
                    <a:pt x="16617" y="6988"/>
                  </a:cubicBezTo>
                  <a:lnTo>
                    <a:pt x="16012" y="6118"/>
                  </a:lnTo>
                  <a:cubicBezTo>
                    <a:pt x="15810" y="5827"/>
                    <a:pt x="15355" y="5583"/>
                    <a:pt x="15003" y="5578"/>
                  </a:cubicBezTo>
                  <a:lnTo>
                    <a:pt x="11612" y="5594"/>
                  </a:lnTo>
                  <a:cubicBezTo>
                    <a:pt x="11260" y="5588"/>
                    <a:pt x="10735" y="5751"/>
                    <a:pt x="10445" y="5955"/>
                  </a:cubicBezTo>
                  <a:lnTo>
                    <a:pt x="457" y="13000"/>
                  </a:lnTo>
                  <a:cubicBezTo>
                    <a:pt x="-27" y="13341"/>
                    <a:pt x="-145" y="14013"/>
                    <a:pt x="194" y="14500"/>
                  </a:cubicBezTo>
                  <a:lnTo>
                    <a:pt x="4734" y="21032"/>
                  </a:lnTo>
                  <a:cubicBezTo>
                    <a:pt x="5073" y="21519"/>
                    <a:pt x="5618" y="21461"/>
                    <a:pt x="6101" y="21120"/>
                  </a:cubicBezTo>
                  <a:lnTo>
                    <a:pt x="16090" y="14075"/>
                  </a:lnTo>
                  <a:cubicBezTo>
                    <a:pt x="16378" y="13870"/>
                    <a:pt x="16709" y="13429"/>
                    <a:pt x="16826" y="13093"/>
                  </a:cubicBezTo>
                  <a:lnTo>
                    <a:pt x="17888" y="9729"/>
                  </a:lnTo>
                  <a:cubicBezTo>
                    <a:pt x="18003" y="9393"/>
                    <a:pt x="17932" y="8880"/>
                    <a:pt x="17730" y="8589"/>
                  </a:cubicBezTo>
                  <a:lnTo>
                    <a:pt x="17361" y="8058"/>
                  </a:lnTo>
                  <a:cubicBezTo>
                    <a:pt x="19371" y="6513"/>
                    <a:pt x="21455" y="3778"/>
                    <a:pt x="20298" y="43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725924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0578" y="2380830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136235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340889" y="2375991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593312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97966" y="3800297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003623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208277" y="3795458"/>
            <a:ext cx="169848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31320" y="4892496"/>
            <a:ext cx="911023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字以内，据统计每页幻灯片的最好控制在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5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分钟之内。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56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7933357"/>
      </p:ext>
    </p:extLst>
  </p:cSld>
  <p:clrMapOvr>
    <a:masterClrMapping/>
  </p:clrMapOvr>
  <p:transition spd="slow" advTm="409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00"/>
                            </p:stCondLst>
                            <p:childTnLst>
                              <p:par>
                                <p:cTn id="6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2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4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6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  <p:extLst mod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25"/>
          <p:cNvGrpSpPr/>
          <p:nvPr/>
        </p:nvGrpSpPr>
        <p:grpSpPr>
          <a:xfrm rot="16200000">
            <a:off x="4359155" y="2400303"/>
            <a:ext cx="2902468" cy="2903526"/>
            <a:chOff x="0" y="0"/>
            <a:chExt cx="5802633" cy="5804748"/>
          </a:xfrm>
        </p:grpSpPr>
        <p:sp>
          <p:nvSpPr>
            <p:cNvPr id="9" name="Shape 1021"/>
            <p:cNvSpPr/>
            <p:nvPr/>
          </p:nvSpPr>
          <p:spPr>
            <a:xfrm>
              <a:off x="2902570" y="0"/>
              <a:ext cx="2897532" cy="348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022"/>
            <p:cNvSpPr/>
            <p:nvPr/>
          </p:nvSpPr>
          <p:spPr>
            <a:xfrm>
              <a:off x="0" y="0"/>
              <a:ext cx="3493530" cy="290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023"/>
            <p:cNvSpPr/>
            <p:nvPr/>
          </p:nvSpPr>
          <p:spPr>
            <a:xfrm>
              <a:off x="0" y="2309163"/>
              <a:ext cx="2906814" cy="348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024"/>
            <p:cNvSpPr/>
            <p:nvPr/>
          </p:nvSpPr>
          <p:spPr>
            <a:xfrm>
              <a:off x="2318387" y="2902671"/>
              <a:ext cx="3484247" cy="29020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rgbClr val="F1F1F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3" name="Shape 1026"/>
          <p:cNvSpPr/>
          <p:nvPr/>
        </p:nvSpPr>
        <p:spPr>
          <a:xfrm rot="16200000">
            <a:off x="2231772" y="3477570"/>
            <a:ext cx="7165560" cy="3954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40" y="18837"/>
                </a:moveTo>
                <a:cubicBezTo>
                  <a:pt x="13190" y="18837"/>
                  <a:pt x="11205" y="15239"/>
                  <a:pt x="11205" y="10800"/>
                </a:cubicBezTo>
                <a:cubicBezTo>
                  <a:pt x="11205" y="6361"/>
                  <a:pt x="13190" y="2762"/>
                  <a:pt x="15640" y="2762"/>
                </a:cubicBezTo>
                <a:cubicBezTo>
                  <a:pt x="18090" y="2762"/>
                  <a:pt x="20076" y="6361"/>
                  <a:pt x="20076" y="10800"/>
                </a:cubicBezTo>
                <a:cubicBezTo>
                  <a:pt x="20076" y="15239"/>
                  <a:pt x="18090" y="18837"/>
                  <a:pt x="15640" y="18837"/>
                </a:cubicBezTo>
                <a:close/>
                <a:moveTo>
                  <a:pt x="15640" y="0"/>
                </a:moveTo>
                <a:cubicBezTo>
                  <a:pt x="12538" y="0"/>
                  <a:pt x="9990" y="4295"/>
                  <a:pt x="9707" y="9783"/>
                </a:cubicBezTo>
                <a:lnTo>
                  <a:pt x="9307" y="9783"/>
                </a:lnTo>
                <a:lnTo>
                  <a:pt x="9307" y="9333"/>
                </a:lnTo>
                <a:lnTo>
                  <a:pt x="0" y="9333"/>
                </a:lnTo>
                <a:lnTo>
                  <a:pt x="0" y="12267"/>
                </a:lnTo>
                <a:lnTo>
                  <a:pt x="9307" y="12267"/>
                </a:lnTo>
                <a:lnTo>
                  <a:pt x="9307" y="11817"/>
                </a:lnTo>
                <a:lnTo>
                  <a:pt x="9707" y="11817"/>
                </a:lnTo>
                <a:cubicBezTo>
                  <a:pt x="9990" y="17305"/>
                  <a:pt x="12538" y="21600"/>
                  <a:pt x="15640" y="21600"/>
                </a:cubicBezTo>
                <a:cubicBezTo>
                  <a:pt x="18932" y="21600"/>
                  <a:pt x="21600" y="16765"/>
                  <a:pt x="21600" y="10800"/>
                </a:cubicBezTo>
                <a:cubicBezTo>
                  <a:pt x="21600" y="4835"/>
                  <a:pt x="18932" y="0"/>
                  <a:pt x="1564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4" name="Shape 1031"/>
          <p:cNvSpPr/>
          <p:nvPr/>
        </p:nvSpPr>
        <p:spPr>
          <a:xfrm>
            <a:off x="3406358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5" name="Shape 1035"/>
          <p:cNvSpPr/>
          <p:nvPr/>
        </p:nvSpPr>
        <p:spPr>
          <a:xfrm flipH="1">
            <a:off x="6604867" y="2209193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6" name="Shape 1039"/>
          <p:cNvSpPr/>
          <p:nvPr/>
        </p:nvSpPr>
        <p:spPr>
          <a:xfrm>
            <a:off x="3406358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7" name="Shape 1043"/>
          <p:cNvSpPr/>
          <p:nvPr/>
        </p:nvSpPr>
        <p:spPr>
          <a:xfrm flipH="1">
            <a:off x="6604867" y="4162049"/>
            <a:ext cx="1607455" cy="6814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749" y="169"/>
                </a:lnTo>
                <a:lnTo>
                  <a:pt x="0" y="0"/>
                </a:lnTo>
              </a:path>
            </a:pathLst>
          </a:custGeom>
          <a:ln w="6350">
            <a:solidFill>
              <a:srgbClr val="53585F"/>
            </a:solidFill>
            <a:miter lim="400000"/>
            <a:headEnd type="oval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8" name="Group 2"/>
          <p:cNvGrpSpPr/>
          <p:nvPr/>
        </p:nvGrpSpPr>
        <p:grpSpPr>
          <a:xfrm>
            <a:off x="4364979" y="2402098"/>
            <a:ext cx="1745120" cy="1449341"/>
            <a:chOff x="4658741" y="2739962"/>
            <a:chExt cx="1745120" cy="1449341"/>
          </a:xfrm>
        </p:grpSpPr>
        <p:sp>
          <p:nvSpPr>
            <p:cNvPr id="19" name="Shape 1027"/>
            <p:cNvSpPr/>
            <p:nvPr/>
          </p:nvSpPr>
          <p:spPr>
            <a:xfrm rot="16200000">
              <a:off x="4806630" y="2592073"/>
              <a:ext cx="1449341" cy="1745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9" y="19326"/>
                  </a:moveTo>
                  <a:cubicBezTo>
                    <a:pt x="11759" y="18816"/>
                    <a:pt x="11554" y="18347"/>
                    <a:pt x="11213" y="17968"/>
                  </a:cubicBezTo>
                  <a:lnTo>
                    <a:pt x="21600" y="17968"/>
                  </a:lnTo>
                  <a:cubicBezTo>
                    <a:pt x="21600" y="8054"/>
                    <a:pt x="11933" y="16"/>
                    <a:pt x="0" y="0"/>
                  </a:cubicBezTo>
                  <a:lnTo>
                    <a:pt x="0" y="17968"/>
                  </a:lnTo>
                  <a:lnTo>
                    <a:pt x="6830" y="17968"/>
                  </a:lnTo>
                  <a:cubicBezTo>
                    <a:pt x="6489" y="18347"/>
                    <a:pt x="6284" y="18816"/>
                    <a:pt x="6284" y="19326"/>
                  </a:cubicBezTo>
                  <a:cubicBezTo>
                    <a:pt x="6284" y="20582"/>
                    <a:pt x="7510" y="21600"/>
                    <a:pt x="9022" y="21600"/>
                  </a:cubicBezTo>
                  <a:cubicBezTo>
                    <a:pt x="10534" y="21600"/>
                    <a:pt x="11759" y="20582"/>
                    <a:pt x="11759" y="19326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047"/>
            <p:cNvSpPr/>
            <p:nvPr/>
          </p:nvSpPr>
          <p:spPr>
            <a:xfrm>
              <a:off x="5271459" y="3308488"/>
              <a:ext cx="351062" cy="312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21" name="Group 4"/>
          <p:cNvGrpSpPr/>
          <p:nvPr/>
        </p:nvGrpSpPr>
        <p:grpSpPr>
          <a:xfrm>
            <a:off x="4364979" y="3555843"/>
            <a:ext cx="1451660" cy="1747458"/>
            <a:chOff x="4658741" y="3893707"/>
            <a:chExt cx="1451660" cy="1747458"/>
          </a:xfrm>
        </p:grpSpPr>
        <p:sp>
          <p:nvSpPr>
            <p:cNvPr id="22" name="Shape 1028"/>
            <p:cNvSpPr/>
            <p:nvPr/>
          </p:nvSpPr>
          <p:spPr>
            <a:xfrm rot="16200000">
              <a:off x="4510842" y="4041606"/>
              <a:ext cx="1747458" cy="14516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61" y="19967"/>
                  </a:moveTo>
                  <a:cubicBezTo>
                    <a:pt x="12761" y="20580"/>
                    <a:pt x="12591" y="21144"/>
                    <a:pt x="12308" y="21600"/>
                  </a:cubicBezTo>
                  <a:lnTo>
                    <a:pt x="17972" y="21600"/>
                  </a:lnTo>
                  <a:lnTo>
                    <a:pt x="17972" y="14781"/>
                  </a:lnTo>
                  <a:cubicBezTo>
                    <a:pt x="18351" y="15122"/>
                    <a:pt x="18820" y="15326"/>
                    <a:pt x="19329" y="15326"/>
                  </a:cubicBezTo>
                  <a:cubicBezTo>
                    <a:pt x="20583" y="15326"/>
                    <a:pt x="21600" y="14103"/>
                    <a:pt x="21600" y="12593"/>
                  </a:cubicBezTo>
                  <a:cubicBezTo>
                    <a:pt x="21600" y="11084"/>
                    <a:pt x="20583" y="9860"/>
                    <a:pt x="19329" y="9860"/>
                  </a:cubicBezTo>
                  <a:cubicBezTo>
                    <a:pt x="18820" y="9860"/>
                    <a:pt x="18351" y="10064"/>
                    <a:pt x="17972" y="10405"/>
                  </a:cubicBezTo>
                  <a:lnTo>
                    <a:pt x="17972" y="0"/>
                  </a:lnTo>
                  <a:cubicBezTo>
                    <a:pt x="17963" y="0"/>
                    <a:pt x="17953" y="0"/>
                    <a:pt x="17943" y="0"/>
                  </a:cubicBezTo>
                  <a:cubicBezTo>
                    <a:pt x="8034" y="0"/>
                    <a:pt x="0" y="9671"/>
                    <a:pt x="0" y="21600"/>
                  </a:cubicBezTo>
                  <a:lnTo>
                    <a:pt x="8672" y="21600"/>
                  </a:lnTo>
                  <a:cubicBezTo>
                    <a:pt x="8389" y="21144"/>
                    <a:pt x="8219" y="20580"/>
                    <a:pt x="8219" y="19967"/>
                  </a:cubicBezTo>
                  <a:cubicBezTo>
                    <a:pt x="8219" y="18457"/>
                    <a:pt x="9236" y="17234"/>
                    <a:pt x="10490" y="17234"/>
                  </a:cubicBezTo>
                  <a:cubicBezTo>
                    <a:pt x="11744" y="17234"/>
                    <a:pt x="12761" y="18457"/>
                    <a:pt x="12761" y="19967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3" name="Group 3"/>
            <p:cNvGrpSpPr/>
            <p:nvPr/>
          </p:nvGrpSpPr>
          <p:grpSpPr>
            <a:xfrm>
              <a:off x="5300949" y="4611290"/>
              <a:ext cx="292082" cy="312291"/>
              <a:chOff x="5300949" y="4611290"/>
              <a:chExt cx="292082" cy="312291"/>
            </a:xfrm>
          </p:grpSpPr>
          <p:sp>
            <p:nvSpPr>
              <p:cNvPr id="24" name="Shape 1048"/>
              <p:cNvSpPr/>
              <p:nvPr/>
            </p:nvSpPr>
            <p:spPr>
              <a:xfrm>
                <a:off x="5300949" y="4798756"/>
                <a:ext cx="50932" cy="12482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5" name="Shape 1049"/>
              <p:cNvSpPr/>
              <p:nvPr/>
            </p:nvSpPr>
            <p:spPr>
              <a:xfrm>
                <a:off x="5381332" y="4745411"/>
                <a:ext cx="50932" cy="17817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6" name="Shape 1050"/>
              <p:cNvSpPr/>
              <p:nvPr/>
            </p:nvSpPr>
            <p:spPr>
              <a:xfrm>
                <a:off x="5461715" y="4701406"/>
                <a:ext cx="50932" cy="222175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7" name="Shape 1051"/>
              <p:cNvSpPr/>
              <p:nvPr/>
            </p:nvSpPr>
            <p:spPr>
              <a:xfrm>
                <a:off x="5542099" y="4673932"/>
                <a:ext cx="50932" cy="24964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100" b="1">
                    <a:latin typeface="Kontrapunkt Bob Bold"/>
                    <a:ea typeface="Kontrapunkt Bob Bold"/>
                    <a:cs typeface="Kontrapunkt Bob Bold"/>
                    <a:sym typeface="Kontrapunkt Bob Bold"/>
                  </a:defRPr>
                </a:pPr>
                <a:endParaRPr sz="3100" b="1" kern="0">
                  <a:solidFill>
                    <a:prstClr val="black"/>
                  </a:solidFill>
                  <a:latin typeface="微软雅黑"/>
                  <a:ea typeface="Kontrapunkt Bob Bold"/>
                  <a:cs typeface="Kontrapunkt Bob Bold"/>
                  <a:sym typeface="Kontrapunkt Bob Bold"/>
                </a:endParaRPr>
              </a:p>
            </p:txBody>
          </p:sp>
          <p:sp>
            <p:nvSpPr>
              <p:cNvPr id="28" name="Shape 1056"/>
              <p:cNvSpPr/>
              <p:nvPr/>
            </p:nvSpPr>
            <p:spPr>
              <a:xfrm>
                <a:off x="5304006" y="4611290"/>
                <a:ext cx="288076" cy="1169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4400" y="7200"/>
                      <a:pt x="7200" y="14400"/>
                      <a:pt x="0" y="21600"/>
                    </a:cubicBezTo>
                  </a:path>
                </a:pathLst>
              </a:custGeom>
              <a:noFill/>
              <a:ln w="12700" cap="flat">
                <a:solidFill>
                  <a:srgbClr val="FFFFFF"/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kern="0" smtClean="0">
                  <a:solidFill>
                    <a:prstClr val="black"/>
                  </a:solidFill>
                  <a:latin typeface="微软雅黑"/>
                  <a:ea typeface="微软雅黑"/>
                </a:endParaRPr>
              </a:p>
            </p:txBody>
          </p:sp>
        </p:grpSp>
      </p:grpSp>
      <p:grpSp>
        <p:nvGrpSpPr>
          <p:cNvPr id="29" name="Group 1"/>
          <p:cNvGrpSpPr/>
          <p:nvPr/>
        </p:nvGrpSpPr>
        <p:grpSpPr>
          <a:xfrm>
            <a:off x="5812391" y="2398722"/>
            <a:ext cx="1451615" cy="1742815"/>
            <a:chOff x="6106153" y="2736586"/>
            <a:chExt cx="1451615" cy="1742815"/>
          </a:xfrm>
        </p:grpSpPr>
        <p:sp>
          <p:nvSpPr>
            <p:cNvPr id="30" name="Shape 1030"/>
            <p:cNvSpPr/>
            <p:nvPr/>
          </p:nvSpPr>
          <p:spPr>
            <a:xfrm rot="16200000">
              <a:off x="5960553" y="2882186"/>
              <a:ext cx="1742815" cy="1451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37" y="21600"/>
                  </a:moveTo>
                  <a:cubicBezTo>
                    <a:pt x="13560" y="21581"/>
                    <a:pt x="21600" y="11918"/>
                    <a:pt x="21600" y="0"/>
                  </a:cubicBezTo>
                  <a:lnTo>
                    <a:pt x="12962" y="0"/>
                  </a:lnTo>
                  <a:cubicBezTo>
                    <a:pt x="13246" y="456"/>
                    <a:pt x="13416" y="1020"/>
                    <a:pt x="13416" y="1634"/>
                  </a:cubicBezTo>
                  <a:cubicBezTo>
                    <a:pt x="13416" y="3143"/>
                    <a:pt x="12397" y="4367"/>
                    <a:pt x="11140" y="4367"/>
                  </a:cubicBezTo>
                  <a:cubicBezTo>
                    <a:pt x="9882" y="4367"/>
                    <a:pt x="8863" y="3143"/>
                    <a:pt x="8863" y="1634"/>
                  </a:cubicBezTo>
                  <a:cubicBezTo>
                    <a:pt x="8863" y="1020"/>
                    <a:pt x="9033" y="456"/>
                    <a:pt x="9317" y="0"/>
                  </a:cubicBezTo>
                  <a:lnTo>
                    <a:pt x="3637" y="0"/>
                  </a:lnTo>
                  <a:lnTo>
                    <a:pt x="3637" y="6820"/>
                  </a:lnTo>
                  <a:cubicBezTo>
                    <a:pt x="3257" y="6479"/>
                    <a:pt x="2787" y="6274"/>
                    <a:pt x="2277" y="6274"/>
                  </a:cubicBezTo>
                  <a:cubicBezTo>
                    <a:pt x="1019" y="6274"/>
                    <a:pt x="0" y="7498"/>
                    <a:pt x="0" y="9007"/>
                  </a:cubicBezTo>
                  <a:cubicBezTo>
                    <a:pt x="0" y="10517"/>
                    <a:pt x="1019" y="11741"/>
                    <a:pt x="2277" y="11741"/>
                  </a:cubicBezTo>
                  <a:cubicBezTo>
                    <a:pt x="2787" y="11741"/>
                    <a:pt x="3257" y="11536"/>
                    <a:pt x="3637" y="11195"/>
                  </a:cubicBezTo>
                  <a:cubicBezTo>
                    <a:pt x="3637" y="11195"/>
                    <a:pt x="3637" y="21600"/>
                    <a:pt x="3637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" name="Shape 1054"/>
            <p:cNvSpPr/>
            <p:nvPr/>
          </p:nvSpPr>
          <p:spPr>
            <a:xfrm rot="2700000">
              <a:off x="6652964" y="3326604"/>
              <a:ext cx="276056" cy="276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32" name="Group 5"/>
          <p:cNvGrpSpPr/>
          <p:nvPr/>
        </p:nvGrpSpPr>
        <p:grpSpPr>
          <a:xfrm>
            <a:off x="5520018" y="3849317"/>
            <a:ext cx="1745115" cy="1453984"/>
            <a:chOff x="5813780" y="4187181"/>
            <a:chExt cx="1745115" cy="1453984"/>
          </a:xfrm>
        </p:grpSpPr>
        <p:sp>
          <p:nvSpPr>
            <p:cNvPr id="33" name="Shape 1029"/>
            <p:cNvSpPr/>
            <p:nvPr/>
          </p:nvSpPr>
          <p:spPr>
            <a:xfrm rot="16200000">
              <a:off x="5959346" y="4041615"/>
              <a:ext cx="1453984" cy="1745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12945"/>
                  </a:lnTo>
                  <a:cubicBezTo>
                    <a:pt x="21145" y="13229"/>
                    <a:pt x="20581" y="13399"/>
                    <a:pt x="19969" y="13399"/>
                  </a:cubicBezTo>
                  <a:cubicBezTo>
                    <a:pt x="18462" y="13399"/>
                    <a:pt x="17240" y="12381"/>
                    <a:pt x="17240" y="11125"/>
                  </a:cubicBezTo>
                  <a:cubicBezTo>
                    <a:pt x="17240" y="9869"/>
                    <a:pt x="18462" y="8851"/>
                    <a:pt x="19969" y="8851"/>
                  </a:cubicBezTo>
                  <a:cubicBezTo>
                    <a:pt x="20581" y="8851"/>
                    <a:pt x="21145" y="9021"/>
                    <a:pt x="21600" y="9305"/>
                  </a:cubicBezTo>
                  <a:lnTo>
                    <a:pt x="21600" y="3632"/>
                  </a:lnTo>
                  <a:lnTo>
                    <a:pt x="21600" y="3632"/>
                  </a:lnTo>
                  <a:lnTo>
                    <a:pt x="14792" y="3632"/>
                  </a:lnTo>
                  <a:cubicBezTo>
                    <a:pt x="15132" y="3253"/>
                    <a:pt x="15336" y="2784"/>
                    <a:pt x="15336" y="2274"/>
                  </a:cubicBezTo>
                  <a:cubicBezTo>
                    <a:pt x="15336" y="1018"/>
                    <a:pt x="14114" y="0"/>
                    <a:pt x="12607" y="0"/>
                  </a:cubicBezTo>
                  <a:cubicBezTo>
                    <a:pt x="11100" y="0"/>
                    <a:pt x="9878" y="1018"/>
                    <a:pt x="9878" y="2274"/>
                  </a:cubicBezTo>
                  <a:cubicBezTo>
                    <a:pt x="9878" y="2784"/>
                    <a:pt x="10082" y="3253"/>
                    <a:pt x="10423" y="3632"/>
                  </a:cubicBezTo>
                  <a:lnTo>
                    <a:pt x="0" y="3632"/>
                  </a:lnTo>
                  <a:cubicBezTo>
                    <a:pt x="0" y="3632"/>
                    <a:pt x="0" y="3632"/>
                    <a:pt x="0" y="3632"/>
                  </a:cubicBezTo>
                  <a:cubicBezTo>
                    <a:pt x="0" y="13556"/>
                    <a:pt x="9655" y="21600"/>
                    <a:pt x="21565" y="21600"/>
                  </a:cubicBezTo>
                  <a:cubicBezTo>
                    <a:pt x="21577" y="21600"/>
                    <a:pt x="21588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63500">
              <a:solidFill>
                <a:srgbClr val="FFFFFF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055"/>
            <p:cNvSpPr/>
            <p:nvPr/>
          </p:nvSpPr>
          <p:spPr>
            <a:xfrm rot="21537488">
              <a:off x="6664573" y="4683387"/>
              <a:ext cx="161298" cy="29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35" name="Text Placeholder 2"/>
          <p:cNvSpPr txBox="1">
            <a:spLocks/>
          </p:cNvSpPr>
          <p:nvPr/>
        </p:nvSpPr>
        <p:spPr>
          <a:xfrm>
            <a:off x="8092776" y="2125055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291438" y="4363542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37" name="Text Placeholder 2"/>
          <p:cNvSpPr txBox="1">
            <a:spLocks/>
          </p:cNvSpPr>
          <p:nvPr/>
        </p:nvSpPr>
        <p:spPr>
          <a:xfrm>
            <a:off x="8092776" y="4046171"/>
            <a:ext cx="227677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1216338" y="212505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 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 Placeholder 2"/>
          <p:cNvSpPr txBox="1">
            <a:spLocks/>
          </p:cNvSpPr>
          <p:nvPr/>
        </p:nvSpPr>
        <p:spPr>
          <a:xfrm>
            <a:off x="1249132" y="4046171"/>
            <a:ext cx="2284400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smtClean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 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6243" y="2460798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51534" y="4323074"/>
            <a:ext cx="207811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16339" y="2420330"/>
            <a:ext cx="2113306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4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44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5063395"/>
      </p:ext>
    </p:extLst>
  </p:cSld>
  <p:clrMapOvr>
    <a:masterClrMapping/>
  </p:clrMapOvr>
  <p:transition spd="slow" advTm="380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35" grpId="0" build="p"/>
      <p:bldP spid="36" grpId="0"/>
      <p:bldP spid="37" grpId="0" build="p"/>
      <p:bldP spid="38" grpId="0" build="p"/>
      <p:bldP spid="39" grpId="0" build="p"/>
      <p:bldP spid="40" grpId="0"/>
      <p:bldP spid="41" grpId="0"/>
      <p:bldP spid="42" grpId="0"/>
    </p:bldLst>
  </p:timing>
  <p:extLst mod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2" b="1362"/>
          <a:stretch/>
        </p:blipFill>
        <p:spPr bwMode="auto">
          <a:xfrm>
            <a:off x="1337926" y="1968241"/>
            <a:ext cx="9031623" cy="2196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15"/>
          <p:cNvSpPr>
            <a:spLocks/>
          </p:cNvSpPr>
          <p:nvPr/>
        </p:nvSpPr>
        <p:spPr bwMode="auto">
          <a:xfrm rot="16200000">
            <a:off x="1358347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2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dirty="0" smtClean="0">
              <a:solidFill>
                <a:srgbClr val="008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" name="AutoShape 16"/>
          <p:cNvSpPr>
            <a:spLocks/>
          </p:cNvSpPr>
          <p:nvPr/>
        </p:nvSpPr>
        <p:spPr bwMode="auto">
          <a:xfrm rot="16200000">
            <a:off x="5886912" y="1944068"/>
            <a:ext cx="2202060" cy="2242903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chemeClr val="accent3">
              <a:alpha val="79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33" y="2638008"/>
            <a:ext cx="1056190" cy="885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18"/>
          <p:cNvGrpSpPr>
            <a:grpSpLocks/>
          </p:cNvGrpSpPr>
          <p:nvPr/>
        </p:nvGrpSpPr>
        <p:grpSpPr bwMode="auto">
          <a:xfrm>
            <a:off x="1341675" y="4368305"/>
            <a:ext cx="1974356" cy="1104030"/>
            <a:chOff x="0" y="0"/>
            <a:chExt cx="2632" cy="1472"/>
          </a:xfrm>
        </p:grpSpPr>
        <p:sp>
          <p:nvSpPr>
            <p:cNvPr id="13" name="Rectangle 19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4" name="Rectangle 20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5" name="Group 21"/>
          <p:cNvGrpSpPr>
            <a:grpSpLocks/>
          </p:cNvGrpSpPr>
          <p:nvPr/>
        </p:nvGrpSpPr>
        <p:grpSpPr bwMode="auto">
          <a:xfrm>
            <a:off x="3610084" y="4368305"/>
            <a:ext cx="1974356" cy="1104030"/>
            <a:chOff x="0" y="0"/>
            <a:chExt cx="2632" cy="1472"/>
          </a:xfrm>
        </p:grpSpPr>
        <p:sp>
          <p:nvSpPr>
            <p:cNvPr id="16" name="Rectangle 22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7" name="Rectangle 23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18" name="Group 24"/>
          <p:cNvGrpSpPr>
            <a:grpSpLocks/>
          </p:cNvGrpSpPr>
          <p:nvPr/>
        </p:nvGrpSpPr>
        <p:grpSpPr bwMode="auto">
          <a:xfrm>
            <a:off x="5884494" y="4368305"/>
            <a:ext cx="1974356" cy="1104030"/>
            <a:chOff x="0" y="0"/>
            <a:chExt cx="2632" cy="1472"/>
          </a:xfrm>
        </p:grpSpPr>
        <p:sp>
          <p:nvSpPr>
            <p:cNvPr id="19" name="Rectangle 25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Rectangle 26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grpSp>
        <p:nvGrpSpPr>
          <p:cNvPr id="21" name="Group 27"/>
          <p:cNvGrpSpPr>
            <a:grpSpLocks/>
          </p:cNvGrpSpPr>
          <p:nvPr/>
        </p:nvGrpSpPr>
        <p:grpSpPr bwMode="auto">
          <a:xfrm>
            <a:off x="8152902" y="4368305"/>
            <a:ext cx="1974356" cy="1104030"/>
            <a:chOff x="0" y="0"/>
            <a:chExt cx="2632" cy="1472"/>
          </a:xfrm>
        </p:grpSpPr>
        <p:sp>
          <p:nvSpPr>
            <p:cNvPr id="22" name="Rectangle 28"/>
            <p:cNvSpPr>
              <a:spLocks/>
            </p:cNvSpPr>
            <p:nvPr/>
          </p:nvSpPr>
          <p:spPr bwMode="auto">
            <a:xfrm>
              <a:off x="0" y="448"/>
              <a:ext cx="2632" cy="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474747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</a:t>
              </a:r>
              <a:endParaRPr lang="en-US" altLang="zh-CN" sz="1100" dirty="0">
                <a:solidFill>
                  <a:srgbClr val="474747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9"/>
            <p:cNvSpPr>
              <a:spLocks/>
            </p:cNvSpPr>
            <p:nvPr/>
          </p:nvSpPr>
          <p:spPr bwMode="auto">
            <a:xfrm>
              <a:off x="0" y="0"/>
              <a:ext cx="26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900" dirty="0">
                  <a:solidFill>
                    <a:srgbClr val="008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pic>
        <p:nvPicPr>
          <p:cNvPr id="24" name="Picture 3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916" y="2711511"/>
            <a:ext cx="1314237" cy="739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385" y="2632758"/>
            <a:ext cx="684123" cy="89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056" y="2634258"/>
            <a:ext cx="536347" cy="8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28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7527607"/>
      </p:ext>
    </p:extLst>
  </p:cSld>
  <p:clrMapOvr>
    <a:masterClrMapping/>
  </p:clrMapOvr>
  <p:transition spd="slow" advTm="162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13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02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7" name="Subtitle 9"/>
          <p:cNvSpPr txBox="1">
            <a:spLocks/>
          </p:cNvSpPr>
          <p:nvPr/>
        </p:nvSpPr>
        <p:spPr>
          <a:xfrm>
            <a:off x="4536901" y="2808039"/>
            <a:ext cx="5760640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</a:rPr>
              <a:t>工作完成情况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405098740"/>
      </p:ext>
    </p:extLst>
  </p:cSld>
  <p:clrMapOvr>
    <a:masterClrMapping/>
  </p:clrMapOvr>
  <p:transition spd="slow" advTm="29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/>
      <p:bldP spid="17" grpId="0" build="allAtOnce"/>
    </p:bldLst>
  </p:timing>
  <p:extLst mod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1641465" y="2263950"/>
            <a:ext cx="5442604" cy="1032418"/>
            <a:chOff x="1552575" y="2407000"/>
            <a:chExt cx="5442604" cy="1032418"/>
          </a:xfrm>
        </p:grpSpPr>
        <p:sp>
          <p:nvSpPr>
            <p:cNvPr id="9" name="Shape 1664"/>
            <p:cNvSpPr/>
            <p:nvPr/>
          </p:nvSpPr>
          <p:spPr>
            <a:xfrm rot="5400000">
              <a:off x="4087021" y="531261"/>
              <a:ext cx="1029733" cy="47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078"/>
                  </a:moveTo>
                  <a:lnTo>
                    <a:pt x="21600" y="0"/>
                  </a:lnTo>
                  <a:lnTo>
                    <a:pt x="12326" y="1995"/>
                  </a:lnTo>
                  <a:lnTo>
                    <a:pt x="12342" y="13028"/>
                  </a:lnTo>
                  <a:lnTo>
                    <a:pt x="12326" y="13028"/>
                  </a:lnTo>
                  <a:lnTo>
                    <a:pt x="39" y="14799"/>
                  </a:lnTo>
                  <a:lnTo>
                    <a:pt x="0" y="14799"/>
                  </a:lnTo>
                  <a:lnTo>
                    <a:pt x="0" y="21600"/>
                  </a:lnTo>
                  <a:lnTo>
                    <a:pt x="15442" y="21600"/>
                  </a:lnTo>
                  <a:lnTo>
                    <a:pt x="15442" y="14804"/>
                  </a:lnTo>
                  <a:lnTo>
                    <a:pt x="21425" y="13078"/>
                  </a:lnTo>
                  <a:cubicBezTo>
                    <a:pt x="21425" y="13078"/>
                    <a:pt x="21600" y="13078"/>
                    <a:pt x="21600" y="13078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665"/>
            <p:cNvSpPr/>
            <p:nvPr/>
          </p:nvSpPr>
          <p:spPr>
            <a:xfrm>
              <a:off x="1552575" y="2407000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1" name="Group 2"/>
          <p:cNvGrpSpPr/>
          <p:nvPr/>
        </p:nvGrpSpPr>
        <p:grpSpPr>
          <a:xfrm>
            <a:off x="1641465" y="3150844"/>
            <a:ext cx="5934074" cy="745789"/>
            <a:chOff x="1552575" y="3293894"/>
            <a:chExt cx="5934074" cy="745789"/>
          </a:xfrm>
        </p:grpSpPr>
        <p:sp>
          <p:nvSpPr>
            <p:cNvPr id="12" name="Shape 1669"/>
            <p:cNvSpPr/>
            <p:nvPr/>
          </p:nvSpPr>
          <p:spPr>
            <a:xfrm rot="5400000">
              <a:off x="4500311" y="1053344"/>
              <a:ext cx="744446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99" y="15363"/>
                  </a:moveTo>
                  <a:lnTo>
                    <a:pt x="21490" y="13752"/>
                  </a:lnTo>
                  <a:lnTo>
                    <a:pt x="21490" y="0"/>
                  </a:lnTo>
                  <a:lnTo>
                    <a:pt x="8518" y="1825"/>
                  </a:lnTo>
                  <a:lnTo>
                    <a:pt x="8518" y="13752"/>
                  </a:lnTo>
                  <a:lnTo>
                    <a:pt x="8518" y="13752"/>
                  </a:lnTo>
                  <a:lnTo>
                    <a:pt x="81" y="15363"/>
                  </a:lnTo>
                  <a:lnTo>
                    <a:pt x="11" y="15363"/>
                  </a:lnTo>
                  <a:lnTo>
                    <a:pt x="11" y="15376"/>
                  </a:lnTo>
                  <a:lnTo>
                    <a:pt x="0" y="15378"/>
                  </a:lnTo>
                  <a:lnTo>
                    <a:pt x="11" y="15378"/>
                  </a:lnTo>
                  <a:lnTo>
                    <a:pt x="11" y="21600"/>
                  </a:lnTo>
                  <a:lnTo>
                    <a:pt x="21600" y="21600"/>
                  </a:lnTo>
                  <a:lnTo>
                    <a:pt x="21600" y="15363"/>
                  </a:lnTo>
                  <a:cubicBezTo>
                    <a:pt x="21600" y="15363"/>
                    <a:pt x="21599" y="15363"/>
                    <a:pt x="21599" y="153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670"/>
            <p:cNvSpPr/>
            <p:nvPr/>
          </p:nvSpPr>
          <p:spPr>
            <a:xfrm>
              <a:off x="1552575" y="3293894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1641465" y="4033326"/>
            <a:ext cx="5934075" cy="744446"/>
            <a:chOff x="1552575" y="4176376"/>
            <a:chExt cx="5934075" cy="744446"/>
          </a:xfrm>
        </p:grpSpPr>
        <p:sp>
          <p:nvSpPr>
            <p:cNvPr id="15" name="Shape 1674"/>
            <p:cNvSpPr/>
            <p:nvPr/>
          </p:nvSpPr>
          <p:spPr>
            <a:xfrm rot="5400000">
              <a:off x="4504723" y="1934483"/>
              <a:ext cx="735623" cy="5228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2" y="15373"/>
                  </a:moveTo>
                  <a:lnTo>
                    <a:pt x="12874" y="13752"/>
                  </a:lnTo>
                  <a:lnTo>
                    <a:pt x="12874" y="1814"/>
                  </a:lnTo>
                  <a:lnTo>
                    <a:pt x="0" y="0"/>
                  </a:lnTo>
                  <a:lnTo>
                    <a:pt x="0" y="13779"/>
                  </a:lnTo>
                  <a:lnTo>
                    <a:pt x="2" y="13779"/>
                  </a:lnTo>
                  <a:lnTo>
                    <a:pt x="111" y="15373"/>
                  </a:lnTo>
                  <a:lnTo>
                    <a:pt x="2" y="15373"/>
                  </a:lnTo>
                  <a:lnTo>
                    <a:pt x="2" y="21600"/>
                  </a:lnTo>
                  <a:lnTo>
                    <a:pt x="21600" y="21600"/>
                  </a:lnTo>
                  <a:lnTo>
                    <a:pt x="21600" y="15373"/>
                  </a:lnTo>
                  <a:cubicBezTo>
                    <a:pt x="21600" y="15373"/>
                    <a:pt x="21532" y="15373"/>
                    <a:pt x="21532" y="15373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1675"/>
            <p:cNvSpPr/>
            <p:nvPr/>
          </p:nvSpPr>
          <p:spPr>
            <a:xfrm>
              <a:off x="1552575" y="4176376"/>
              <a:ext cx="775215" cy="744446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7" name="Group 4"/>
          <p:cNvGrpSpPr/>
          <p:nvPr/>
        </p:nvGrpSpPr>
        <p:grpSpPr>
          <a:xfrm>
            <a:off x="1641465" y="4613325"/>
            <a:ext cx="5442604" cy="1042518"/>
            <a:chOff x="1552575" y="4756375"/>
            <a:chExt cx="5442604" cy="1042518"/>
          </a:xfrm>
        </p:grpSpPr>
        <p:sp>
          <p:nvSpPr>
            <p:cNvPr id="18" name="Shape 1679"/>
            <p:cNvSpPr/>
            <p:nvPr/>
          </p:nvSpPr>
          <p:spPr>
            <a:xfrm rot="5400000">
              <a:off x="4081932" y="2880436"/>
              <a:ext cx="1037307" cy="4789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05" y="14802"/>
                  </a:moveTo>
                  <a:lnTo>
                    <a:pt x="9188" y="13032"/>
                  </a:lnTo>
                  <a:lnTo>
                    <a:pt x="9188" y="2006"/>
                  </a:lnTo>
                  <a:lnTo>
                    <a:pt x="22" y="0"/>
                  </a:lnTo>
                  <a:lnTo>
                    <a:pt x="22" y="13032"/>
                  </a:lnTo>
                  <a:lnTo>
                    <a:pt x="0" y="13032"/>
                  </a:lnTo>
                  <a:lnTo>
                    <a:pt x="22" y="13039"/>
                  </a:lnTo>
                  <a:lnTo>
                    <a:pt x="22" y="13062"/>
                  </a:lnTo>
                  <a:lnTo>
                    <a:pt x="104" y="13062"/>
                  </a:lnTo>
                  <a:lnTo>
                    <a:pt x="6144" y="14808"/>
                  </a:lnTo>
                  <a:lnTo>
                    <a:pt x="6271" y="14808"/>
                  </a:lnTo>
                  <a:lnTo>
                    <a:pt x="6271" y="21600"/>
                  </a:lnTo>
                  <a:lnTo>
                    <a:pt x="21600" y="21600"/>
                  </a:lnTo>
                  <a:lnTo>
                    <a:pt x="21600" y="14802"/>
                  </a:lnTo>
                  <a:cubicBezTo>
                    <a:pt x="21600" y="14802"/>
                    <a:pt x="21405" y="14802"/>
                    <a:pt x="21405" y="1480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9" name="Shape 1680"/>
            <p:cNvSpPr/>
            <p:nvPr/>
          </p:nvSpPr>
          <p:spPr>
            <a:xfrm>
              <a:off x="1552575" y="5054446"/>
              <a:ext cx="775215" cy="744447"/>
            </a:xfrm>
            <a:prstGeom prst="rect">
              <a:avLst/>
            </a:pr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20" name="Shape 1684"/>
          <p:cNvSpPr/>
          <p:nvPr/>
        </p:nvSpPr>
        <p:spPr>
          <a:xfrm>
            <a:off x="2919756" y="2477193"/>
            <a:ext cx="361315" cy="317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1" name="Shape 1687"/>
          <p:cNvSpPr/>
          <p:nvPr/>
        </p:nvSpPr>
        <p:spPr>
          <a:xfrm>
            <a:off x="2919756" y="3342396"/>
            <a:ext cx="361315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79" y="19547"/>
                </a:moveTo>
                <a:lnTo>
                  <a:pt x="11679" y="14693"/>
                </a:lnTo>
                <a:lnTo>
                  <a:pt x="9921" y="14693"/>
                </a:lnTo>
                <a:lnTo>
                  <a:pt x="9921" y="19547"/>
                </a:lnTo>
                <a:cubicBezTo>
                  <a:pt x="5768" y="19134"/>
                  <a:pt x="2465" y="15832"/>
                  <a:pt x="2052" y="11679"/>
                </a:cubicBezTo>
                <a:lnTo>
                  <a:pt x="6907" y="11679"/>
                </a:lnTo>
                <a:lnTo>
                  <a:pt x="6907" y="9921"/>
                </a:lnTo>
                <a:lnTo>
                  <a:pt x="2052" y="9921"/>
                </a:lnTo>
                <a:cubicBezTo>
                  <a:pt x="2465" y="5768"/>
                  <a:pt x="5768" y="2466"/>
                  <a:pt x="9921" y="2054"/>
                </a:cubicBezTo>
                <a:lnTo>
                  <a:pt x="9921" y="6907"/>
                </a:lnTo>
                <a:lnTo>
                  <a:pt x="11679" y="6907"/>
                </a:lnTo>
                <a:lnTo>
                  <a:pt x="11679" y="2054"/>
                </a:lnTo>
                <a:cubicBezTo>
                  <a:pt x="15832" y="2466"/>
                  <a:pt x="19135" y="5768"/>
                  <a:pt x="19548" y="9921"/>
                </a:cubicBezTo>
                <a:lnTo>
                  <a:pt x="14693" y="9921"/>
                </a:lnTo>
                <a:lnTo>
                  <a:pt x="14693" y="11679"/>
                </a:lnTo>
                <a:lnTo>
                  <a:pt x="19548" y="11679"/>
                </a:lnTo>
                <a:cubicBezTo>
                  <a:pt x="19135" y="15832"/>
                  <a:pt x="15832" y="19134"/>
                  <a:pt x="11679" y="19547"/>
                </a:cubicBezTo>
                <a:close/>
                <a:moveTo>
                  <a:pt x="10799" y="0"/>
                </a:moveTo>
                <a:cubicBezTo>
                  <a:pt x="4835" y="0"/>
                  <a:pt x="0" y="4836"/>
                  <a:pt x="0" y="10800"/>
                </a:cubicBezTo>
                <a:cubicBezTo>
                  <a:pt x="0" y="16765"/>
                  <a:pt x="4835" y="21600"/>
                  <a:pt x="10799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6"/>
                  <a:pt x="16765" y="0"/>
                  <a:pt x="10799" y="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2" name="Shape 1690"/>
          <p:cNvSpPr/>
          <p:nvPr/>
        </p:nvSpPr>
        <p:spPr>
          <a:xfrm>
            <a:off x="2927774" y="4223344"/>
            <a:ext cx="345279" cy="3613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3" name="Shape 1693"/>
          <p:cNvSpPr/>
          <p:nvPr/>
        </p:nvSpPr>
        <p:spPr>
          <a:xfrm>
            <a:off x="2920607" y="5102949"/>
            <a:ext cx="359614" cy="3613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27540" y="295205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27540" y="3532696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27540" y="4135834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27540" y="4716475"/>
            <a:ext cx="18415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>
              <a:defRPr/>
            </a:pPr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180639" y="208504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51755" y="3095432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48050" y="4327717"/>
            <a:ext cx="2789802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184890" y="5347627"/>
            <a:ext cx="281738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 smtClean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</a:t>
            </a:r>
            <a:endParaRPr lang="en-GB" sz="11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1641465" y="2273571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1641464" y="3150072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1639596" y="4038184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 Placeholder 2"/>
          <p:cNvSpPr txBox="1">
            <a:spLocks/>
          </p:cNvSpPr>
          <p:nvPr/>
        </p:nvSpPr>
        <p:spPr>
          <a:xfrm>
            <a:off x="1639595" y="4914685"/>
            <a:ext cx="775215" cy="73482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400" smtClean="0">
                <a:solidFill>
                  <a:srgbClr val="008000"/>
                </a:solidFill>
                <a:latin typeface="微软雅黑"/>
                <a:ea typeface="微软雅黑"/>
              </a:rPr>
              <a:t>4</a:t>
            </a:r>
            <a:endParaRPr lang="en-GB" sz="2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2975590251"/>
      </p:ext>
    </p:extLst>
  </p:cSld>
  <p:clrMapOvr>
    <a:masterClrMapping/>
  </p:clrMapOvr>
  <p:transition spd="slow" advTm="325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build="p"/>
      <p:bldP spid="33" grpId="0" build="p"/>
      <p:bldP spid="34" grpId="0" build="p"/>
      <p:bldP spid="35" grpId="0" build="p"/>
    </p:bldLst>
  </p:timing>
  <p:extLst mod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2056"/>
          <p:cNvSpPr/>
          <p:nvPr/>
        </p:nvSpPr>
        <p:spPr>
          <a:xfrm>
            <a:off x="1828917" y="2263519"/>
            <a:ext cx="7686314" cy="37128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08" y="215"/>
                </a:moveTo>
                <a:lnTo>
                  <a:pt x="18515" y="2111"/>
                </a:lnTo>
                <a:lnTo>
                  <a:pt x="11972" y="10428"/>
                </a:lnTo>
                <a:lnTo>
                  <a:pt x="8013" y="7302"/>
                </a:lnTo>
                <a:lnTo>
                  <a:pt x="0" y="17211"/>
                </a:lnTo>
                <a:lnTo>
                  <a:pt x="1642" y="21600"/>
                </a:lnTo>
                <a:lnTo>
                  <a:pt x="8648" y="10721"/>
                </a:lnTo>
                <a:lnTo>
                  <a:pt x="12228" y="13359"/>
                </a:lnTo>
                <a:lnTo>
                  <a:pt x="19035" y="3738"/>
                </a:lnTo>
                <a:lnTo>
                  <a:pt x="19906" y="6461"/>
                </a:lnTo>
                <a:lnTo>
                  <a:pt x="20553" y="4063"/>
                </a:lnTo>
                <a:lnTo>
                  <a:pt x="20938" y="2571"/>
                </a:lnTo>
                <a:lnTo>
                  <a:pt x="21600" y="0"/>
                </a:lnTo>
                <a:cubicBezTo>
                  <a:pt x="21600" y="0"/>
                  <a:pt x="17908" y="215"/>
                  <a:pt x="17908" y="21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2057"/>
          <p:cNvSpPr/>
          <p:nvPr/>
        </p:nvSpPr>
        <p:spPr>
          <a:xfrm>
            <a:off x="2227476" y="5114513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0" name="Shape 2060"/>
          <p:cNvSpPr/>
          <p:nvPr/>
        </p:nvSpPr>
        <p:spPr>
          <a:xfrm>
            <a:off x="4524682" y="3619029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1" name="Shape 2063"/>
          <p:cNvSpPr/>
          <p:nvPr/>
        </p:nvSpPr>
        <p:spPr>
          <a:xfrm>
            <a:off x="5900509" y="4061601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2" name="Shape 2066"/>
          <p:cNvSpPr/>
          <p:nvPr/>
        </p:nvSpPr>
        <p:spPr>
          <a:xfrm>
            <a:off x="8466013" y="2407688"/>
            <a:ext cx="470082" cy="4700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6541" y="3489252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1301744" y="3131840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74641" y="273377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6" name="Text Placeholder 2"/>
          <p:cNvSpPr txBox="1">
            <a:spLocks/>
          </p:cNvSpPr>
          <p:nvPr/>
        </p:nvSpPr>
        <p:spPr>
          <a:xfrm>
            <a:off x="3679844" y="237636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74870" y="5114513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5480073" y="4757101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26181" y="3950917"/>
            <a:ext cx="2378100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rgbClr val="7F7F7F"/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8331384" y="3593505"/>
            <a:ext cx="2317193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2227476" y="511451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dirty="0" smtClean="0">
                <a:solidFill>
                  <a:srgbClr val="008000"/>
                </a:solidFill>
                <a:latin typeface="微软雅黑"/>
                <a:ea typeface="微软雅黑"/>
              </a:rPr>
              <a:t>01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4521893" y="3617622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02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00975" y="4060993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03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8466106" y="2407688"/>
            <a:ext cx="470082" cy="470081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1400" smtClean="0">
                <a:solidFill>
                  <a:srgbClr val="008000"/>
                </a:solidFill>
                <a:latin typeface="微软雅黑"/>
                <a:ea typeface="微软雅黑"/>
              </a:rPr>
              <a:t>04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COMPLETION</a:t>
            </a:r>
          </a:p>
        </p:txBody>
      </p:sp>
    </p:spTree>
    <p:extLst>
      <p:ext uri="{BB962C8B-B14F-4D97-AF65-F5344CB8AC3E}">
        <p14:creationId xmlns:p14="http://schemas.microsoft.com/office/powerpoint/2010/main" val="3686420403"/>
      </p:ext>
    </p:extLst>
  </p:cSld>
  <p:clrMapOvr>
    <a:masterClrMapping/>
  </p:clrMapOvr>
  <p:transition spd="slow" advTm="262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2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build="p"/>
      <p:bldP spid="15" grpId="0"/>
      <p:bldP spid="16" grpId="0" build="p"/>
      <p:bldP spid="17" grpId="0"/>
      <p:bldP spid="18" grpId="0" build="p"/>
      <p:bldP spid="19" grpId="0"/>
      <p:bldP spid="20" grpId="0" build="p"/>
      <p:bldP spid="21" grpId="0" build="p"/>
      <p:bldP spid="22" grpId="0" build="p"/>
      <p:bldP spid="23" grpId="0" build="p"/>
      <p:bldP spid="24" grpId="0" build="p"/>
    </p:bldLst>
  </p:timing>
  <p:extLst mod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0" y="1943943"/>
            <a:ext cx="11522075" cy="4536232"/>
          </a:xfrm>
          <a:prstGeom prst="rect">
            <a:avLst/>
          </a:prstGeom>
          <a:solidFill>
            <a:schemeClr val="accent2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algn="ctr" defTabSz="1152144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1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9" name="Elbow Connector 91"/>
          <p:cNvCxnSpPr/>
          <p:nvPr/>
        </p:nvCxnSpPr>
        <p:spPr>
          <a:xfrm rot="5400000" flipH="1" flipV="1">
            <a:off x="2858375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0" name="Elbow Connector 92"/>
          <p:cNvCxnSpPr/>
          <p:nvPr/>
        </p:nvCxnSpPr>
        <p:spPr>
          <a:xfrm rot="16200000" flipH="1">
            <a:off x="4806818" y="4620296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1" name="Elbow Connector 93"/>
          <p:cNvCxnSpPr/>
          <p:nvPr/>
        </p:nvCxnSpPr>
        <p:spPr>
          <a:xfrm rot="5400000" flipH="1" flipV="1">
            <a:off x="6763089" y="383715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2" name="Elbow Connector 94"/>
          <p:cNvCxnSpPr/>
          <p:nvPr/>
        </p:nvCxnSpPr>
        <p:spPr>
          <a:xfrm rot="16200000" flipH="1">
            <a:off x="4804228" y="2404177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3" name="Elbow Connector 95"/>
          <p:cNvCxnSpPr/>
          <p:nvPr/>
        </p:nvCxnSpPr>
        <p:spPr>
          <a:xfrm rot="5400000" flipH="1" flipV="1">
            <a:off x="6762305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4" name="Elbow Connector 96"/>
          <p:cNvCxnSpPr/>
          <p:nvPr/>
        </p:nvCxnSpPr>
        <p:spPr>
          <a:xfrm rot="16200000" flipH="1">
            <a:off x="8716768" y="2404180"/>
            <a:ext cx="2083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5" name="Elbow Connector 97"/>
          <p:cNvCxnSpPr>
            <a:stCxn id="60" idx="6"/>
            <a:endCxn id="72" idx="2"/>
          </p:cNvCxnSpPr>
          <p:nvPr/>
        </p:nvCxnSpPr>
        <p:spPr>
          <a:xfrm flipH="1">
            <a:off x="1492105" y="2981438"/>
            <a:ext cx="8598008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6" name="Elbow Connector 98"/>
          <p:cNvCxnSpPr/>
          <p:nvPr/>
        </p:nvCxnSpPr>
        <p:spPr>
          <a:xfrm rot="5400000" flipH="1" flipV="1">
            <a:off x="2849762" y="1613039"/>
            <a:ext cx="17220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17" name="Elbow Connector 99"/>
          <p:cNvCxnSpPr/>
          <p:nvPr/>
        </p:nvCxnSpPr>
        <p:spPr>
          <a:xfrm rot="16200000" flipH="1">
            <a:off x="8716019" y="4620298"/>
            <a:ext cx="15653" cy="1956268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18" name="Group 4"/>
          <p:cNvGrpSpPr/>
          <p:nvPr/>
        </p:nvGrpSpPr>
        <p:grpSpPr>
          <a:xfrm>
            <a:off x="2221162" y="2447999"/>
            <a:ext cx="1227211" cy="886574"/>
            <a:chOff x="1714004" y="1597914"/>
            <a:chExt cx="973923" cy="703699"/>
          </a:xfrm>
        </p:grpSpPr>
        <p:sp>
          <p:nvSpPr>
            <p:cNvPr id="19" name="Rectangle 10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01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 rot="16200000">
            <a:off x="917922" y="278344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0028836" y="5031401"/>
            <a:ext cx="620419" cy="349038"/>
          </a:xfrm>
          <a:prstGeom prst="rect">
            <a:avLst/>
          </a:prstGeom>
          <a:noFill/>
        </p:spPr>
        <p:txBody>
          <a:bodyPr wrap="none" lIns="115214" tIns="57607" rIns="115214" bIns="57607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5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3" name="Group 158"/>
          <p:cNvGrpSpPr/>
          <p:nvPr/>
        </p:nvGrpSpPr>
        <p:grpSpPr>
          <a:xfrm>
            <a:off x="4177824" y="2447999"/>
            <a:ext cx="1227211" cy="886574"/>
            <a:chOff x="1714004" y="1597914"/>
            <a:chExt cx="973923" cy="703699"/>
          </a:xfrm>
        </p:grpSpPr>
        <p:sp>
          <p:nvSpPr>
            <p:cNvPr id="24" name="Rectangle 159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02</a:t>
              </a:r>
            </a:p>
          </p:txBody>
        </p:sp>
      </p:grpSp>
      <p:grpSp>
        <p:nvGrpSpPr>
          <p:cNvPr id="26" name="Group 161"/>
          <p:cNvGrpSpPr/>
          <p:nvPr/>
        </p:nvGrpSpPr>
        <p:grpSpPr>
          <a:xfrm>
            <a:off x="6121077" y="2447999"/>
            <a:ext cx="1227211" cy="886574"/>
            <a:chOff x="1714004" y="1597914"/>
            <a:chExt cx="973923" cy="703699"/>
          </a:xfrm>
        </p:grpSpPr>
        <p:sp>
          <p:nvSpPr>
            <p:cNvPr id="27" name="Rectangle 162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03</a:t>
              </a:r>
            </a:p>
          </p:txBody>
        </p:sp>
      </p:grpSp>
      <p:grpSp>
        <p:nvGrpSpPr>
          <p:cNvPr id="29" name="Group 164"/>
          <p:cNvGrpSpPr/>
          <p:nvPr/>
        </p:nvGrpSpPr>
        <p:grpSpPr>
          <a:xfrm>
            <a:off x="8137301" y="2447999"/>
            <a:ext cx="1227211" cy="886574"/>
            <a:chOff x="1714004" y="1597914"/>
            <a:chExt cx="973923" cy="703699"/>
          </a:xfrm>
        </p:grpSpPr>
        <p:sp>
          <p:nvSpPr>
            <p:cNvPr id="30" name="Rectangle 165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04</a:t>
              </a:r>
            </a:p>
          </p:txBody>
        </p:sp>
      </p:grpSp>
      <p:grpSp>
        <p:nvGrpSpPr>
          <p:cNvPr id="32" name="Group 167"/>
          <p:cNvGrpSpPr/>
          <p:nvPr/>
        </p:nvGrpSpPr>
        <p:grpSpPr>
          <a:xfrm>
            <a:off x="2232645" y="4663462"/>
            <a:ext cx="1227211" cy="886574"/>
            <a:chOff x="1714004" y="1597914"/>
            <a:chExt cx="973923" cy="703699"/>
          </a:xfrm>
        </p:grpSpPr>
        <p:sp>
          <p:nvSpPr>
            <p:cNvPr id="33" name="Rectangle 168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14004" y="1597914"/>
              <a:ext cx="952328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05</a:t>
              </a:r>
            </a:p>
          </p:txBody>
        </p:sp>
      </p:grpSp>
      <p:grpSp>
        <p:nvGrpSpPr>
          <p:cNvPr id="35" name="Group 170"/>
          <p:cNvGrpSpPr/>
          <p:nvPr/>
        </p:nvGrpSpPr>
        <p:grpSpPr>
          <a:xfrm>
            <a:off x="4176861" y="4663462"/>
            <a:ext cx="1227211" cy="886574"/>
            <a:chOff x="1714004" y="1597914"/>
            <a:chExt cx="973923" cy="703699"/>
          </a:xfrm>
        </p:grpSpPr>
        <p:sp>
          <p:nvSpPr>
            <p:cNvPr id="36" name="Rectangle 171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06</a:t>
              </a:r>
            </a:p>
          </p:txBody>
        </p:sp>
      </p:grpSp>
      <p:grpSp>
        <p:nvGrpSpPr>
          <p:cNvPr id="38" name="Group 173"/>
          <p:cNvGrpSpPr/>
          <p:nvPr/>
        </p:nvGrpSpPr>
        <p:grpSpPr>
          <a:xfrm>
            <a:off x="6157310" y="4663462"/>
            <a:ext cx="1227211" cy="886574"/>
            <a:chOff x="1714004" y="1597914"/>
            <a:chExt cx="973923" cy="703699"/>
          </a:xfrm>
        </p:grpSpPr>
        <p:sp>
          <p:nvSpPr>
            <p:cNvPr id="39" name="Rectangle 174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07</a:t>
              </a:r>
            </a:p>
          </p:txBody>
        </p:sp>
      </p:grpSp>
      <p:grpSp>
        <p:nvGrpSpPr>
          <p:cNvPr id="41" name="Group 176"/>
          <p:cNvGrpSpPr/>
          <p:nvPr/>
        </p:nvGrpSpPr>
        <p:grpSpPr>
          <a:xfrm>
            <a:off x="8134226" y="4663462"/>
            <a:ext cx="1227211" cy="886574"/>
            <a:chOff x="1714004" y="1597914"/>
            <a:chExt cx="973923" cy="703699"/>
          </a:xfrm>
        </p:grpSpPr>
        <p:sp>
          <p:nvSpPr>
            <p:cNvPr id="42" name="Rectangle 177"/>
            <p:cNvSpPr/>
            <p:nvPr/>
          </p:nvSpPr>
          <p:spPr>
            <a:xfrm>
              <a:off x="1714004" y="1770280"/>
              <a:ext cx="973923" cy="5313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0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714004" y="1597914"/>
              <a:ext cx="952327" cy="256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阶段</a:t>
              </a:r>
              <a:r>
                <a:rPr lang="en-US" sz="15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 08</a:t>
              </a: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475478" y="2593361"/>
            <a:ext cx="776271" cy="776152"/>
            <a:chOff x="1122225" y="1713292"/>
            <a:chExt cx="616054" cy="616054"/>
          </a:xfrm>
        </p:grpSpPr>
        <p:sp>
          <p:nvSpPr>
            <p:cNvPr id="45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388022" y="4825480"/>
            <a:ext cx="776271" cy="776152"/>
            <a:chOff x="4227247" y="3484988"/>
            <a:chExt cx="616054" cy="616054"/>
          </a:xfrm>
        </p:grpSpPr>
        <p:sp>
          <p:nvSpPr>
            <p:cNvPr id="48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20"/>
          <p:cNvGrpSpPr/>
          <p:nvPr/>
        </p:nvGrpSpPr>
        <p:grpSpPr>
          <a:xfrm>
            <a:off x="7368010" y="4825480"/>
            <a:ext cx="776271" cy="776152"/>
            <a:chOff x="5798580" y="3484988"/>
            <a:chExt cx="616054" cy="616054"/>
          </a:xfrm>
        </p:grpSpPr>
        <p:sp>
          <p:nvSpPr>
            <p:cNvPr id="51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18"/>
          <p:cNvGrpSpPr/>
          <p:nvPr/>
        </p:nvGrpSpPr>
        <p:grpSpPr>
          <a:xfrm>
            <a:off x="3448373" y="4825480"/>
            <a:ext cx="776271" cy="776152"/>
            <a:chOff x="2687928" y="3484988"/>
            <a:chExt cx="616054" cy="616054"/>
          </a:xfrm>
        </p:grpSpPr>
        <p:sp>
          <p:nvSpPr>
            <p:cNvPr id="54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2"/>
          <p:cNvGrpSpPr/>
          <p:nvPr/>
        </p:nvGrpSpPr>
        <p:grpSpPr>
          <a:xfrm>
            <a:off x="3448373" y="2593361"/>
            <a:ext cx="776271" cy="776152"/>
            <a:chOff x="2687928" y="1713292"/>
            <a:chExt cx="616054" cy="616054"/>
          </a:xfrm>
        </p:grpSpPr>
        <p:sp>
          <p:nvSpPr>
            <p:cNvPr id="57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6"/>
          <p:cNvGrpSpPr/>
          <p:nvPr/>
        </p:nvGrpSpPr>
        <p:grpSpPr>
          <a:xfrm>
            <a:off x="9313844" y="2593361"/>
            <a:ext cx="776271" cy="776152"/>
            <a:chOff x="7342807" y="1713292"/>
            <a:chExt cx="616054" cy="616054"/>
          </a:xfrm>
        </p:grpSpPr>
        <p:sp>
          <p:nvSpPr>
            <p:cNvPr id="60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1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2" name="Group 3"/>
          <p:cNvGrpSpPr/>
          <p:nvPr/>
        </p:nvGrpSpPr>
        <p:grpSpPr>
          <a:xfrm>
            <a:off x="5388022" y="2593361"/>
            <a:ext cx="776271" cy="776152"/>
            <a:chOff x="4227247" y="1713292"/>
            <a:chExt cx="616054" cy="616054"/>
          </a:xfrm>
        </p:grpSpPr>
        <p:sp>
          <p:nvSpPr>
            <p:cNvPr id="63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4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21"/>
          <p:cNvGrpSpPr/>
          <p:nvPr/>
        </p:nvGrpSpPr>
        <p:grpSpPr>
          <a:xfrm>
            <a:off x="9297222" y="4825481"/>
            <a:ext cx="776271" cy="776152"/>
            <a:chOff x="7329616" y="3484989"/>
            <a:chExt cx="616054" cy="616054"/>
          </a:xfrm>
        </p:grpSpPr>
        <p:sp>
          <p:nvSpPr>
            <p:cNvPr id="66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7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8" name="Group 5"/>
          <p:cNvGrpSpPr/>
          <p:nvPr/>
        </p:nvGrpSpPr>
        <p:grpSpPr>
          <a:xfrm>
            <a:off x="7368010" y="2593361"/>
            <a:ext cx="776271" cy="776152"/>
            <a:chOff x="5798580" y="1713292"/>
            <a:chExt cx="616054" cy="616054"/>
          </a:xfrm>
        </p:grpSpPr>
        <p:sp>
          <p:nvSpPr>
            <p:cNvPr id="69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0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Group 7"/>
          <p:cNvGrpSpPr/>
          <p:nvPr/>
        </p:nvGrpSpPr>
        <p:grpSpPr>
          <a:xfrm>
            <a:off x="1492105" y="4825480"/>
            <a:ext cx="776271" cy="776152"/>
            <a:chOff x="1135420" y="3484988"/>
            <a:chExt cx="616054" cy="616054"/>
          </a:xfrm>
        </p:grpSpPr>
        <p:sp>
          <p:nvSpPr>
            <p:cNvPr id="72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15"/>
            <p:cNvSpPr>
              <a:spLocks/>
            </p:cNvSpPr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6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823633466"/>
      </p:ext>
    </p:extLst>
  </p:cSld>
  <p:clrMapOvr>
    <a:masterClrMapping/>
  </p:clrMapOvr>
  <p:transition spd="slow" advTm="611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7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0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800"/>
                            </p:stCondLst>
                            <p:childTnLst>
                              <p:par>
                                <p:cTn id="1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1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4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  <p:extLst mod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62"/>
          <p:cNvSpPr/>
          <p:nvPr/>
        </p:nvSpPr>
        <p:spPr>
          <a:xfrm>
            <a:off x="1152525" y="4526355"/>
            <a:ext cx="3842735" cy="1234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4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663"/>
          <p:cNvSpPr/>
          <p:nvPr/>
        </p:nvSpPr>
        <p:spPr>
          <a:xfrm>
            <a:off x="1280525" y="4132943"/>
            <a:ext cx="3586735" cy="115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0" name="Shape 664"/>
          <p:cNvSpPr/>
          <p:nvPr/>
        </p:nvSpPr>
        <p:spPr>
          <a:xfrm>
            <a:off x="1472636" y="3765892"/>
            <a:ext cx="3202513" cy="10284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665"/>
          <p:cNvSpPr/>
          <p:nvPr/>
        </p:nvSpPr>
        <p:spPr>
          <a:xfrm>
            <a:off x="1718104" y="3395986"/>
            <a:ext cx="2711577" cy="8707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666"/>
          <p:cNvSpPr/>
          <p:nvPr/>
        </p:nvSpPr>
        <p:spPr>
          <a:xfrm>
            <a:off x="1951991" y="3019269"/>
            <a:ext cx="2243802" cy="72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3" name="Shape 667"/>
          <p:cNvSpPr/>
          <p:nvPr/>
        </p:nvSpPr>
        <p:spPr>
          <a:xfrm>
            <a:off x="2179297" y="2652097"/>
            <a:ext cx="1789190" cy="574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2280"/>
                </a:moveTo>
                <a:lnTo>
                  <a:pt x="14944" y="21600"/>
                </a:lnTo>
                <a:lnTo>
                  <a:pt x="21600" y="5998"/>
                </a:lnTo>
                <a:lnTo>
                  <a:pt x="8970" y="0"/>
                </a:lnTo>
                <a:lnTo>
                  <a:pt x="0" y="1228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4" name="Group 670"/>
          <p:cNvGrpSpPr/>
          <p:nvPr/>
        </p:nvGrpSpPr>
        <p:grpSpPr>
          <a:xfrm>
            <a:off x="2318873" y="2143615"/>
            <a:ext cx="1448760" cy="583130"/>
            <a:chOff x="-126636" y="-69540"/>
            <a:chExt cx="2993945" cy="1205072"/>
          </a:xfrm>
          <a:solidFill>
            <a:schemeClr val="accent3"/>
          </a:solidFill>
        </p:grpSpPr>
        <p:sp>
          <p:nvSpPr>
            <p:cNvPr id="15" name="Shape 668"/>
            <p:cNvSpPr/>
            <p:nvPr/>
          </p:nvSpPr>
          <p:spPr>
            <a:xfrm>
              <a:off x="0" y="201904"/>
              <a:ext cx="2867310" cy="920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280"/>
                  </a:moveTo>
                  <a:lnTo>
                    <a:pt x="14944" y="21600"/>
                  </a:lnTo>
                  <a:lnTo>
                    <a:pt x="21600" y="5998"/>
                  </a:lnTo>
                  <a:lnTo>
                    <a:pt x="8970" y="0"/>
                  </a:lnTo>
                  <a:lnTo>
                    <a:pt x="0" y="1228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6" name="Shape 669"/>
            <p:cNvSpPr/>
            <p:nvPr/>
          </p:nvSpPr>
          <p:spPr>
            <a:xfrm>
              <a:off x="-126637" y="-69541"/>
              <a:ext cx="2976338" cy="120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472"/>
                  </a:moveTo>
                  <a:lnTo>
                    <a:pt x="11607" y="0"/>
                  </a:lnTo>
                  <a:lnTo>
                    <a:pt x="21600" y="9711"/>
                  </a:lnTo>
                  <a:lnTo>
                    <a:pt x="15184" y="21600"/>
                  </a:lnTo>
                  <a:lnTo>
                    <a:pt x="0" y="1547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7" name="Shape 674"/>
          <p:cNvSpPr/>
          <p:nvPr/>
        </p:nvSpPr>
        <p:spPr>
          <a:xfrm>
            <a:off x="4445806" y="3666553"/>
            <a:ext cx="1331646" cy="15389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8" name="Shape 675"/>
          <p:cNvSpPr/>
          <p:nvPr/>
        </p:nvSpPr>
        <p:spPr>
          <a:xfrm>
            <a:off x="4211801" y="3187662"/>
            <a:ext cx="1565651" cy="9638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9" name="Shape 676"/>
          <p:cNvSpPr/>
          <p:nvPr/>
        </p:nvSpPr>
        <p:spPr>
          <a:xfrm flipV="1">
            <a:off x="3964895" y="2751327"/>
            <a:ext cx="1812556" cy="6719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677"/>
          <p:cNvSpPr/>
          <p:nvPr/>
        </p:nvSpPr>
        <p:spPr>
          <a:xfrm flipV="1">
            <a:off x="3783641" y="2226234"/>
            <a:ext cx="1993811" cy="185040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699"/>
          <p:cNvSpPr/>
          <p:nvPr/>
        </p:nvSpPr>
        <p:spPr>
          <a:xfrm>
            <a:off x="5004401" y="4880188"/>
            <a:ext cx="773051" cy="541102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700"/>
          <p:cNvSpPr/>
          <p:nvPr/>
        </p:nvSpPr>
        <p:spPr>
          <a:xfrm>
            <a:off x="4871001" y="4459172"/>
            <a:ext cx="906451" cy="428231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701"/>
          <p:cNvSpPr/>
          <p:nvPr/>
        </p:nvSpPr>
        <p:spPr>
          <a:xfrm>
            <a:off x="4691491" y="4073775"/>
            <a:ext cx="1085961" cy="280429"/>
          </a:xfrm>
          <a:prstGeom prst="line">
            <a:avLst/>
          </a:prstGeom>
          <a:ln w="3175">
            <a:solidFill>
              <a:schemeClr val="bg2"/>
            </a:solidFill>
            <a:miter lim="400000"/>
            <a:headEnd type="oval"/>
            <a:tailEnd type="stealth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000000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5980003" y="527365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61792" y="5341599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5980003" y="473255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61792" y="480049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5980003" y="421174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61792" y="427969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5980003" y="3680167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61792" y="3691261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5980003" y="3158710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61792" y="3226657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5980003" y="2618854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61792" y="2629948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980003" y="2096802"/>
            <a:ext cx="981789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961792" y="2107896"/>
            <a:ext cx="34113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2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Subtitle 9"/>
          <p:cNvSpPr txBox="1">
            <a:spLocks/>
          </p:cNvSpPr>
          <p:nvPr/>
        </p:nvSpPr>
        <p:spPr>
          <a:xfrm>
            <a:off x="311888" y="268014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</a:rPr>
              <a:t>工作完成情况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2445" y="916086"/>
            <a:ext cx="36004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COMPLETION</a:t>
            </a:r>
          </a:p>
        </p:txBody>
      </p:sp>
    </p:spTree>
    <p:extLst>
      <p:ext uri="{BB962C8B-B14F-4D97-AF65-F5344CB8AC3E}">
        <p14:creationId xmlns:p14="http://schemas.microsoft.com/office/powerpoint/2010/main" val="3031492576"/>
      </p:ext>
    </p:extLst>
  </p:cSld>
  <p:clrMapOvr>
    <a:masterClrMapping/>
  </p:clrMapOvr>
  <p:transition spd="slow" advTm="508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8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6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8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build="p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</p:bldLst>
  </p:timing>
  <p:extLst mod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47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697507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03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3" name="Subtitle 9"/>
          <p:cNvSpPr txBox="1">
            <a:spLocks/>
          </p:cNvSpPr>
          <p:nvPr/>
        </p:nvSpPr>
        <p:spPr>
          <a:xfrm>
            <a:off x="4569715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SUCCESSFUL PROJECTS SHOW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4212"/>
      </p:ext>
    </p:extLst>
  </p:cSld>
  <p:clrMapOvr>
    <a:masterClrMapping/>
  </p:clrMapOvr>
  <p:transition spd="slow" advTm="269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3" grpId="0" build="allAtOnce"/>
    </p:bldLst>
  </p:timing>
  <p:extLst mod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/>
          </p:cNvSpPr>
          <p:nvPr/>
        </p:nvSpPr>
        <p:spPr bwMode="auto">
          <a:xfrm>
            <a:off x="5749142" y="5029719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" name="Freeform 46"/>
          <p:cNvSpPr>
            <a:spLocks/>
          </p:cNvSpPr>
          <p:nvPr/>
        </p:nvSpPr>
        <p:spPr bwMode="auto">
          <a:xfrm flipH="1">
            <a:off x="7088852" y="1982331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0" name="Freeform 46"/>
          <p:cNvSpPr>
            <a:spLocks/>
          </p:cNvSpPr>
          <p:nvPr/>
        </p:nvSpPr>
        <p:spPr bwMode="auto">
          <a:xfrm flipH="1">
            <a:off x="7387563" y="3347850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1" name="Freeform 46"/>
          <p:cNvSpPr>
            <a:spLocks/>
          </p:cNvSpPr>
          <p:nvPr/>
        </p:nvSpPr>
        <p:spPr bwMode="auto">
          <a:xfrm flipH="1">
            <a:off x="6571422" y="4352921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>
            <a:off x="1188466" y="2440449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Rectangle 37"/>
          <p:cNvSpPr>
            <a:spLocks/>
          </p:cNvSpPr>
          <p:nvPr/>
        </p:nvSpPr>
        <p:spPr bwMode="auto">
          <a:xfrm>
            <a:off x="1831487" y="2641094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>
            <a:off x="1188466" y="3423209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Rectangle 37"/>
          <p:cNvSpPr>
            <a:spLocks/>
          </p:cNvSpPr>
          <p:nvPr/>
        </p:nvSpPr>
        <p:spPr bwMode="auto">
          <a:xfrm>
            <a:off x="1831487" y="3623853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" name="Freeform 46"/>
          <p:cNvSpPr>
            <a:spLocks/>
          </p:cNvSpPr>
          <p:nvPr/>
        </p:nvSpPr>
        <p:spPr bwMode="auto">
          <a:xfrm flipV="1">
            <a:off x="1188465" y="5092319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chemeClr val="bg2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7" name="Rectangle 37"/>
          <p:cNvSpPr>
            <a:spLocks/>
          </p:cNvSpPr>
          <p:nvPr/>
        </p:nvSpPr>
        <p:spPr bwMode="auto">
          <a:xfrm>
            <a:off x="1831487" y="4488469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8" name="Group 5"/>
          <p:cNvGrpSpPr/>
          <p:nvPr/>
        </p:nvGrpSpPr>
        <p:grpSpPr>
          <a:xfrm>
            <a:off x="1325898" y="2692244"/>
            <a:ext cx="381100" cy="332708"/>
            <a:chOff x="1079332" y="2203296"/>
            <a:chExt cx="298739" cy="264080"/>
          </a:xfrm>
        </p:grpSpPr>
        <p:sp>
          <p:nvSpPr>
            <p:cNvPr id="19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1" name="Group 235"/>
          <p:cNvGrpSpPr/>
          <p:nvPr/>
        </p:nvGrpSpPr>
        <p:grpSpPr>
          <a:xfrm>
            <a:off x="1325898" y="3645917"/>
            <a:ext cx="381100" cy="332708"/>
            <a:chOff x="1079332" y="2203296"/>
            <a:chExt cx="298739" cy="264080"/>
          </a:xfrm>
        </p:grpSpPr>
        <p:sp>
          <p:nvSpPr>
            <p:cNvPr id="22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24" name="Group 238"/>
          <p:cNvGrpSpPr/>
          <p:nvPr/>
        </p:nvGrpSpPr>
        <p:grpSpPr>
          <a:xfrm>
            <a:off x="1325898" y="4507541"/>
            <a:ext cx="381100" cy="332708"/>
            <a:chOff x="1079332" y="2203296"/>
            <a:chExt cx="298739" cy="264080"/>
          </a:xfrm>
        </p:grpSpPr>
        <p:sp>
          <p:nvSpPr>
            <p:cNvPr id="25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27" name="Rectangle 37"/>
          <p:cNvSpPr>
            <a:spLocks/>
          </p:cNvSpPr>
          <p:nvPr/>
        </p:nvSpPr>
        <p:spPr bwMode="auto">
          <a:xfrm>
            <a:off x="7831562" y="2129236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8" name="Rectangle 37"/>
          <p:cNvSpPr>
            <a:spLocks/>
          </p:cNvSpPr>
          <p:nvPr/>
        </p:nvSpPr>
        <p:spPr bwMode="auto">
          <a:xfrm>
            <a:off x="7831562" y="3527852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37"/>
          <p:cNvSpPr>
            <a:spLocks/>
          </p:cNvSpPr>
          <p:nvPr/>
        </p:nvSpPr>
        <p:spPr bwMode="auto">
          <a:xfrm>
            <a:off x="7831562" y="4572467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7F7F7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7F7F7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30" name="Group 244"/>
          <p:cNvGrpSpPr/>
          <p:nvPr/>
        </p:nvGrpSpPr>
        <p:grpSpPr>
          <a:xfrm>
            <a:off x="9905899" y="2180387"/>
            <a:ext cx="381100" cy="332708"/>
            <a:chOff x="1079332" y="2203296"/>
            <a:chExt cx="298739" cy="264080"/>
          </a:xfrm>
        </p:grpSpPr>
        <p:sp>
          <p:nvSpPr>
            <p:cNvPr id="31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33" name="Group 247"/>
          <p:cNvGrpSpPr/>
          <p:nvPr/>
        </p:nvGrpSpPr>
        <p:grpSpPr>
          <a:xfrm>
            <a:off x="9905899" y="3549915"/>
            <a:ext cx="381100" cy="332708"/>
            <a:chOff x="1079332" y="2203296"/>
            <a:chExt cx="298739" cy="264080"/>
          </a:xfrm>
        </p:grpSpPr>
        <p:sp>
          <p:nvSpPr>
            <p:cNvPr id="34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36" name="Group 250"/>
          <p:cNvGrpSpPr/>
          <p:nvPr/>
        </p:nvGrpSpPr>
        <p:grpSpPr>
          <a:xfrm>
            <a:off x="9905899" y="4591539"/>
            <a:ext cx="381100" cy="332708"/>
            <a:chOff x="1079332" y="2203296"/>
            <a:chExt cx="298739" cy="264080"/>
          </a:xfrm>
        </p:grpSpPr>
        <p:sp>
          <p:nvSpPr>
            <p:cNvPr id="37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8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39" name="Group 6"/>
          <p:cNvGrpSpPr/>
          <p:nvPr/>
        </p:nvGrpSpPr>
        <p:grpSpPr>
          <a:xfrm>
            <a:off x="5467815" y="2736082"/>
            <a:ext cx="1050218" cy="895468"/>
            <a:chOff x="4326126" y="2238091"/>
            <a:chExt cx="823252" cy="710758"/>
          </a:xfrm>
        </p:grpSpPr>
        <p:grpSp>
          <p:nvGrpSpPr>
            <p:cNvPr id="40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4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3"/>
          <p:cNvGrpSpPr/>
          <p:nvPr/>
        </p:nvGrpSpPr>
        <p:grpSpPr>
          <a:xfrm>
            <a:off x="5464290" y="3659416"/>
            <a:ext cx="1050218" cy="895468"/>
            <a:chOff x="4323363" y="2970968"/>
            <a:chExt cx="823252" cy="710758"/>
          </a:xfrm>
        </p:grpSpPr>
        <p:grpSp>
          <p:nvGrpSpPr>
            <p:cNvPr id="45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4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9" name="Group 7"/>
          <p:cNvGrpSpPr/>
          <p:nvPr/>
        </p:nvGrpSpPr>
        <p:grpSpPr>
          <a:xfrm>
            <a:off x="6282080" y="3195165"/>
            <a:ext cx="1050218" cy="895468"/>
            <a:chOff x="4964418" y="2602479"/>
            <a:chExt cx="823252" cy="710758"/>
          </a:xfrm>
        </p:grpSpPr>
        <p:grpSp>
          <p:nvGrpSpPr>
            <p:cNvPr id="50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4" name="Group 4"/>
          <p:cNvGrpSpPr/>
          <p:nvPr/>
        </p:nvGrpSpPr>
        <p:grpSpPr>
          <a:xfrm>
            <a:off x="6003217" y="1806106"/>
            <a:ext cx="1050218" cy="895468"/>
            <a:chOff x="4745821" y="1499943"/>
            <a:chExt cx="823252" cy="710758"/>
          </a:xfrm>
        </p:grpSpPr>
        <p:grpSp>
          <p:nvGrpSpPr>
            <p:cNvPr id="55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5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6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9" name="Group 14"/>
          <p:cNvGrpSpPr/>
          <p:nvPr/>
        </p:nvGrpSpPr>
        <p:grpSpPr>
          <a:xfrm>
            <a:off x="4921365" y="4576867"/>
            <a:ext cx="1050218" cy="895468"/>
            <a:chOff x="3897771" y="3699175"/>
            <a:chExt cx="823252" cy="710758"/>
          </a:xfrm>
        </p:grpSpPr>
        <p:grpSp>
          <p:nvGrpSpPr>
            <p:cNvPr id="60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62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3"/>
          <p:cNvGrpSpPr/>
          <p:nvPr/>
        </p:nvGrpSpPr>
        <p:grpSpPr>
          <a:xfrm>
            <a:off x="4648949" y="2271924"/>
            <a:ext cx="1050218" cy="895468"/>
            <a:chOff x="3684228" y="1869676"/>
            <a:chExt cx="823252" cy="710758"/>
          </a:xfrm>
        </p:grpSpPr>
        <p:grpSp>
          <p:nvGrpSpPr>
            <p:cNvPr id="65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67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6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11888" y="299941"/>
            <a:ext cx="5665173" cy="945775"/>
            <a:chOff x="311888" y="278088"/>
            <a:chExt cx="5665173" cy="945775"/>
          </a:xfrm>
        </p:grpSpPr>
        <p:sp>
          <p:nvSpPr>
            <p:cNvPr id="72" name="Subtitle 9"/>
            <p:cNvSpPr txBox="1">
              <a:spLocks/>
            </p:cNvSpPr>
            <p:nvPr/>
          </p:nvSpPr>
          <p:spPr>
            <a:xfrm>
              <a:off x="311888" y="278088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成功项目展示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2445" y="916086"/>
              <a:ext cx="554461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SUCCESSFUL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PROJECTS SHOW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910340"/>
      </p:ext>
    </p:extLst>
  </p:cSld>
  <p:clrMapOvr>
    <a:masterClrMapping/>
  </p:clrMapOvr>
  <p:transition spd="slow" advTm="427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2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4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6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4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27" grpId="0"/>
      <p:bldP spid="28" grpId="0"/>
      <p:bldP spid="29" grpId="0"/>
    </p:bldLst>
  </p:timing>
  <p:extLst mod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344"/>
          <p:cNvSpPr/>
          <p:nvPr/>
        </p:nvSpPr>
        <p:spPr>
          <a:xfrm>
            <a:off x="3198661" y="2454377"/>
            <a:ext cx="801795" cy="1226168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4105260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2" name="Shape 356"/>
          <p:cNvSpPr/>
          <p:nvPr/>
        </p:nvSpPr>
        <p:spPr>
          <a:xfrm>
            <a:off x="6825055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3" name="Shape 359"/>
          <p:cNvSpPr/>
          <p:nvPr/>
        </p:nvSpPr>
        <p:spPr>
          <a:xfrm>
            <a:off x="7731654" y="2454377"/>
            <a:ext cx="801795" cy="1226167"/>
          </a:xfrm>
          <a:prstGeom prst="rect">
            <a:avLst/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4" name="Shape 365"/>
          <p:cNvSpPr/>
          <p:nvPr/>
        </p:nvSpPr>
        <p:spPr>
          <a:xfrm>
            <a:off x="1221424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5" name="Shape 366"/>
          <p:cNvSpPr/>
          <p:nvPr/>
        </p:nvSpPr>
        <p:spPr>
          <a:xfrm>
            <a:off x="2853620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6" name="Shape 370"/>
          <p:cNvSpPr/>
          <p:nvPr/>
        </p:nvSpPr>
        <p:spPr>
          <a:xfrm>
            <a:off x="4390882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7" name="Shape 374"/>
          <p:cNvSpPr/>
          <p:nvPr/>
        </p:nvSpPr>
        <p:spPr>
          <a:xfrm flipH="1">
            <a:off x="7739477" y="3679524"/>
            <a:ext cx="2774088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4" y="164"/>
                </a:moveTo>
                <a:lnTo>
                  <a:pt x="21600" y="0"/>
                </a:lnTo>
                <a:lnTo>
                  <a:pt x="11101" y="21592"/>
                </a:lnTo>
                <a:lnTo>
                  <a:pt x="0" y="21600"/>
                </a:lnTo>
                <a:lnTo>
                  <a:pt x="15384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8" name="Shape 375"/>
          <p:cNvSpPr/>
          <p:nvPr/>
        </p:nvSpPr>
        <p:spPr>
          <a:xfrm flipH="1">
            <a:off x="6827935" y="3679524"/>
            <a:ext cx="2053434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03" y="164"/>
                </a:moveTo>
                <a:lnTo>
                  <a:pt x="21600" y="0"/>
                </a:lnTo>
                <a:lnTo>
                  <a:pt x="14996" y="21592"/>
                </a:lnTo>
                <a:lnTo>
                  <a:pt x="0" y="21600"/>
                </a:lnTo>
                <a:lnTo>
                  <a:pt x="13203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19" name="Shape 376"/>
          <p:cNvSpPr/>
          <p:nvPr/>
        </p:nvSpPr>
        <p:spPr>
          <a:xfrm flipH="1">
            <a:off x="5918457" y="3679524"/>
            <a:ext cx="1425650" cy="62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461" y="164"/>
                </a:moveTo>
                <a:lnTo>
                  <a:pt x="21556" y="0"/>
                </a:lnTo>
                <a:lnTo>
                  <a:pt x="21600" y="21592"/>
                </a:lnTo>
                <a:lnTo>
                  <a:pt x="0" y="21600"/>
                </a:lnTo>
                <a:lnTo>
                  <a:pt x="9461" y="164"/>
                </a:lnTo>
                <a:close/>
              </a:path>
            </a:pathLst>
          </a:custGeom>
          <a:solidFill>
            <a:srgbClr val="F1F1F1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3198661" y="2453150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P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1" name="Text Placeholder 2"/>
          <p:cNvSpPr txBox="1">
            <a:spLocks/>
          </p:cNvSpPr>
          <p:nvPr/>
        </p:nvSpPr>
        <p:spPr>
          <a:xfrm>
            <a:off x="4106733" y="2454013"/>
            <a:ext cx="796851" cy="1225146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5015000" y="2446989"/>
            <a:ext cx="796851" cy="1225146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S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3" name="Text Placeholder 2"/>
          <p:cNvSpPr txBox="1">
            <a:spLocks/>
          </p:cNvSpPr>
          <p:nvPr/>
        </p:nvSpPr>
        <p:spPr>
          <a:xfrm>
            <a:off x="5923072" y="2440439"/>
            <a:ext cx="796851" cy="1225146"/>
          </a:xfrm>
          <a:prstGeom prst="rect">
            <a:avLst/>
          </a:prstGeom>
          <a:solidFill>
            <a:schemeClr val="accent5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T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6822591" y="2440439"/>
            <a:ext cx="796851" cy="1225146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smtClean="0">
                <a:solidFill>
                  <a:sysClr val="window" lastClr="FFFFFF"/>
                </a:solidFill>
                <a:latin typeface="微软雅黑"/>
                <a:ea typeface="微软雅黑"/>
              </a:rPr>
              <a:t>E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5" name="Text Placeholder 2"/>
          <p:cNvSpPr txBox="1">
            <a:spLocks/>
          </p:cNvSpPr>
          <p:nvPr/>
        </p:nvSpPr>
        <p:spPr>
          <a:xfrm>
            <a:off x="7730663" y="2441302"/>
            <a:ext cx="796851" cy="12251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dirty="0" smtClean="0">
                <a:solidFill>
                  <a:sysClr val="window" lastClr="FFFFFF"/>
                </a:solidFill>
                <a:latin typeface="微软雅黑"/>
                <a:ea typeface="微软雅黑"/>
              </a:rPr>
              <a:t>L</a:t>
            </a:r>
            <a:endParaRPr lang="en-GB" sz="4800" dirty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15228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15228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 smtClean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53620" y="4781691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853620" y="4527637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09932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09932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29274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29274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578007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578007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8149" y="4808438"/>
            <a:ext cx="1175069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srgbClr val="7F7F7F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8149" y="4554384"/>
            <a:ext cx="1175069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b="1" dirty="0">
                <a:solidFill>
                  <a:srgbClr val="474747"/>
                </a:solidFill>
                <a:latin typeface="微软雅黑"/>
                <a:ea typeface="微软雅黑"/>
              </a:rPr>
              <a:t>添加标题</a:t>
            </a:r>
            <a:endParaRPr lang="en-GB" altLang="zh-CN" sz="1200" b="1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9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8848628"/>
      </p:ext>
    </p:extLst>
  </p:cSld>
  <p:clrMapOvr>
    <a:masterClrMapping/>
  </p:clrMapOvr>
  <p:transition spd="slow" advTm="45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6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9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100"/>
                            </p:stCondLst>
                            <p:childTnLst>
                              <p:par>
                                <p:cTn id="1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1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2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300"/>
                            </p:stCondLst>
                            <p:childTnLst>
                              <p:par>
                                <p:cTn id="1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build="p" animBg="1"/>
      <p:bldP spid="21" grpId="0" build="p" animBg="1"/>
      <p:bldP spid="22" grpId="0" build="p" animBg="1"/>
      <p:bldP spid="23" grpId="0" build="p" animBg="1"/>
      <p:bldP spid="24" grpId="0" build="p" animBg="1"/>
      <p:bldP spid="25" grpId="0" build="p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  <p:extLst mod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717"/>
          <p:cNvSpPr/>
          <p:nvPr/>
        </p:nvSpPr>
        <p:spPr>
          <a:xfrm rot="5400000">
            <a:off x="7657843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3" name="Shape 2721"/>
          <p:cNvSpPr/>
          <p:nvPr/>
        </p:nvSpPr>
        <p:spPr>
          <a:xfrm rot="5400000">
            <a:off x="5335251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4" name="Shape 2725"/>
          <p:cNvSpPr/>
          <p:nvPr/>
        </p:nvSpPr>
        <p:spPr>
          <a:xfrm rot="5400000">
            <a:off x="3000159" y="4019170"/>
            <a:ext cx="808280" cy="60771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tx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5" name="Shape 2729"/>
          <p:cNvSpPr/>
          <p:nvPr/>
        </p:nvSpPr>
        <p:spPr>
          <a:xfrm>
            <a:off x="1156234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6" name="Shape 2730"/>
          <p:cNvSpPr/>
          <p:nvPr/>
        </p:nvSpPr>
        <p:spPr>
          <a:xfrm>
            <a:off x="3491329" y="3269842"/>
            <a:ext cx="2147474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7" name="Shape 2731"/>
          <p:cNvSpPr/>
          <p:nvPr/>
        </p:nvSpPr>
        <p:spPr>
          <a:xfrm>
            <a:off x="5826424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2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8" name="Shape 2732"/>
          <p:cNvSpPr/>
          <p:nvPr/>
        </p:nvSpPr>
        <p:spPr>
          <a:xfrm>
            <a:off x="8150073" y="3269842"/>
            <a:ext cx="2147468" cy="109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49" name="Shape 2733"/>
          <p:cNvSpPr/>
          <p:nvPr/>
        </p:nvSpPr>
        <p:spPr>
          <a:xfrm>
            <a:off x="2552713" y="3670471"/>
            <a:ext cx="1703172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0" name="Shape 2734"/>
          <p:cNvSpPr/>
          <p:nvPr/>
        </p:nvSpPr>
        <p:spPr>
          <a:xfrm>
            <a:off x="4887808" y="3670471"/>
            <a:ext cx="1703166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1" name="Shape 2735"/>
          <p:cNvSpPr/>
          <p:nvPr/>
        </p:nvSpPr>
        <p:spPr>
          <a:xfrm>
            <a:off x="7211456" y="3670471"/>
            <a:ext cx="1703167" cy="286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lnTo>
                  <a:pt x="0" y="10800"/>
                </a:ln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0">
            <a:solidFill>
              <a:srgbClr val="FFFFFF">
                <a:alpha val="50000"/>
              </a:srgbClr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5441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152525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668012" y="2381969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3555096" y="2019943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51659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5838743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363755" y="237797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8250839" y="2015951"/>
            <a:ext cx="197079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674985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88536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001029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814580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3612" y="4909610"/>
            <a:ext cx="148028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176924"/>
            <a:r>
              <a:rPr lang="zh-CN" altLang="en-US" sz="105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05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147163" y="5172817"/>
            <a:ext cx="185318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0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1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</a:t>
              </a:r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WORK SUMMARY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1091304"/>
      </p:ext>
    </p:extLst>
  </p:cSld>
  <p:clrMapOvr>
    <a:masterClrMapping/>
  </p:clrMapOvr>
  <p:transition spd="slow" advTm="57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6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6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4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 build="p"/>
      <p:bldP spid="54" grpId="0"/>
      <p:bldP spid="55" grpId="0" build="p"/>
      <p:bldP spid="56" grpId="0"/>
      <p:bldP spid="57" grpId="0" build="p"/>
      <p:bldP spid="58" grpId="0"/>
      <p:bldP spid="59" grpId="0" build="p"/>
      <p:bldP spid="60" grpId="0"/>
      <p:bldP spid="61" grpId="0"/>
      <p:bldP spid="62" grpId="0"/>
      <p:bldP spid="63" grpId="0"/>
      <p:bldP spid="64" grpId="0"/>
      <p:bldP spid="65" grpId="0"/>
    </p:bldLst>
  </p:timing>
  <p:extLst mod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82"/>
          <p:cNvSpPr/>
          <p:nvPr/>
        </p:nvSpPr>
        <p:spPr>
          <a:xfrm>
            <a:off x="4819672" y="1841437"/>
            <a:ext cx="1822739" cy="1181063"/>
          </a:xfrm>
          <a:prstGeom prst="roundRect">
            <a:avLst>
              <a:gd name="adj" fmla="val 2315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微软雅黑"/>
              <a:sym typeface="Helvetica Light"/>
            </a:endParaRPr>
          </a:p>
        </p:txBody>
      </p:sp>
      <p:grpSp>
        <p:nvGrpSpPr>
          <p:cNvPr id="9" name="Group 699"/>
          <p:cNvGrpSpPr/>
          <p:nvPr/>
        </p:nvGrpSpPr>
        <p:grpSpPr>
          <a:xfrm>
            <a:off x="1666005" y="3650542"/>
            <a:ext cx="769249" cy="769250"/>
            <a:chOff x="0" y="0"/>
            <a:chExt cx="1555539" cy="1555539"/>
          </a:xfrm>
        </p:grpSpPr>
        <p:sp>
          <p:nvSpPr>
            <p:cNvPr id="10" name="Shape 697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1" name="Shape 698"/>
            <p:cNvSpPr/>
            <p:nvPr/>
          </p:nvSpPr>
          <p:spPr>
            <a:xfrm>
              <a:off x="428939" y="533812"/>
              <a:ext cx="697662" cy="567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2" name="Group 702"/>
          <p:cNvGrpSpPr/>
          <p:nvPr/>
        </p:nvGrpSpPr>
        <p:grpSpPr>
          <a:xfrm>
            <a:off x="4119613" y="3650542"/>
            <a:ext cx="769249" cy="769250"/>
            <a:chOff x="0" y="0"/>
            <a:chExt cx="1555539" cy="1555539"/>
          </a:xfrm>
        </p:grpSpPr>
        <p:sp>
          <p:nvSpPr>
            <p:cNvPr id="13" name="Shape 700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4" name="Shape 701"/>
            <p:cNvSpPr/>
            <p:nvPr/>
          </p:nvSpPr>
          <p:spPr>
            <a:xfrm>
              <a:off x="550938" y="404657"/>
              <a:ext cx="453664" cy="826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7" y="3476"/>
                  </a:moveTo>
                  <a:cubicBezTo>
                    <a:pt x="16335" y="5612"/>
                    <a:pt x="16335" y="5612"/>
                    <a:pt x="16335" y="5612"/>
                  </a:cubicBezTo>
                  <a:cubicBezTo>
                    <a:pt x="14486" y="4583"/>
                    <a:pt x="12660" y="4068"/>
                    <a:pt x="10835" y="4068"/>
                  </a:cubicBezTo>
                  <a:cubicBezTo>
                    <a:pt x="9782" y="4068"/>
                    <a:pt x="8916" y="4222"/>
                    <a:pt x="8237" y="4531"/>
                  </a:cubicBezTo>
                  <a:cubicBezTo>
                    <a:pt x="7582" y="4827"/>
                    <a:pt x="7231" y="5188"/>
                    <a:pt x="7231" y="5587"/>
                  </a:cubicBezTo>
                  <a:cubicBezTo>
                    <a:pt x="7231" y="5921"/>
                    <a:pt x="7535" y="6256"/>
                    <a:pt x="8120" y="6591"/>
                  </a:cubicBezTo>
                  <a:cubicBezTo>
                    <a:pt x="8706" y="6938"/>
                    <a:pt x="9876" y="7299"/>
                    <a:pt x="11631" y="7685"/>
                  </a:cubicBezTo>
                  <a:cubicBezTo>
                    <a:pt x="14743" y="8380"/>
                    <a:pt x="16873" y="8972"/>
                    <a:pt x="18020" y="9461"/>
                  </a:cubicBezTo>
                  <a:cubicBezTo>
                    <a:pt x="19166" y="9950"/>
                    <a:pt x="20055" y="10530"/>
                    <a:pt x="20687" y="11225"/>
                  </a:cubicBezTo>
                  <a:cubicBezTo>
                    <a:pt x="21296" y="11907"/>
                    <a:pt x="21600" y="12679"/>
                    <a:pt x="21600" y="13529"/>
                  </a:cubicBezTo>
                  <a:cubicBezTo>
                    <a:pt x="21600" y="14379"/>
                    <a:pt x="21272" y="15177"/>
                    <a:pt x="20617" y="15897"/>
                  </a:cubicBezTo>
                  <a:cubicBezTo>
                    <a:pt x="19962" y="16618"/>
                    <a:pt x="19096" y="17198"/>
                    <a:pt x="18066" y="17622"/>
                  </a:cubicBezTo>
                  <a:cubicBezTo>
                    <a:pt x="17037" y="18034"/>
                    <a:pt x="15539" y="18356"/>
                    <a:pt x="13573" y="18575"/>
                  </a:cubicBezTo>
                  <a:cubicBezTo>
                    <a:pt x="13573" y="21600"/>
                    <a:pt x="13573" y="21600"/>
                    <a:pt x="13573" y="21600"/>
                  </a:cubicBezTo>
                  <a:cubicBezTo>
                    <a:pt x="9618" y="21600"/>
                    <a:pt x="9618" y="21600"/>
                    <a:pt x="9618" y="21600"/>
                  </a:cubicBezTo>
                  <a:cubicBezTo>
                    <a:pt x="9618" y="18652"/>
                    <a:pt x="9618" y="18652"/>
                    <a:pt x="9618" y="18652"/>
                  </a:cubicBezTo>
                  <a:cubicBezTo>
                    <a:pt x="7793" y="18536"/>
                    <a:pt x="6225" y="18292"/>
                    <a:pt x="4938" y="17906"/>
                  </a:cubicBezTo>
                  <a:cubicBezTo>
                    <a:pt x="3159" y="17378"/>
                    <a:pt x="1521" y="16670"/>
                    <a:pt x="0" y="15795"/>
                  </a:cubicBezTo>
                  <a:cubicBezTo>
                    <a:pt x="4002" y="13593"/>
                    <a:pt x="4002" y="13593"/>
                    <a:pt x="4002" y="13593"/>
                  </a:cubicBezTo>
                  <a:cubicBezTo>
                    <a:pt x="6576" y="15061"/>
                    <a:pt x="9057" y="15795"/>
                    <a:pt x="11444" y="15795"/>
                  </a:cubicBezTo>
                  <a:cubicBezTo>
                    <a:pt x="12684" y="15795"/>
                    <a:pt x="13714" y="15563"/>
                    <a:pt x="14603" y="15112"/>
                  </a:cubicBezTo>
                  <a:cubicBezTo>
                    <a:pt x="15469" y="14649"/>
                    <a:pt x="15913" y="14121"/>
                    <a:pt x="15913" y="13503"/>
                  </a:cubicBezTo>
                  <a:cubicBezTo>
                    <a:pt x="15913" y="12975"/>
                    <a:pt x="15633" y="12525"/>
                    <a:pt x="15071" y="12126"/>
                  </a:cubicBezTo>
                  <a:cubicBezTo>
                    <a:pt x="14509" y="11740"/>
                    <a:pt x="13386" y="11341"/>
                    <a:pt x="11748" y="10929"/>
                  </a:cubicBezTo>
                  <a:cubicBezTo>
                    <a:pt x="8401" y="10105"/>
                    <a:pt x="6155" y="9436"/>
                    <a:pt x="4961" y="8946"/>
                  </a:cubicBezTo>
                  <a:cubicBezTo>
                    <a:pt x="3791" y="8470"/>
                    <a:pt x="2902" y="7917"/>
                    <a:pt x="2317" y="7312"/>
                  </a:cubicBezTo>
                  <a:cubicBezTo>
                    <a:pt x="1732" y="6707"/>
                    <a:pt x="1451" y="6063"/>
                    <a:pt x="1451" y="5368"/>
                  </a:cubicBezTo>
                  <a:cubicBezTo>
                    <a:pt x="1451" y="4235"/>
                    <a:pt x="2223" y="3257"/>
                    <a:pt x="3768" y="2446"/>
                  </a:cubicBezTo>
                  <a:cubicBezTo>
                    <a:pt x="5312" y="1635"/>
                    <a:pt x="7255" y="1197"/>
                    <a:pt x="9618" y="1133"/>
                  </a:cubicBezTo>
                  <a:cubicBezTo>
                    <a:pt x="9618" y="0"/>
                    <a:pt x="9618" y="0"/>
                    <a:pt x="9618" y="0"/>
                  </a:cubicBezTo>
                  <a:cubicBezTo>
                    <a:pt x="13573" y="0"/>
                    <a:pt x="13573" y="0"/>
                    <a:pt x="13573" y="0"/>
                  </a:cubicBezTo>
                  <a:cubicBezTo>
                    <a:pt x="13573" y="1287"/>
                    <a:pt x="13573" y="1287"/>
                    <a:pt x="13573" y="1287"/>
                  </a:cubicBezTo>
                  <a:cubicBezTo>
                    <a:pt x="14954" y="1455"/>
                    <a:pt x="16101" y="1686"/>
                    <a:pt x="17037" y="1982"/>
                  </a:cubicBezTo>
                  <a:cubicBezTo>
                    <a:pt x="17996" y="2278"/>
                    <a:pt x="19119" y="2780"/>
                    <a:pt x="20407" y="3476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5" name="Group 705"/>
          <p:cNvGrpSpPr/>
          <p:nvPr/>
        </p:nvGrpSpPr>
        <p:grpSpPr>
          <a:xfrm>
            <a:off x="6573222" y="3650542"/>
            <a:ext cx="769249" cy="769250"/>
            <a:chOff x="0" y="0"/>
            <a:chExt cx="1555539" cy="1555539"/>
          </a:xfrm>
        </p:grpSpPr>
        <p:sp>
          <p:nvSpPr>
            <p:cNvPr id="16" name="Shape 703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17" name="Shape 704"/>
            <p:cNvSpPr/>
            <p:nvPr/>
          </p:nvSpPr>
          <p:spPr>
            <a:xfrm>
              <a:off x="420940" y="404657"/>
              <a:ext cx="713660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grpSp>
        <p:nvGrpSpPr>
          <p:cNvPr id="18" name="Group 708"/>
          <p:cNvGrpSpPr/>
          <p:nvPr/>
        </p:nvGrpSpPr>
        <p:grpSpPr>
          <a:xfrm>
            <a:off x="9026830" y="3650542"/>
            <a:ext cx="769249" cy="769250"/>
            <a:chOff x="0" y="0"/>
            <a:chExt cx="1555539" cy="1555539"/>
          </a:xfrm>
        </p:grpSpPr>
        <p:sp>
          <p:nvSpPr>
            <p:cNvPr id="19" name="Shape 706"/>
            <p:cNvSpPr/>
            <p:nvPr/>
          </p:nvSpPr>
          <p:spPr>
            <a:xfrm>
              <a:off x="0" y="0"/>
              <a:ext cx="1555540" cy="155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20" name="Shape 707"/>
            <p:cNvSpPr/>
            <p:nvPr/>
          </p:nvSpPr>
          <p:spPr>
            <a:xfrm>
              <a:off x="472784" y="446360"/>
              <a:ext cx="609971" cy="638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81" h="20933" extrusionOk="0">
                  <a:moveTo>
                    <a:pt x="18450" y="13962"/>
                  </a:moveTo>
                  <a:cubicBezTo>
                    <a:pt x="18104" y="14098"/>
                    <a:pt x="15778" y="12331"/>
                    <a:pt x="14291" y="9001"/>
                  </a:cubicBezTo>
                  <a:cubicBezTo>
                    <a:pt x="12804" y="5669"/>
                    <a:pt x="12992" y="2625"/>
                    <a:pt x="13337" y="2491"/>
                  </a:cubicBezTo>
                  <a:cubicBezTo>
                    <a:pt x="13683" y="2355"/>
                    <a:pt x="15952" y="4486"/>
                    <a:pt x="17438" y="7816"/>
                  </a:cubicBezTo>
                  <a:cubicBezTo>
                    <a:pt x="18925" y="11146"/>
                    <a:pt x="18797" y="13826"/>
                    <a:pt x="18450" y="13962"/>
                  </a:cubicBezTo>
                  <a:close/>
                  <a:moveTo>
                    <a:pt x="19117" y="7012"/>
                  </a:moveTo>
                  <a:cubicBezTo>
                    <a:pt x="17204" y="2727"/>
                    <a:pt x="14125" y="-537"/>
                    <a:pt x="12567" y="74"/>
                  </a:cubicBezTo>
                  <a:cubicBezTo>
                    <a:pt x="9922" y="1108"/>
                    <a:pt x="14143" y="6078"/>
                    <a:pt x="1154" y="11160"/>
                  </a:cubicBezTo>
                  <a:cubicBezTo>
                    <a:pt x="32" y="11600"/>
                    <a:pt x="-253" y="13356"/>
                    <a:pt x="217" y="14406"/>
                  </a:cubicBezTo>
                  <a:cubicBezTo>
                    <a:pt x="685" y="15456"/>
                    <a:pt x="2220" y="16502"/>
                    <a:pt x="3342" y="16062"/>
                  </a:cubicBezTo>
                  <a:cubicBezTo>
                    <a:pt x="3537" y="15987"/>
                    <a:pt x="4250" y="15766"/>
                    <a:pt x="4250" y="15766"/>
                  </a:cubicBezTo>
                  <a:cubicBezTo>
                    <a:pt x="5051" y="16802"/>
                    <a:pt x="5889" y="16187"/>
                    <a:pt x="6186" y="16845"/>
                  </a:cubicBezTo>
                  <a:cubicBezTo>
                    <a:pt x="6544" y="17635"/>
                    <a:pt x="7322" y="19353"/>
                    <a:pt x="7586" y="19939"/>
                  </a:cubicBezTo>
                  <a:cubicBezTo>
                    <a:pt x="7850" y="20522"/>
                    <a:pt x="8450" y="21063"/>
                    <a:pt x="8885" y="20905"/>
                  </a:cubicBezTo>
                  <a:cubicBezTo>
                    <a:pt x="9318" y="20745"/>
                    <a:pt x="10797" y="20203"/>
                    <a:pt x="11362" y="19997"/>
                  </a:cubicBezTo>
                  <a:cubicBezTo>
                    <a:pt x="11927" y="19790"/>
                    <a:pt x="12062" y="19306"/>
                    <a:pt x="11889" y="18922"/>
                  </a:cubicBezTo>
                  <a:cubicBezTo>
                    <a:pt x="11703" y="18510"/>
                    <a:pt x="10939" y="18390"/>
                    <a:pt x="10721" y="17908"/>
                  </a:cubicBezTo>
                  <a:cubicBezTo>
                    <a:pt x="10503" y="17428"/>
                    <a:pt x="9791" y="15886"/>
                    <a:pt x="9586" y="15400"/>
                  </a:cubicBezTo>
                  <a:cubicBezTo>
                    <a:pt x="9308" y="14739"/>
                    <a:pt x="9899" y="14201"/>
                    <a:pt x="10759" y="14116"/>
                  </a:cubicBezTo>
                  <a:cubicBezTo>
                    <a:pt x="16671" y="13522"/>
                    <a:pt x="17775" y="17037"/>
                    <a:pt x="19789" y="16249"/>
                  </a:cubicBezTo>
                  <a:cubicBezTo>
                    <a:pt x="21347" y="15640"/>
                    <a:pt x="21030" y="11296"/>
                    <a:pt x="19117" y="701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3100" b="1" kern="0">
                <a:solidFill>
                  <a:prstClr val="black"/>
                </a:solidFill>
                <a:latin typeface="微软雅黑"/>
                <a:ea typeface="Kontrapunkt Bob Bold"/>
                <a:cs typeface="Kontrapunkt Bob Bold"/>
                <a:sym typeface="Kontrapunkt Bob Bold"/>
              </a:endParaRPr>
            </a:p>
          </p:txBody>
        </p:sp>
      </p:grpSp>
      <p:sp>
        <p:nvSpPr>
          <p:cNvPr id="21" name="Shape 709"/>
          <p:cNvSpPr/>
          <p:nvPr/>
        </p:nvSpPr>
        <p:spPr>
          <a:xfrm flipH="1">
            <a:off x="4774081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2" name="Shape 710"/>
          <p:cNvSpPr/>
          <p:nvPr/>
        </p:nvSpPr>
        <p:spPr>
          <a:xfrm flipH="1">
            <a:off x="2135341" y="2709024"/>
            <a:ext cx="2682463" cy="833437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3" name="Shape 711"/>
          <p:cNvSpPr/>
          <p:nvPr/>
        </p:nvSpPr>
        <p:spPr>
          <a:xfrm>
            <a:off x="6107678" y="3024145"/>
            <a:ext cx="562808" cy="56280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4" name="Shape 712"/>
          <p:cNvSpPr/>
          <p:nvPr/>
        </p:nvSpPr>
        <p:spPr>
          <a:xfrm>
            <a:off x="6626765" y="2709024"/>
            <a:ext cx="2682462" cy="833438"/>
          </a:xfrm>
          <a:prstGeom prst="line">
            <a:avLst/>
          </a:prstGeom>
          <a:ln w="9525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3200" kern="0">
              <a:solidFill>
                <a:srgbClr val="000000"/>
              </a:solidFill>
              <a:latin typeface="微软雅黑"/>
              <a:ea typeface="微软雅黑"/>
              <a:sym typeface="Helvetica Ligh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26096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1181901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59018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3614823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39565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095370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560179" y="4935135"/>
            <a:ext cx="1737362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50" dirty="0">
              <a:solidFill>
                <a:srgbClr val="474747"/>
              </a:solidFill>
              <a:latin typeface="微软雅黑"/>
              <a:ea typeface="微软雅黑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8528292" y="4608239"/>
            <a:ext cx="173736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3" name="Rectangle 47"/>
          <p:cNvSpPr/>
          <p:nvPr/>
        </p:nvSpPr>
        <p:spPr>
          <a:xfrm>
            <a:off x="4827348" y="2284238"/>
            <a:ext cx="18150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1400" dirty="0">
                <a:solidFill>
                  <a:srgbClr val="FFFFFF"/>
                </a:solidFill>
                <a:latin typeface="微软雅黑"/>
                <a:ea typeface="微软雅黑"/>
              </a:rPr>
              <a:t>添加标题</a:t>
            </a:r>
            <a:endParaRPr lang="en-GB" altLang="zh-CN" sz="16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11888" y="277812"/>
            <a:ext cx="3720957" cy="955849"/>
            <a:chOff x="311888" y="268014"/>
            <a:chExt cx="3720957" cy="955849"/>
          </a:xfrm>
        </p:grpSpPr>
        <p:sp>
          <p:nvSpPr>
            <p:cNvPr id="37" name="Subtitle 9"/>
            <p:cNvSpPr txBox="1">
              <a:spLocks/>
            </p:cNvSpPr>
            <p:nvPr/>
          </p:nvSpPr>
          <p:spPr>
            <a:xfrm>
              <a:off x="311888" y="268014"/>
              <a:ext cx="3648949" cy="657743"/>
            </a:xfrm>
            <a:prstGeom prst="rect">
              <a:avLst/>
            </a:prstGeom>
          </p:spPr>
          <p:txBody>
            <a:bodyPr vert="horz" wrap="square" lIns="102742" tIns="51371" rIns="102742" bIns="51371" rtlCol="0">
              <a:spAutoFit/>
            </a:bodyPr>
            <a:lstStyle>
              <a:defPPr>
                <a:defRPr lang="zh-CN"/>
              </a:defPPr>
              <a:lvl1pPr indent="0" algn="r" defTabSz="1087444">
                <a:lnSpc>
                  <a:spcPct val="100000"/>
                </a:lnSpc>
                <a:spcBef>
                  <a:spcPct val="20000"/>
                </a:spcBef>
                <a:buFont typeface="Arial"/>
                <a:buNone/>
                <a:defRPr sz="2000">
                  <a:solidFill>
                    <a:schemeClr val="accent2"/>
                  </a:solidFill>
                  <a:latin typeface="微软雅黑"/>
                  <a:ea typeface="微软雅黑"/>
                  <a:cs typeface="Open Sans Light"/>
                </a:defRPr>
              </a:lvl1pPr>
              <a:lvl2pPr marL="1087444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2pPr>
              <a:lvl3pPr marL="2174887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3pPr>
              <a:lvl4pPr marL="3262338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4pPr>
              <a:lvl5pPr marL="4349779" indent="0" algn="ctr" defTabSz="1087444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100">
                  <a:solidFill>
                    <a:schemeClr val="tx1">
                      <a:tint val="75000"/>
                    </a:schemeClr>
                  </a:solidFill>
                  <a:latin typeface="Open Sans"/>
                  <a:cs typeface="Open Sans"/>
                </a:defRPr>
              </a:lvl5pPr>
              <a:lvl6pPr marL="543722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6pPr>
              <a:lvl7pPr marL="6524671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7pPr>
              <a:lvl8pPr marL="7612115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8pPr>
              <a:lvl9pPr marL="8699558" indent="0" algn="ctr" defTabSz="1087444">
                <a:spcBef>
                  <a:spcPct val="20000"/>
                </a:spcBef>
                <a:buFont typeface="Arial"/>
                <a:buNone/>
                <a:defRPr sz="48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algn="l"/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sz="3600" b="1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</a:t>
              </a:r>
              <a:r>
                <a:rPr lang="zh-CN" altLang="en-US" sz="3600" b="1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  <a:endParaRPr lang="en-US" altLang="zh-CN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32445" y="916086"/>
              <a:ext cx="360040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924"/>
              <a:r>
                <a:rPr lang="en-US" altLang="zh-CN" sz="20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ANNUAL WORK </a:t>
              </a:r>
              <a:r>
                <a:rPr lang="en-US" altLang="zh-CN" sz="20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SUMMARY</a:t>
              </a:r>
              <a:endPara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5823098"/>
      </p:ext>
    </p:extLst>
  </p:cSld>
  <p:clrMapOvr>
    <a:masterClrMapping/>
  </p:clrMapOvr>
  <p:transition spd="slow" advTm="33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4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</p:bldLst>
  </p:timing>
  <p:extLst mod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98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04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1812166663"/>
      </p:ext>
    </p:extLst>
  </p:cSld>
  <p:clrMapOvr>
    <a:masterClrMapping/>
  </p:clrMapOvr>
  <p:transition spd="slow" advTm="2951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  <p:sp>
        <p:nvSpPr>
          <p:cNvPr id="8" name="Freeform 429"/>
          <p:cNvSpPr>
            <a:spLocks noChangeArrowheads="1"/>
          </p:cNvSpPr>
          <p:nvPr/>
        </p:nvSpPr>
        <p:spPr bwMode="auto">
          <a:xfrm>
            <a:off x="2304530" y="1655911"/>
            <a:ext cx="693318" cy="688334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57594" tIns="28797" rIns="57594" bIns="28797" anchor="ctr"/>
          <a:lstStyle/>
          <a:p>
            <a:pPr defTabSz="513709">
              <a:defRPr/>
            </a:pPr>
            <a:endParaRPr lang="en-US" sz="2000" kern="0" dirty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grpSp>
        <p:nvGrpSpPr>
          <p:cNvPr id="9" name="Group 7"/>
          <p:cNvGrpSpPr/>
          <p:nvPr/>
        </p:nvGrpSpPr>
        <p:grpSpPr>
          <a:xfrm>
            <a:off x="1440557" y="2327638"/>
            <a:ext cx="2421263" cy="1198300"/>
            <a:chOff x="838200" y="3042850"/>
            <a:chExt cx="1600200" cy="792071"/>
          </a:xfrm>
        </p:grpSpPr>
        <p:sp>
          <p:nvSpPr>
            <p:cNvPr id="10" name="TextBox 9"/>
            <p:cNvSpPr txBox="1"/>
            <p:nvPr/>
          </p:nvSpPr>
          <p:spPr>
            <a:xfrm>
              <a:off x="838200" y="3042850"/>
              <a:ext cx="1600200" cy="264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sz="2000" dirty="0" smtClean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63910" y="2328225"/>
            <a:ext cx="2421263" cy="1198299"/>
            <a:chOff x="838200" y="3042850"/>
            <a:chExt cx="1600200" cy="792070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38200" y="3316127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sp>
        <p:nvSpPr>
          <p:cNvPr id="15" name="AutoShape 131"/>
          <p:cNvSpPr>
            <a:spLocks/>
          </p:cNvSpPr>
          <p:nvPr/>
        </p:nvSpPr>
        <p:spPr bwMode="auto">
          <a:xfrm>
            <a:off x="5483706" y="1727919"/>
            <a:ext cx="581670" cy="515622"/>
          </a:xfrm>
          <a:custGeom>
            <a:avLst/>
            <a:gdLst>
              <a:gd name="T0" fmla="*/ 10800 w 21600"/>
              <a:gd name="T1" fmla="+- 0 10800 114"/>
              <a:gd name="T2" fmla="*/ 10800 h 21373"/>
              <a:gd name="T3" fmla="*/ 10800 w 21600"/>
              <a:gd name="T4" fmla="+- 0 10800 114"/>
              <a:gd name="T5" fmla="*/ 10800 h 21373"/>
              <a:gd name="T6" fmla="*/ 10800 w 21600"/>
              <a:gd name="T7" fmla="+- 0 10800 114"/>
              <a:gd name="T8" fmla="*/ 10800 h 21373"/>
              <a:gd name="T9" fmla="*/ 10800 w 21600"/>
              <a:gd name="T10" fmla="+- 0 10800 114"/>
              <a:gd name="T11" fmla="*/ 10800 h 21373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373">
                <a:moveTo>
                  <a:pt x="13251" y="718"/>
                </a:moveTo>
                <a:cubicBezTo>
                  <a:pt x="13802" y="111"/>
                  <a:pt x="14278" y="-114"/>
                  <a:pt x="14670" y="54"/>
                </a:cubicBezTo>
                <a:cubicBezTo>
                  <a:pt x="15062" y="219"/>
                  <a:pt x="15263" y="737"/>
                  <a:pt x="15263" y="1596"/>
                </a:cubicBezTo>
                <a:lnTo>
                  <a:pt x="15263" y="19775"/>
                </a:lnTo>
                <a:cubicBezTo>
                  <a:pt x="15263" y="20634"/>
                  <a:pt x="15065" y="21152"/>
                  <a:pt x="14681" y="21320"/>
                </a:cubicBezTo>
                <a:cubicBezTo>
                  <a:pt x="14292" y="21486"/>
                  <a:pt x="13816" y="21264"/>
                  <a:pt x="13251" y="20656"/>
                </a:cubicBezTo>
                <a:lnTo>
                  <a:pt x="7758" y="14803"/>
                </a:lnTo>
                <a:lnTo>
                  <a:pt x="660" y="14803"/>
                </a:lnTo>
                <a:cubicBezTo>
                  <a:pt x="480" y="14803"/>
                  <a:pt x="324" y="14736"/>
                  <a:pt x="194" y="14604"/>
                </a:cubicBezTo>
                <a:cubicBezTo>
                  <a:pt x="67" y="14473"/>
                  <a:pt x="0" y="14304"/>
                  <a:pt x="0" y="14098"/>
                </a:cubicBezTo>
                <a:lnTo>
                  <a:pt x="0" y="7277"/>
                </a:lnTo>
                <a:cubicBezTo>
                  <a:pt x="0" y="7082"/>
                  <a:pt x="67" y="6917"/>
                  <a:pt x="194" y="6778"/>
                </a:cubicBezTo>
                <a:cubicBezTo>
                  <a:pt x="324" y="6643"/>
                  <a:pt x="480" y="6571"/>
                  <a:pt x="660" y="6571"/>
                </a:cubicBezTo>
                <a:lnTo>
                  <a:pt x="7758" y="6571"/>
                </a:lnTo>
                <a:lnTo>
                  <a:pt x="13251" y="718"/>
                </a:lnTo>
                <a:close/>
                <a:moveTo>
                  <a:pt x="18002" y="3322"/>
                </a:moveTo>
                <a:cubicBezTo>
                  <a:pt x="18331" y="3127"/>
                  <a:pt x="18666" y="3086"/>
                  <a:pt x="19023" y="3179"/>
                </a:cubicBezTo>
                <a:cubicBezTo>
                  <a:pt x="19379" y="3273"/>
                  <a:pt x="19654" y="3495"/>
                  <a:pt x="19838" y="3844"/>
                </a:cubicBezTo>
                <a:cubicBezTo>
                  <a:pt x="21017" y="6023"/>
                  <a:pt x="21599" y="8301"/>
                  <a:pt x="21599" y="10687"/>
                </a:cubicBezTo>
                <a:cubicBezTo>
                  <a:pt x="21599" y="13092"/>
                  <a:pt x="21017" y="15373"/>
                  <a:pt x="19838" y="17527"/>
                </a:cubicBezTo>
                <a:cubicBezTo>
                  <a:pt x="19584" y="18018"/>
                  <a:pt x="19189" y="18266"/>
                  <a:pt x="18659" y="18266"/>
                </a:cubicBezTo>
                <a:cubicBezTo>
                  <a:pt x="18437" y="18266"/>
                  <a:pt x="18214" y="18195"/>
                  <a:pt x="17999" y="18049"/>
                </a:cubicBezTo>
                <a:cubicBezTo>
                  <a:pt x="17671" y="17857"/>
                  <a:pt x="17459" y="17572"/>
                  <a:pt x="17353" y="17189"/>
                </a:cubicBezTo>
                <a:cubicBezTo>
                  <a:pt x="17254" y="16807"/>
                  <a:pt x="17289" y="16439"/>
                  <a:pt x="17473" y="16090"/>
                </a:cubicBezTo>
                <a:cubicBezTo>
                  <a:pt x="18419" y="14353"/>
                  <a:pt x="18892" y="12552"/>
                  <a:pt x="18892" y="10687"/>
                </a:cubicBezTo>
                <a:cubicBezTo>
                  <a:pt x="18892" y="8819"/>
                  <a:pt x="18415" y="7014"/>
                  <a:pt x="17473" y="5277"/>
                </a:cubicBezTo>
                <a:cubicBezTo>
                  <a:pt x="17289" y="4932"/>
                  <a:pt x="17254" y="4567"/>
                  <a:pt x="17353" y="4181"/>
                </a:cubicBezTo>
                <a:cubicBezTo>
                  <a:pt x="17459" y="3802"/>
                  <a:pt x="17674" y="3514"/>
                  <a:pt x="18002" y="3322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grpSp>
        <p:nvGrpSpPr>
          <p:cNvPr id="16" name="Group 17"/>
          <p:cNvGrpSpPr/>
          <p:nvPr/>
        </p:nvGrpSpPr>
        <p:grpSpPr>
          <a:xfrm>
            <a:off x="7732262" y="2347296"/>
            <a:ext cx="2421263" cy="1198300"/>
            <a:chOff x="838200" y="3042850"/>
            <a:chExt cx="1600200" cy="792071"/>
          </a:xfrm>
        </p:grpSpPr>
        <p:sp>
          <p:nvSpPr>
            <p:cNvPr id="17" name="TextBox 16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1440557" y="4413854"/>
            <a:ext cx="2421263" cy="1198300"/>
            <a:chOff x="838200" y="3042850"/>
            <a:chExt cx="1600200" cy="792071"/>
          </a:xfrm>
        </p:grpSpPr>
        <p:sp>
          <p:nvSpPr>
            <p:cNvPr id="20" name="TextBox 19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4563910" y="4418051"/>
            <a:ext cx="2421263" cy="1198300"/>
            <a:chOff x="838200" y="3042850"/>
            <a:chExt cx="1600200" cy="792071"/>
          </a:xfrm>
        </p:grpSpPr>
        <p:sp>
          <p:nvSpPr>
            <p:cNvPr id="23" name="TextBox 22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7732262" y="4413854"/>
            <a:ext cx="2421263" cy="1198300"/>
            <a:chOff x="838200" y="3042850"/>
            <a:chExt cx="1600200" cy="792071"/>
          </a:xfrm>
        </p:grpSpPr>
        <p:sp>
          <p:nvSpPr>
            <p:cNvPr id="26" name="TextBox 25"/>
            <p:cNvSpPr txBox="1"/>
            <p:nvPr/>
          </p:nvSpPr>
          <p:spPr>
            <a:xfrm>
              <a:off x="838200" y="3042850"/>
              <a:ext cx="1600200" cy="244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13709"/>
              <a:r>
                <a:rPr lang="zh-CN" altLang="en-US" dirty="0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8200" y="3316128"/>
              <a:ext cx="1600200" cy="51879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 defTabSz="513709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797979"/>
                  </a:solidFill>
                  <a:latin typeface="微软雅黑"/>
                  <a:ea typeface="微软雅黑"/>
                  <a:cs typeface="Open Sans Light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797979"/>
                </a:solidFill>
                <a:latin typeface="微软雅黑"/>
                <a:ea typeface="微软雅黑"/>
                <a:cs typeface="Open Sans Light"/>
              </a:endParaRPr>
            </a:p>
          </p:txBody>
        </p:sp>
      </p:grpSp>
      <p:grpSp>
        <p:nvGrpSpPr>
          <p:cNvPr id="28" name="Group 41"/>
          <p:cNvGrpSpPr/>
          <p:nvPr/>
        </p:nvGrpSpPr>
        <p:grpSpPr>
          <a:xfrm>
            <a:off x="2367407" y="3950298"/>
            <a:ext cx="567564" cy="322978"/>
            <a:chOff x="6350" y="1588"/>
            <a:chExt cx="1931988" cy="1330325"/>
          </a:xfrm>
          <a:solidFill>
            <a:schemeClr val="accent4"/>
          </a:solidFill>
        </p:grpSpPr>
        <p:sp>
          <p:nvSpPr>
            <p:cNvPr id="29" name="Freeform 18"/>
            <p:cNvSpPr>
              <a:spLocks/>
            </p:cNvSpPr>
            <p:nvPr/>
          </p:nvSpPr>
          <p:spPr bwMode="auto">
            <a:xfrm>
              <a:off x="6350" y="1588"/>
              <a:ext cx="1327150" cy="1330325"/>
            </a:xfrm>
            <a:custGeom>
              <a:avLst/>
              <a:gdLst>
                <a:gd name="T0" fmla="*/ 320 w 352"/>
                <a:gd name="T1" fmla="*/ 0 h 352"/>
                <a:gd name="T2" fmla="*/ 32 w 352"/>
                <a:gd name="T3" fmla="*/ 0 h 352"/>
                <a:gd name="T4" fmla="*/ 0 w 352"/>
                <a:gd name="T5" fmla="*/ 32 h 352"/>
                <a:gd name="T6" fmla="*/ 0 w 352"/>
                <a:gd name="T7" fmla="*/ 320 h 352"/>
                <a:gd name="T8" fmla="*/ 32 w 352"/>
                <a:gd name="T9" fmla="*/ 352 h 352"/>
                <a:gd name="T10" fmla="*/ 320 w 352"/>
                <a:gd name="T11" fmla="*/ 352 h 352"/>
                <a:gd name="T12" fmla="*/ 352 w 352"/>
                <a:gd name="T13" fmla="*/ 320 h 352"/>
                <a:gd name="T14" fmla="*/ 352 w 352"/>
                <a:gd name="T15" fmla="*/ 32 h 352"/>
                <a:gd name="T16" fmla="*/ 320 w 352"/>
                <a:gd name="T17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352">
                  <a:moveTo>
                    <a:pt x="320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0"/>
                    <a:pt x="0" y="320"/>
                    <a:pt x="0" y="320"/>
                  </a:cubicBezTo>
                  <a:cubicBezTo>
                    <a:pt x="0" y="338"/>
                    <a:pt x="14" y="352"/>
                    <a:pt x="32" y="352"/>
                  </a:cubicBezTo>
                  <a:cubicBezTo>
                    <a:pt x="320" y="352"/>
                    <a:pt x="320" y="352"/>
                    <a:pt x="320" y="352"/>
                  </a:cubicBezTo>
                  <a:cubicBezTo>
                    <a:pt x="338" y="352"/>
                    <a:pt x="352" y="338"/>
                    <a:pt x="352" y="320"/>
                  </a:cubicBezTo>
                  <a:cubicBezTo>
                    <a:pt x="352" y="32"/>
                    <a:pt x="352" y="32"/>
                    <a:pt x="352" y="32"/>
                  </a:cubicBezTo>
                  <a:cubicBezTo>
                    <a:pt x="352" y="14"/>
                    <a:pt x="338" y="0"/>
                    <a:pt x="3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1454150" y="176213"/>
              <a:ext cx="484188" cy="977900"/>
            </a:xfrm>
            <a:custGeom>
              <a:avLst/>
              <a:gdLst>
                <a:gd name="T0" fmla="*/ 101 w 128"/>
                <a:gd name="T1" fmla="*/ 9 h 259"/>
                <a:gd name="T2" fmla="*/ 42 w 128"/>
                <a:gd name="T3" fmla="*/ 44 h 259"/>
                <a:gd name="T4" fmla="*/ 0 w 128"/>
                <a:gd name="T5" fmla="*/ 69 h 259"/>
                <a:gd name="T6" fmla="*/ 0 w 128"/>
                <a:gd name="T7" fmla="*/ 189 h 259"/>
                <a:gd name="T8" fmla="*/ 42 w 128"/>
                <a:gd name="T9" fmla="*/ 214 h 259"/>
                <a:gd name="T10" fmla="*/ 101 w 128"/>
                <a:gd name="T11" fmla="*/ 250 h 259"/>
                <a:gd name="T12" fmla="*/ 128 w 128"/>
                <a:gd name="T13" fmla="*/ 234 h 259"/>
                <a:gd name="T14" fmla="*/ 128 w 128"/>
                <a:gd name="T15" fmla="*/ 25 h 259"/>
                <a:gd name="T16" fmla="*/ 101 w 128"/>
                <a:gd name="T17" fmla="*/ 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259">
                  <a:moveTo>
                    <a:pt x="101" y="9"/>
                  </a:moveTo>
                  <a:cubicBezTo>
                    <a:pt x="42" y="44"/>
                    <a:pt x="42" y="44"/>
                    <a:pt x="42" y="44"/>
                  </a:cubicBezTo>
                  <a:cubicBezTo>
                    <a:pt x="29" y="52"/>
                    <a:pt x="13" y="62"/>
                    <a:pt x="0" y="6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3" y="197"/>
                    <a:pt x="29" y="207"/>
                    <a:pt x="42" y="214"/>
                  </a:cubicBezTo>
                  <a:cubicBezTo>
                    <a:pt x="101" y="250"/>
                    <a:pt x="101" y="250"/>
                    <a:pt x="101" y="250"/>
                  </a:cubicBezTo>
                  <a:cubicBezTo>
                    <a:pt x="116" y="259"/>
                    <a:pt x="128" y="252"/>
                    <a:pt x="128" y="234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7"/>
                    <a:pt x="116" y="0"/>
                    <a:pt x="10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513709">
                <a:defRPr/>
              </a:pPr>
              <a:endParaRPr lang="id-ID" sz="2000" kern="0" dirty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31" name="AutoShape 63"/>
          <p:cNvSpPr>
            <a:spLocks/>
          </p:cNvSpPr>
          <p:nvPr/>
        </p:nvSpPr>
        <p:spPr bwMode="auto">
          <a:xfrm>
            <a:off x="8656757" y="1799927"/>
            <a:ext cx="572272" cy="45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599" y="4427"/>
                  <a:pt x="21599" y="4865"/>
                </a:cubicBezTo>
                <a:lnTo>
                  <a:pt x="21599" y="19984"/>
                </a:lnTo>
                <a:cubicBezTo>
                  <a:pt x="21599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2" name="AutoShape 19"/>
          <p:cNvSpPr>
            <a:spLocks/>
          </p:cNvSpPr>
          <p:nvPr/>
        </p:nvSpPr>
        <p:spPr bwMode="auto">
          <a:xfrm>
            <a:off x="8683809" y="3898856"/>
            <a:ext cx="518168" cy="459332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17998" tIns="17998" rIns="17998" bIns="17998" anchor="ctr"/>
          <a:lstStyle/>
          <a:p>
            <a:pPr defTabSz="161810">
              <a:defRPr/>
            </a:pPr>
            <a:endParaRPr lang="es-ES" sz="1000" kern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  <p:sp>
        <p:nvSpPr>
          <p:cNvPr id="33" name="AutoShape 12"/>
          <p:cNvSpPr>
            <a:spLocks/>
          </p:cNvSpPr>
          <p:nvPr/>
        </p:nvSpPr>
        <p:spPr bwMode="auto">
          <a:xfrm>
            <a:off x="5531150" y="3926028"/>
            <a:ext cx="486782" cy="50191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23988" tIns="23988" rIns="23988" bIns="23988" anchor="ctr"/>
          <a:lstStyle/>
          <a:p>
            <a:pPr defTabSz="215891">
              <a:defRPr/>
            </a:pPr>
            <a:endParaRPr lang="es-ES" sz="1400" kern="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/>
              <a:ea typeface="微软雅黑"/>
              <a:cs typeface="Gill Sans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64176"/>
      </p:ext>
    </p:extLst>
  </p:cSld>
  <p:clrMapOvr>
    <a:masterClrMapping/>
  </p:clrMapOvr>
  <p:transition spd="slow" advTm="298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31" grpId="0" animBg="1"/>
      <p:bldP spid="32" grpId="0" animBg="1"/>
      <p:bldP spid="33" grpId="0" animBg="1"/>
    </p:bldLst>
  </p:timing>
  <p:extLst mod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"/>
          <p:cNvGrpSpPr/>
          <p:nvPr/>
        </p:nvGrpSpPr>
        <p:grpSpPr>
          <a:xfrm>
            <a:off x="2534278" y="2478594"/>
            <a:ext cx="5547900" cy="2522288"/>
            <a:chOff x="3345973" y="2694618"/>
            <a:chExt cx="5547900" cy="2522288"/>
          </a:xfrm>
        </p:grpSpPr>
        <p:sp>
          <p:nvSpPr>
            <p:cNvPr id="9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15" name="Shape 1931"/>
          <p:cNvSpPr/>
          <p:nvPr/>
        </p:nvSpPr>
        <p:spPr>
          <a:xfrm>
            <a:off x="1385388" y="3784757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6" name="Shape 1932"/>
          <p:cNvSpPr/>
          <p:nvPr/>
        </p:nvSpPr>
        <p:spPr>
          <a:xfrm>
            <a:off x="4214248" y="2093790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7" name="Shape 1933"/>
          <p:cNvSpPr/>
          <p:nvPr/>
        </p:nvSpPr>
        <p:spPr>
          <a:xfrm>
            <a:off x="6466209" y="4639154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accent2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8" name="Shape 1934"/>
          <p:cNvSpPr/>
          <p:nvPr/>
        </p:nvSpPr>
        <p:spPr>
          <a:xfrm>
            <a:off x="5059790" y="3802931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accent4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19" name="Shape 1925"/>
          <p:cNvSpPr/>
          <p:nvPr/>
        </p:nvSpPr>
        <p:spPr>
          <a:xfrm>
            <a:off x="2534278" y="3322186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0" name="Shape 1926"/>
          <p:cNvSpPr/>
          <p:nvPr/>
        </p:nvSpPr>
        <p:spPr>
          <a:xfrm>
            <a:off x="3594218" y="2892385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1" name="Shape 1927"/>
          <p:cNvSpPr/>
          <p:nvPr/>
        </p:nvSpPr>
        <p:spPr>
          <a:xfrm>
            <a:off x="5184496" y="3230824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2" name="Shape 1928"/>
          <p:cNvSpPr/>
          <p:nvPr/>
        </p:nvSpPr>
        <p:spPr>
          <a:xfrm>
            <a:off x="4985774" y="2478594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3" name="Shape 1929"/>
          <p:cNvSpPr/>
          <p:nvPr/>
        </p:nvSpPr>
        <p:spPr>
          <a:xfrm>
            <a:off x="6125152" y="4314686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4" name="Shape 1930"/>
          <p:cNvSpPr/>
          <p:nvPr/>
        </p:nvSpPr>
        <p:spPr>
          <a:xfrm>
            <a:off x="6506098" y="2909599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25" name="Shape 1935"/>
          <p:cNvSpPr/>
          <p:nvPr/>
        </p:nvSpPr>
        <p:spPr>
          <a:xfrm>
            <a:off x="7281377" y="3618610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accent5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6" name="Shape 1936"/>
          <p:cNvSpPr/>
          <p:nvPr/>
        </p:nvSpPr>
        <p:spPr>
          <a:xfrm>
            <a:off x="5366288" y="2120744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lstStyle/>
          <a:p>
            <a:pPr>
              <a:defRPr/>
            </a:pPr>
            <a:endParaRPr kern="0" smtClean="0">
              <a:solidFill>
                <a:prstClr val="black"/>
              </a:solidFill>
              <a:latin typeface="微软雅黑"/>
              <a:ea typeface="微软雅黑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5152" y="2204897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25153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6944" y="4145580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86945" y="3884626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03117" y="5243265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03118" y="4982311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32288" y="4972304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2289" y="4711350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375317" y="4700586"/>
            <a:ext cx="210885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75317" y="4439632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686438" y="2214693"/>
            <a:ext cx="24146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200</a:t>
            </a:r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字</a:t>
            </a:r>
            <a:r>
              <a:rPr lang="zh-CN" altLang="en-US" sz="105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以内</a:t>
            </a:r>
            <a:endParaRPr lang="zh-CN" altLang="en-US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686439" y="1943943"/>
            <a:ext cx="2414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kern="3000" spc="30" dirty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39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3643509429"/>
      </p:ext>
    </p:extLst>
  </p:cSld>
  <p:clrMapOvr>
    <a:masterClrMapping/>
  </p:clrMapOvr>
  <p:transition spd="slow" advTm="456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6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  <p:extLst mod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956"/>
          <p:cNvSpPr/>
          <p:nvPr/>
        </p:nvSpPr>
        <p:spPr>
          <a:xfrm>
            <a:off x="8279200" y="4646460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9" name="Shape 962"/>
          <p:cNvSpPr/>
          <p:nvPr/>
        </p:nvSpPr>
        <p:spPr>
          <a:xfrm rot="17525405">
            <a:off x="8205233" y="2652067"/>
            <a:ext cx="144531" cy="14453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1" name="Shape 969"/>
          <p:cNvSpPr/>
          <p:nvPr/>
        </p:nvSpPr>
        <p:spPr>
          <a:xfrm rot="15825483">
            <a:off x="4909116" y="3396278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12" name="Shape 973"/>
          <p:cNvSpPr/>
          <p:nvPr/>
        </p:nvSpPr>
        <p:spPr>
          <a:xfrm rot="14699120">
            <a:off x="2910164" y="2605127"/>
            <a:ext cx="236869" cy="236869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360437" y="3161401"/>
            <a:ext cx="4191772" cy="2083209"/>
            <a:chOff x="455983" y="3725187"/>
            <a:chExt cx="4191772" cy="2083209"/>
          </a:xfrm>
          <a:solidFill>
            <a:schemeClr val="accent2"/>
          </a:solidFill>
        </p:grpSpPr>
        <p:sp>
          <p:nvSpPr>
            <p:cNvPr id="14" name="Shape 936"/>
            <p:cNvSpPr/>
            <p:nvPr/>
          </p:nvSpPr>
          <p:spPr>
            <a:xfrm rot="3709188">
              <a:off x="1510264" y="2670906"/>
              <a:ext cx="2083209" cy="4191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5" h="20820" extrusionOk="0">
                  <a:moveTo>
                    <a:pt x="6920" y="8159"/>
                  </a:moveTo>
                  <a:cubicBezTo>
                    <a:pt x="3317" y="7491"/>
                    <a:pt x="1444" y="5440"/>
                    <a:pt x="2738" y="3578"/>
                  </a:cubicBezTo>
                  <a:cubicBezTo>
                    <a:pt x="4031" y="1716"/>
                    <a:pt x="8001" y="749"/>
                    <a:pt x="11604" y="1417"/>
                  </a:cubicBezTo>
                  <a:cubicBezTo>
                    <a:pt x="15207" y="2085"/>
                    <a:pt x="17079" y="4136"/>
                    <a:pt x="15786" y="5998"/>
                  </a:cubicBezTo>
                  <a:cubicBezTo>
                    <a:pt x="14493" y="7860"/>
                    <a:pt x="10523" y="8827"/>
                    <a:pt x="6920" y="8159"/>
                  </a:cubicBezTo>
                  <a:close/>
                  <a:moveTo>
                    <a:pt x="19989" y="20009"/>
                  </a:moveTo>
                  <a:cubicBezTo>
                    <a:pt x="19702" y="19345"/>
                    <a:pt x="14734" y="11897"/>
                    <a:pt x="14734" y="11897"/>
                  </a:cubicBezTo>
                  <a:cubicBezTo>
                    <a:pt x="14734" y="11897"/>
                    <a:pt x="14597" y="11709"/>
                    <a:pt x="14207" y="11734"/>
                  </a:cubicBezTo>
                  <a:lnTo>
                    <a:pt x="12631" y="9299"/>
                  </a:lnTo>
                  <a:cubicBezTo>
                    <a:pt x="13045" y="9217"/>
                    <a:pt x="13453" y="9119"/>
                    <a:pt x="13852" y="9004"/>
                  </a:cubicBezTo>
                  <a:cubicBezTo>
                    <a:pt x="18336" y="7706"/>
                    <a:pt x="19936" y="4777"/>
                    <a:pt x="17426" y="2460"/>
                  </a:cubicBezTo>
                  <a:cubicBezTo>
                    <a:pt x="14915" y="143"/>
                    <a:pt x="9245" y="-684"/>
                    <a:pt x="4761" y="613"/>
                  </a:cubicBezTo>
                  <a:cubicBezTo>
                    <a:pt x="277" y="1910"/>
                    <a:pt x="-1323" y="4840"/>
                    <a:pt x="1188" y="7157"/>
                  </a:cubicBezTo>
                  <a:cubicBezTo>
                    <a:pt x="3160" y="8978"/>
                    <a:pt x="7085" y="9878"/>
                    <a:pt x="10852" y="9551"/>
                  </a:cubicBezTo>
                  <a:lnTo>
                    <a:pt x="12372" y="12022"/>
                  </a:lnTo>
                  <a:cubicBezTo>
                    <a:pt x="12029" y="12121"/>
                    <a:pt x="12133" y="12314"/>
                    <a:pt x="12133" y="12314"/>
                  </a:cubicBezTo>
                  <a:cubicBezTo>
                    <a:pt x="12133" y="12314"/>
                    <a:pt x="16623" y="19843"/>
                    <a:pt x="17149" y="20467"/>
                  </a:cubicBezTo>
                  <a:cubicBezTo>
                    <a:pt x="17527" y="20916"/>
                    <a:pt x="18326" y="20838"/>
                    <a:pt x="18744" y="20759"/>
                  </a:cubicBezTo>
                  <a:lnTo>
                    <a:pt x="18747" y="20763"/>
                  </a:lnTo>
                  <a:cubicBezTo>
                    <a:pt x="18747" y="20763"/>
                    <a:pt x="20277" y="20673"/>
                    <a:pt x="19989" y="20009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5" name="Shape 937"/>
            <p:cNvSpPr/>
            <p:nvPr/>
          </p:nvSpPr>
          <p:spPr>
            <a:xfrm>
              <a:off x="3160769" y="3905493"/>
              <a:ext cx="644179" cy="573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471" extrusionOk="0">
                  <a:moveTo>
                    <a:pt x="2906" y="19280"/>
                  </a:moveTo>
                  <a:cubicBezTo>
                    <a:pt x="2683" y="19534"/>
                    <a:pt x="2683" y="19946"/>
                    <a:pt x="2906" y="20200"/>
                  </a:cubicBezTo>
                  <a:lnTo>
                    <a:pt x="3930" y="21326"/>
                  </a:lnTo>
                  <a:cubicBezTo>
                    <a:pt x="4154" y="21580"/>
                    <a:pt x="4510" y="21473"/>
                    <a:pt x="4734" y="21220"/>
                  </a:cubicBezTo>
                  <a:lnTo>
                    <a:pt x="10017" y="15372"/>
                  </a:lnTo>
                  <a:lnTo>
                    <a:pt x="8398" y="13299"/>
                  </a:lnTo>
                  <a:cubicBezTo>
                    <a:pt x="8398" y="13299"/>
                    <a:pt x="2906" y="19280"/>
                    <a:pt x="2906" y="19280"/>
                  </a:cubicBezTo>
                  <a:close/>
                  <a:moveTo>
                    <a:pt x="21387" y="2723"/>
                  </a:moveTo>
                  <a:cubicBezTo>
                    <a:pt x="21307" y="2125"/>
                    <a:pt x="21031" y="2252"/>
                    <a:pt x="20888" y="2505"/>
                  </a:cubicBezTo>
                  <a:cubicBezTo>
                    <a:pt x="20746" y="2758"/>
                    <a:pt x="20111" y="3840"/>
                    <a:pt x="19852" y="4329"/>
                  </a:cubicBezTo>
                  <a:cubicBezTo>
                    <a:pt x="19593" y="4815"/>
                    <a:pt x="18956" y="5772"/>
                    <a:pt x="17770" y="4826"/>
                  </a:cubicBezTo>
                  <a:cubicBezTo>
                    <a:pt x="16533" y="3843"/>
                    <a:pt x="16963" y="3157"/>
                    <a:pt x="17179" y="2694"/>
                  </a:cubicBezTo>
                  <a:cubicBezTo>
                    <a:pt x="17395" y="2232"/>
                    <a:pt x="18059" y="931"/>
                    <a:pt x="18155" y="768"/>
                  </a:cubicBezTo>
                  <a:cubicBezTo>
                    <a:pt x="18251" y="605"/>
                    <a:pt x="18139" y="129"/>
                    <a:pt x="17756" y="329"/>
                  </a:cubicBezTo>
                  <a:cubicBezTo>
                    <a:pt x="17372" y="527"/>
                    <a:pt x="15039" y="1572"/>
                    <a:pt x="14715" y="3066"/>
                  </a:cubicBezTo>
                  <a:cubicBezTo>
                    <a:pt x="14386" y="4590"/>
                    <a:pt x="14993" y="5950"/>
                    <a:pt x="13800" y="7301"/>
                  </a:cubicBezTo>
                  <a:lnTo>
                    <a:pt x="12355" y="8998"/>
                  </a:lnTo>
                  <a:lnTo>
                    <a:pt x="13806" y="10898"/>
                  </a:lnTo>
                  <a:lnTo>
                    <a:pt x="15589" y="8995"/>
                  </a:lnTo>
                  <a:cubicBezTo>
                    <a:pt x="16013" y="8514"/>
                    <a:pt x="16919" y="8048"/>
                    <a:pt x="17740" y="8257"/>
                  </a:cubicBezTo>
                  <a:cubicBezTo>
                    <a:pt x="19498" y="8705"/>
                    <a:pt x="20456" y="7962"/>
                    <a:pt x="21035" y="6733"/>
                  </a:cubicBezTo>
                  <a:cubicBezTo>
                    <a:pt x="21552" y="5635"/>
                    <a:pt x="21466" y="3322"/>
                    <a:pt x="21387" y="2723"/>
                  </a:cubicBezTo>
                  <a:close/>
                  <a:moveTo>
                    <a:pt x="9478" y="7592"/>
                  </a:moveTo>
                  <a:cubicBezTo>
                    <a:pt x="9350" y="7424"/>
                    <a:pt x="9189" y="7421"/>
                    <a:pt x="9050" y="7558"/>
                  </a:cubicBezTo>
                  <a:lnTo>
                    <a:pt x="7506" y="9074"/>
                  </a:lnTo>
                  <a:cubicBezTo>
                    <a:pt x="7384" y="9194"/>
                    <a:pt x="7369" y="9419"/>
                    <a:pt x="7477" y="9559"/>
                  </a:cubicBezTo>
                  <a:lnTo>
                    <a:pt x="16408" y="20996"/>
                  </a:lnTo>
                  <a:cubicBezTo>
                    <a:pt x="16616" y="21268"/>
                    <a:pt x="16979" y="21295"/>
                    <a:pt x="17217" y="21061"/>
                  </a:cubicBezTo>
                  <a:lnTo>
                    <a:pt x="18263" y="20076"/>
                  </a:lnTo>
                  <a:cubicBezTo>
                    <a:pt x="18500" y="19839"/>
                    <a:pt x="18526" y="19429"/>
                    <a:pt x="18317" y="19158"/>
                  </a:cubicBezTo>
                  <a:cubicBezTo>
                    <a:pt x="18317" y="19158"/>
                    <a:pt x="9478" y="7592"/>
                    <a:pt x="9478" y="7592"/>
                  </a:cubicBezTo>
                  <a:close/>
                  <a:moveTo>
                    <a:pt x="3331" y="6965"/>
                  </a:moveTo>
                  <a:cubicBezTo>
                    <a:pt x="4336" y="6088"/>
                    <a:pt x="5170" y="6693"/>
                    <a:pt x="6282" y="8142"/>
                  </a:cubicBezTo>
                  <a:cubicBezTo>
                    <a:pt x="6408" y="8304"/>
                    <a:pt x="6575" y="8114"/>
                    <a:pt x="6671" y="8021"/>
                  </a:cubicBezTo>
                  <a:cubicBezTo>
                    <a:pt x="6766" y="7926"/>
                    <a:pt x="8233" y="6440"/>
                    <a:pt x="8306" y="6370"/>
                  </a:cubicBezTo>
                  <a:cubicBezTo>
                    <a:pt x="8377" y="6300"/>
                    <a:pt x="8464" y="6167"/>
                    <a:pt x="8349" y="6018"/>
                  </a:cubicBezTo>
                  <a:cubicBezTo>
                    <a:pt x="8235" y="5868"/>
                    <a:pt x="7817" y="5261"/>
                    <a:pt x="7550" y="4867"/>
                  </a:cubicBezTo>
                  <a:cubicBezTo>
                    <a:pt x="5603" y="2001"/>
                    <a:pt x="12876" y="57"/>
                    <a:pt x="11758" y="25"/>
                  </a:cubicBezTo>
                  <a:cubicBezTo>
                    <a:pt x="11190" y="9"/>
                    <a:pt x="8909" y="-20"/>
                    <a:pt x="8569" y="21"/>
                  </a:cubicBezTo>
                  <a:cubicBezTo>
                    <a:pt x="7186" y="186"/>
                    <a:pt x="5452" y="1638"/>
                    <a:pt x="4578" y="2313"/>
                  </a:cubicBezTo>
                  <a:cubicBezTo>
                    <a:pt x="3437" y="3196"/>
                    <a:pt x="3011" y="3711"/>
                    <a:pt x="2939" y="3781"/>
                  </a:cubicBezTo>
                  <a:cubicBezTo>
                    <a:pt x="2617" y="4099"/>
                    <a:pt x="2887" y="4832"/>
                    <a:pt x="2303" y="5410"/>
                  </a:cubicBezTo>
                  <a:cubicBezTo>
                    <a:pt x="1683" y="6021"/>
                    <a:pt x="1297" y="5560"/>
                    <a:pt x="939" y="5913"/>
                  </a:cubicBezTo>
                  <a:cubicBezTo>
                    <a:pt x="761" y="6090"/>
                    <a:pt x="264" y="6509"/>
                    <a:pt x="122" y="6650"/>
                  </a:cubicBezTo>
                  <a:cubicBezTo>
                    <a:pt x="-22" y="6790"/>
                    <a:pt x="-48" y="7030"/>
                    <a:pt x="99" y="7219"/>
                  </a:cubicBezTo>
                  <a:cubicBezTo>
                    <a:pt x="99" y="7219"/>
                    <a:pt x="1459" y="8912"/>
                    <a:pt x="1574" y="9061"/>
                  </a:cubicBezTo>
                  <a:cubicBezTo>
                    <a:pt x="1688" y="9210"/>
                    <a:pt x="1994" y="9337"/>
                    <a:pt x="2185" y="9149"/>
                  </a:cubicBezTo>
                  <a:cubicBezTo>
                    <a:pt x="2375" y="8960"/>
                    <a:pt x="2864" y="8477"/>
                    <a:pt x="2947" y="8394"/>
                  </a:cubicBezTo>
                  <a:cubicBezTo>
                    <a:pt x="3031" y="8312"/>
                    <a:pt x="2893" y="7349"/>
                    <a:pt x="3331" y="69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6" name="Group 2"/>
          <p:cNvGrpSpPr/>
          <p:nvPr/>
        </p:nvGrpSpPr>
        <p:grpSpPr>
          <a:xfrm>
            <a:off x="3352049" y="3608844"/>
            <a:ext cx="3997529" cy="5690491"/>
            <a:chOff x="3447595" y="4172630"/>
            <a:chExt cx="3997529" cy="5690491"/>
          </a:xfrm>
          <a:solidFill>
            <a:schemeClr val="accent3"/>
          </a:solidFill>
        </p:grpSpPr>
        <p:sp>
          <p:nvSpPr>
            <p:cNvPr id="17" name="Shape 939"/>
            <p:cNvSpPr/>
            <p:nvPr/>
          </p:nvSpPr>
          <p:spPr>
            <a:xfrm rot="3709188">
              <a:off x="2601114" y="5019111"/>
              <a:ext cx="5690491" cy="3997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7" h="20512" extrusionOk="0">
                  <a:moveTo>
                    <a:pt x="6563" y="12190"/>
                  </a:moveTo>
                  <a:cubicBezTo>
                    <a:pt x="4625" y="13347"/>
                    <a:pt x="2391" y="12063"/>
                    <a:pt x="1573" y="9324"/>
                  </a:cubicBezTo>
                  <a:cubicBezTo>
                    <a:pt x="755" y="6585"/>
                    <a:pt x="1663" y="3426"/>
                    <a:pt x="3601" y="2270"/>
                  </a:cubicBezTo>
                  <a:cubicBezTo>
                    <a:pt x="5539" y="1114"/>
                    <a:pt x="7773" y="2397"/>
                    <a:pt x="8591" y="5137"/>
                  </a:cubicBezTo>
                  <a:cubicBezTo>
                    <a:pt x="9409" y="7876"/>
                    <a:pt x="8501" y="11034"/>
                    <a:pt x="6563" y="12190"/>
                  </a:cubicBezTo>
                  <a:close/>
                  <a:moveTo>
                    <a:pt x="20382" y="18421"/>
                  </a:moveTo>
                  <a:cubicBezTo>
                    <a:pt x="19788" y="17838"/>
                    <a:pt x="12415" y="12213"/>
                    <a:pt x="12415" y="12213"/>
                  </a:cubicBezTo>
                  <a:cubicBezTo>
                    <a:pt x="12415" y="12213"/>
                    <a:pt x="12224" y="12078"/>
                    <a:pt x="12084" y="12310"/>
                  </a:cubicBezTo>
                  <a:lnTo>
                    <a:pt x="9693" y="10447"/>
                  </a:lnTo>
                  <a:cubicBezTo>
                    <a:pt x="9802" y="10138"/>
                    <a:pt x="9896" y="9815"/>
                    <a:pt x="9974" y="9478"/>
                  </a:cubicBezTo>
                  <a:cubicBezTo>
                    <a:pt x="10853" y="5685"/>
                    <a:pt x="9389" y="1603"/>
                    <a:pt x="6706" y="361"/>
                  </a:cubicBezTo>
                  <a:cubicBezTo>
                    <a:pt x="4022" y="-881"/>
                    <a:pt x="1134" y="1188"/>
                    <a:pt x="255" y="4981"/>
                  </a:cubicBezTo>
                  <a:cubicBezTo>
                    <a:pt x="-623" y="8774"/>
                    <a:pt x="840" y="12856"/>
                    <a:pt x="3524" y="14098"/>
                  </a:cubicBezTo>
                  <a:cubicBezTo>
                    <a:pt x="5633" y="15074"/>
                    <a:pt x="7868" y="14005"/>
                    <a:pt x="9155" y="11661"/>
                  </a:cubicBezTo>
                  <a:lnTo>
                    <a:pt x="11550" y="13594"/>
                  </a:lnTo>
                  <a:cubicBezTo>
                    <a:pt x="11483" y="13884"/>
                    <a:pt x="11664" y="14044"/>
                    <a:pt x="11664" y="14044"/>
                  </a:cubicBezTo>
                  <a:cubicBezTo>
                    <a:pt x="11664" y="14044"/>
                    <a:pt x="18902" y="20008"/>
                    <a:pt x="19564" y="20422"/>
                  </a:cubicBezTo>
                  <a:cubicBezTo>
                    <a:pt x="20040" y="20719"/>
                    <a:pt x="20307" y="20213"/>
                    <a:pt x="20419" y="19905"/>
                  </a:cubicBezTo>
                  <a:lnTo>
                    <a:pt x="20423" y="19909"/>
                  </a:lnTo>
                  <a:cubicBezTo>
                    <a:pt x="20423" y="19909"/>
                    <a:pt x="20977" y="19004"/>
                    <a:pt x="20382" y="184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8" name="Shape 940"/>
            <p:cNvSpPr/>
            <p:nvPr/>
          </p:nvSpPr>
          <p:spPr>
            <a:xfrm>
              <a:off x="4775819" y="5083474"/>
              <a:ext cx="1024365" cy="682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6958407" y="3519071"/>
            <a:ext cx="1936425" cy="4263508"/>
            <a:chOff x="7053953" y="4082857"/>
            <a:chExt cx="1936425" cy="4263508"/>
          </a:xfrm>
          <a:solidFill>
            <a:schemeClr val="accent4"/>
          </a:solidFill>
        </p:grpSpPr>
        <p:sp>
          <p:nvSpPr>
            <p:cNvPr id="20" name="Shape 942"/>
            <p:cNvSpPr/>
            <p:nvPr/>
          </p:nvSpPr>
          <p:spPr>
            <a:xfrm rot="3709188">
              <a:off x="5890412" y="5246398"/>
              <a:ext cx="4263508" cy="1936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4" h="18984" extrusionOk="0">
                  <a:moveTo>
                    <a:pt x="7920" y="12526"/>
                  </a:moveTo>
                  <a:cubicBezTo>
                    <a:pt x="7094" y="16063"/>
                    <a:pt x="4992" y="17591"/>
                    <a:pt x="3225" y="15938"/>
                  </a:cubicBezTo>
                  <a:cubicBezTo>
                    <a:pt x="1458" y="14285"/>
                    <a:pt x="694" y="10078"/>
                    <a:pt x="1520" y="6541"/>
                  </a:cubicBezTo>
                  <a:cubicBezTo>
                    <a:pt x="2346" y="3004"/>
                    <a:pt x="4448" y="1476"/>
                    <a:pt x="6215" y="3129"/>
                  </a:cubicBezTo>
                  <a:cubicBezTo>
                    <a:pt x="7983" y="4782"/>
                    <a:pt x="8746" y="8989"/>
                    <a:pt x="7920" y="12526"/>
                  </a:cubicBezTo>
                  <a:close/>
                  <a:moveTo>
                    <a:pt x="20171" y="1414"/>
                  </a:moveTo>
                  <a:cubicBezTo>
                    <a:pt x="19506" y="1585"/>
                    <a:pt x="11958" y="5272"/>
                    <a:pt x="11958" y="5272"/>
                  </a:cubicBezTo>
                  <a:cubicBezTo>
                    <a:pt x="11958" y="5272"/>
                    <a:pt x="11767" y="5377"/>
                    <a:pt x="11773" y="5778"/>
                  </a:cubicBezTo>
                  <a:lnTo>
                    <a:pt x="9309" y="6935"/>
                  </a:lnTo>
                  <a:cubicBezTo>
                    <a:pt x="9247" y="6499"/>
                    <a:pt x="9170" y="6066"/>
                    <a:pt x="9076" y="5640"/>
                  </a:cubicBezTo>
                  <a:cubicBezTo>
                    <a:pt x="8013" y="851"/>
                    <a:pt x="5211" y="-1308"/>
                    <a:pt x="2818" y="819"/>
                  </a:cubicBezTo>
                  <a:cubicBezTo>
                    <a:pt x="425" y="2946"/>
                    <a:pt x="-654" y="8553"/>
                    <a:pt x="409" y="13343"/>
                  </a:cubicBezTo>
                  <a:cubicBezTo>
                    <a:pt x="1472" y="18133"/>
                    <a:pt x="4273" y="20292"/>
                    <a:pt x="6666" y="18165"/>
                  </a:cubicBezTo>
                  <a:cubicBezTo>
                    <a:pt x="8547" y="16493"/>
                    <a:pt x="9616" y="12672"/>
                    <a:pt x="9471" y="8787"/>
                  </a:cubicBezTo>
                  <a:lnTo>
                    <a:pt x="11970" y="7693"/>
                  </a:lnTo>
                  <a:cubicBezTo>
                    <a:pt x="12051" y="8060"/>
                    <a:pt x="12246" y="7990"/>
                    <a:pt x="12246" y="7990"/>
                  </a:cubicBezTo>
                  <a:cubicBezTo>
                    <a:pt x="12246" y="7990"/>
                    <a:pt x="19850" y="4802"/>
                    <a:pt x="20487" y="4382"/>
                  </a:cubicBezTo>
                  <a:cubicBezTo>
                    <a:pt x="20946" y="4080"/>
                    <a:pt x="20907" y="3255"/>
                    <a:pt x="20849" y="2815"/>
                  </a:cubicBezTo>
                  <a:lnTo>
                    <a:pt x="20854" y="2813"/>
                  </a:lnTo>
                  <a:cubicBezTo>
                    <a:pt x="20854" y="2813"/>
                    <a:pt x="20837" y="1243"/>
                    <a:pt x="20171" y="1414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1" name="Group 948"/>
            <p:cNvGrpSpPr/>
            <p:nvPr/>
          </p:nvGrpSpPr>
          <p:grpSpPr>
            <a:xfrm>
              <a:off x="7224604" y="5005514"/>
              <a:ext cx="476378" cy="407176"/>
              <a:chOff x="88298" y="148073"/>
              <a:chExt cx="1073281" cy="917360"/>
            </a:xfrm>
            <a:grpFill/>
          </p:grpSpPr>
          <p:sp>
            <p:nvSpPr>
              <p:cNvPr id="22" name="Shape 943"/>
              <p:cNvSpPr/>
              <p:nvPr/>
            </p:nvSpPr>
            <p:spPr>
              <a:xfrm>
                <a:off x="88298" y="606758"/>
                <a:ext cx="187155" cy="45867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3" name="Shape 944"/>
              <p:cNvSpPr/>
              <p:nvPr/>
            </p:nvSpPr>
            <p:spPr>
              <a:xfrm>
                <a:off x="383673" y="410728"/>
                <a:ext cx="187155" cy="65470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4" name="Shape 945"/>
              <p:cNvSpPr/>
              <p:nvPr/>
            </p:nvSpPr>
            <p:spPr>
              <a:xfrm>
                <a:off x="679049" y="249029"/>
                <a:ext cx="187155" cy="816403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5" name="Shape 946"/>
              <p:cNvSpPr/>
              <p:nvPr/>
            </p:nvSpPr>
            <p:spPr>
              <a:xfrm>
                <a:off x="974424" y="148073"/>
                <a:ext cx="187155" cy="91735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FFFFFF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27" name="Group 4"/>
          <p:cNvGrpSpPr/>
          <p:nvPr/>
        </p:nvGrpSpPr>
        <p:grpSpPr>
          <a:xfrm>
            <a:off x="7650819" y="2444289"/>
            <a:ext cx="2060879" cy="2701669"/>
            <a:chOff x="7746365" y="3008075"/>
            <a:chExt cx="2060879" cy="2701669"/>
          </a:xfrm>
          <a:solidFill>
            <a:schemeClr val="accent5"/>
          </a:solidFill>
        </p:grpSpPr>
        <p:sp>
          <p:nvSpPr>
            <p:cNvPr id="28" name="Shape 950"/>
            <p:cNvSpPr/>
            <p:nvPr/>
          </p:nvSpPr>
          <p:spPr>
            <a:xfrm rot="3709188">
              <a:off x="7425970" y="3328470"/>
              <a:ext cx="2701669" cy="2060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96" h="20567" extrusionOk="0">
                  <a:moveTo>
                    <a:pt x="9238" y="14072"/>
                  </a:moveTo>
                  <a:cubicBezTo>
                    <a:pt x="9105" y="16884"/>
                    <a:pt x="7229" y="19023"/>
                    <a:pt x="5050" y="18851"/>
                  </a:cubicBezTo>
                  <a:cubicBezTo>
                    <a:pt x="2871" y="18678"/>
                    <a:pt x="1212" y="16258"/>
                    <a:pt x="1346" y="13446"/>
                  </a:cubicBezTo>
                  <a:cubicBezTo>
                    <a:pt x="1480" y="10634"/>
                    <a:pt x="3355" y="8495"/>
                    <a:pt x="5535" y="8668"/>
                  </a:cubicBezTo>
                  <a:cubicBezTo>
                    <a:pt x="7714" y="8841"/>
                    <a:pt x="9372" y="11260"/>
                    <a:pt x="9238" y="14072"/>
                  </a:cubicBezTo>
                  <a:close/>
                  <a:moveTo>
                    <a:pt x="19715" y="121"/>
                  </a:moveTo>
                  <a:cubicBezTo>
                    <a:pt x="19056" y="588"/>
                    <a:pt x="11954" y="7063"/>
                    <a:pt x="11954" y="7063"/>
                  </a:cubicBezTo>
                  <a:cubicBezTo>
                    <a:pt x="11954" y="7063"/>
                    <a:pt x="11777" y="7234"/>
                    <a:pt x="11865" y="7501"/>
                  </a:cubicBezTo>
                  <a:lnTo>
                    <a:pt x="9537" y="9583"/>
                  </a:lnTo>
                  <a:cubicBezTo>
                    <a:pt x="9384" y="9323"/>
                    <a:pt x="9214" y="9074"/>
                    <a:pt x="9029" y="8838"/>
                  </a:cubicBezTo>
                  <a:cubicBezTo>
                    <a:pt x="6939" y="6186"/>
                    <a:pt x="3579" y="6222"/>
                    <a:pt x="1523" y="8918"/>
                  </a:cubicBezTo>
                  <a:cubicBezTo>
                    <a:pt x="-532" y="11614"/>
                    <a:pt x="-504" y="15949"/>
                    <a:pt x="1585" y="18601"/>
                  </a:cubicBezTo>
                  <a:cubicBezTo>
                    <a:pt x="3675" y="21253"/>
                    <a:pt x="7035" y="21217"/>
                    <a:pt x="9090" y="18521"/>
                  </a:cubicBezTo>
                  <a:cubicBezTo>
                    <a:pt x="10706" y="16403"/>
                    <a:pt x="11034" y="13271"/>
                    <a:pt x="10087" y="10740"/>
                  </a:cubicBezTo>
                  <a:lnTo>
                    <a:pt x="12463" y="8682"/>
                  </a:lnTo>
                  <a:cubicBezTo>
                    <a:pt x="12623" y="8885"/>
                    <a:pt x="12812" y="8735"/>
                    <a:pt x="12812" y="8735"/>
                  </a:cubicBezTo>
                  <a:cubicBezTo>
                    <a:pt x="12812" y="8735"/>
                    <a:pt x="20075" y="2565"/>
                    <a:pt x="20653" y="1945"/>
                  </a:cubicBezTo>
                  <a:cubicBezTo>
                    <a:pt x="21068" y="1500"/>
                    <a:pt x="20858" y="966"/>
                    <a:pt x="20708" y="702"/>
                  </a:cubicBezTo>
                  <a:lnTo>
                    <a:pt x="20712" y="698"/>
                  </a:lnTo>
                  <a:cubicBezTo>
                    <a:pt x="20712" y="698"/>
                    <a:pt x="20373" y="-347"/>
                    <a:pt x="19715" y="121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9" name="Shape 951"/>
            <p:cNvSpPr/>
            <p:nvPr/>
          </p:nvSpPr>
          <p:spPr>
            <a:xfrm rot="20460000" flipH="1">
              <a:off x="7970947" y="3710668"/>
              <a:ext cx="438667" cy="4386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526241" y="197673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526241" y="172516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59105" y="479904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59105" y="454746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649825" y="2727100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649825" y="2475525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22485" y="1907486"/>
            <a:ext cx="1853185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</a:t>
            </a:r>
            <a:endParaRPr lang="en-GB" altLang="zh-CN" sz="105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422485" y="1655911"/>
            <a:ext cx="190135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2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2445" y="935831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SHORTCOMINGS</a:t>
            </a:r>
          </a:p>
        </p:txBody>
      </p:sp>
    </p:spTree>
    <p:extLst>
      <p:ext uri="{BB962C8B-B14F-4D97-AF65-F5344CB8AC3E}">
        <p14:creationId xmlns:p14="http://schemas.microsoft.com/office/powerpoint/2010/main" val="56376887"/>
      </p:ext>
    </p:extLst>
  </p:cSld>
  <p:clrMapOvr>
    <a:masterClrMapping/>
  </p:clrMapOvr>
  <p:transition spd="slow" advTm="346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6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  <p:extLst mod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1596711" y="2270151"/>
            <a:ext cx="2879434" cy="3150264"/>
            <a:chOff x="1854714" y="2490343"/>
            <a:chExt cx="2879434" cy="3150264"/>
          </a:xfrm>
          <a:solidFill>
            <a:schemeClr val="accent2"/>
          </a:solidFill>
        </p:grpSpPr>
        <p:sp>
          <p:nvSpPr>
            <p:cNvPr id="9" name="Shape 1438"/>
            <p:cNvSpPr/>
            <p:nvPr/>
          </p:nvSpPr>
          <p:spPr>
            <a:xfrm>
              <a:off x="2722728" y="398611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0" name="Shape 1439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1" name="Shape 1440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2" name="Shape 1441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3" name="Shape 1442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4" name="Shape 1443"/>
            <p:cNvSpPr/>
            <p:nvPr/>
          </p:nvSpPr>
          <p:spPr>
            <a:xfrm>
              <a:off x="1854714" y="4001618"/>
              <a:ext cx="1507651" cy="11330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5" name="Group 4"/>
          <p:cNvGrpSpPr/>
          <p:nvPr/>
        </p:nvGrpSpPr>
        <p:grpSpPr>
          <a:xfrm>
            <a:off x="2464725" y="3759575"/>
            <a:ext cx="1141551" cy="1654490"/>
            <a:chOff x="2722728" y="3979767"/>
            <a:chExt cx="1141551" cy="1654490"/>
          </a:xfrm>
          <a:solidFill>
            <a:schemeClr val="accent2"/>
          </a:solidFill>
        </p:grpSpPr>
        <p:sp>
          <p:nvSpPr>
            <p:cNvPr id="16" name="Shape 1475"/>
            <p:cNvSpPr/>
            <p:nvPr/>
          </p:nvSpPr>
          <p:spPr>
            <a:xfrm>
              <a:off x="2722728" y="3979767"/>
              <a:ext cx="1141551" cy="1654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4822" y="7771"/>
                  </a:moveTo>
                  <a:cubicBezTo>
                    <a:pt x="16702" y="9581"/>
                    <a:pt x="18651" y="11912"/>
                    <a:pt x="18041" y="14344"/>
                  </a:cubicBezTo>
                  <a:cubicBezTo>
                    <a:pt x="17605" y="16684"/>
                    <a:pt x="14610" y="19126"/>
                    <a:pt x="10611" y="19050"/>
                  </a:cubicBezTo>
                  <a:cubicBezTo>
                    <a:pt x="6612" y="19126"/>
                    <a:pt x="3617" y="16684"/>
                    <a:pt x="3181" y="14344"/>
                  </a:cubicBezTo>
                  <a:cubicBezTo>
                    <a:pt x="2572" y="11912"/>
                    <a:pt x="4521" y="9581"/>
                    <a:pt x="6401" y="7771"/>
                  </a:cubicBezTo>
                  <a:cubicBezTo>
                    <a:pt x="8423" y="5931"/>
                    <a:pt x="9579" y="4382"/>
                    <a:pt x="10089" y="3222"/>
                  </a:cubicBezTo>
                  <a:cubicBezTo>
                    <a:pt x="10624" y="2075"/>
                    <a:pt x="10514" y="1317"/>
                    <a:pt x="10611" y="1341"/>
                  </a:cubicBezTo>
                  <a:cubicBezTo>
                    <a:pt x="10708" y="1317"/>
                    <a:pt x="10598" y="2075"/>
                    <a:pt x="11134" y="3222"/>
                  </a:cubicBezTo>
                  <a:cubicBezTo>
                    <a:pt x="11644" y="4382"/>
                    <a:pt x="12800" y="5931"/>
                    <a:pt x="14822" y="7771"/>
                  </a:cubicBezTo>
                  <a:close/>
                  <a:moveTo>
                    <a:pt x="5485" y="7186"/>
                  </a:moveTo>
                  <a:cubicBezTo>
                    <a:pt x="4088" y="8206"/>
                    <a:pt x="2558" y="9222"/>
                    <a:pt x="1493" y="10503"/>
                  </a:cubicBezTo>
                  <a:cubicBezTo>
                    <a:pt x="420" y="11765"/>
                    <a:pt x="-189" y="13292"/>
                    <a:pt x="53" y="14894"/>
                  </a:cubicBezTo>
                  <a:cubicBezTo>
                    <a:pt x="278" y="16485"/>
                    <a:pt x="1353" y="18151"/>
                    <a:pt x="3244" y="19431"/>
                  </a:cubicBezTo>
                  <a:cubicBezTo>
                    <a:pt x="5108" y="20707"/>
                    <a:pt x="7786" y="21598"/>
                    <a:pt x="10611" y="21559"/>
                  </a:cubicBezTo>
                  <a:cubicBezTo>
                    <a:pt x="13436" y="21598"/>
                    <a:pt x="16115" y="20707"/>
                    <a:pt x="17979" y="19431"/>
                  </a:cubicBezTo>
                  <a:cubicBezTo>
                    <a:pt x="19869" y="18150"/>
                    <a:pt x="20944" y="16485"/>
                    <a:pt x="21169" y="14894"/>
                  </a:cubicBezTo>
                  <a:cubicBezTo>
                    <a:pt x="21411" y="13292"/>
                    <a:pt x="20803" y="11765"/>
                    <a:pt x="19729" y="10502"/>
                  </a:cubicBezTo>
                  <a:cubicBezTo>
                    <a:pt x="18664" y="9222"/>
                    <a:pt x="17134" y="8205"/>
                    <a:pt x="15737" y="7186"/>
                  </a:cubicBezTo>
                  <a:cubicBezTo>
                    <a:pt x="12805" y="5267"/>
                    <a:pt x="11324" y="3571"/>
                    <a:pt x="10914" y="2188"/>
                  </a:cubicBezTo>
                  <a:cubicBezTo>
                    <a:pt x="10501" y="805"/>
                    <a:pt x="10645" y="-2"/>
                    <a:pt x="10611" y="0"/>
                  </a:cubicBezTo>
                  <a:cubicBezTo>
                    <a:pt x="10578" y="-2"/>
                    <a:pt x="10721" y="805"/>
                    <a:pt x="10296" y="2182"/>
                  </a:cubicBezTo>
                  <a:cubicBezTo>
                    <a:pt x="9898" y="3571"/>
                    <a:pt x="8418" y="5267"/>
                    <a:pt x="5485" y="718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17" name="Shape 1477"/>
            <p:cNvSpPr/>
            <p:nvPr/>
          </p:nvSpPr>
          <p:spPr>
            <a:xfrm>
              <a:off x="3098779" y="4858527"/>
              <a:ext cx="389449" cy="3483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7" h="21458" extrusionOk="0">
                  <a:moveTo>
                    <a:pt x="20906" y="11130"/>
                  </a:moveTo>
                  <a:lnTo>
                    <a:pt x="11466" y="425"/>
                  </a:lnTo>
                  <a:cubicBezTo>
                    <a:pt x="10983" y="-142"/>
                    <a:pt x="10193" y="-142"/>
                    <a:pt x="9710" y="425"/>
                  </a:cubicBezTo>
                  <a:lnTo>
                    <a:pt x="271" y="11130"/>
                  </a:lnTo>
                  <a:cubicBezTo>
                    <a:pt x="-212" y="11696"/>
                    <a:pt x="-32" y="12160"/>
                    <a:pt x="671" y="12160"/>
                  </a:cubicBezTo>
                  <a:lnTo>
                    <a:pt x="2638" y="12160"/>
                  </a:lnTo>
                  <a:lnTo>
                    <a:pt x="2638" y="20381"/>
                  </a:lnTo>
                  <a:cubicBezTo>
                    <a:pt x="2638" y="20976"/>
                    <a:pt x="2661" y="21458"/>
                    <a:pt x="3609" y="21458"/>
                  </a:cubicBezTo>
                  <a:lnTo>
                    <a:pt x="8190" y="21458"/>
                  </a:lnTo>
                  <a:lnTo>
                    <a:pt x="8190" y="13214"/>
                  </a:lnTo>
                  <a:lnTo>
                    <a:pt x="12986" y="13214"/>
                  </a:lnTo>
                  <a:lnTo>
                    <a:pt x="12986" y="21458"/>
                  </a:lnTo>
                  <a:lnTo>
                    <a:pt x="17795" y="21458"/>
                  </a:lnTo>
                  <a:cubicBezTo>
                    <a:pt x="18518" y="21458"/>
                    <a:pt x="18538" y="20976"/>
                    <a:pt x="18538" y="20381"/>
                  </a:cubicBezTo>
                  <a:lnTo>
                    <a:pt x="18538" y="12160"/>
                  </a:lnTo>
                  <a:lnTo>
                    <a:pt x="20505" y="12160"/>
                  </a:lnTo>
                  <a:cubicBezTo>
                    <a:pt x="21208" y="12160"/>
                    <a:pt x="21388" y="11696"/>
                    <a:pt x="20906" y="1113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18" name="Group 1"/>
          <p:cNvGrpSpPr/>
          <p:nvPr/>
        </p:nvGrpSpPr>
        <p:grpSpPr>
          <a:xfrm>
            <a:off x="2464725" y="2270151"/>
            <a:ext cx="1141551" cy="1654472"/>
            <a:chOff x="2722728" y="2490343"/>
            <a:chExt cx="1141551" cy="1654472"/>
          </a:xfrm>
          <a:solidFill>
            <a:schemeClr val="accent2"/>
          </a:solidFill>
        </p:grpSpPr>
        <p:sp>
          <p:nvSpPr>
            <p:cNvPr id="19" name="Shape 1445"/>
            <p:cNvSpPr/>
            <p:nvPr/>
          </p:nvSpPr>
          <p:spPr>
            <a:xfrm>
              <a:off x="2722728" y="2490343"/>
              <a:ext cx="1141551" cy="16544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1" h="21560" extrusionOk="0">
                  <a:moveTo>
                    <a:pt x="11134" y="18338"/>
                  </a:moveTo>
                  <a:cubicBezTo>
                    <a:pt x="10598" y="19485"/>
                    <a:pt x="10708" y="20243"/>
                    <a:pt x="10611" y="20219"/>
                  </a:cubicBezTo>
                  <a:cubicBezTo>
                    <a:pt x="10514" y="20243"/>
                    <a:pt x="10624" y="19485"/>
                    <a:pt x="10089" y="18338"/>
                  </a:cubicBezTo>
                  <a:cubicBezTo>
                    <a:pt x="9579" y="17179"/>
                    <a:pt x="8423" y="15629"/>
                    <a:pt x="6401" y="13789"/>
                  </a:cubicBezTo>
                  <a:cubicBezTo>
                    <a:pt x="4521" y="11980"/>
                    <a:pt x="2572" y="9649"/>
                    <a:pt x="3181" y="7216"/>
                  </a:cubicBezTo>
                  <a:cubicBezTo>
                    <a:pt x="3617" y="4876"/>
                    <a:pt x="6612" y="2434"/>
                    <a:pt x="10611" y="2510"/>
                  </a:cubicBezTo>
                  <a:cubicBezTo>
                    <a:pt x="14610" y="2434"/>
                    <a:pt x="17605" y="4876"/>
                    <a:pt x="18041" y="7216"/>
                  </a:cubicBezTo>
                  <a:cubicBezTo>
                    <a:pt x="18651" y="9649"/>
                    <a:pt x="16702" y="11980"/>
                    <a:pt x="14822" y="13789"/>
                  </a:cubicBezTo>
                  <a:cubicBezTo>
                    <a:pt x="12800" y="15629"/>
                    <a:pt x="11644" y="17179"/>
                    <a:pt x="11134" y="18338"/>
                  </a:cubicBezTo>
                  <a:close/>
                  <a:moveTo>
                    <a:pt x="10296" y="19378"/>
                  </a:moveTo>
                  <a:cubicBezTo>
                    <a:pt x="10721" y="20755"/>
                    <a:pt x="10578" y="21562"/>
                    <a:pt x="10611" y="21560"/>
                  </a:cubicBezTo>
                  <a:cubicBezTo>
                    <a:pt x="10645" y="21562"/>
                    <a:pt x="10501" y="20755"/>
                    <a:pt x="10914" y="19372"/>
                  </a:cubicBezTo>
                  <a:cubicBezTo>
                    <a:pt x="11324" y="17989"/>
                    <a:pt x="12805" y="16293"/>
                    <a:pt x="15737" y="14374"/>
                  </a:cubicBezTo>
                  <a:cubicBezTo>
                    <a:pt x="17134" y="13355"/>
                    <a:pt x="18664" y="12339"/>
                    <a:pt x="19729" y="11058"/>
                  </a:cubicBezTo>
                  <a:cubicBezTo>
                    <a:pt x="20803" y="9796"/>
                    <a:pt x="21411" y="8268"/>
                    <a:pt x="21169" y="6666"/>
                  </a:cubicBezTo>
                  <a:cubicBezTo>
                    <a:pt x="20944" y="5076"/>
                    <a:pt x="19869" y="3410"/>
                    <a:pt x="17979" y="2130"/>
                  </a:cubicBezTo>
                  <a:cubicBezTo>
                    <a:pt x="16115" y="853"/>
                    <a:pt x="13436" y="-38"/>
                    <a:pt x="10611" y="1"/>
                  </a:cubicBezTo>
                  <a:cubicBezTo>
                    <a:pt x="7786" y="-38"/>
                    <a:pt x="5108" y="853"/>
                    <a:pt x="3244" y="2129"/>
                  </a:cubicBezTo>
                  <a:cubicBezTo>
                    <a:pt x="1353" y="3410"/>
                    <a:pt x="278" y="5075"/>
                    <a:pt x="53" y="6666"/>
                  </a:cubicBezTo>
                  <a:cubicBezTo>
                    <a:pt x="-189" y="8268"/>
                    <a:pt x="420" y="9795"/>
                    <a:pt x="1493" y="11057"/>
                  </a:cubicBezTo>
                  <a:cubicBezTo>
                    <a:pt x="2558" y="12339"/>
                    <a:pt x="4088" y="13355"/>
                    <a:pt x="5485" y="14374"/>
                  </a:cubicBezTo>
                  <a:cubicBezTo>
                    <a:pt x="8418" y="16293"/>
                    <a:pt x="9898" y="17990"/>
                    <a:pt x="10296" y="1937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0" name="Shape 1446"/>
            <p:cNvSpPr/>
            <p:nvPr/>
          </p:nvSpPr>
          <p:spPr>
            <a:xfrm>
              <a:off x="3091150" y="2919597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1" name="Group 6"/>
          <p:cNvGrpSpPr/>
          <p:nvPr/>
        </p:nvGrpSpPr>
        <p:grpSpPr>
          <a:xfrm>
            <a:off x="2968483" y="2773909"/>
            <a:ext cx="1507662" cy="1133040"/>
            <a:chOff x="3226486" y="2994101"/>
            <a:chExt cx="1507662" cy="1133040"/>
          </a:xfrm>
          <a:solidFill>
            <a:schemeClr val="accent2"/>
          </a:solidFill>
        </p:grpSpPr>
        <p:sp>
          <p:nvSpPr>
            <p:cNvPr id="22" name="Shape 1467"/>
            <p:cNvSpPr/>
            <p:nvPr/>
          </p:nvSpPr>
          <p:spPr>
            <a:xfrm>
              <a:off x="3226486" y="2994101"/>
              <a:ext cx="1507662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5710" y="11576"/>
                  </a:moveTo>
                  <a:cubicBezTo>
                    <a:pt x="6698" y="8629"/>
                    <a:pt x="8149" y="5247"/>
                    <a:pt x="10670" y="4029"/>
                  </a:cubicBezTo>
                  <a:cubicBezTo>
                    <a:pt x="13039" y="2724"/>
                    <a:pt x="16479" y="3585"/>
                    <a:pt x="17930" y="7135"/>
                  </a:cubicBezTo>
                  <a:cubicBezTo>
                    <a:pt x="19525" y="10576"/>
                    <a:pt x="18368" y="14953"/>
                    <a:pt x="16331" y="17019"/>
                  </a:cubicBezTo>
                  <a:cubicBezTo>
                    <a:pt x="14274" y="19303"/>
                    <a:pt x="11337" y="19277"/>
                    <a:pt x="8918" y="18937"/>
                  </a:cubicBezTo>
                  <a:cubicBezTo>
                    <a:pt x="6417" y="18494"/>
                    <a:pt x="4518" y="18599"/>
                    <a:pt x="3232" y="18989"/>
                  </a:cubicBezTo>
                  <a:cubicBezTo>
                    <a:pt x="1948" y="19346"/>
                    <a:pt x="1277" y="19988"/>
                    <a:pt x="1262" y="19886"/>
                  </a:cubicBezTo>
                  <a:cubicBezTo>
                    <a:pt x="1203" y="19818"/>
                    <a:pt x="1958" y="19369"/>
                    <a:pt x="2834" y="18074"/>
                  </a:cubicBezTo>
                  <a:cubicBezTo>
                    <a:pt x="3731" y="16794"/>
                    <a:pt x="4750" y="14668"/>
                    <a:pt x="5710" y="11576"/>
                  </a:cubicBezTo>
                  <a:close/>
                  <a:moveTo>
                    <a:pt x="8717" y="20158"/>
                  </a:moveTo>
                  <a:cubicBezTo>
                    <a:pt x="10208" y="20646"/>
                    <a:pt x="11747" y="21252"/>
                    <a:pt x="13358" y="21260"/>
                  </a:cubicBezTo>
                  <a:cubicBezTo>
                    <a:pt x="14955" y="21290"/>
                    <a:pt x="16625" y="20723"/>
                    <a:pt x="18040" y="19357"/>
                  </a:cubicBezTo>
                  <a:cubicBezTo>
                    <a:pt x="19452" y="18016"/>
                    <a:pt x="20610" y="15876"/>
                    <a:pt x="21095" y="13302"/>
                  </a:cubicBezTo>
                  <a:cubicBezTo>
                    <a:pt x="21586" y="10753"/>
                    <a:pt x="21404" y="7770"/>
                    <a:pt x="20291" y="5329"/>
                  </a:cubicBezTo>
                  <a:cubicBezTo>
                    <a:pt x="19252" y="2831"/>
                    <a:pt x="17393" y="1131"/>
                    <a:pt x="15482" y="421"/>
                  </a:cubicBezTo>
                  <a:cubicBezTo>
                    <a:pt x="13557" y="-310"/>
                    <a:pt x="11580" y="-51"/>
                    <a:pt x="9997" y="899"/>
                  </a:cubicBezTo>
                  <a:cubicBezTo>
                    <a:pt x="8397" y="1840"/>
                    <a:pt x="7191" y="3472"/>
                    <a:pt x="6412" y="5319"/>
                  </a:cubicBezTo>
                  <a:cubicBezTo>
                    <a:pt x="5612" y="7172"/>
                    <a:pt x="5239" y="9241"/>
                    <a:pt x="4812" y="11196"/>
                  </a:cubicBezTo>
                  <a:cubicBezTo>
                    <a:pt x="4122" y="15142"/>
                    <a:pt x="3090" y="17657"/>
                    <a:pt x="1944" y="19011"/>
                  </a:cubicBezTo>
                  <a:cubicBezTo>
                    <a:pt x="800" y="20368"/>
                    <a:pt x="-14" y="20823"/>
                    <a:pt x="1" y="20851"/>
                  </a:cubicBezTo>
                  <a:cubicBezTo>
                    <a:pt x="12" y="20882"/>
                    <a:pt x="716" y="20176"/>
                    <a:pt x="2174" y="19556"/>
                  </a:cubicBezTo>
                  <a:cubicBezTo>
                    <a:pt x="3633" y="18904"/>
                    <a:pt x="5793" y="18976"/>
                    <a:pt x="8717" y="201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3" name="Shape 1469"/>
            <p:cNvSpPr/>
            <p:nvPr/>
          </p:nvSpPr>
          <p:spPr>
            <a:xfrm>
              <a:off x="3933243" y="3412540"/>
              <a:ext cx="302462" cy="296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2968483" y="3781426"/>
            <a:ext cx="1507655" cy="1133044"/>
            <a:chOff x="3226486" y="4001618"/>
            <a:chExt cx="1507655" cy="1133044"/>
          </a:xfrm>
          <a:solidFill>
            <a:schemeClr val="accent2"/>
          </a:solidFill>
        </p:grpSpPr>
        <p:sp>
          <p:nvSpPr>
            <p:cNvPr id="25" name="Shape 1471"/>
            <p:cNvSpPr/>
            <p:nvPr/>
          </p:nvSpPr>
          <p:spPr>
            <a:xfrm>
              <a:off x="3226486" y="4001618"/>
              <a:ext cx="1507655" cy="11330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8917" y="2323"/>
                  </a:moveTo>
                  <a:cubicBezTo>
                    <a:pt x="11336" y="1983"/>
                    <a:pt x="14273" y="1957"/>
                    <a:pt x="16329" y="4241"/>
                  </a:cubicBezTo>
                  <a:cubicBezTo>
                    <a:pt x="18366" y="6308"/>
                    <a:pt x="19524" y="10685"/>
                    <a:pt x="17928" y="14126"/>
                  </a:cubicBezTo>
                  <a:cubicBezTo>
                    <a:pt x="16478" y="17676"/>
                    <a:pt x="13038" y="18536"/>
                    <a:pt x="10669" y="17232"/>
                  </a:cubicBezTo>
                  <a:cubicBezTo>
                    <a:pt x="8148" y="16014"/>
                    <a:pt x="6697" y="12631"/>
                    <a:pt x="5709" y="9685"/>
                  </a:cubicBezTo>
                  <a:cubicBezTo>
                    <a:pt x="4749" y="6593"/>
                    <a:pt x="3730" y="4467"/>
                    <a:pt x="2833" y="3186"/>
                  </a:cubicBezTo>
                  <a:cubicBezTo>
                    <a:pt x="1957" y="1892"/>
                    <a:pt x="1202" y="1442"/>
                    <a:pt x="1261" y="1375"/>
                  </a:cubicBezTo>
                  <a:cubicBezTo>
                    <a:pt x="1276" y="1273"/>
                    <a:pt x="1947" y="1914"/>
                    <a:pt x="3231" y="2272"/>
                  </a:cubicBezTo>
                  <a:cubicBezTo>
                    <a:pt x="4517" y="2661"/>
                    <a:pt x="6416" y="2767"/>
                    <a:pt x="8917" y="2323"/>
                  </a:cubicBezTo>
                  <a:close/>
                  <a:moveTo>
                    <a:pt x="4811" y="10065"/>
                  </a:moveTo>
                  <a:cubicBezTo>
                    <a:pt x="5238" y="12020"/>
                    <a:pt x="5611" y="14089"/>
                    <a:pt x="6411" y="15942"/>
                  </a:cubicBezTo>
                  <a:cubicBezTo>
                    <a:pt x="7190" y="17789"/>
                    <a:pt x="8396" y="19421"/>
                    <a:pt x="9996" y="20363"/>
                  </a:cubicBezTo>
                  <a:cubicBezTo>
                    <a:pt x="11578" y="21312"/>
                    <a:pt x="13556" y="21571"/>
                    <a:pt x="15481" y="20840"/>
                  </a:cubicBezTo>
                  <a:cubicBezTo>
                    <a:pt x="17392" y="20130"/>
                    <a:pt x="19251" y="18429"/>
                    <a:pt x="20290" y="15932"/>
                  </a:cubicBezTo>
                  <a:cubicBezTo>
                    <a:pt x="21403" y="13490"/>
                    <a:pt x="21585" y="10507"/>
                    <a:pt x="21093" y="7959"/>
                  </a:cubicBezTo>
                  <a:cubicBezTo>
                    <a:pt x="20609" y="5385"/>
                    <a:pt x="19450" y="3245"/>
                    <a:pt x="18039" y="1904"/>
                  </a:cubicBezTo>
                  <a:cubicBezTo>
                    <a:pt x="16623" y="538"/>
                    <a:pt x="14954" y="-29"/>
                    <a:pt x="13357" y="1"/>
                  </a:cubicBezTo>
                  <a:cubicBezTo>
                    <a:pt x="11746" y="9"/>
                    <a:pt x="10207" y="615"/>
                    <a:pt x="8716" y="1103"/>
                  </a:cubicBezTo>
                  <a:cubicBezTo>
                    <a:pt x="5792" y="2284"/>
                    <a:pt x="3632" y="2357"/>
                    <a:pt x="2174" y="1720"/>
                  </a:cubicBezTo>
                  <a:cubicBezTo>
                    <a:pt x="715" y="1085"/>
                    <a:pt x="11" y="378"/>
                    <a:pt x="0" y="409"/>
                  </a:cubicBezTo>
                  <a:cubicBezTo>
                    <a:pt x="-15" y="437"/>
                    <a:pt x="799" y="893"/>
                    <a:pt x="1933" y="2256"/>
                  </a:cubicBezTo>
                  <a:cubicBezTo>
                    <a:pt x="3089" y="3604"/>
                    <a:pt x="4121" y="6119"/>
                    <a:pt x="4811" y="1006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26" name="Shape 1473"/>
            <p:cNvSpPr/>
            <p:nvPr/>
          </p:nvSpPr>
          <p:spPr>
            <a:xfrm>
              <a:off x="3882121" y="4309618"/>
              <a:ext cx="404706" cy="4047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grpSp>
        <p:nvGrpSpPr>
          <p:cNvPr id="27" name="Group 3"/>
          <p:cNvGrpSpPr/>
          <p:nvPr/>
        </p:nvGrpSpPr>
        <p:grpSpPr>
          <a:xfrm>
            <a:off x="1596711" y="3781426"/>
            <a:ext cx="1507651" cy="1133051"/>
            <a:chOff x="1854714" y="4001618"/>
            <a:chExt cx="1507651" cy="1133051"/>
          </a:xfrm>
          <a:solidFill>
            <a:schemeClr val="accent2"/>
          </a:solidFill>
        </p:grpSpPr>
        <p:sp>
          <p:nvSpPr>
            <p:cNvPr id="28" name="Shape 1479"/>
            <p:cNvSpPr/>
            <p:nvPr/>
          </p:nvSpPr>
          <p:spPr>
            <a:xfrm>
              <a:off x="1854714" y="4001618"/>
              <a:ext cx="1507651" cy="1133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2" h="21262" extrusionOk="0">
                  <a:moveTo>
                    <a:pt x="18120" y="2272"/>
                  </a:moveTo>
                  <a:cubicBezTo>
                    <a:pt x="19404" y="1914"/>
                    <a:pt x="20075" y="1273"/>
                    <a:pt x="20090" y="1375"/>
                  </a:cubicBezTo>
                  <a:cubicBezTo>
                    <a:pt x="20149" y="1442"/>
                    <a:pt x="19394" y="1892"/>
                    <a:pt x="18518" y="3186"/>
                  </a:cubicBezTo>
                  <a:cubicBezTo>
                    <a:pt x="17621" y="4467"/>
                    <a:pt x="16602" y="6593"/>
                    <a:pt x="15642" y="9685"/>
                  </a:cubicBezTo>
                  <a:cubicBezTo>
                    <a:pt x="14654" y="12631"/>
                    <a:pt x="13203" y="16014"/>
                    <a:pt x="10682" y="17232"/>
                  </a:cubicBezTo>
                  <a:cubicBezTo>
                    <a:pt x="8313" y="18536"/>
                    <a:pt x="4873" y="17676"/>
                    <a:pt x="3422" y="14126"/>
                  </a:cubicBezTo>
                  <a:cubicBezTo>
                    <a:pt x="1827" y="10685"/>
                    <a:pt x="2985" y="6308"/>
                    <a:pt x="5021" y="4241"/>
                  </a:cubicBezTo>
                  <a:cubicBezTo>
                    <a:pt x="7078" y="1957"/>
                    <a:pt x="10015" y="1983"/>
                    <a:pt x="12434" y="2323"/>
                  </a:cubicBezTo>
                  <a:cubicBezTo>
                    <a:pt x="14935" y="2767"/>
                    <a:pt x="16834" y="2662"/>
                    <a:pt x="18120" y="2272"/>
                  </a:cubicBezTo>
                  <a:close/>
                  <a:moveTo>
                    <a:pt x="19418" y="2256"/>
                  </a:moveTo>
                  <a:cubicBezTo>
                    <a:pt x="20552" y="893"/>
                    <a:pt x="21366" y="437"/>
                    <a:pt x="21351" y="409"/>
                  </a:cubicBezTo>
                  <a:cubicBezTo>
                    <a:pt x="21341" y="378"/>
                    <a:pt x="20635" y="1085"/>
                    <a:pt x="19177" y="1720"/>
                  </a:cubicBezTo>
                  <a:cubicBezTo>
                    <a:pt x="17719" y="2357"/>
                    <a:pt x="15559" y="2284"/>
                    <a:pt x="12635" y="1103"/>
                  </a:cubicBezTo>
                  <a:cubicBezTo>
                    <a:pt x="11144" y="615"/>
                    <a:pt x="9605" y="9"/>
                    <a:pt x="7994" y="1"/>
                  </a:cubicBezTo>
                  <a:cubicBezTo>
                    <a:pt x="6397" y="-29"/>
                    <a:pt x="4728" y="538"/>
                    <a:pt x="3312" y="1904"/>
                  </a:cubicBezTo>
                  <a:cubicBezTo>
                    <a:pt x="1901" y="3245"/>
                    <a:pt x="742" y="5385"/>
                    <a:pt x="258" y="7959"/>
                  </a:cubicBezTo>
                  <a:cubicBezTo>
                    <a:pt x="-234" y="10507"/>
                    <a:pt x="-52" y="13490"/>
                    <a:pt x="1061" y="15932"/>
                  </a:cubicBezTo>
                  <a:cubicBezTo>
                    <a:pt x="2100" y="18429"/>
                    <a:pt x="3959" y="20130"/>
                    <a:pt x="5870" y="20840"/>
                  </a:cubicBezTo>
                  <a:cubicBezTo>
                    <a:pt x="7795" y="21571"/>
                    <a:pt x="9773" y="21312"/>
                    <a:pt x="11355" y="20363"/>
                  </a:cubicBezTo>
                  <a:cubicBezTo>
                    <a:pt x="12955" y="19421"/>
                    <a:pt x="14161" y="17789"/>
                    <a:pt x="14940" y="15942"/>
                  </a:cubicBezTo>
                  <a:cubicBezTo>
                    <a:pt x="15740" y="14089"/>
                    <a:pt x="16113" y="12020"/>
                    <a:pt x="16540" y="10065"/>
                  </a:cubicBezTo>
                  <a:cubicBezTo>
                    <a:pt x="17230" y="6119"/>
                    <a:pt x="18262" y="3604"/>
                    <a:pt x="19418" y="22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grpSp>
          <p:nvGrpSpPr>
            <p:cNvPr id="29" name="Group 1483"/>
            <p:cNvGrpSpPr/>
            <p:nvPr/>
          </p:nvGrpSpPr>
          <p:grpSpPr>
            <a:xfrm>
              <a:off x="2264393" y="4342430"/>
              <a:ext cx="389449" cy="339084"/>
              <a:chOff x="0" y="0"/>
              <a:chExt cx="839414" cy="730856"/>
            </a:xfrm>
            <a:grpFill/>
          </p:grpSpPr>
          <p:sp>
            <p:nvSpPr>
              <p:cNvPr id="30" name="Shape 1481"/>
              <p:cNvSpPr/>
              <p:nvPr/>
            </p:nvSpPr>
            <p:spPr>
              <a:xfrm>
                <a:off x="37288" y="0"/>
                <a:ext cx="763886" cy="2141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38" h="21600" extrusionOk="0">
                    <a:moveTo>
                      <a:pt x="499" y="21600"/>
                    </a:moveTo>
                    <a:lnTo>
                      <a:pt x="20739" y="21600"/>
                    </a:lnTo>
                    <a:cubicBezTo>
                      <a:pt x="21419" y="21600"/>
                      <a:pt x="21309" y="18973"/>
                      <a:pt x="20970" y="18547"/>
                    </a:cubicBezTo>
                    <a:cubicBezTo>
                      <a:pt x="20632" y="18117"/>
                      <a:pt x="16870" y="12960"/>
                      <a:pt x="16216" y="12960"/>
                    </a:cubicBezTo>
                    <a:lnTo>
                      <a:pt x="15143" y="12960"/>
                    </a:lnTo>
                    <a:lnTo>
                      <a:pt x="15143" y="0"/>
                    </a:lnTo>
                    <a:lnTo>
                      <a:pt x="6095" y="0"/>
                    </a:lnTo>
                    <a:lnTo>
                      <a:pt x="6095" y="12960"/>
                    </a:lnTo>
                    <a:lnTo>
                      <a:pt x="5022" y="12960"/>
                    </a:lnTo>
                    <a:cubicBezTo>
                      <a:pt x="4367" y="12960"/>
                      <a:pt x="606" y="18117"/>
                      <a:pt x="268" y="18547"/>
                    </a:cubicBezTo>
                    <a:cubicBezTo>
                      <a:pt x="-71" y="18973"/>
                      <a:pt x="-181" y="21600"/>
                      <a:pt x="499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1" name="Shape 1482"/>
              <p:cNvSpPr/>
              <p:nvPr/>
            </p:nvSpPr>
            <p:spPr>
              <a:xfrm>
                <a:off x="0" y="264041"/>
                <a:ext cx="839415" cy="4668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88" y="0"/>
                    </a:moveTo>
                    <a:lnTo>
                      <a:pt x="1212" y="0"/>
                    </a:lnTo>
                    <a:cubicBezTo>
                      <a:pt x="606" y="0"/>
                      <a:pt x="0" y="1289"/>
                      <a:pt x="0" y="2378"/>
                    </a:cubicBezTo>
                    <a:lnTo>
                      <a:pt x="0" y="9313"/>
                    </a:lnTo>
                    <a:cubicBezTo>
                      <a:pt x="0" y="10404"/>
                      <a:pt x="606" y="11691"/>
                      <a:pt x="1212" y="11691"/>
                    </a:cubicBezTo>
                    <a:lnTo>
                      <a:pt x="3397" y="11691"/>
                    </a:lnTo>
                    <a:lnTo>
                      <a:pt x="2424" y="21600"/>
                    </a:lnTo>
                    <a:lnTo>
                      <a:pt x="19176" y="21600"/>
                    </a:lnTo>
                    <a:lnTo>
                      <a:pt x="18203" y="11691"/>
                    </a:lnTo>
                    <a:lnTo>
                      <a:pt x="20388" y="11691"/>
                    </a:lnTo>
                    <a:cubicBezTo>
                      <a:pt x="20994" y="11691"/>
                      <a:pt x="21600" y="10404"/>
                      <a:pt x="21600" y="9313"/>
                    </a:cubicBezTo>
                    <a:lnTo>
                      <a:pt x="21600" y="2378"/>
                    </a:lnTo>
                    <a:cubicBezTo>
                      <a:pt x="21600" y="1289"/>
                      <a:pt x="20994" y="0"/>
                      <a:pt x="20388" y="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>
                  <a:defRPr sz="32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3200" kern="0">
                  <a:solidFill>
                    <a:srgbClr val="008000"/>
                  </a:solidFill>
                  <a:latin typeface="微软雅黑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p:grpSp>
        <p:nvGrpSpPr>
          <p:cNvPr id="32" name="Group 2"/>
          <p:cNvGrpSpPr/>
          <p:nvPr/>
        </p:nvGrpSpPr>
        <p:grpSpPr>
          <a:xfrm>
            <a:off x="1596711" y="2773909"/>
            <a:ext cx="1507658" cy="1133040"/>
            <a:chOff x="1854714" y="2994101"/>
            <a:chExt cx="1507658" cy="1133040"/>
          </a:xfrm>
          <a:solidFill>
            <a:schemeClr val="accent2"/>
          </a:solidFill>
        </p:grpSpPr>
        <p:sp>
          <p:nvSpPr>
            <p:cNvPr id="33" name="Shape 1485"/>
            <p:cNvSpPr/>
            <p:nvPr/>
          </p:nvSpPr>
          <p:spPr>
            <a:xfrm>
              <a:off x="1854714" y="2994101"/>
              <a:ext cx="1507658" cy="1133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1" h="21262" extrusionOk="0">
                  <a:moveTo>
                    <a:pt x="18518" y="18074"/>
                  </a:moveTo>
                  <a:cubicBezTo>
                    <a:pt x="19394" y="19369"/>
                    <a:pt x="20148" y="19818"/>
                    <a:pt x="20089" y="19886"/>
                  </a:cubicBezTo>
                  <a:cubicBezTo>
                    <a:pt x="20075" y="19988"/>
                    <a:pt x="19404" y="19346"/>
                    <a:pt x="18119" y="18989"/>
                  </a:cubicBezTo>
                  <a:cubicBezTo>
                    <a:pt x="16834" y="18599"/>
                    <a:pt x="14935" y="18494"/>
                    <a:pt x="12434" y="18937"/>
                  </a:cubicBezTo>
                  <a:cubicBezTo>
                    <a:pt x="10015" y="19277"/>
                    <a:pt x="7078" y="19303"/>
                    <a:pt x="5021" y="17019"/>
                  </a:cubicBezTo>
                  <a:cubicBezTo>
                    <a:pt x="2985" y="14953"/>
                    <a:pt x="1827" y="10576"/>
                    <a:pt x="3422" y="7135"/>
                  </a:cubicBezTo>
                  <a:cubicBezTo>
                    <a:pt x="4873" y="3585"/>
                    <a:pt x="8313" y="2724"/>
                    <a:pt x="10682" y="4029"/>
                  </a:cubicBezTo>
                  <a:cubicBezTo>
                    <a:pt x="13203" y="5247"/>
                    <a:pt x="14654" y="8629"/>
                    <a:pt x="15642" y="11576"/>
                  </a:cubicBezTo>
                  <a:cubicBezTo>
                    <a:pt x="16602" y="14668"/>
                    <a:pt x="17621" y="16794"/>
                    <a:pt x="18518" y="18074"/>
                  </a:cubicBezTo>
                  <a:close/>
                  <a:moveTo>
                    <a:pt x="19178" y="19556"/>
                  </a:moveTo>
                  <a:cubicBezTo>
                    <a:pt x="20635" y="20176"/>
                    <a:pt x="21340" y="20882"/>
                    <a:pt x="21351" y="20851"/>
                  </a:cubicBezTo>
                  <a:cubicBezTo>
                    <a:pt x="21366" y="20823"/>
                    <a:pt x="20552" y="20368"/>
                    <a:pt x="19408" y="19011"/>
                  </a:cubicBezTo>
                  <a:cubicBezTo>
                    <a:pt x="18262" y="17657"/>
                    <a:pt x="17230" y="15142"/>
                    <a:pt x="16540" y="11196"/>
                  </a:cubicBezTo>
                  <a:cubicBezTo>
                    <a:pt x="16113" y="9241"/>
                    <a:pt x="15740" y="7172"/>
                    <a:pt x="14940" y="5319"/>
                  </a:cubicBezTo>
                  <a:cubicBezTo>
                    <a:pt x="14161" y="3472"/>
                    <a:pt x="12955" y="1840"/>
                    <a:pt x="11355" y="899"/>
                  </a:cubicBezTo>
                  <a:cubicBezTo>
                    <a:pt x="9773" y="-51"/>
                    <a:pt x="7795" y="-310"/>
                    <a:pt x="5870" y="421"/>
                  </a:cubicBezTo>
                  <a:cubicBezTo>
                    <a:pt x="3959" y="1131"/>
                    <a:pt x="2100" y="2831"/>
                    <a:pt x="1061" y="5329"/>
                  </a:cubicBezTo>
                  <a:cubicBezTo>
                    <a:pt x="-52" y="7770"/>
                    <a:pt x="-234" y="10753"/>
                    <a:pt x="257" y="13302"/>
                  </a:cubicBezTo>
                  <a:cubicBezTo>
                    <a:pt x="742" y="15876"/>
                    <a:pt x="1900" y="18016"/>
                    <a:pt x="3312" y="19357"/>
                  </a:cubicBezTo>
                  <a:cubicBezTo>
                    <a:pt x="4727" y="20723"/>
                    <a:pt x="6397" y="21290"/>
                    <a:pt x="7993" y="21260"/>
                  </a:cubicBezTo>
                  <a:cubicBezTo>
                    <a:pt x="9605" y="21252"/>
                    <a:pt x="11144" y="20646"/>
                    <a:pt x="12635" y="20158"/>
                  </a:cubicBezTo>
                  <a:cubicBezTo>
                    <a:pt x="15559" y="18976"/>
                    <a:pt x="17719" y="18904"/>
                    <a:pt x="19178" y="19556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Shape 1487"/>
            <p:cNvSpPr/>
            <p:nvPr/>
          </p:nvSpPr>
          <p:spPr>
            <a:xfrm>
              <a:off x="2316869" y="3391080"/>
              <a:ext cx="237359" cy="339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008000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52231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5452231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57206" y="2587522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8257206" y="2270151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52231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5452231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257206" y="3741897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2" name="Text Placeholder 2"/>
          <p:cNvSpPr txBox="1">
            <a:spLocks/>
          </p:cNvSpPr>
          <p:nvPr/>
        </p:nvSpPr>
        <p:spPr>
          <a:xfrm>
            <a:off x="8257206" y="3424526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452231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4" name="Text Placeholder 2"/>
          <p:cNvSpPr txBox="1">
            <a:spLocks/>
          </p:cNvSpPr>
          <p:nvPr/>
        </p:nvSpPr>
        <p:spPr>
          <a:xfrm>
            <a:off x="5452231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257206" y="4855626"/>
            <a:ext cx="2224225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00" dirty="0" smtClean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0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8257206" y="4538255"/>
            <a:ext cx="2224225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rgbClr val="008000"/>
                </a:solidFill>
                <a:latin typeface="微软雅黑"/>
                <a:ea typeface="微软雅黑"/>
              </a:rPr>
              <a:t>添加标题</a:t>
            </a:r>
            <a:endParaRPr lang="en-GB" altLang="zh-CN" sz="14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800024" y="1843306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A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507009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B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1152525" y="2931259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F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 Placeholder 2"/>
          <p:cNvSpPr txBox="1">
            <a:spLocks/>
          </p:cNvSpPr>
          <p:nvPr/>
        </p:nvSpPr>
        <p:spPr>
          <a:xfrm>
            <a:off x="2800023" y="5558680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D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1152525" y="4561602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E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4507009" y="4561601"/>
            <a:ext cx="430201" cy="345703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000" smtClean="0">
                <a:solidFill>
                  <a:srgbClr val="008000"/>
                </a:solidFill>
                <a:latin typeface="微软雅黑"/>
                <a:ea typeface="微软雅黑"/>
              </a:rPr>
              <a:t>C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3" name="Subtitle 9"/>
          <p:cNvSpPr txBox="1">
            <a:spLocks/>
          </p:cNvSpPr>
          <p:nvPr/>
        </p:nvSpPr>
        <p:spPr>
          <a:xfrm>
            <a:off x="311888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WORK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SHORTCOMINGS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6629604"/>
      </p:ext>
    </p:extLst>
  </p:cSld>
  <p:clrMapOvr>
    <a:masterClrMapping/>
  </p:clrMapOvr>
  <p:transition spd="slow" advTm="450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"/>
                            </p:stCondLst>
                            <p:childTnLst>
                              <p:par>
                                <p:cTn id="2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200"/>
                            </p:stCondLst>
                            <p:childTnLst>
                              <p:par>
                                <p:cTn id="7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1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4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6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 build="p"/>
      <p:bldP spid="37" grpId="0"/>
      <p:bldP spid="38" grpId="0" build="p"/>
      <p:bldP spid="39" grpId="0"/>
      <p:bldP spid="40" grpId="0" build="p"/>
      <p:bldP spid="41" grpId="0"/>
      <p:bldP spid="42" grpId="0" build="p"/>
      <p:bldP spid="43" grpId="0"/>
      <p:bldP spid="44" grpId="0" build="p"/>
      <p:bldP spid="45" grpId="0"/>
      <p:bldP spid="46" grpId="0" build="p"/>
      <p:bldP spid="47" grpId="0" build="p"/>
      <p:bldP spid="48" grpId="0" build="p"/>
      <p:bldP spid="49" grpId="0" build="p"/>
      <p:bldP spid="50" grpId="0" build="p"/>
      <p:bldP spid="51" grpId="0" build="p"/>
      <p:bldP spid="52" grpId="0" build="p"/>
    </p:bldLst>
  </p:timing>
  <p:extLst mod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>
              <a:solidFill>
                <a:srgbClr val="FFFFFF"/>
              </a:solidFill>
            </a:endParaRPr>
          </a:p>
        </p:txBody>
      </p:sp>
      <p:pic>
        <p:nvPicPr>
          <p:cNvPr id="7" name="Picture 4" descr="F:\C\PPT\PPT\企业PPT\PPT\目录\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33" y="1817414"/>
            <a:ext cx="4399743" cy="279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64693" y="2795296"/>
            <a:ext cx="20954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76924"/>
            <a:r>
              <a:rPr lang="en-US" altLang="zh-CN" sz="9600" dirty="0" smtClean="0">
                <a:solidFill>
                  <a:srgbClr val="FFFFFF"/>
                </a:solidFill>
                <a:latin typeface="方正兰亭纤黑简体" panose="02000000000000000000" pitchFamily="2" charset="-122"/>
                <a:ea typeface="方正兰亭纤黑简体" panose="02000000000000000000" pitchFamily="2" charset="-122"/>
              </a:rPr>
              <a:t>05</a:t>
            </a:r>
            <a:endParaRPr lang="zh-CN" altLang="en-US" sz="9600" dirty="0">
              <a:solidFill>
                <a:srgbClr val="FFFFFF"/>
              </a:solidFill>
              <a:latin typeface="方正兰亭纤黑简体" panose="02000000000000000000" pitchFamily="2" charset="-122"/>
              <a:ea typeface="方正兰亭纤黑简体" panose="02000000000000000000" pitchFamily="2" charset="-122"/>
            </a:endParaRPr>
          </a:p>
        </p:txBody>
      </p:sp>
      <p:sp>
        <p:nvSpPr>
          <p:cNvPr id="12" name="Subtitle 9"/>
          <p:cNvSpPr txBox="1">
            <a:spLocks/>
          </p:cNvSpPr>
          <p:nvPr/>
        </p:nvSpPr>
        <p:spPr>
          <a:xfrm>
            <a:off x="4536901" y="2808039"/>
            <a:ext cx="6336704" cy="1310229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40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en-US" altLang="zh-CN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038223278"/>
      </p:ext>
    </p:extLst>
  </p:cSld>
  <p:clrMapOvr>
    <a:masterClrMapping/>
  </p:clrMapOvr>
  <p:transition spd="slow" advTm="283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 build="allAtOnce"/>
    </p:bldLst>
  </p:timing>
  <p:extLst mod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90986" y="2847992"/>
            <a:ext cx="1944216" cy="2202762"/>
            <a:chOff x="1512565" y="4104183"/>
            <a:chExt cx="1944216" cy="2202762"/>
          </a:xfrm>
        </p:grpSpPr>
        <p:sp>
          <p:nvSpPr>
            <p:cNvPr id="9" name="椭圆 8"/>
            <p:cNvSpPr/>
            <p:nvPr/>
          </p:nvSpPr>
          <p:spPr>
            <a:xfrm>
              <a:off x="1872605" y="4583978"/>
              <a:ext cx="1224136" cy="1224136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10" name="Picture 16" descr="C:\Users\Administrator\Desktop\0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565" y="4104183"/>
              <a:ext cx="1944216" cy="22027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组合 10"/>
          <p:cNvGrpSpPr/>
          <p:nvPr/>
        </p:nvGrpSpPr>
        <p:grpSpPr>
          <a:xfrm>
            <a:off x="3456781" y="1740894"/>
            <a:ext cx="6768752" cy="1221628"/>
            <a:chOff x="3456781" y="1583903"/>
            <a:chExt cx="6768752" cy="1221628"/>
          </a:xfrm>
        </p:grpSpPr>
        <p:sp>
          <p:nvSpPr>
            <p:cNvPr id="12" name="矩形 11"/>
            <p:cNvSpPr/>
            <p:nvPr/>
          </p:nvSpPr>
          <p:spPr>
            <a:xfrm>
              <a:off x="3461424" y="1583903"/>
              <a:ext cx="1723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我们的使命</a:t>
              </a:r>
              <a:endParaRPr lang="zh-CN" altLang="en-US" sz="24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456781" y="1974534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56781" y="3322562"/>
            <a:ext cx="6768752" cy="1199875"/>
            <a:chOff x="3456781" y="3096071"/>
            <a:chExt cx="6768752" cy="1199875"/>
          </a:xfrm>
        </p:grpSpPr>
        <p:sp>
          <p:nvSpPr>
            <p:cNvPr id="15" name="矩形 14"/>
            <p:cNvSpPr/>
            <p:nvPr/>
          </p:nvSpPr>
          <p:spPr>
            <a:xfrm>
              <a:off x="3456781" y="3096071"/>
              <a:ext cx="1415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2400" dirty="0" smtClean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愿景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456781" y="3464949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56781" y="4921963"/>
            <a:ext cx="6768752" cy="1208911"/>
            <a:chOff x="3456781" y="4806389"/>
            <a:chExt cx="6768752" cy="1208911"/>
          </a:xfrm>
        </p:grpSpPr>
        <p:sp>
          <p:nvSpPr>
            <p:cNvPr id="18" name="矩形 17"/>
            <p:cNvSpPr/>
            <p:nvPr/>
          </p:nvSpPr>
          <p:spPr>
            <a:xfrm>
              <a:off x="3456781" y="48063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176924"/>
              <a:r>
                <a:rPr lang="zh-CN" altLang="en-US" sz="2400" dirty="0">
                  <a:solidFill>
                    <a:srgbClr val="008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企业价值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3456781" y="5184303"/>
              <a:ext cx="67687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924"/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</a:t>
              </a:r>
              <a:r>
                <a:rPr lang="zh-CN" altLang="en-US" sz="1600" dirty="0" smtClean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风格语言</a:t>
              </a:r>
              <a:r>
                <a:rPr lang="zh-CN" altLang="en-US" sz="1600" dirty="0">
                  <a:solidFill>
                    <a:srgbClr val="47474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描述尽量简活生活。此处添加详细文本描述，建议与标题相关并符合整体语言风格，语言描述尽量简活生活。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951026" y="1738386"/>
            <a:ext cx="1224136" cy="1224136"/>
            <a:chOff x="1872605" y="1439887"/>
            <a:chExt cx="1224136" cy="1224136"/>
          </a:xfrm>
        </p:grpSpPr>
        <p:sp>
          <p:nvSpPr>
            <p:cNvPr id="21" name="椭圆 20"/>
            <p:cNvSpPr/>
            <p:nvPr/>
          </p:nvSpPr>
          <p:spPr>
            <a:xfrm>
              <a:off x="1872605" y="1439887"/>
              <a:ext cx="1224136" cy="1224136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2" name="Picture 14" descr="C:\Users\Administrator\Desktop\01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11" t="34835" r="32541" b="30165"/>
            <a:stretch/>
          </p:blipFill>
          <p:spPr bwMode="auto">
            <a:xfrm>
              <a:off x="2156359" y="1701565"/>
              <a:ext cx="656628" cy="7738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组合 22"/>
          <p:cNvGrpSpPr/>
          <p:nvPr/>
        </p:nvGrpSpPr>
        <p:grpSpPr>
          <a:xfrm>
            <a:off x="1662994" y="4512861"/>
            <a:ext cx="1800200" cy="2039594"/>
            <a:chOff x="1584573" y="2592015"/>
            <a:chExt cx="1800200" cy="2039594"/>
          </a:xfrm>
        </p:grpSpPr>
        <p:sp>
          <p:nvSpPr>
            <p:cNvPr id="24" name="椭圆 23"/>
            <p:cNvSpPr/>
            <p:nvPr/>
          </p:nvSpPr>
          <p:spPr>
            <a:xfrm>
              <a:off x="1872605" y="2999802"/>
              <a:ext cx="1224136" cy="1224136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</a:endParaRPr>
            </a:p>
          </p:txBody>
        </p:sp>
        <p:pic>
          <p:nvPicPr>
            <p:cNvPr id="25" name="Picture 15" descr="C:\Users\Administrator\Desktop\02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4573" y="2592015"/>
              <a:ext cx="1800200" cy="2039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78726282"/>
      </p:ext>
    </p:extLst>
  </p:cSld>
  <p:clrMapOvr>
    <a:masterClrMapping/>
  </p:clrMapOvr>
  <p:transition spd="slow" advTm="150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 mod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1"/>
          <p:cNvGrpSpPr/>
          <p:nvPr/>
        </p:nvGrpSpPr>
        <p:grpSpPr>
          <a:xfrm>
            <a:off x="4129354" y="1926159"/>
            <a:ext cx="3736700" cy="3734315"/>
            <a:chOff x="6491345" y="3314406"/>
            <a:chExt cx="3736700" cy="3734315"/>
          </a:xfrm>
          <a:solidFill>
            <a:schemeClr val="accent3"/>
          </a:solidFill>
        </p:grpSpPr>
        <p:sp>
          <p:nvSpPr>
            <p:cNvPr id="54" name="Shape 2129"/>
            <p:cNvSpPr/>
            <p:nvPr/>
          </p:nvSpPr>
          <p:spPr>
            <a:xfrm>
              <a:off x="8089913" y="6474731"/>
              <a:ext cx="539563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5" name="Shape 2130"/>
            <p:cNvSpPr/>
            <p:nvPr/>
          </p:nvSpPr>
          <p:spPr>
            <a:xfrm>
              <a:off x="6491345" y="3314406"/>
              <a:ext cx="3736700" cy="46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1247" y="21600"/>
                  </a:lnTo>
                  <a:lnTo>
                    <a:pt x="20352" y="21600"/>
                  </a:lnTo>
                  <a:cubicBezTo>
                    <a:pt x="20352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6" name="Shape 2133"/>
            <p:cNvSpPr/>
            <p:nvPr/>
          </p:nvSpPr>
          <p:spPr>
            <a:xfrm>
              <a:off x="6772578" y="3901871"/>
              <a:ext cx="3179732" cy="4986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7" y="21600"/>
                  </a:lnTo>
                  <a:lnTo>
                    <a:pt x="19874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7" name="Shape 2136"/>
            <p:cNvSpPr/>
            <p:nvPr/>
          </p:nvSpPr>
          <p:spPr>
            <a:xfrm>
              <a:off x="7085060" y="4526834"/>
              <a:ext cx="2546127" cy="52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19327" y="21600"/>
                  </a:lnTo>
                  <a:lnTo>
                    <a:pt x="2272" y="21600"/>
                  </a:lnTo>
                  <a:cubicBezTo>
                    <a:pt x="2272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8" name="Shape 2139"/>
            <p:cNvSpPr/>
            <p:nvPr/>
          </p:nvSpPr>
          <p:spPr>
            <a:xfrm>
              <a:off x="7416290" y="5176795"/>
              <a:ext cx="1885055" cy="573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348" y="21600"/>
                  </a:moveTo>
                  <a:lnTo>
                    <a:pt x="18249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3348" y="21600"/>
                    <a:pt x="3348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59" name="Shape 2142"/>
            <p:cNvSpPr/>
            <p:nvPr/>
          </p:nvSpPr>
          <p:spPr>
            <a:xfrm>
              <a:off x="7772519" y="5870504"/>
              <a:ext cx="1174983" cy="485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7" y="5783"/>
                  </a:moveTo>
                  <a:lnTo>
                    <a:pt x="1217" y="21600"/>
                  </a:lnTo>
                  <a:lnTo>
                    <a:pt x="20648" y="21600"/>
                  </a:lnTo>
                  <a:lnTo>
                    <a:pt x="20648" y="5783"/>
                  </a:lnTo>
                  <a:lnTo>
                    <a:pt x="20648" y="5783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217" y="5783"/>
                    <a:pt x="1217" y="5783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 kern="0">
                <a:solidFill>
                  <a:srgbClr val="FFFFFF"/>
                </a:solidFill>
                <a:latin typeface="微软雅黑"/>
                <a:ea typeface="Helvetica Light"/>
                <a:cs typeface="Helvetica Light"/>
                <a:sym typeface="Helvetica Light"/>
              </a:endParaRPr>
            </a:p>
          </p:txBody>
        </p:sp>
      </p:grpSp>
      <p:sp>
        <p:nvSpPr>
          <p:cNvPr id="60" name="Shape 2129"/>
          <p:cNvSpPr/>
          <p:nvPr/>
        </p:nvSpPr>
        <p:spPr>
          <a:xfrm>
            <a:off x="5725066" y="5083633"/>
            <a:ext cx="539563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7" extrusionOk="0">
                <a:moveTo>
                  <a:pt x="10665" y="9681"/>
                </a:moveTo>
                <a:cubicBezTo>
                  <a:pt x="10079" y="14119"/>
                  <a:pt x="7081" y="15033"/>
                  <a:pt x="7081" y="18117"/>
                </a:cubicBezTo>
                <a:cubicBezTo>
                  <a:pt x="7081" y="20023"/>
                  <a:pt x="8782" y="21567"/>
                  <a:pt x="10799" y="21567"/>
                </a:cubicBezTo>
                <a:cubicBezTo>
                  <a:pt x="12818" y="21567"/>
                  <a:pt x="14519" y="20023"/>
                  <a:pt x="14519" y="18117"/>
                </a:cubicBezTo>
                <a:cubicBezTo>
                  <a:pt x="14519" y="15033"/>
                  <a:pt x="11521" y="14119"/>
                  <a:pt x="10935" y="9681"/>
                </a:cubicBezTo>
                <a:cubicBezTo>
                  <a:pt x="10917" y="9547"/>
                  <a:pt x="10683" y="9547"/>
                  <a:pt x="10665" y="9681"/>
                </a:cubicBezTo>
                <a:close/>
                <a:moveTo>
                  <a:pt x="18015" y="101"/>
                </a:moveTo>
                <a:cubicBezTo>
                  <a:pt x="17997" y="-33"/>
                  <a:pt x="17762" y="-33"/>
                  <a:pt x="17744" y="101"/>
                </a:cubicBezTo>
                <a:cubicBezTo>
                  <a:pt x="17159" y="4539"/>
                  <a:pt x="14160" y="5453"/>
                  <a:pt x="14160" y="8537"/>
                </a:cubicBezTo>
                <a:cubicBezTo>
                  <a:pt x="14160" y="10442"/>
                  <a:pt x="15863" y="11987"/>
                  <a:pt x="17880" y="11987"/>
                </a:cubicBezTo>
                <a:cubicBezTo>
                  <a:pt x="19897" y="11987"/>
                  <a:pt x="21600" y="10442"/>
                  <a:pt x="21600" y="8537"/>
                </a:cubicBezTo>
                <a:cubicBezTo>
                  <a:pt x="21600" y="5453"/>
                  <a:pt x="18602" y="4539"/>
                  <a:pt x="18015" y="101"/>
                </a:cubicBezTo>
                <a:close/>
                <a:moveTo>
                  <a:pt x="3856" y="101"/>
                </a:moveTo>
                <a:cubicBezTo>
                  <a:pt x="3838" y="-33"/>
                  <a:pt x="3603" y="-33"/>
                  <a:pt x="3586" y="101"/>
                </a:cubicBezTo>
                <a:cubicBezTo>
                  <a:pt x="2999" y="4539"/>
                  <a:pt x="0" y="5453"/>
                  <a:pt x="0" y="8537"/>
                </a:cubicBezTo>
                <a:cubicBezTo>
                  <a:pt x="0" y="10442"/>
                  <a:pt x="1703" y="11987"/>
                  <a:pt x="3720" y="11987"/>
                </a:cubicBezTo>
                <a:cubicBezTo>
                  <a:pt x="5739" y="11987"/>
                  <a:pt x="7440" y="10442"/>
                  <a:pt x="7440" y="8537"/>
                </a:cubicBezTo>
                <a:cubicBezTo>
                  <a:pt x="7440" y="5453"/>
                  <a:pt x="4442" y="4539"/>
                  <a:pt x="3856" y="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1" name="Shape 2130"/>
          <p:cNvSpPr/>
          <p:nvPr/>
        </p:nvSpPr>
        <p:spPr>
          <a:xfrm>
            <a:off x="4126498" y="1923308"/>
            <a:ext cx="3736700" cy="468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1247" y="21600"/>
                </a:lnTo>
                <a:lnTo>
                  <a:pt x="20352" y="21600"/>
                </a:lnTo>
                <a:cubicBezTo>
                  <a:pt x="20352" y="2160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2" name="Shape 2133"/>
          <p:cNvSpPr/>
          <p:nvPr/>
        </p:nvSpPr>
        <p:spPr>
          <a:xfrm>
            <a:off x="4407731" y="2510773"/>
            <a:ext cx="3179732" cy="4986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27" y="21600"/>
                </a:lnTo>
                <a:lnTo>
                  <a:pt x="19874" y="21600"/>
                </a:lnTo>
                <a:lnTo>
                  <a:pt x="21600" y="0"/>
                </a:lnTo>
                <a:cubicBezTo>
                  <a:pt x="21600" y="0"/>
                  <a:pt x="0" y="0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3" name="Shape 2136"/>
          <p:cNvSpPr/>
          <p:nvPr/>
        </p:nvSpPr>
        <p:spPr>
          <a:xfrm>
            <a:off x="4720213" y="3135736"/>
            <a:ext cx="2546127" cy="5259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19327" y="21600"/>
                </a:lnTo>
                <a:lnTo>
                  <a:pt x="2272" y="21600"/>
                </a:lnTo>
                <a:cubicBezTo>
                  <a:pt x="2272" y="21600"/>
                  <a:pt x="0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4" name="Shape 2139"/>
          <p:cNvSpPr/>
          <p:nvPr/>
        </p:nvSpPr>
        <p:spPr>
          <a:xfrm>
            <a:off x="5051443" y="3785697"/>
            <a:ext cx="1885055" cy="5739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8" y="21600"/>
                </a:moveTo>
                <a:lnTo>
                  <a:pt x="18249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3348" y="21600"/>
                  <a:pt x="3348" y="21600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5" name="Shape 2142"/>
          <p:cNvSpPr/>
          <p:nvPr/>
        </p:nvSpPr>
        <p:spPr>
          <a:xfrm>
            <a:off x="5407672" y="4479406"/>
            <a:ext cx="1174983" cy="485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7" y="5783"/>
                </a:moveTo>
                <a:lnTo>
                  <a:pt x="1217" y="21600"/>
                </a:lnTo>
                <a:lnTo>
                  <a:pt x="20648" y="21600"/>
                </a:lnTo>
                <a:lnTo>
                  <a:pt x="20648" y="5783"/>
                </a:lnTo>
                <a:lnTo>
                  <a:pt x="20648" y="578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1217" y="5783"/>
                  <a:pt x="1217" y="5783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微软雅黑"/>
              <a:ea typeface="Helvetica Light"/>
              <a:cs typeface="Helvetica Light"/>
              <a:sym typeface="Helvetica Ligh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26499" y="2054529"/>
            <a:ext cx="373670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407731" y="2652354"/>
            <a:ext cx="317973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720213" y="3288140"/>
            <a:ext cx="254612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051443" y="3952643"/>
            <a:ext cx="18850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407672" y="4614245"/>
            <a:ext cx="11749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kern="3000" spc="30" dirty="0">
                <a:solidFill>
                  <a:prstClr val="white"/>
                </a:solidFill>
                <a:latin typeface="微软雅黑"/>
                <a:ea typeface="微软雅黑"/>
              </a:rPr>
              <a:t>添加标题</a:t>
            </a:r>
            <a:endParaRPr lang="en-US" altLang="zh-CN" sz="1400" kern="3000" spc="30" dirty="0">
              <a:solidFill>
                <a:prstClr val="white"/>
              </a:solidFill>
              <a:latin typeface="微软雅黑"/>
              <a:ea typeface="微软雅黑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985306" y="245229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61406" y="3714859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11676" y="502170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296541" y="1850455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47314" y="3070278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560670" y="4440933"/>
            <a:ext cx="25282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474747"/>
                </a:solidFill>
                <a:latin typeface="微软雅黑"/>
                <a:ea typeface="微软雅黑"/>
              </a:rPr>
              <a:t>200</a:t>
            </a:r>
            <a:r>
              <a:rPr lang="zh-CN" altLang="en-US" sz="1200" dirty="0">
                <a:solidFill>
                  <a:srgbClr val="474747"/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30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6800179"/>
      </p:ext>
    </p:extLst>
  </p:cSld>
  <p:clrMapOvr>
    <a:masterClrMapping/>
  </p:clrMapOvr>
  <p:transition spd="slow" advTm="6478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800"/>
                            </p:stCondLst>
                            <p:childTnLst>
                              <p:par>
                                <p:cTn id="3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2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2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8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4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2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  <p:extLst mod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855312" y="4446189"/>
            <a:ext cx="2044868" cy="1658296"/>
            <a:chOff x="0" y="0"/>
            <a:chExt cx="2726" cy="2211"/>
          </a:xfrm>
        </p:grpSpPr>
        <p:sp>
          <p:nvSpPr>
            <p:cNvPr id="9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0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1221448" y="4430127"/>
            <a:ext cx="438829" cy="438012"/>
            <a:chOff x="0" y="0"/>
            <a:chExt cx="584" cy="584"/>
          </a:xfrm>
        </p:grpSpPr>
        <p:sp>
          <p:nvSpPr>
            <p:cNvPr id="12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14" name="Group 4"/>
          <p:cNvGrpSpPr/>
          <p:nvPr/>
        </p:nvGrpSpPr>
        <p:grpSpPr>
          <a:xfrm>
            <a:off x="1080517" y="3893074"/>
            <a:ext cx="9254977" cy="268840"/>
            <a:chOff x="899592" y="2852807"/>
            <a:chExt cx="7344815" cy="213386"/>
          </a:xfrm>
          <a:solidFill>
            <a:srgbClr val="969696"/>
          </a:solidFill>
        </p:grpSpPr>
        <p:sp>
          <p:nvSpPr>
            <p:cNvPr id="15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7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8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15214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1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9" name="Group 10"/>
          <p:cNvGrpSpPr>
            <a:grpSpLocks/>
          </p:cNvGrpSpPr>
          <p:nvPr/>
        </p:nvGrpSpPr>
        <p:grpSpPr bwMode="auto">
          <a:xfrm>
            <a:off x="5167238" y="4446189"/>
            <a:ext cx="2044868" cy="1658296"/>
            <a:chOff x="0" y="0"/>
            <a:chExt cx="2726" cy="2211"/>
          </a:xfrm>
        </p:grpSpPr>
        <p:sp>
          <p:nvSpPr>
            <p:cNvPr id="20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1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" name="Group 13"/>
          <p:cNvGrpSpPr>
            <a:grpSpLocks/>
          </p:cNvGrpSpPr>
          <p:nvPr/>
        </p:nvGrpSpPr>
        <p:grpSpPr bwMode="auto">
          <a:xfrm>
            <a:off x="4533374" y="4430127"/>
            <a:ext cx="438829" cy="438012"/>
            <a:chOff x="0" y="0"/>
            <a:chExt cx="584" cy="584"/>
          </a:xfrm>
        </p:grpSpPr>
        <p:sp>
          <p:nvSpPr>
            <p:cNvPr id="23" name="Oval 14"/>
            <p:cNvSpPr>
              <a:spLocks/>
            </p:cNvSpPr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" name="Rectangle 15"/>
            <p:cNvSpPr>
              <a:spLocks/>
            </p:cNvSpPr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25" name="Group 10"/>
          <p:cNvGrpSpPr>
            <a:grpSpLocks/>
          </p:cNvGrpSpPr>
          <p:nvPr/>
        </p:nvGrpSpPr>
        <p:grpSpPr bwMode="auto">
          <a:xfrm>
            <a:off x="8301924" y="4446189"/>
            <a:ext cx="2044868" cy="1658296"/>
            <a:chOff x="0" y="0"/>
            <a:chExt cx="2726" cy="2211"/>
          </a:xfrm>
        </p:grpSpPr>
        <p:sp>
          <p:nvSpPr>
            <p:cNvPr id="26" name="Rectangle 11"/>
            <p:cNvSpPr>
              <a:spLocks/>
            </p:cNvSpPr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dirty="0">
                  <a:solidFill>
                    <a:srgbClr val="008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dirty="0">
                <a:solidFill>
                  <a:srgbClr val="008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7" name="Rectangle 12"/>
            <p:cNvSpPr>
              <a:spLocks/>
            </p:cNvSpPr>
            <p:nvPr/>
          </p:nvSpPr>
          <p:spPr bwMode="auto">
            <a:xfrm>
              <a:off x="0" y="416"/>
              <a:ext cx="2726" cy="17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7F7F7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7F7F7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8" name="Group 13"/>
          <p:cNvGrpSpPr>
            <a:grpSpLocks/>
          </p:cNvGrpSpPr>
          <p:nvPr/>
        </p:nvGrpSpPr>
        <p:grpSpPr bwMode="auto">
          <a:xfrm>
            <a:off x="7683088" y="4430128"/>
            <a:ext cx="438830" cy="438012"/>
            <a:chOff x="20" y="0"/>
            <a:chExt cx="584" cy="584"/>
          </a:xfrm>
        </p:grpSpPr>
        <p:sp>
          <p:nvSpPr>
            <p:cNvPr id="29" name="Oval 14"/>
            <p:cNvSpPr>
              <a:spLocks/>
            </p:cNvSpPr>
            <p:nvPr/>
          </p:nvSpPr>
          <p:spPr bwMode="auto">
            <a:xfrm>
              <a:off x="20" y="0"/>
              <a:ext cx="584" cy="58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0" name="Rectangle 15"/>
            <p:cNvSpPr>
              <a:spLocks/>
            </p:cNvSpPr>
            <p:nvPr/>
          </p:nvSpPr>
          <p:spPr bwMode="auto">
            <a:xfrm>
              <a:off x="20" y="45"/>
              <a:ext cx="584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31" name="Rectangle 59"/>
          <p:cNvSpPr/>
          <p:nvPr/>
        </p:nvSpPr>
        <p:spPr bwMode="auto">
          <a:xfrm>
            <a:off x="1368549" y="1655911"/>
            <a:ext cx="8751068" cy="2113114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15214" tIns="57607" rIns="115214" bIns="57607" numCol="1" rtlCol="0" anchor="t" anchorCtr="0" compatLnSpc="1">
            <a:prstTxWarp prst="textNoShape">
              <a:avLst/>
            </a:prstTxWarp>
          </a:bodyPr>
          <a:lstStyle/>
          <a:p>
            <a:pPr defTabSz="1152144"/>
            <a:endParaRPr lang="en-US" sz="7100">
              <a:solidFill>
                <a:srgbClr val="FFFFFF"/>
              </a:solidFill>
            </a:endParaRPr>
          </a:p>
        </p:txBody>
      </p:sp>
      <p:sp>
        <p:nvSpPr>
          <p:cNvPr id="32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2445" y="916086"/>
            <a:ext cx="410445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YEAR THE WORK PLAN</a:t>
            </a:r>
          </a:p>
        </p:txBody>
      </p:sp>
    </p:spTree>
    <p:extLst>
      <p:ext uri="{BB962C8B-B14F-4D97-AF65-F5344CB8AC3E}">
        <p14:creationId xmlns:p14="http://schemas.microsoft.com/office/powerpoint/2010/main" val="2460160816"/>
      </p:ext>
    </p:extLst>
  </p:cSld>
  <p:clrMapOvr>
    <a:masterClrMapping/>
  </p:clrMapOvr>
  <p:transition spd="slow" advTm="204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  <p:extLst mod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1080517" y="1799927"/>
            <a:ext cx="5761686" cy="4142654"/>
            <a:chOff x="-9" y="5"/>
            <a:chExt cx="5769" cy="4314"/>
          </a:xfrm>
          <a:solidFill>
            <a:schemeClr val="accent3"/>
          </a:solidFill>
        </p:grpSpPr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0" cap="rnd">
              <a:solidFill>
                <a:sysClr val="window" lastClr="FFFFFF">
                  <a:lumMod val="95000"/>
                </a:sysClr>
              </a:solidFill>
              <a:prstDash val="solid"/>
              <a:round/>
              <a:headEnd/>
              <a:tailEnd/>
            </a:ln>
          </p:spPr>
          <p:txBody>
            <a:bodyPr vert="horz" wrap="square" lIns="101600" tIns="50800" rIns="101600" bIns="5080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smtClean="0">
                <a:solidFill>
                  <a:prstClr val="black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3" name="Shape 3105"/>
          <p:cNvSpPr/>
          <p:nvPr/>
        </p:nvSpPr>
        <p:spPr>
          <a:xfrm>
            <a:off x="5411542" y="4390980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4" name="Shape 3108"/>
          <p:cNvSpPr/>
          <p:nvPr/>
        </p:nvSpPr>
        <p:spPr>
          <a:xfrm>
            <a:off x="5097035" y="3179111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5" name="Shape 3111"/>
          <p:cNvSpPr/>
          <p:nvPr/>
        </p:nvSpPr>
        <p:spPr>
          <a:xfrm>
            <a:off x="4659797" y="3937773"/>
            <a:ext cx="359581" cy="5393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3100" b="1">
              <a:solidFill>
                <a:prstClr val="black"/>
              </a:solidFill>
              <a:latin typeface="微软雅黑"/>
              <a:ea typeface="Kontrapunkt Bob Bold"/>
              <a:cs typeface="Kontrapunkt Bob Bold"/>
              <a:sym typeface="Kontrapunkt Bob Bold"/>
            </a:endParaRPr>
          </a:p>
        </p:txBody>
      </p:sp>
      <p:sp>
        <p:nvSpPr>
          <p:cNvPr id="46" name="Text Placeholder 2"/>
          <p:cNvSpPr txBox="1">
            <a:spLocks/>
          </p:cNvSpPr>
          <p:nvPr/>
        </p:nvSpPr>
        <p:spPr>
          <a:xfrm>
            <a:off x="5401027" y="4467357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dirty="0" smtClean="0">
                <a:solidFill>
                  <a:srgbClr val="008000"/>
                </a:solidFill>
                <a:latin typeface="微软雅黑"/>
                <a:ea typeface="微软雅黑"/>
              </a:rPr>
              <a:t>1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5085921" y="3261733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2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4649678" y="3993778"/>
            <a:ext cx="380611" cy="295275"/>
          </a:xfrm>
          <a:prstGeom prst="rect">
            <a:avLst/>
          </a:prstGeom>
          <a:noFill/>
        </p:spPr>
        <p:txBody>
          <a:bodyPr vert="horz" lIns="0" tIns="45720" rIns="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 baseline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GB" sz="2000" smtClean="0">
                <a:solidFill>
                  <a:srgbClr val="008000"/>
                </a:solidFill>
                <a:latin typeface="微软雅黑"/>
                <a:ea typeface="微软雅黑"/>
              </a:rPr>
              <a:t>3</a:t>
            </a:r>
            <a:endParaRPr lang="en-GB" sz="2000" dirty="0">
              <a:solidFill>
                <a:srgbClr val="008000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357" y="254560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>
                <a:solidFill>
                  <a:srgbClr val="7F7F7F"/>
                </a:solidFill>
                <a:latin typeface="微软雅黑"/>
                <a:ea typeface="微软雅黑"/>
              </a:rPr>
              <a:t>1.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590357" y="273603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590357" y="3542639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2.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590357" y="3733065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590357" y="4525385"/>
            <a:ext cx="1666737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3. </a:t>
            </a:r>
            <a:r>
              <a:rPr lang="zh-CN" altLang="en-US" sz="1100" dirty="0" smtClean="0">
                <a:solidFill>
                  <a:srgbClr val="7F7F7F"/>
                </a:solidFill>
                <a:latin typeface="微软雅黑"/>
                <a:ea typeface="微软雅黑"/>
              </a:rPr>
              <a:t>添加标题</a:t>
            </a:r>
            <a:endParaRPr lang="en-GB" sz="1100" dirty="0">
              <a:solidFill>
                <a:srgbClr val="7F7F7F"/>
              </a:solidFill>
              <a:latin typeface="微软雅黑"/>
              <a:ea typeface="微软雅黑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90357" y="4715811"/>
            <a:ext cx="292320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dirty="0">
                <a:solidFill>
                  <a:prstClr val="white">
                    <a:lumMod val="50000"/>
                  </a:prst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</a:t>
            </a:r>
            <a:endParaRPr lang="en-GB" altLang="zh-CN" sz="1100" dirty="0">
              <a:solidFill>
                <a:prstClr val="white">
                  <a:lumMod val="50000"/>
                </a:prstClr>
              </a:solidFill>
              <a:latin typeface="微软雅黑"/>
              <a:ea typeface="微软雅黑"/>
            </a:endParaRPr>
          </a:p>
        </p:txBody>
      </p:sp>
      <p:sp>
        <p:nvSpPr>
          <p:cNvPr id="56" name="Subtitle 9"/>
          <p:cNvSpPr txBox="1">
            <a:spLocks/>
          </p:cNvSpPr>
          <p:nvPr/>
        </p:nvSpPr>
        <p:spPr>
          <a:xfrm>
            <a:off x="288429" y="278088"/>
            <a:ext cx="3648949" cy="657743"/>
          </a:xfrm>
          <a:prstGeom prst="rect">
            <a:avLst/>
          </a:prstGeom>
        </p:spPr>
        <p:txBody>
          <a:bodyPr vert="horz" wrap="square" lIns="102742" tIns="51371" rIns="102742" bIns="51371" rtlCol="0">
            <a:spAutoFit/>
          </a:bodyPr>
          <a:lstStyle>
            <a:defPPr>
              <a:defRPr lang="zh-CN"/>
            </a:defPPr>
            <a:lvl1pPr indent="0" algn="r" defTabSz="1087444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2000">
                <a:solidFill>
                  <a:schemeClr val="accent2"/>
                </a:solidFill>
                <a:latin typeface="微软雅黑"/>
                <a:ea typeface="微软雅黑"/>
                <a:cs typeface="Open Sans Light"/>
              </a:defRPr>
            </a:lvl1pPr>
            <a:lvl2pPr marL="1087444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2pPr>
            <a:lvl3pPr marL="2174887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3pPr>
            <a:lvl4pPr marL="3262338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4pPr>
            <a:lvl5pPr marL="4349779" indent="0" algn="ctr" defTabSz="1087444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1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5pPr>
            <a:lvl6pPr marL="543722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6pPr>
            <a:lvl7pPr marL="6524671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7pPr>
            <a:lvl8pPr marL="7612115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8pPr>
            <a:lvl9pPr marL="8699558" indent="0" algn="ctr" defTabSz="1087444">
              <a:spcBef>
                <a:spcPct val="20000"/>
              </a:spcBef>
              <a:buFont typeface="Arial"/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US" altLang="zh-CN" sz="3600" b="1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32445" y="916086"/>
            <a:ext cx="410445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76924"/>
            <a:r>
              <a:rPr lang="en-US" altLang="zh-CN" sz="2000" dirty="0" smtClean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NEXT </a:t>
            </a:r>
            <a:r>
              <a:rPr lang="en-US" altLang="zh-CN" sz="2000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YEAR THE WORK PLAN</a:t>
            </a:r>
          </a:p>
          <a:p>
            <a:pPr defTabSz="1176924"/>
            <a:endParaRPr lang="en-US" altLang="zh-CN" sz="2000" dirty="0">
              <a:solidFill>
                <a:srgbClr val="008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308466"/>
      </p:ext>
    </p:extLst>
  </p:cSld>
  <p:clrMapOvr>
    <a:masterClrMapping/>
  </p:clrMapOvr>
  <p:transition spd="slow" advTm="33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4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build="p"/>
      <p:bldP spid="47" grpId="0" build="p"/>
      <p:bldP spid="48" grpId="0" build="p"/>
      <p:bldP spid="50" grpId="0"/>
      <p:bldP spid="51" grpId="0"/>
      <p:bldP spid="52" grpId="0"/>
      <p:bldP spid="53" grpId="0"/>
      <p:bldP spid="54" grpId="0"/>
      <p:bldP spid="55" grpId="0"/>
    </p:bldLst>
  </p:timing>
  <p:extLst mod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757496" y="39845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440800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81406" y="39737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8695085" y="3962974"/>
            <a:ext cx="2290816" cy="369332"/>
          </a:xfrm>
          <a:prstGeom prst="rect">
            <a:avLst/>
          </a:prstGeom>
          <a:noFill/>
        </p:spPr>
        <p:txBody>
          <a:bodyPr wrap="square" lIns="121103" tIns="60584" rIns="121103" bIns="60584" rtlCol="0">
            <a:spAutoFit/>
          </a:bodyPr>
          <a:lstStyle/>
          <a:p>
            <a:pPr algn="ctr" defTabSz="1211093"/>
            <a:r>
              <a:rPr lang="zh-CN" altLang="en-US" sz="1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单击此处添加标题</a:t>
            </a:r>
          </a:p>
        </p:txBody>
      </p:sp>
      <p:sp>
        <p:nvSpPr>
          <p:cNvPr id="94" name="Text Placeholder 5"/>
          <p:cNvSpPr txBox="1">
            <a:spLocks/>
          </p:cNvSpPr>
          <p:nvPr/>
        </p:nvSpPr>
        <p:spPr>
          <a:xfrm>
            <a:off x="612066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5" name="Text Placeholder 5"/>
          <p:cNvSpPr txBox="1">
            <a:spLocks/>
          </p:cNvSpPr>
          <p:nvPr/>
        </p:nvSpPr>
        <p:spPr>
          <a:xfrm>
            <a:off x="3295370" y="4323866"/>
            <a:ext cx="2581676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sp>
        <p:nvSpPr>
          <p:cNvPr id="96" name="Text Placeholder 5"/>
          <p:cNvSpPr txBox="1">
            <a:spLocks/>
          </p:cNvSpPr>
          <p:nvPr/>
        </p:nvSpPr>
        <p:spPr>
          <a:xfrm>
            <a:off x="5978673" y="4323866"/>
            <a:ext cx="2496282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单击此处添加副标题或详细文本描述</a:t>
            </a:r>
          </a:p>
        </p:txBody>
      </p:sp>
      <p:sp>
        <p:nvSpPr>
          <p:cNvPr id="97" name="Text Placeholder 5"/>
          <p:cNvSpPr txBox="1">
            <a:spLocks/>
          </p:cNvSpPr>
          <p:nvPr/>
        </p:nvSpPr>
        <p:spPr>
          <a:xfrm>
            <a:off x="8519349" y="4323866"/>
            <a:ext cx="2642288" cy="553508"/>
          </a:xfrm>
          <a:prstGeom prst="rect">
            <a:avLst/>
          </a:prstGeom>
        </p:spPr>
        <p:txBody>
          <a:bodyPr lIns="121103" tIns="60584" rIns="121103" bIns="60584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单击此处添加副标题或详细</a:t>
            </a: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文</a:t>
            </a:r>
            <a:endParaRPr lang="en-US" altLang="zh-CN" sz="1300" dirty="0" smtClea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</a:endParaRPr>
          </a:p>
          <a:p>
            <a:pPr marL="0" indent="0" algn="ctr">
              <a:lnSpc>
                <a:spcPts val="16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zh-CN" altLang="en-US" sz="13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本</a:t>
            </a:r>
            <a:r>
              <a:rPr lang="zh-CN" altLang="en-US" sz="13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rPr>
              <a:t>描述</a:t>
            </a:r>
          </a:p>
        </p:txBody>
      </p:sp>
      <p:grpSp>
        <p:nvGrpSpPr>
          <p:cNvPr id="98" name="Group 7"/>
          <p:cNvGrpSpPr/>
          <p:nvPr/>
        </p:nvGrpSpPr>
        <p:grpSpPr>
          <a:xfrm>
            <a:off x="942656" y="1799927"/>
            <a:ext cx="1920497" cy="1919997"/>
            <a:chOff x="750524" y="1787639"/>
            <a:chExt cx="1439998" cy="1439998"/>
          </a:xfrm>
        </p:grpSpPr>
        <p:sp>
          <p:nvSpPr>
            <p:cNvPr id="99" name="Oval 35"/>
            <p:cNvSpPr>
              <a:spLocks noChangeAspect="1"/>
            </p:cNvSpPr>
            <p:nvPr/>
          </p:nvSpPr>
          <p:spPr>
            <a:xfrm rot="16200000">
              <a:off x="750524" y="17876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prstClr val="white"/>
                </a:solidFill>
                <a:latin typeface="Franklin Gothic Demi" pitchFamily="34" charset="0"/>
              </a:endParaRPr>
            </a:p>
          </p:txBody>
        </p:sp>
        <p:pic>
          <p:nvPicPr>
            <p:cNvPr id="100" name="Picture 2" descr="bulb.png"/>
            <p:cNvPicPr>
              <a:picLocks noChangeAspect="1"/>
            </p:cNvPicPr>
            <p:nvPr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" y="2190750"/>
              <a:ext cx="458391" cy="666750"/>
            </a:xfrm>
            <a:prstGeom prst="rect">
              <a:avLst/>
            </a:prstGeom>
          </p:spPr>
        </p:pic>
      </p:grpSp>
      <p:grpSp>
        <p:nvGrpSpPr>
          <p:cNvPr id="101" name="Group 9"/>
          <p:cNvGrpSpPr/>
          <p:nvPr/>
        </p:nvGrpSpPr>
        <p:grpSpPr>
          <a:xfrm>
            <a:off x="3625960" y="1810843"/>
            <a:ext cx="1920497" cy="1919997"/>
            <a:chOff x="2762477" y="1795827"/>
            <a:chExt cx="1439998" cy="1439998"/>
          </a:xfrm>
        </p:grpSpPr>
        <p:sp>
          <p:nvSpPr>
            <p:cNvPr id="102" name="Oval 34"/>
            <p:cNvSpPr>
              <a:spLocks noChangeAspect="1"/>
            </p:cNvSpPr>
            <p:nvPr/>
          </p:nvSpPr>
          <p:spPr>
            <a:xfrm rot="16200000">
              <a:off x="2762477" y="1795827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3" name="Picture 3" descr="like.png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2114550"/>
              <a:ext cx="685800" cy="685800"/>
            </a:xfrm>
            <a:prstGeom prst="rect">
              <a:avLst/>
            </a:prstGeom>
          </p:spPr>
        </p:pic>
      </p:grpSp>
      <p:grpSp>
        <p:nvGrpSpPr>
          <p:cNvPr id="104" name="Group 8"/>
          <p:cNvGrpSpPr/>
          <p:nvPr/>
        </p:nvGrpSpPr>
        <p:grpSpPr>
          <a:xfrm>
            <a:off x="6266566" y="1810995"/>
            <a:ext cx="1920497" cy="1919997"/>
            <a:chOff x="4742418" y="1795939"/>
            <a:chExt cx="1439998" cy="1439998"/>
          </a:xfrm>
        </p:grpSpPr>
        <p:sp>
          <p:nvSpPr>
            <p:cNvPr id="105" name="Oval 33"/>
            <p:cNvSpPr>
              <a:spLocks noChangeAspect="1"/>
            </p:cNvSpPr>
            <p:nvPr/>
          </p:nvSpPr>
          <p:spPr>
            <a:xfrm rot="16200000">
              <a:off x="4742418" y="1795939"/>
              <a:ext cx="1439998" cy="1439998"/>
            </a:xfrm>
            <a:prstGeom prst="ellipse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6" name="Picture 5" descr="paperplane.png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5400" y="2190750"/>
              <a:ext cx="590550" cy="590550"/>
            </a:xfrm>
            <a:prstGeom prst="rect">
              <a:avLst/>
            </a:prstGeom>
          </p:spPr>
        </p:pic>
      </p:grpSp>
      <p:grpSp>
        <p:nvGrpSpPr>
          <p:cNvPr id="107" name="Group 10"/>
          <p:cNvGrpSpPr/>
          <p:nvPr/>
        </p:nvGrpSpPr>
        <p:grpSpPr>
          <a:xfrm>
            <a:off x="8880245" y="1810995"/>
            <a:ext cx="1920497" cy="1919997"/>
            <a:chOff x="6721801" y="1795939"/>
            <a:chExt cx="1439998" cy="1439998"/>
          </a:xfrm>
        </p:grpSpPr>
        <p:sp>
          <p:nvSpPr>
            <p:cNvPr id="108" name="Oval 32"/>
            <p:cNvSpPr>
              <a:spLocks noChangeAspect="1"/>
            </p:cNvSpPr>
            <p:nvPr/>
          </p:nvSpPr>
          <p:spPr>
            <a:xfrm rot="16200000">
              <a:off x="6721801" y="1795939"/>
              <a:ext cx="1439998" cy="1439998"/>
            </a:xfrm>
            <a:prstGeom prst="ellipse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1093"/>
              <a:endParaRPr lang="en-JM" sz="1900" dirty="0">
                <a:solidFill>
                  <a:srgbClr val="87CB3D"/>
                </a:solidFill>
                <a:latin typeface="Franklin Gothic Demi" pitchFamily="34" charset="0"/>
              </a:endParaRPr>
            </a:p>
          </p:txBody>
        </p:sp>
        <p:pic>
          <p:nvPicPr>
            <p:cNvPr id="109" name="Picture 6" descr="note.png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00" y="2266950"/>
              <a:ext cx="609600" cy="571500"/>
            </a:xfrm>
            <a:prstGeom prst="rect">
              <a:avLst/>
            </a:prstGeom>
          </p:spPr>
        </p:pic>
      </p:grpSp>
      <p:sp>
        <p:nvSpPr>
          <p:cNvPr id="110" name="Content Placeholder 2"/>
          <p:cNvSpPr txBox="1">
            <a:spLocks/>
          </p:cNvSpPr>
          <p:nvPr/>
        </p:nvSpPr>
        <p:spPr>
          <a:xfrm>
            <a:off x="1070708" y="4949382"/>
            <a:ext cx="9514865" cy="648072"/>
          </a:xfrm>
          <a:prstGeom prst="rect">
            <a:avLst/>
          </a:prstGeom>
        </p:spPr>
        <p:txBody>
          <a:bodyPr vert="horz" lIns="91229" tIns="45614" rIns="91229" bIns="45614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buClr>
                <a:srgbClr val="1CADE4">
                  <a:lumMod val="75000"/>
                </a:srgbClr>
              </a:buClr>
            </a:pPr>
            <a:r>
              <a:rPr lang="zh-CN" altLang="en-US" sz="1400" dirty="0" smtClean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400" dirty="0">
                <a:solidFill>
                  <a:srgbClr val="47474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en-US" sz="1400" dirty="0">
              <a:solidFill>
                <a:srgbClr val="47474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itle 1"/>
          <p:cNvSpPr txBox="1">
            <a:spLocks/>
          </p:cNvSpPr>
          <p:nvPr/>
        </p:nvSpPr>
        <p:spPr>
          <a:xfrm>
            <a:off x="288429" y="215751"/>
            <a:ext cx="9793764" cy="647998"/>
          </a:xfrm>
          <a:prstGeom prst="rect">
            <a:avLst/>
          </a:prstGeom>
        </p:spPr>
        <p:txBody>
          <a:bodyPr vert="horz" lIns="102742" tIns="51371" rIns="102742" bIns="51371" rtlCol="0" anchor="ctr">
            <a:noAutofit/>
          </a:bodyPr>
          <a:lstStyle>
            <a:lvl1pPr algn="ctr" defTabSz="513709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008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12" name="Subtitle 2"/>
          <p:cNvSpPr txBox="1">
            <a:spLocks/>
          </p:cNvSpPr>
          <p:nvPr/>
        </p:nvSpPr>
        <p:spPr>
          <a:xfrm>
            <a:off x="289105" y="827420"/>
            <a:ext cx="5508813" cy="396443"/>
          </a:xfrm>
          <a:prstGeom prst="rect">
            <a:avLst/>
          </a:prstGeom>
        </p:spPr>
        <p:txBody>
          <a:bodyPr vert="horz" lIns="102742" tIns="51371" rIns="102742" bIns="51371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500" dirty="0">
                <a:solidFill>
                  <a:srgbClr val="79797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单击此处添加副标题或详细文本描述</a:t>
            </a:r>
            <a:endParaRPr lang="en-US" sz="1500" dirty="0">
              <a:solidFill>
                <a:srgbClr val="79797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1946182"/>
      </p:ext>
    </p:extLst>
  </p:cSld>
  <p:clrMapOvr>
    <a:masterClrMapping/>
  </p:clrMapOvr>
  <p:transition spd="slow" advTm="2299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110" grpId="0"/>
    </p:bldLst>
  </p:timing>
  <p:extLst mod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hlinkClick r:id="rId4"/>
          </p:cNvPr>
          <p:cNvSpPr/>
          <p:nvPr/>
        </p:nvSpPr>
        <p:spPr>
          <a:xfrm>
            <a:off x="-32417" y="0"/>
            <a:ext cx="11522075" cy="6480175"/>
          </a:xfrm>
          <a:prstGeom prst="rect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76924"/>
            <a:endParaRPr lang="zh-CN" altLang="en-US" sz="2300" dirty="0">
              <a:solidFill>
                <a:srgbClr val="FFFFFF"/>
              </a:solidFill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3817920" y="4004198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924"/>
            <a:r>
              <a:rPr lang="zh-CN" altLang="en-US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60024" y="2159967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924"/>
            <a:r>
              <a:rPr lang="en-US" altLang="zh-CN" sz="7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7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35"/>
          <p:cNvCxnSpPr/>
          <p:nvPr/>
        </p:nvCxnSpPr>
        <p:spPr>
          <a:xfrm>
            <a:off x="2664693" y="2087959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36"/>
          <p:cNvCxnSpPr/>
          <p:nvPr/>
        </p:nvCxnSpPr>
        <p:spPr>
          <a:xfrm>
            <a:off x="2664693" y="3399575"/>
            <a:ext cx="62218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257256"/>
      </p:ext>
    </p:extLst>
  </p:cSld>
  <p:clrMapOvr>
    <a:masterClrMapping/>
  </p:clrMapOvr>
  <p:transition spd="slow" advTm="2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/>
      <p:bldP spid="11" grpId="0"/>
    </p:bldLst>
  </p:timing>
  <p:extLst mod="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年度工作总结计划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自定义 199">
      <a:dk1>
        <a:srgbClr val="FFFFFF"/>
      </a:dk1>
      <a:lt1>
        <a:srgbClr val="FFFFFF"/>
      </a:lt1>
      <a:dk2>
        <a:srgbClr val="A5A5A5"/>
      </a:dk2>
      <a:lt2>
        <a:srgbClr val="474747"/>
      </a:lt2>
      <a:accent1>
        <a:srgbClr val="7F7F7F"/>
      </a:accent1>
      <a:accent2>
        <a:srgbClr val="008000"/>
      </a:accent2>
      <a:accent3>
        <a:srgbClr val="008000"/>
      </a:accent3>
      <a:accent4>
        <a:srgbClr val="008000"/>
      </a:accent4>
      <a:accent5>
        <a:srgbClr val="008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3048</Words>
  <Application>Microsoft Office PowerPoint</Application>
  <PresentationFormat>自定义</PresentationFormat>
  <Paragraphs>346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8" baseType="lpstr">
      <vt:lpstr>Bebas Neue</vt:lpstr>
      <vt:lpstr>Gill Sans</vt:lpstr>
      <vt:lpstr>Helvetica Light</vt:lpstr>
      <vt:lpstr>Kontrapunkt Bob Bold</vt:lpstr>
      <vt:lpstr>Lato Light</vt:lpstr>
      <vt:lpstr>Lato Regular</vt:lpstr>
      <vt:lpstr>Open Sans Condensed Light</vt:lpstr>
      <vt:lpstr>方正兰亭纤黑简体</vt:lpstr>
      <vt:lpstr>宋体</vt:lpstr>
      <vt:lpstr>微软雅黑</vt:lpstr>
      <vt:lpstr>Arial</vt:lpstr>
      <vt:lpstr>Calibri</vt:lpstr>
      <vt:lpstr>Franklin Gothic Demi</vt:lpstr>
      <vt:lpstr>Open Sans</vt:lpstr>
      <vt:lpstr>Open Sans Light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大气年度工作总结计划PPT模板</dc:title>
  <dc:creator>优品PPT</dc:creator>
  <cp:lastModifiedBy>faith123</cp:lastModifiedBy>
  <cp:revision>11</cp:revision>
  <dcterms:created xsi:type="dcterms:W3CDTF">2015-03-06T06:10:47Z</dcterms:created>
  <dcterms:modified xsi:type="dcterms:W3CDTF">2019-10-23T03:16:38Z</dcterms:modified>
</cp:coreProperties>
</file>