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391" r:id="rId2"/>
    <p:sldId id="400" r:id="rId3"/>
    <p:sldId id="401" r:id="rId4"/>
    <p:sldId id="402" r:id="rId5"/>
    <p:sldId id="403" r:id="rId6"/>
    <p:sldId id="404" r:id="rId7"/>
    <p:sldId id="406" r:id="rId8"/>
    <p:sldId id="408" r:id="rId9"/>
    <p:sldId id="409" r:id="rId10"/>
    <p:sldId id="410" r:id="rId11"/>
    <p:sldId id="411" r:id="rId12"/>
    <p:sldId id="412" r:id="rId13"/>
    <p:sldId id="413" r:id="rId14"/>
    <p:sldId id="432" r:id="rId15"/>
    <p:sldId id="415" r:id="rId16"/>
    <p:sldId id="416" r:id="rId17"/>
    <p:sldId id="417" r:id="rId18"/>
    <p:sldId id="418" r:id="rId19"/>
    <p:sldId id="419" r:id="rId20"/>
    <p:sldId id="420" r:id="rId21"/>
    <p:sldId id="421" r:id="rId22"/>
    <p:sldId id="422" r:id="rId23"/>
    <p:sldId id="423" r:id="rId24"/>
    <p:sldId id="424" r:id="rId25"/>
    <p:sldId id="425" r:id="rId26"/>
    <p:sldId id="426" r:id="rId27"/>
    <p:sldId id="427" r:id="rId28"/>
    <p:sldId id="428" r:id="rId29"/>
    <p:sldId id="429" r:id="rId30"/>
    <p:sldId id="430" r:id="rId31"/>
    <p:sldId id="431" r:id="rId32"/>
    <p:sldId id="414" r:id="rId33"/>
    <p:sldId id="435" r:id="rId34"/>
  </p:sldIdLst>
  <p:sldSz cx="12192000" cy="6858000"/>
  <p:notesSz cx="6858000" cy="9144000"/>
  <p:defaultTextStyle>
    <a:defPPr>
      <a:defRPr lang="zh-CN"/>
    </a:defPPr>
    <a:lvl1pPr algn="l" rtl="0" fontAlgn="base">
      <a:spcBef>
        <a:spcPct val="0"/>
      </a:spcBef>
      <a:spcAft>
        <a:spcPct val="0"/>
      </a:spcAft>
      <a:defRPr b="1" kern="1200">
        <a:solidFill>
          <a:schemeClr val="tx1"/>
        </a:solidFill>
        <a:latin typeface="Arial" panose="020B0604020202020204" pitchFamily="34" charset="0"/>
        <a:ea typeface="华文细黑" panose="02010600040101010101" pitchFamily="2" charset="-122"/>
        <a:cs typeface="+mn-cs"/>
      </a:defRPr>
    </a:lvl1pPr>
    <a:lvl2pPr marL="564515" indent="-80645" algn="l" rtl="0" fontAlgn="base">
      <a:spcBef>
        <a:spcPct val="0"/>
      </a:spcBef>
      <a:spcAft>
        <a:spcPct val="0"/>
      </a:spcAft>
      <a:defRPr b="1" kern="1200">
        <a:solidFill>
          <a:schemeClr val="tx1"/>
        </a:solidFill>
        <a:latin typeface="Arial" panose="020B0604020202020204" pitchFamily="34" charset="0"/>
        <a:ea typeface="华文细黑" panose="02010600040101010101" pitchFamily="2" charset="-122"/>
        <a:cs typeface="+mn-cs"/>
      </a:defRPr>
    </a:lvl2pPr>
    <a:lvl3pPr marL="1130300" indent="-163195" algn="l" rtl="0" fontAlgn="base">
      <a:spcBef>
        <a:spcPct val="0"/>
      </a:spcBef>
      <a:spcAft>
        <a:spcPct val="0"/>
      </a:spcAft>
      <a:defRPr b="1" kern="1200">
        <a:solidFill>
          <a:schemeClr val="tx1"/>
        </a:solidFill>
        <a:latin typeface="Arial" panose="020B0604020202020204" pitchFamily="34" charset="0"/>
        <a:ea typeface="华文细黑" panose="02010600040101010101" pitchFamily="2" charset="-122"/>
        <a:cs typeface="+mn-cs"/>
      </a:defRPr>
    </a:lvl3pPr>
    <a:lvl4pPr marL="1696085" indent="-245110" algn="l" rtl="0" fontAlgn="base">
      <a:spcBef>
        <a:spcPct val="0"/>
      </a:spcBef>
      <a:spcAft>
        <a:spcPct val="0"/>
      </a:spcAft>
      <a:defRPr b="1" kern="1200">
        <a:solidFill>
          <a:schemeClr val="tx1"/>
        </a:solidFill>
        <a:latin typeface="Arial" panose="020B0604020202020204" pitchFamily="34" charset="0"/>
        <a:ea typeface="华文细黑" panose="02010600040101010101" pitchFamily="2" charset="-122"/>
        <a:cs typeface="+mn-cs"/>
      </a:defRPr>
    </a:lvl4pPr>
    <a:lvl5pPr marL="2259965" indent="-325755" algn="l" rtl="0" fontAlgn="base">
      <a:spcBef>
        <a:spcPct val="0"/>
      </a:spcBef>
      <a:spcAft>
        <a:spcPct val="0"/>
      </a:spcAft>
      <a:defRPr b="1" kern="1200">
        <a:solidFill>
          <a:schemeClr val="tx1"/>
        </a:solidFill>
        <a:latin typeface="Arial" panose="020B0604020202020204" pitchFamily="34" charset="0"/>
        <a:ea typeface="华文细黑" panose="02010600040101010101" pitchFamily="2" charset="-122"/>
        <a:cs typeface="+mn-cs"/>
      </a:defRPr>
    </a:lvl5pPr>
    <a:lvl6pPr marL="2418080" algn="l" defTabSz="967105" rtl="0" eaLnBrk="1" latinLnBrk="0" hangingPunct="1">
      <a:defRPr b="1" kern="1200">
        <a:solidFill>
          <a:schemeClr val="tx1"/>
        </a:solidFill>
        <a:latin typeface="Arial" panose="020B0604020202020204" pitchFamily="34" charset="0"/>
        <a:ea typeface="华文细黑" panose="02010600040101010101" pitchFamily="2" charset="-122"/>
        <a:cs typeface="+mn-cs"/>
      </a:defRPr>
    </a:lvl6pPr>
    <a:lvl7pPr marL="2901950" algn="l" defTabSz="967105" rtl="0" eaLnBrk="1" latinLnBrk="0" hangingPunct="1">
      <a:defRPr b="1" kern="1200">
        <a:solidFill>
          <a:schemeClr val="tx1"/>
        </a:solidFill>
        <a:latin typeface="Arial" panose="020B0604020202020204" pitchFamily="34" charset="0"/>
        <a:ea typeface="华文细黑" panose="02010600040101010101" pitchFamily="2" charset="-122"/>
        <a:cs typeface="+mn-cs"/>
      </a:defRPr>
    </a:lvl7pPr>
    <a:lvl8pPr marL="3385185" algn="l" defTabSz="967105" rtl="0" eaLnBrk="1" latinLnBrk="0" hangingPunct="1">
      <a:defRPr b="1" kern="1200">
        <a:solidFill>
          <a:schemeClr val="tx1"/>
        </a:solidFill>
        <a:latin typeface="Arial" panose="020B0604020202020204" pitchFamily="34" charset="0"/>
        <a:ea typeface="华文细黑" panose="02010600040101010101" pitchFamily="2" charset="-122"/>
        <a:cs typeface="+mn-cs"/>
      </a:defRPr>
    </a:lvl8pPr>
    <a:lvl9pPr marL="3869055" algn="l" defTabSz="967105" rtl="0" eaLnBrk="1" latinLnBrk="0" hangingPunct="1">
      <a:defRPr b="1" kern="1200">
        <a:solidFill>
          <a:schemeClr val="tx1"/>
        </a:solidFill>
        <a:latin typeface="Arial" panose="020B0604020202020204" pitchFamily="34" charset="0"/>
        <a:ea typeface="华文细黑" panose="02010600040101010101" pitchFamily="2" charset="-122"/>
        <a:cs typeface="+mn-cs"/>
      </a:defRPr>
    </a:lvl9pPr>
  </p:defaultTextStyle>
  <p:extLst>
    <p:ext uri="{EFAFB233-063F-42B5-8137-9DF3F51BA10A}">
      <p15:sldGuideLst xmlns:p15="http://schemas.microsoft.com/office/powerpoint/2012/main" xmlns="">
        <p15:guide id="1" orient="horz" pos="1888">
          <p15:clr>
            <a:srgbClr val="A4A3A4"/>
          </p15:clr>
        </p15:guide>
        <p15:guide id="2" orient="horz" pos="436">
          <p15:clr>
            <a:srgbClr val="A4A3A4"/>
          </p15:clr>
        </p15:guide>
        <p15:guide id="3" orient="horz" pos="3203">
          <p15:clr>
            <a:srgbClr val="A4A3A4"/>
          </p15:clr>
        </p15:guide>
        <p15:guide id="4" orient="horz" pos="3565">
          <p15:clr>
            <a:srgbClr val="A4A3A4"/>
          </p15:clr>
        </p15:guide>
        <p15:guide id="5" orient="horz" pos="4111">
          <p15:clr>
            <a:srgbClr val="A4A3A4"/>
          </p15:clr>
        </p15:guide>
        <p15:guide id="6" pos="393">
          <p15:clr>
            <a:srgbClr val="A4A3A4"/>
          </p15:clr>
        </p15:guide>
        <p15:guide id="7" pos="3840">
          <p15:clr>
            <a:srgbClr val="A4A3A4"/>
          </p15:clr>
        </p15:guide>
        <p15:guide id="8" pos="7287">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74B"/>
    <a:srgbClr val="D97F02"/>
    <a:srgbClr val="C40000"/>
    <a:srgbClr val="E40000"/>
    <a:srgbClr val="FF0000"/>
    <a:srgbClr val="0FAFEB"/>
    <a:srgbClr val="0DA8E3"/>
    <a:srgbClr val="0FAFEC"/>
    <a:srgbClr val="51CFFF"/>
    <a:srgbClr val="FF7C8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9" autoAdjust="0"/>
    <p:restoredTop sz="94651" autoAdjust="0"/>
  </p:normalViewPr>
  <p:slideViewPr>
    <p:cSldViewPr>
      <p:cViewPr varScale="1">
        <p:scale>
          <a:sx n="87" d="100"/>
          <a:sy n="87" d="100"/>
        </p:scale>
        <p:origin x="-204" y="-72"/>
      </p:cViewPr>
      <p:guideLst>
        <p:guide orient="horz" pos="1888"/>
        <p:guide orient="horz" pos="436"/>
        <p:guide orient="horz" pos="3203"/>
        <p:guide orient="horz" pos="3565"/>
        <p:guide orient="horz" pos="4111"/>
        <p:guide pos="393"/>
        <p:guide pos="3840"/>
        <p:guide pos="7287"/>
      </p:guideLst>
    </p:cSldViewPr>
  </p:slideViewPr>
  <p:notesTextViewPr>
    <p:cViewPr>
      <p:scale>
        <a:sx n="100" d="100"/>
        <a:sy n="100" d="100"/>
      </p:scale>
      <p:origin x="0" y="0"/>
    </p:cViewPr>
  </p:notesTextViewPr>
  <p:sorterViewPr>
    <p:cViewPr>
      <p:scale>
        <a:sx n="40" d="100"/>
        <a:sy n="40" d="100"/>
      </p:scale>
      <p:origin x="0" y="0"/>
    </p:cViewPr>
  </p:sorterViewPr>
  <p:notesViewPr>
    <p:cSldViewPr>
      <p:cViewPr varScale="1">
        <p:scale>
          <a:sx n="63" d="100"/>
          <a:sy n="63" d="100"/>
        </p:scale>
        <p:origin x="-2148"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b="0"/>
            </a:lvl1pPr>
          </a:lstStyle>
          <a:p>
            <a:pPr>
              <a:defRPr/>
            </a:pPr>
            <a:endParaRPr lang="en-US" altLang="zh-CN"/>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b="0"/>
            </a:lvl1pPr>
          </a:lstStyle>
          <a:p>
            <a:pPr>
              <a:defRPr/>
            </a:pPr>
            <a:endParaRPr lang="en-US" altLang="zh-CN"/>
          </a:p>
        </p:txBody>
      </p:sp>
      <p:sp>
        <p:nvSpPr>
          <p:cNvPr id="604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b="0"/>
            </a:lvl1pPr>
          </a:lstStyle>
          <a:p>
            <a:pPr>
              <a:defRPr/>
            </a:pPr>
            <a:endParaRPr lang="en-US" altLang="zh-CN"/>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b="0"/>
            </a:lvl1pPr>
          </a:lstStyle>
          <a:p>
            <a:pPr>
              <a:defRPr/>
            </a:pPr>
            <a:fld id="{CA5E8DB0-55DC-4221-A99C-988BCD133BF3}" type="slidenum">
              <a:rPr lang="en-US" altLang="zh-CN"/>
              <a:pPr>
                <a:defRPr/>
              </a:pPr>
              <a:t>‹#›</a:t>
            </a:fld>
            <a:endParaRPr lang="en-US" altLang="zh-CN"/>
          </a:p>
        </p:txBody>
      </p:sp>
    </p:spTree>
    <p:extLst>
      <p:ext uri="{BB962C8B-B14F-4D97-AF65-F5344CB8AC3E}">
        <p14:creationId xmlns:p14="http://schemas.microsoft.com/office/powerpoint/2010/main" xmlns="" val="16826911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65" kern="1200">
        <a:solidFill>
          <a:schemeClr val="tx1"/>
        </a:solidFill>
        <a:latin typeface="Arial" panose="020B0604020202020204" pitchFamily="34" charset="0"/>
        <a:ea typeface="宋体" panose="02010600030101010101" pitchFamily="2" charset="-122"/>
        <a:cs typeface="+mn-cs"/>
      </a:defRPr>
    </a:lvl1pPr>
    <a:lvl2pPr marL="564515" algn="l" rtl="0" eaLnBrk="0" fontAlgn="base" hangingPunct="0">
      <a:spcBef>
        <a:spcPct val="30000"/>
      </a:spcBef>
      <a:spcAft>
        <a:spcPct val="0"/>
      </a:spcAft>
      <a:defRPr sz="1465" kern="1200">
        <a:solidFill>
          <a:schemeClr val="tx1"/>
        </a:solidFill>
        <a:latin typeface="Arial" panose="020B0604020202020204" pitchFamily="34" charset="0"/>
        <a:ea typeface="宋体" panose="02010600030101010101" pitchFamily="2" charset="-122"/>
        <a:cs typeface="+mn-cs"/>
      </a:defRPr>
    </a:lvl2pPr>
    <a:lvl3pPr marL="1130300" algn="l" rtl="0" eaLnBrk="0" fontAlgn="base" hangingPunct="0">
      <a:spcBef>
        <a:spcPct val="30000"/>
      </a:spcBef>
      <a:spcAft>
        <a:spcPct val="0"/>
      </a:spcAft>
      <a:defRPr sz="1465" kern="1200">
        <a:solidFill>
          <a:schemeClr val="tx1"/>
        </a:solidFill>
        <a:latin typeface="Arial" panose="020B0604020202020204" pitchFamily="34" charset="0"/>
        <a:ea typeface="宋体" panose="02010600030101010101" pitchFamily="2" charset="-122"/>
        <a:cs typeface="+mn-cs"/>
      </a:defRPr>
    </a:lvl3pPr>
    <a:lvl4pPr marL="1696085" algn="l" rtl="0" eaLnBrk="0" fontAlgn="base" hangingPunct="0">
      <a:spcBef>
        <a:spcPct val="30000"/>
      </a:spcBef>
      <a:spcAft>
        <a:spcPct val="0"/>
      </a:spcAft>
      <a:defRPr sz="1465" kern="1200">
        <a:solidFill>
          <a:schemeClr val="tx1"/>
        </a:solidFill>
        <a:latin typeface="Arial" panose="020B0604020202020204" pitchFamily="34" charset="0"/>
        <a:ea typeface="宋体" panose="02010600030101010101" pitchFamily="2" charset="-122"/>
        <a:cs typeface="+mn-cs"/>
      </a:defRPr>
    </a:lvl4pPr>
    <a:lvl5pPr marL="2259965" algn="l" rtl="0" eaLnBrk="0" fontAlgn="base" hangingPunct="0">
      <a:spcBef>
        <a:spcPct val="30000"/>
      </a:spcBef>
      <a:spcAft>
        <a:spcPct val="0"/>
      </a:spcAft>
      <a:defRPr sz="1465" kern="1200">
        <a:solidFill>
          <a:schemeClr val="tx1"/>
        </a:solidFill>
        <a:latin typeface="Arial" panose="020B0604020202020204" pitchFamily="34" charset="0"/>
        <a:ea typeface="宋体" panose="02010600030101010101" pitchFamily="2" charset="-122"/>
        <a:cs typeface="+mn-cs"/>
      </a:defRPr>
    </a:lvl5pPr>
    <a:lvl6pPr marL="2827020" algn="l" defTabSz="1130300" rtl="0" eaLnBrk="1" latinLnBrk="0" hangingPunct="1">
      <a:defRPr sz="1465" kern="1200">
        <a:solidFill>
          <a:schemeClr val="tx1"/>
        </a:solidFill>
        <a:latin typeface="+mn-lt"/>
        <a:ea typeface="+mn-ea"/>
        <a:cs typeface="+mn-cs"/>
      </a:defRPr>
    </a:lvl6pPr>
    <a:lvl7pPr marL="3392170" algn="l" defTabSz="1130300" rtl="0" eaLnBrk="1" latinLnBrk="0" hangingPunct="1">
      <a:defRPr sz="1465" kern="1200">
        <a:solidFill>
          <a:schemeClr val="tx1"/>
        </a:solidFill>
        <a:latin typeface="+mn-lt"/>
        <a:ea typeface="+mn-ea"/>
        <a:cs typeface="+mn-cs"/>
      </a:defRPr>
    </a:lvl7pPr>
    <a:lvl8pPr marL="3957320" algn="l" defTabSz="1130300" rtl="0" eaLnBrk="1" latinLnBrk="0" hangingPunct="1">
      <a:defRPr sz="1465" kern="1200">
        <a:solidFill>
          <a:schemeClr val="tx1"/>
        </a:solidFill>
        <a:latin typeface="+mn-lt"/>
        <a:ea typeface="+mn-ea"/>
        <a:cs typeface="+mn-cs"/>
      </a:defRPr>
    </a:lvl8pPr>
    <a:lvl9pPr marL="4523105" algn="l" defTabSz="1130300" rtl="0" eaLnBrk="1" latinLnBrk="0" hangingPunct="1">
      <a:defRPr sz="14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a:t>
            </a:fld>
            <a:endParaRPr lang="en-US" altLang="zh-CN"/>
          </a:p>
        </p:txBody>
      </p:sp>
    </p:spTree>
    <p:extLst>
      <p:ext uri="{BB962C8B-B14F-4D97-AF65-F5344CB8AC3E}">
        <p14:creationId xmlns:p14="http://schemas.microsoft.com/office/powerpoint/2010/main" xmlns="" val="3384106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a:t>
            </a:fld>
            <a:endParaRPr lang="zh-CN" altLang="en-US"/>
          </a:p>
        </p:txBody>
      </p:sp>
    </p:spTree>
    <p:extLst>
      <p:ext uri="{BB962C8B-B14F-4D97-AF65-F5344CB8AC3E}">
        <p14:creationId xmlns:p14="http://schemas.microsoft.com/office/powerpoint/2010/main" xmlns="" val="3191341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a:t>
            </a:fld>
            <a:endParaRPr lang="zh-CN" altLang="en-US"/>
          </a:p>
        </p:txBody>
      </p:sp>
    </p:spTree>
    <p:extLst>
      <p:ext uri="{BB962C8B-B14F-4D97-AF65-F5344CB8AC3E}">
        <p14:creationId xmlns:p14="http://schemas.microsoft.com/office/powerpoint/2010/main" xmlns="" val="1053758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4</a:t>
            </a:fld>
            <a:endParaRPr lang="zh-CN" altLang="en-US"/>
          </a:p>
        </p:txBody>
      </p:sp>
    </p:spTree>
    <p:extLst>
      <p:ext uri="{BB962C8B-B14F-4D97-AF65-F5344CB8AC3E}">
        <p14:creationId xmlns:p14="http://schemas.microsoft.com/office/powerpoint/2010/main" xmlns="" val="1852501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5</a:t>
            </a:fld>
            <a:endParaRPr lang="zh-CN" altLang="en-US"/>
          </a:p>
        </p:txBody>
      </p:sp>
    </p:spTree>
    <p:extLst>
      <p:ext uri="{BB962C8B-B14F-4D97-AF65-F5344CB8AC3E}">
        <p14:creationId xmlns:p14="http://schemas.microsoft.com/office/powerpoint/2010/main" xmlns="" val="1511145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6</a:t>
            </a:fld>
            <a:endParaRPr lang="zh-CN" altLang="en-US"/>
          </a:p>
        </p:txBody>
      </p:sp>
    </p:spTree>
    <p:extLst>
      <p:ext uri="{BB962C8B-B14F-4D97-AF65-F5344CB8AC3E}">
        <p14:creationId xmlns:p14="http://schemas.microsoft.com/office/powerpoint/2010/main" xmlns="" val="2846131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7</a:t>
            </a:fld>
            <a:endParaRPr lang="zh-CN" altLang="en-US"/>
          </a:p>
        </p:txBody>
      </p:sp>
    </p:spTree>
    <p:extLst>
      <p:ext uri="{BB962C8B-B14F-4D97-AF65-F5344CB8AC3E}">
        <p14:creationId xmlns:p14="http://schemas.microsoft.com/office/powerpoint/2010/main" xmlns="" val="3152846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8</a:t>
            </a:fld>
            <a:endParaRPr lang="zh-CN" altLang="en-US"/>
          </a:p>
        </p:txBody>
      </p:sp>
    </p:spTree>
    <p:extLst>
      <p:ext uri="{BB962C8B-B14F-4D97-AF65-F5344CB8AC3E}">
        <p14:creationId xmlns:p14="http://schemas.microsoft.com/office/powerpoint/2010/main" xmlns="" val="157336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9</a:t>
            </a:fld>
            <a:endParaRPr lang="zh-CN" altLang="en-US"/>
          </a:p>
        </p:txBody>
      </p:sp>
    </p:spTree>
    <p:extLst>
      <p:ext uri="{BB962C8B-B14F-4D97-AF65-F5344CB8AC3E}">
        <p14:creationId xmlns:p14="http://schemas.microsoft.com/office/powerpoint/2010/main" xmlns="" val="4016939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10</a:t>
            </a:fld>
            <a:endParaRPr lang="zh-CN" altLang="en-US"/>
          </a:p>
        </p:txBody>
      </p:sp>
    </p:spTree>
    <p:extLst>
      <p:ext uri="{BB962C8B-B14F-4D97-AF65-F5344CB8AC3E}">
        <p14:creationId xmlns:p14="http://schemas.microsoft.com/office/powerpoint/2010/main" xmlns="" val="1547248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11</a:t>
            </a:fld>
            <a:endParaRPr lang="zh-CN" altLang="en-US"/>
          </a:p>
        </p:txBody>
      </p:sp>
    </p:spTree>
    <p:extLst>
      <p:ext uri="{BB962C8B-B14F-4D97-AF65-F5344CB8AC3E}">
        <p14:creationId xmlns:p14="http://schemas.microsoft.com/office/powerpoint/2010/main" xmlns="" val="238477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12</a:t>
            </a:fld>
            <a:endParaRPr lang="zh-CN" altLang="en-US"/>
          </a:p>
        </p:txBody>
      </p:sp>
    </p:spTree>
    <p:extLst>
      <p:ext uri="{BB962C8B-B14F-4D97-AF65-F5344CB8AC3E}">
        <p14:creationId xmlns:p14="http://schemas.microsoft.com/office/powerpoint/2010/main" xmlns="" val="305897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13</a:t>
            </a:fld>
            <a:endParaRPr lang="zh-CN" altLang="en-US"/>
          </a:p>
        </p:txBody>
      </p:sp>
    </p:spTree>
    <p:extLst>
      <p:ext uri="{BB962C8B-B14F-4D97-AF65-F5344CB8AC3E}">
        <p14:creationId xmlns:p14="http://schemas.microsoft.com/office/powerpoint/2010/main" xmlns="" val="375039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14</a:t>
            </a:fld>
            <a:endParaRPr lang="zh-CN" altLang="en-US"/>
          </a:p>
        </p:txBody>
      </p:sp>
    </p:spTree>
    <p:extLst>
      <p:ext uri="{BB962C8B-B14F-4D97-AF65-F5344CB8AC3E}">
        <p14:creationId xmlns:p14="http://schemas.microsoft.com/office/powerpoint/2010/main" xmlns="" val="1121947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15</a:t>
            </a:fld>
            <a:endParaRPr lang="zh-CN" altLang="en-US"/>
          </a:p>
        </p:txBody>
      </p:sp>
    </p:spTree>
    <p:extLst>
      <p:ext uri="{BB962C8B-B14F-4D97-AF65-F5344CB8AC3E}">
        <p14:creationId xmlns:p14="http://schemas.microsoft.com/office/powerpoint/2010/main" xmlns="" val="1794204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16</a:t>
            </a:fld>
            <a:endParaRPr lang="zh-CN" altLang="en-US"/>
          </a:p>
        </p:txBody>
      </p:sp>
    </p:spTree>
    <p:extLst>
      <p:ext uri="{BB962C8B-B14F-4D97-AF65-F5344CB8AC3E}">
        <p14:creationId xmlns:p14="http://schemas.microsoft.com/office/powerpoint/2010/main" xmlns="" val="268395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17</a:t>
            </a:fld>
            <a:endParaRPr lang="zh-CN" altLang="en-US"/>
          </a:p>
        </p:txBody>
      </p:sp>
    </p:spTree>
    <p:extLst>
      <p:ext uri="{BB962C8B-B14F-4D97-AF65-F5344CB8AC3E}">
        <p14:creationId xmlns:p14="http://schemas.microsoft.com/office/powerpoint/2010/main" xmlns="" val="4230386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18</a:t>
            </a:fld>
            <a:endParaRPr lang="zh-CN" altLang="en-US"/>
          </a:p>
        </p:txBody>
      </p:sp>
    </p:spTree>
    <p:extLst>
      <p:ext uri="{BB962C8B-B14F-4D97-AF65-F5344CB8AC3E}">
        <p14:creationId xmlns:p14="http://schemas.microsoft.com/office/powerpoint/2010/main" xmlns="" val="1973352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19</a:t>
            </a:fld>
            <a:endParaRPr lang="zh-CN" altLang="en-US"/>
          </a:p>
        </p:txBody>
      </p:sp>
    </p:spTree>
    <p:extLst>
      <p:ext uri="{BB962C8B-B14F-4D97-AF65-F5344CB8AC3E}">
        <p14:creationId xmlns:p14="http://schemas.microsoft.com/office/powerpoint/2010/main" xmlns="" val="3091269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20</a:t>
            </a:fld>
            <a:endParaRPr lang="zh-CN" altLang="en-US"/>
          </a:p>
        </p:txBody>
      </p:sp>
    </p:spTree>
    <p:extLst>
      <p:ext uri="{BB962C8B-B14F-4D97-AF65-F5344CB8AC3E}">
        <p14:creationId xmlns:p14="http://schemas.microsoft.com/office/powerpoint/2010/main" xmlns="" val="3208849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21</a:t>
            </a:fld>
            <a:endParaRPr lang="zh-CN" altLang="en-US"/>
          </a:p>
        </p:txBody>
      </p:sp>
    </p:spTree>
    <p:extLst>
      <p:ext uri="{BB962C8B-B14F-4D97-AF65-F5344CB8AC3E}">
        <p14:creationId xmlns:p14="http://schemas.microsoft.com/office/powerpoint/2010/main" xmlns="" val="1671338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22</a:t>
            </a:fld>
            <a:endParaRPr lang="zh-CN" altLang="en-US"/>
          </a:p>
        </p:txBody>
      </p:sp>
    </p:spTree>
    <p:extLst>
      <p:ext uri="{BB962C8B-B14F-4D97-AF65-F5344CB8AC3E}">
        <p14:creationId xmlns:p14="http://schemas.microsoft.com/office/powerpoint/2010/main" xmlns="" val="3809781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23</a:t>
            </a:fld>
            <a:endParaRPr lang="zh-CN" altLang="en-US"/>
          </a:p>
        </p:txBody>
      </p:sp>
    </p:spTree>
    <p:extLst>
      <p:ext uri="{BB962C8B-B14F-4D97-AF65-F5344CB8AC3E}">
        <p14:creationId xmlns:p14="http://schemas.microsoft.com/office/powerpoint/2010/main" xmlns="" val="3588613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24</a:t>
            </a:fld>
            <a:endParaRPr lang="zh-CN" altLang="en-US"/>
          </a:p>
        </p:txBody>
      </p:sp>
    </p:spTree>
    <p:extLst>
      <p:ext uri="{BB962C8B-B14F-4D97-AF65-F5344CB8AC3E}">
        <p14:creationId xmlns:p14="http://schemas.microsoft.com/office/powerpoint/2010/main" xmlns="" val="11576278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25</a:t>
            </a:fld>
            <a:endParaRPr lang="zh-CN" altLang="en-US"/>
          </a:p>
        </p:txBody>
      </p:sp>
    </p:spTree>
    <p:extLst>
      <p:ext uri="{BB962C8B-B14F-4D97-AF65-F5344CB8AC3E}">
        <p14:creationId xmlns:p14="http://schemas.microsoft.com/office/powerpoint/2010/main" xmlns="" val="1711792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26</a:t>
            </a:fld>
            <a:endParaRPr lang="zh-CN" altLang="en-US"/>
          </a:p>
        </p:txBody>
      </p:sp>
    </p:spTree>
    <p:extLst>
      <p:ext uri="{BB962C8B-B14F-4D97-AF65-F5344CB8AC3E}">
        <p14:creationId xmlns:p14="http://schemas.microsoft.com/office/powerpoint/2010/main" xmlns="" val="577707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27</a:t>
            </a:fld>
            <a:endParaRPr lang="zh-CN" altLang="en-US"/>
          </a:p>
        </p:txBody>
      </p:sp>
    </p:spTree>
    <p:extLst>
      <p:ext uri="{BB962C8B-B14F-4D97-AF65-F5344CB8AC3E}">
        <p14:creationId xmlns:p14="http://schemas.microsoft.com/office/powerpoint/2010/main" xmlns="" val="41560567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28</a:t>
            </a:fld>
            <a:endParaRPr lang="zh-CN" altLang="en-US"/>
          </a:p>
        </p:txBody>
      </p:sp>
    </p:spTree>
    <p:extLst>
      <p:ext uri="{BB962C8B-B14F-4D97-AF65-F5344CB8AC3E}">
        <p14:creationId xmlns:p14="http://schemas.microsoft.com/office/powerpoint/2010/main" xmlns="" val="17461766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29</a:t>
            </a:fld>
            <a:endParaRPr lang="zh-CN" altLang="en-US"/>
          </a:p>
        </p:txBody>
      </p:sp>
    </p:spTree>
    <p:extLst>
      <p:ext uri="{BB962C8B-B14F-4D97-AF65-F5344CB8AC3E}">
        <p14:creationId xmlns:p14="http://schemas.microsoft.com/office/powerpoint/2010/main" xmlns="" val="3838831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30</a:t>
            </a:fld>
            <a:endParaRPr lang="zh-CN" altLang="en-US"/>
          </a:p>
        </p:txBody>
      </p:sp>
    </p:spTree>
    <p:extLst>
      <p:ext uri="{BB962C8B-B14F-4D97-AF65-F5344CB8AC3E}">
        <p14:creationId xmlns:p14="http://schemas.microsoft.com/office/powerpoint/2010/main" xmlns="" val="26635428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31</a:t>
            </a:fld>
            <a:endParaRPr lang="zh-CN" altLang="en-US"/>
          </a:p>
        </p:txBody>
      </p:sp>
    </p:spTree>
    <p:extLst>
      <p:ext uri="{BB962C8B-B14F-4D97-AF65-F5344CB8AC3E}">
        <p14:creationId xmlns:p14="http://schemas.microsoft.com/office/powerpoint/2010/main" xmlns="" val="1819854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32</a:t>
            </a:fld>
            <a:endParaRPr lang="zh-CN" altLang="en-US"/>
          </a:p>
        </p:txBody>
      </p:sp>
    </p:spTree>
    <p:extLst>
      <p:ext uri="{BB962C8B-B14F-4D97-AF65-F5344CB8AC3E}">
        <p14:creationId xmlns:p14="http://schemas.microsoft.com/office/powerpoint/2010/main" xmlns="" val="3250567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33</a:t>
            </a:fld>
            <a:endParaRPr lang="en-US" altLang="zh-CN"/>
          </a:p>
        </p:txBody>
      </p:sp>
    </p:spTree>
    <p:extLst>
      <p:ext uri="{BB962C8B-B14F-4D97-AF65-F5344CB8AC3E}">
        <p14:creationId xmlns:p14="http://schemas.microsoft.com/office/powerpoint/2010/main" xmlns="" val="2876314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两栏内容">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6"/>
            <a:ext cx="7315200" cy="566740"/>
          </a:xfrm>
          <a:prstGeom prst="rect">
            <a:avLst/>
          </a:prstGeom>
        </p:spPr>
        <p:txBody>
          <a:bodyPr lIns="72545" tIns="36273" rIns="72545" bIns="36273" anchor="b"/>
          <a:lstStyle>
            <a:lvl1pPr algn="l">
              <a:defRPr sz="2535"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lIns="72545" tIns="36273" rIns="72545" bIns="36273"/>
          <a:lstStyle>
            <a:lvl1pPr marL="0" indent="0">
              <a:buNone/>
              <a:defRPr sz="3865"/>
            </a:lvl1pPr>
            <a:lvl2pPr marL="565150" indent="0">
              <a:buNone/>
              <a:defRPr sz="3465"/>
            </a:lvl2pPr>
            <a:lvl3pPr marL="1130935" indent="0">
              <a:buNone/>
              <a:defRPr sz="2935"/>
            </a:lvl3pPr>
            <a:lvl4pPr marL="1696085" indent="0">
              <a:buNone/>
              <a:defRPr sz="2535"/>
            </a:lvl4pPr>
            <a:lvl5pPr marL="2261235" indent="0">
              <a:buNone/>
              <a:defRPr sz="2535"/>
            </a:lvl5pPr>
            <a:lvl6pPr marL="2827020" indent="0">
              <a:buNone/>
              <a:defRPr sz="2535"/>
            </a:lvl6pPr>
            <a:lvl7pPr marL="3392170" indent="0">
              <a:buNone/>
              <a:defRPr sz="2535"/>
            </a:lvl7pPr>
            <a:lvl8pPr marL="3957320" indent="0">
              <a:buNone/>
              <a:defRPr sz="2535"/>
            </a:lvl8pPr>
            <a:lvl9pPr marL="4523105" indent="0">
              <a:buNone/>
              <a:defRPr sz="2535"/>
            </a:lvl9pPr>
          </a:lstStyle>
          <a:p>
            <a:pPr lvl="0"/>
            <a:endParaRPr lang="zh-CN" altLang="en-US" noProof="0"/>
          </a:p>
        </p:txBody>
      </p:sp>
      <p:sp>
        <p:nvSpPr>
          <p:cNvPr id="4" name="文本占位符 3"/>
          <p:cNvSpPr>
            <a:spLocks noGrp="1"/>
          </p:cNvSpPr>
          <p:nvPr>
            <p:ph type="body" sz="half" idx="2"/>
          </p:nvPr>
        </p:nvSpPr>
        <p:spPr>
          <a:xfrm>
            <a:off x="2389717" y="5367346"/>
            <a:ext cx="7315200" cy="804860"/>
          </a:xfrm>
          <a:prstGeom prst="rect">
            <a:avLst/>
          </a:prstGeom>
        </p:spPr>
        <p:txBody>
          <a:bodyPr lIns="72545" tIns="36273" rIns="72545" bIns="36273"/>
          <a:lstStyle>
            <a:lvl1pPr marL="0" indent="0">
              <a:buNone/>
              <a:defRPr sz="1735"/>
            </a:lvl1pPr>
            <a:lvl2pPr marL="565150" indent="0">
              <a:buNone/>
              <a:defRPr sz="1465"/>
            </a:lvl2pPr>
            <a:lvl3pPr marL="1130935" indent="0">
              <a:buNone/>
              <a:defRPr sz="1335"/>
            </a:lvl3pPr>
            <a:lvl4pPr marL="1696085" indent="0">
              <a:buNone/>
              <a:defRPr sz="1065"/>
            </a:lvl4pPr>
            <a:lvl5pPr marL="2261235" indent="0">
              <a:buNone/>
              <a:defRPr sz="1065"/>
            </a:lvl5pPr>
            <a:lvl6pPr marL="2827020" indent="0">
              <a:buNone/>
              <a:defRPr sz="1065"/>
            </a:lvl6pPr>
            <a:lvl7pPr marL="3392170" indent="0">
              <a:buNone/>
              <a:defRPr sz="1065"/>
            </a:lvl7pPr>
            <a:lvl8pPr marL="3957320" indent="0">
              <a:buNone/>
              <a:defRPr sz="1065"/>
            </a:lvl8pPr>
            <a:lvl9pPr marL="4523105" indent="0">
              <a:buNone/>
              <a:defRPr sz="1065"/>
            </a:lvl9pPr>
          </a:lstStyle>
          <a:p>
            <a:pPr lvl="0"/>
            <a:r>
              <a:rPr lang="zh-CN" altLang="en-US"/>
              <a:t>单击此处编辑母版文本样式</a:t>
            </a:r>
          </a:p>
        </p:txBody>
      </p:sp>
    </p:spTree>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4895" y="116419"/>
            <a:ext cx="10942228" cy="648607"/>
          </a:xfrm>
          <a:prstGeom prst="rect">
            <a:avLst/>
          </a:prstGeom>
        </p:spPr>
        <p:txBody>
          <a:bodyPr lIns="72545" tIns="36273" rIns="72545" bIns="36273"/>
          <a:lstStyle/>
          <a:p>
            <a:r>
              <a:rPr lang="zh-CN" altLang="en-US"/>
              <a:t>单击此处编辑母版标题样式</a:t>
            </a:r>
          </a:p>
        </p:txBody>
      </p:sp>
      <p:sp>
        <p:nvSpPr>
          <p:cNvPr id="3" name="竖排文字占位符 2"/>
          <p:cNvSpPr>
            <a:spLocks noGrp="1"/>
          </p:cNvSpPr>
          <p:nvPr>
            <p:ph type="body" orient="vert" idx="1"/>
          </p:nvPr>
        </p:nvSpPr>
        <p:spPr>
          <a:xfrm>
            <a:off x="624895" y="981227"/>
            <a:ext cx="10942228" cy="5373309"/>
          </a:xfrm>
          <a:prstGeom prst="rect">
            <a:avLst/>
          </a:prstGeom>
        </p:spPr>
        <p:txBody>
          <a:bodyPr vert="eaVert" lIns="72545" tIns="36273" rIns="72545" bIns="36273"/>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2851" y="115896"/>
            <a:ext cx="2734733" cy="6238875"/>
          </a:xfrm>
          <a:prstGeom prst="rect">
            <a:avLst/>
          </a:prstGeom>
        </p:spPr>
        <p:txBody>
          <a:bodyPr vert="eaVert" lIns="72545" tIns="36273" rIns="72545" bIns="36273"/>
          <a:lstStyle/>
          <a:p>
            <a:r>
              <a:rPr lang="zh-CN" altLang="en-US"/>
              <a:t>单击此处编辑母版标题样式</a:t>
            </a:r>
          </a:p>
        </p:txBody>
      </p:sp>
      <p:sp>
        <p:nvSpPr>
          <p:cNvPr id="3" name="竖排文字占位符 2"/>
          <p:cNvSpPr>
            <a:spLocks noGrp="1"/>
          </p:cNvSpPr>
          <p:nvPr>
            <p:ph type="body" orient="vert" idx="1"/>
          </p:nvPr>
        </p:nvSpPr>
        <p:spPr>
          <a:xfrm>
            <a:off x="624425" y="115896"/>
            <a:ext cx="8005233" cy="6238875"/>
          </a:xfrm>
          <a:prstGeom prst="rect">
            <a:avLst/>
          </a:prstGeom>
        </p:spPr>
        <p:txBody>
          <a:bodyPr vert="eaVert" lIns="72545" tIns="36273" rIns="72545" bIns="36273"/>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lvl1pPr>
              <a:defRPr/>
            </a:lvl1pPr>
          </a:lstStyle>
          <a:p>
            <a:pPr>
              <a:defRPr/>
            </a:pPr>
            <a:fld id="{0FA59DB0-1DD9-4097-83B0-51B0BCFE5A5D}" type="datetimeFigureOut">
              <a:rPr lang="zh-CN" altLang="en-US"/>
              <a:pPr>
                <a:defRPr/>
              </a:pPr>
              <a:t>2018/1/2 Tuesday</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lvl1pPr>
              <a:defRPr/>
            </a:lvl1pPr>
          </a:lstStyle>
          <a:p>
            <a:fld id="{DB9479F6-FA64-44DF-B1EA-7E0AE9E1ED2A}" type="slidenum">
              <a:rPr lang="zh-CN" altLang="en-US"/>
              <a:pPr/>
              <a:t>‹#›</a:t>
            </a:fld>
            <a:endParaRPr lang="zh-CN" altLang="en-US"/>
          </a:p>
        </p:txBody>
      </p:sp>
    </p:spTree>
  </p:cSld>
  <p:clrMapOvr>
    <a:masterClrMapping/>
  </p:clrMapOvr>
  <p:transition spd="slow" advTm="3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4_空白">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4712" cy="6858000"/>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2950744" y="3721679"/>
            <a:ext cx="6290512" cy="3145252"/>
          </a:xfrm>
          <a:prstGeom prst="rect">
            <a:avLst/>
          </a:prstGeom>
          <a:effectLst>
            <a:outerShdw blurRad="673100" dist="38100" dir="8100000" algn="tr" rotWithShape="0">
              <a:prstClr val="black">
                <a:alpha val="2000"/>
              </a:prstClr>
            </a:outerShdw>
          </a:effectLst>
        </p:spPr>
      </p:pic>
    </p:spTree>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第一节">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3048" y="1714"/>
            <a:ext cx="12185904" cy="6854571"/>
          </a:xfrm>
          <a:prstGeom prst="rect">
            <a:avLst/>
          </a:prstGeom>
        </p:spPr>
      </p:pic>
      <p:sp>
        <p:nvSpPr>
          <p:cNvPr id="15" name="矩形 14"/>
          <p:cNvSpPr/>
          <p:nvPr userDrawn="1"/>
        </p:nvSpPr>
        <p:spPr>
          <a:xfrm>
            <a:off x="1" y="1196752"/>
            <a:ext cx="12192000" cy="5661248"/>
          </a:xfrm>
          <a:prstGeom prst="rect">
            <a:avLst/>
          </a:prstGeom>
          <a:pattFill prst="ltHorz">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txStyles>
    <p:titleStyle>
      <a:lvl1pPr algn="l" rtl="0" eaLnBrk="0" fontAlgn="base" hangingPunct="0">
        <a:spcBef>
          <a:spcPct val="0"/>
        </a:spcBef>
        <a:spcAft>
          <a:spcPct val="0"/>
        </a:spcAft>
        <a:defRPr sz="3465" b="1">
          <a:solidFill>
            <a:schemeClr val="tx1"/>
          </a:solidFill>
          <a:latin typeface="+mj-lt"/>
          <a:ea typeface="+mj-ea"/>
          <a:cs typeface="+mj-cs"/>
        </a:defRPr>
      </a:lvl1pPr>
      <a:lvl2pPr algn="l" rtl="0" eaLnBrk="0" fontAlgn="base" hangingPunct="0">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2pPr>
      <a:lvl3pPr algn="l" rtl="0" eaLnBrk="0" fontAlgn="base" hangingPunct="0">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3pPr>
      <a:lvl4pPr algn="l" rtl="0" eaLnBrk="0" fontAlgn="base" hangingPunct="0">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4pPr>
      <a:lvl5pPr algn="l" rtl="0" eaLnBrk="0" fontAlgn="base" hangingPunct="0">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5pPr>
      <a:lvl6pPr marL="565150" algn="l" rtl="0" fontAlgn="base">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6pPr>
      <a:lvl7pPr marL="1130935" algn="l" rtl="0" fontAlgn="base">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7pPr>
      <a:lvl8pPr marL="1696085" algn="l" rtl="0" fontAlgn="base">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8pPr>
      <a:lvl9pPr marL="2261235" algn="l" rtl="0" fontAlgn="base">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9pPr>
    </p:titleStyle>
    <p:bodyStyle>
      <a:lvl1pPr marL="223520" indent="-22352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2535" b="1">
          <a:solidFill>
            <a:schemeClr val="tx1"/>
          </a:solidFill>
          <a:latin typeface="+mn-lt"/>
          <a:ea typeface="+mn-ea"/>
          <a:cs typeface="+mn-cs"/>
        </a:defRPr>
      </a:lvl1pPr>
      <a:lvl2pPr marL="668655" indent="-22352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a:solidFill>
            <a:schemeClr val="tx1"/>
          </a:solidFill>
          <a:latin typeface="+mn-lt"/>
          <a:ea typeface="+mn-ea"/>
          <a:cs typeface="+mn-cs"/>
        </a:defRPr>
      </a:lvl2pPr>
      <a:lvl3pPr marL="1106805" indent="-21463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865">
          <a:solidFill>
            <a:schemeClr val="tx1"/>
          </a:solidFill>
          <a:latin typeface="+mn-lt"/>
          <a:ea typeface="+mn-ea"/>
          <a:cs typeface="+mn-cs"/>
        </a:defRPr>
      </a:lvl3pPr>
      <a:lvl4pPr marL="1551940" indent="-22352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735">
          <a:solidFill>
            <a:schemeClr val="tx1"/>
          </a:solidFill>
          <a:latin typeface="+mn-lt"/>
          <a:ea typeface="+mn-ea"/>
          <a:cs typeface="+mn-cs"/>
        </a:defRPr>
      </a:lvl4pPr>
      <a:lvl5pPr marL="2001520" indent="-226695"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5pPr>
      <a:lvl6pPr marL="2567940" indent="-227965" algn="l" rtl="0" fontAlgn="ctr">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6pPr>
      <a:lvl7pPr marL="3133090" indent="-227965" algn="l" rtl="0" fontAlgn="ctr">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7pPr>
      <a:lvl8pPr marL="3698240" indent="-227965" algn="l" rtl="0" fontAlgn="ctr">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8pPr>
      <a:lvl9pPr marL="4264025" indent="-227965" algn="l" rtl="0" fontAlgn="ctr">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9pPr>
    </p:bodyStyle>
    <p:otherStyle>
      <a:defPPr>
        <a:defRPr lang="zh-CN"/>
      </a:defPPr>
      <a:lvl1pPr marL="0" algn="l" defTabSz="1130300" rtl="0" eaLnBrk="1" latinLnBrk="0" hangingPunct="1">
        <a:defRPr sz="2265" kern="1200">
          <a:solidFill>
            <a:schemeClr val="tx1"/>
          </a:solidFill>
          <a:latin typeface="+mn-lt"/>
          <a:ea typeface="+mn-ea"/>
          <a:cs typeface="+mn-cs"/>
        </a:defRPr>
      </a:lvl1pPr>
      <a:lvl2pPr marL="565150" algn="l" defTabSz="1130300" rtl="0" eaLnBrk="1" latinLnBrk="0" hangingPunct="1">
        <a:defRPr sz="2265" kern="1200">
          <a:solidFill>
            <a:schemeClr val="tx1"/>
          </a:solidFill>
          <a:latin typeface="+mn-lt"/>
          <a:ea typeface="+mn-ea"/>
          <a:cs typeface="+mn-cs"/>
        </a:defRPr>
      </a:lvl2pPr>
      <a:lvl3pPr marL="1130935" algn="l" defTabSz="1130300" rtl="0" eaLnBrk="1" latinLnBrk="0" hangingPunct="1">
        <a:defRPr sz="2265" kern="1200">
          <a:solidFill>
            <a:schemeClr val="tx1"/>
          </a:solidFill>
          <a:latin typeface="+mn-lt"/>
          <a:ea typeface="+mn-ea"/>
          <a:cs typeface="+mn-cs"/>
        </a:defRPr>
      </a:lvl3pPr>
      <a:lvl4pPr marL="1696085" algn="l" defTabSz="1130300" rtl="0" eaLnBrk="1" latinLnBrk="0" hangingPunct="1">
        <a:defRPr sz="2265" kern="1200">
          <a:solidFill>
            <a:schemeClr val="tx1"/>
          </a:solidFill>
          <a:latin typeface="+mn-lt"/>
          <a:ea typeface="+mn-ea"/>
          <a:cs typeface="+mn-cs"/>
        </a:defRPr>
      </a:lvl4pPr>
      <a:lvl5pPr marL="2261235" algn="l" defTabSz="1130300" rtl="0" eaLnBrk="1" latinLnBrk="0" hangingPunct="1">
        <a:defRPr sz="2265" kern="1200">
          <a:solidFill>
            <a:schemeClr val="tx1"/>
          </a:solidFill>
          <a:latin typeface="+mn-lt"/>
          <a:ea typeface="+mn-ea"/>
          <a:cs typeface="+mn-cs"/>
        </a:defRPr>
      </a:lvl5pPr>
      <a:lvl6pPr marL="2827020" algn="l" defTabSz="1130300" rtl="0" eaLnBrk="1" latinLnBrk="0" hangingPunct="1">
        <a:defRPr sz="2265" kern="1200">
          <a:solidFill>
            <a:schemeClr val="tx1"/>
          </a:solidFill>
          <a:latin typeface="+mn-lt"/>
          <a:ea typeface="+mn-ea"/>
          <a:cs typeface="+mn-cs"/>
        </a:defRPr>
      </a:lvl6pPr>
      <a:lvl7pPr marL="3392170" algn="l" defTabSz="1130300" rtl="0" eaLnBrk="1" latinLnBrk="0" hangingPunct="1">
        <a:defRPr sz="2265" kern="1200">
          <a:solidFill>
            <a:schemeClr val="tx1"/>
          </a:solidFill>
          <a:latin typeface="+mn-lt"/>
          <a:ea typeface="+mn-ea"/>
          <a:cs typeface="+mn-cs"/>
        </a:defRPr>
      </a:lvl7pPr>
      <a:lvl8pPr marL="3957320" algn="l" defTabSz="1130300" rtl="0" eaLnBrk="1" latinLnBrk="0" hangingPunct="1">
        <a:defRPr sz="2265" kern="1200">
          <a:solidFill>
            <a:schemeClr val="tx1"/>
          </a:solidFill>
          <a:latin typeface="+mn-lt"/>
          <a:ea typeface="+mn-ea"/>
          <a:cs typeface="+mn-cs"/>
        </a:defRPr>
      </a:lvl8pPr>
      <a:lvl9pPr marL="4523105" algn="l" defTabSz="1130300" rtl="0" eaLnBrk="1" latinLnBrk="0" hangingPunct="1">
        <a:defRPr sz="22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image" Target="../media/image7.png"/><Relationship Id="rId3" Type="http://schemas.openxmlformats.org/officeDocument/2006/relationships/tags" Target="../tags/tag3.xml"/><Relationship Id="rId7" Type="http://schemas.openxmlformats.org/officeDocument/2006/relationships/tags" Target="../tags/tag6.xml"/><Relationship Id="rId12" Type="http://schemas.microsoft.com/office/2007/relationships/media" Target="../media/media1.mp3"/><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5.xml"/><Relationship Id="rId11" Type="http://schemas.openxmlformats.org/officeDocument/2006/relationships/image" Target="../media/image6.png"/><Relationship Id="rId5" Type="http://schemas.openxmlformats.org/officeDocument/2006/relationships/video" Target="NULL" TargetMode="Externa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6.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PA_淘宝店Chenying0907出品 550"/>
          <p:cNvGrpSpPr/>
          <p:nvPr>
            <p:custDataLst>
              <p:tags r:id="rId1"/>
            </p:custDataLst>
          </p:nvPr>
        </p:nvGrpSpPr>
        <p:grpSpPr bwMode="auto">
          <a:xfrm>
            <a:off x="2974158" y="1496714"/>
            <a:ext cx="888790" cy="888790"/>
            <a:chOff x="295" y="3475"/>
            <a:chExt cx="1407" cy="1407"/>
          </a:xfrm>
        </p:grpSpPr>
        <p:sp>
          <p:nvSpPr>
            <p:cNvPr id="114"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D1D1D1">
                    <a:alpha val="12000"/>
                  </a:srgbClr>
                </a:gs>
              </a:gsLst>
              <a:path path="shape">
                <a:fillToRect l="50000" t="50000" r="50000" b="50000"/>
              </a:path>
            </a:gradFill>
            <a:ln>
              <a:noFill/>
            </a:ln>
            <a:effectLst/>
            <a:extLst>
              <a:ext uri="{91240B29-F687-4F45-9708-019B960494DF}">
                <a14:hiddenLine xmlns:a14="http://schemas.microsoft.com/office/drawing/2010/main" xmlns="" w="9525">
                  <a:solidFill>
                    <a:srgbClr val="FFFFFF"/>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6000" baseline="0">
                <a:latin typeface="+mn-lt"/>
                <a:ea typeface="+mn-ea"/>
                <a:cs typeface="+mn-ea"/>
                <a:sym typeface="+mn-lt"/>
              </a:endParaRPr>
            </a:p>
          </p:txBody>
        </p:sp>
        <p:grpSp>
          <p:nvGrpSpPr>
            <p:cNvPr id="115" name="Group 552"/>
            <p:cNvGrpSpPr/>
            <p:nvPr/>
          </p:nvGrpSpPr>
          <p:grpSpPr bwMode="auto">
            <a:xfrm>
              <a:off x="476" y="3657"/>
              <a:ext cx="1050" cy="1050"/>
              <a:chOff x="-6056" y="-2208"/>
              <a:chExt cx="2208" cy="2208"/>
            </a:xfrm>
          </p:grpSpPr>
          <p:sp>
            <p:nvSpPr>
              <p:cNvPr id="116" name="Oval 553"/>
              <p:cNvSpPr>
                <a:spLocks noChangeArrowheads="1"/>
              </p:cNvSpPr>
              <p:nvPr/>
            </p:nvSpPr>
            <p:spPr bwMode="auto">
              <a:xfrm>
                <a:off x="-6056" y="-2132"/>
                <a:ext cx="2132" cy="2132"/>
              </a:xfrm>
              <a:prstGeom prst="ellipse">
                <a:avLst/>
              </a:prstGeom>
              <a:gradFill rotWithShape="1">
                <a:gsLst>
                  <a:gs pos="0">
                    <a:srgbClr val="FFFFFF"/>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nvGrpSpPr>
              <p:cNvPr id="117" name="Group 554"/>
              <p:cNvGrpSpPr/>
              <p:nvPr/>
            </p:nvGrpSpPr>
            <p:grpSpPr bwMode="auto">
              <a:xfrm>
                <a:off x="-6056" y="-2208"/>
                <a:ext cx="2208" cy="2208"/>
                <a:chOff x="-4060" y="-879"/>
                <a:chExt cx="2208" cy="2208"/>
              </a:xfrm>
            </p:grpSpPr>
            <p:grpSp>
              <p:nvGrpSpPr>
                <p:cNvPr id="118" name="Group 555"/>
                <p:cNvGrpSpPr/>
                <p:nvPr/>
              </p:nvGrpSpPr>
              <p:grpSpPr bwMode="auto">
                <a:xfrm>
                  <a:off x="-4060" y="-879"/>
                  <a:ext cx="2208" cy="2208"/>
                  <a:chOff x="-3924" y="-788"/>
                  <a:chExt cx="2208" cy="2208"/>
                </a:xfrm>
              </p:grpSpPr>
              <p:grpSp>
                <p:nvGrpSpPr>
                  <p:cNvPr id="134" name="Group 556"/>
                  <p:cNvGrpSpPr>
                    <a:grpSpLocks noChangeAspect="1"/>
                  </p:cNvGrpSpPr>
                  <p:nvPr/>
                </p:nvGrpSpPr>
                <p:grpSpPr bwMode="auto">
                  <a:xfrm>
                    <a:off x="-3924" y="-788"/>
                    <a:ext cx="2208" cy="2202"/>
                    <a:chOff x="168" y="696"/>
                    <a:chExt cx="1429" cy="1429"/>
                  </a:xfrm>
                </p:grpSpPr>
                <p:grpSp>
                  <p:nvGrpSpPr>
                    <p:cNvPr id="142" name="Group 557"/>
                    <p:cNvGrpSpPr>
                      <a:grpSpLocks noChangeAspect="1"/>
                    </p:cNvGrpSpPr>
                    <p:nvPr/>
                  </p:nvGrpSpPr>
                  <p:grpSpPr bwMode="auto">
                    <a:xfrm>
                      <a:off x="854" y="696"/>
                      <a:ext cx="56" cy="1429"/>
                      <a:chOff x="845" y="696"/>
                      <a:chExt cx="56" cy="1429"/>
                    </a:xfrm>
                  </p:grpSpPr>
                  <p:sp>
                    <p:nvSpPr>
                      <p:cNvPr id="146"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147"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43" name="Group 560"/>
                    <p:cNvGrpSpPr>
                      <a:grpSpLocks noChangeAspect="1"/>
                    </p:cNvGrpSpPr>
                    <p:nvPr/>
                  </p:nvGrpSpPr>
                  <p:grpSpPr bwMode="auto">
                    <a:xfrm rot="5400000">
                      <a:off x="855" y="696"/>
                      <a:ext cx="56" cy="1429"/>
                      <a:chOff x="845" y="696"/>
                      <a:chExt cx="56" cy="1429"/>
                    </a:xfrm>
                  </p:grpSpPr>
                  <p:sp>
                    <p:nvSpPr>
                      <p:cNvPr id="144"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45"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135" name="Group 563"/>
                  <p:cNvGrpSpPr>
                    <a:grpSpLocks noChangeAspect="1"/>
                  </p:cNvGrpSpPr>
                  <p:nvPr/>
                </p:nvGrpSpPr>
                <p:grpSpPr bwMode="auto">
                  <a:xfrm rot="2700000">
                    <a:off x="-3927" y="-785"/>
                    <a:ext cx="2208" cy="2202"/>
                    <a:chOff x="168" y="696"/>
                    <a:chExt cx="1429" cy="1429"/>
                  </a:xfrm>
                </p:grpSpPr>
                <p:grpSp>
                  <p:nvGrpSpPr>
                    <p:cNvPr id="136" name="Group 564"/>
                    <p:cNvGrpSpPr>
                      <a:grpSpLocks noChangeAspect="1"/>
                    </p:cNvGrpSpPr>
                    <p:nvPr/>
                  </p:nvGrpSpPr>
                  <p:grpSpPr bwMode="auto">
                    <a:xfrm>
                      <a:off x="854" y="696"/>
                      <a:ext cx="56" cy="1429"/>
                      <a:chOff x="845" y="696"/>
                      <a:chExt cx="56" cy="1429"/>
                    </a:xfrm>
                  </p:grpSpPr>
                  <p:sp>
                    <p:nvSpPr>
                      <p:cNvPr id="140"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41"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37" name="Group 567"/>
                    <p:cNvGrpSpPr>
                      <a:grpSpLocks noChangeAspect="1"/>
                    </p:cNvGrpSpPr>
                    <p:nvPr/>
                  </p:nvGrpSpPr>
                  <p:grpSpPr bwMode="auto">
                    <a:xfrm rot="5400000">
                      <a:off x="855" y="696"/>
                      <a:ext cx="56" cy="1429"/>
                      <a:chOff x="845" y="696"/>
                      <a:chExt cx="56" cy="1429"/>
                    </a:xfrm>
                  </p:grpSpPr>
                  <p:sp>
                    <p:nvSpPr>
                      <p:cNvPr id="138"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139"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nvGrpSpPr>
                <p:cNvPr id="119" name="Group 570"/>
                <p:cNvGrpSpPr/>
                <p:nvPr/>
              </p:nvGrpSpPr>
              <p:grpSpPr bwMode="auto">
                <a:xfrm rot="1320000">
                  <a:off x="-3742" y="-520"/>
                  <a:ext cx="1546" cy="1546"/>
                  <a:chOff x="-3924" y="-788"/>
                  <a:chExt cx="2208" cy="2208"/>
                </a:xfrm>
              </p:grpSpPr>
              <p:grpSp>
                <p:nvGrpSpPr>
                  <p:cNvPr id="120" name="Group 571"/>
                  <p:cNvGrpSpPr>
                    <a:grpSpLocks noChangeAspect="1"/>
                  </p:cNvGrpSpPr>
                  <p:nvPr/>
                </p:nvGrpSpPr>
                <p:grpSpPr bwMode="auto">
                  <a:xfrm>
                    <a:off x="-3924" y="-788"/>
                    <a:ext cx="2208" cy="2202"/>
                    <a:chOff x="168" y="696"/>
                    <a:chExt cx="1429" cy="1429"/>
                  </a:xfrm>
                </p:grpSpPr>
                <p:grpSp>
                  <p:nvGrpSpPr>
                    <p:cNvPr id="128" name="Group 572"/>
                    <p:cNvGrpSpPr>
                      <a:grpSpLocks noChangeAspect="1"/>
                    </p:cNvGrpSpPr>
                    <p:nvPr/>
                  </p:nvGrpSpPr>
                  <p:grpSpPr bwMode="auto">
                    <a:xfrm>
                      <a:off x="854" y="696"/>
                      <a:ext cx="56" cy="1429"/>
                      <a:chOff x="845" y="696"/>
                      <a:chExt cx="56" cy="1429"/>
                    </a:xfrm>
                  </p:grpSpPr>
                  <p:sp>
                    <p:nvSpPr>
                      <p:cNvPr id="132"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133"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29" name="Group 575"/>
                    <p:cNvGrpSpPr>
                      <a:grpSpLocks noChangeAspect="1"/>
                    </p:cNvGrpSpPr>
                    <p:nvPr/>
                  </p:nvGrpSpPr>
                  <p:grpSpPr bwMode="auto">
                    <a:xfrm rot="5400000">
                      <a:off x="855" y="696"/>
                      <a:ext cx="56" cy="1429"/>
                      <a:chOff x="845" y="696"/>
                      <a:chExt cx="56" cy="1429"/>
                    </a:xfrm>
                  </p:grpSpPr>
                  <p:sp>
                    <p:nvSpPr>
                      <p:cNvPr id="130"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31"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121" name="Group 578"/>
                  <p:cNvGrpSpPr>
                    <a:grpSpLocks noChangeAspect="1"/>
                  </p:cNvGrpSpPr>
                  <p:nvPr/>
                </p:nvGrpSpPr>
                <p:grpSpPr bwMode="auto">
                  <a:xfrm rot="2700000">
                    <a:off x="-3927" y="-785"/>
                    <a:ext cx="2208" cy="2202"/>
                    <a:chOff x="168" y="696"/>
                    <a:chExt cx="1429" cy="1429"/>
                  </a:xfrm>
                </p:grpSpPr>
                <p:grpSp>
                  <p:nvGrpSpPr>
                    <p:cNvPr id="122" name="Group 579"/>
                    <p:cNvGrpSpPr>
                      <a:grpSpLocks noChangeAspect="1"/>
                    </p:cNvGrpSpPr>
                    <p:nvPr/>
                  </p:nvGrpSpPr>
                  <p:grpSpPr bwMode="auto">
                    <a:xfrm>
                      <a:off x="854" y="696"/>
                      <a:ext cx="56" cy="1429"/>
                      <a:chOff x="845" y="696"/>
                      <a:chExt cx="56" cy="1429"/>
                    </a:xfrm>
                  </p:grpSpPr>
                  <p:sp>
                    <p:nvSpPr>
                      <p:cNvPr id="126"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27"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23" name="Group 582"/>
                    <p:cNvGrpSpPr>
                      <a:grpSpLocks noChangeAspect="1"/>
                    </p:cNvGrpSpPr>
                    <p:nvPr/>
                  </p:nvGrpSpPr>
                  <p:grpSpPr bwMode="auto">
                    <a:xfrm rot="5400000">
                      <a:off x="855" y="696"/>
                      <a:ext cx="56" cy="1429"/>
                      <a:chOff x="845" y="696"/>
                      <a:chExt cx="56" cy="1429"/>
                    </a:xfrm>
                  </p:grpSpPr>
                  <p:sp>
                    <p:nvSpPr>
                      <p:cNvPr id="124"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125"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grpSp>
      </p:grpSp>
      <p:sp>
        <p:nvSpPr>
          <p:cNvPr id="3" name="PA_淘宝店Chenying0907出品 2"/>
          <p:cNvSpPr/>
          <p:nvPr>
            <p:custDataLst>
              <p:tags r:id="rId2"/>
            </p:custDataLst>
          </p:nvPr>
        </p:nvSpPr>
        <p:spPr>
          <a:xfrm>
            <a:off x="1119807" y="3397115"/>
            <a:ext cx="10171610" cy="854975"/>
          </a:xfrm>
          <a:prstGeom prst="rect">
            <a:avLst/>
          </a:prstGeom>
          <a:ln>
            <a:noFill/>
          </a:ln>
          <a:effectLst/>
        </p:spPr>
        <p:txBody>
          <a:bodyPr wrap="square" lIns="115187" tIns="57593" rIns="115187" bIns="57593">
            <a:spAutoFit/>
            <a:scene3d>
              <a:camera prst="orthographicFront"/>
              <a:lightRig rig="threePt" dir="t">
                <a:rot lat="0" lon="0" rev="2400000"/>
              </a:lightRig>
            </a:scene3d>
            <a:sp3d contourW="12700" prstMaterial="plastic">
              <a:contourClr>
                <a:schemeClr val="accent5">
                  <a:lumMod val="60000"/>
                  <a:lumOff val="40000"/>
                </a:schemeClr>
              </a:contourClr>
            </a:sp3d>
          </a:bodyPr>
          <a:lstStyle/>
          <a:p>
            <a:pPr algn="ctr"/>
            <a:r>
              <a:rPr lang="zh-CN" altLang="en-US" sz="4800" dirty="0">
                <a:ln w="0">
                  <a:noFill/>
                  <a:prstDash val="solid"/>
                </a:ln>
                <a:solidFill>
                  <a:srgbClr val="C00000"/>
                </a:solidFill>
                <a:effectLst>
                  <a:glow>
                    <a:schemeClr val="accent1">
                      <a:alpha val="40000"/>
                    </a:schemeClr>
                  </a:glow>
                  <a:outerShdw blurRad="50800" dist="38100" dir="2700000" algn="tl" rotWithShape="0">
                    <a:srgbClr val="C00000">
                      <a:alpha val="40000"/>
                    </a:srgbClr>
                  </a:outerShdw>
                </a:effectLst>
                <a:latin typeface="+mj-ea"/>
                <a:ea typeface="+mj-ea"/>
                <a:cs typeface="+mn-ea"/>
                <a:sym typeface="+mn-lt"/>
              </a:rPr>
              <a:t>开门红企业年度汇报</a:t>
            </a:r>
            <a:r>
              <a:rPr lang="en-US" altLang="zh-CN" sz="4800" dirty="0">
                <a:ln w="0">
                  <a:noFill/>
                  <a:prstDash val="solid"/>
                </a:ln>
                <a:solidFill>
                  <a:srgbClr val="C00000"/>
                </a:solidFill>
                <a:effectLst>
                  <a:glow>
                    <a:schemeClr val="accent1">
                      <a:alpha val="40000"/>
                    </a:schemeClr>
                  </a:glow>
                  <a:outerShdw blurRad="50800" dist="38100" dir="2700000" algn="tl" rotWithShape="0">
                    <a:srgbClr val="C00000">
                      <a:alpha val="40000"/>
                    </a:srgbClr>
                  </a:outerShdw>
                </a:effectLst>
                <a:latin typeface="+mj-ea"/>
                <a:ea typeface="+mj-ea"/>
                <a:cs typeface="+mn-ea"/>
                <a:sym typeface="+mn-lt"/>
              </a:rPr>
              <a:t>PPT </a:t>
            </a:r>
            <a:endParaRPr lang="zh-CN" altLang="en-US" sz="4800" dirty="0">
              <a:ln w="0">
                <a:noFill/>
                <a:prstDash val="solid"/>
              </a:ln>
              <a:solidFill>
                <a:srgbClr val="C00000"/>
              </a:solidFill>
              <a:effectLst>
                <a:glow>
                  <a:schemeClr val="accent1">
                    <a:alpha val="40000"/>
                  </a:schemeClr>
                </a:glow>
                <a:outerShdw blurRad="50800" dist="38100" dir="2700000" algn="tl" rotWithShape="0">
                  <a:srgbClr val="C00000">
                    <a:alpha val="40000"/>
                  </a:srgbClr>
                </a:outerShdw>
              </a:effectLst>
              <a:latin typeface="+mj-ea"/>
              <a:ea typeface="+mj-ea"/>
              <a:cs typeface="+mn-ea"/>
              <a:sym typeface="+mn-lt"/>
            </a:endParaRPr>
          </a:p>
        </p:txBody>
      </p:sp>
      <p:pic>
        <p:nvPicPr>
          <p:cNvPr id="150" name="PA_图片 149"/>
          <p:cNvPicPr>
            <a:picLocks noChangeAspect="1"/>
          </p:cNvPicPr>
          <p:nvPr>
            <p:custDataLst>
              <p:tags r:id="rId3"/>
            </p:custDataLst>
          </p:nvPr>
        </p:nvPicPr>
        <p:blipFill>
          <a:blip r:embed="rId11">
            <a:extLst>
              <a:ext uri="{28A0092B-C50C-407E-A947-70E740481C1C}">
                <a14:useLocalDpi xmlns:a14="http://schemas.microsoft.com/office/drawing/2010/main" xmlns="" val="0"/>
              </a:ext>
            </a:extLst>
          </a:blip>
          <a:stretch>
            <a:fillRect/>
          </a:stretch>
        </p:blipFill>
        <p:spPr>
          <a:xfrm>
            <a:off x="-101611" y="5089954"/>
            <a:ext cx="3502257" cy="1844184"/>
          </a:xfrm>
          <a:prstGeom prst="rect">
            <a:avLst/>
          </a:prstGeom>
        </p:spPr>
      </p:pic>
      <p:pic>
        <p:nvPicPr>
          <p:cNvPr id="151" name="PA_图片 150"/>
          <p:cNvPicPr>
            <a:picLocks noChangeAspect="1"/>
          </p:cNvPicPr>
          <p:nvPr>
            <p:custDataLst>
              <p:tags r:id="rId4"/>
            </p:custDataLst>
          </p:nvPr>
        </p:nvPicPr>
        <p:blipFill>
          <a:blip r:embed="rId11">
            <a:extLst>
              <a:ext uri="{28A0092B-C50C-407E-A947-70E740481C1C}">
                <a14:useLocalDpi xmlns:a14="http://schemas.microsoft.com/office/drawing/2010/main" xmlns="" val="0"/>
              </a:ext>
            </a:extLst>
          </a:blip>
          <a:stretch>
            <a:fillRect/>
          </a:stretch>
        </p:blipFill>
        <p:spPr>
          <a:xfrm flipH="1">
            <a:off x="8807178" y="5089954"/>
            <a:ext cx="3502257" cy="1844184"/>
          </a:xfrm>
          <a:prstGeom prst="rect">
            <a:avLst/>
          </a:prstGeom>
        </p:spPr>
      </p:pic>
      <p:pic>
        <p:nvPicPr>
          <p:cNvPr id="154" name="PA_春节 春节喜庆音乐.mp3">
            <a:hlinkClick r:id="" action="ppaction://media"/>
          </p:cNvPr>
          <p:cNvPicPr>
            <a:picLocks noChangeAspect="1"/>
          </p:cNvPicPr>
          <p:nvPr>
            <a:videoFile r:link="rId5"/>
            <p:extLst>
              <p:ext uri="{DAA4B4D4-6D71-4841-9C94-3DE7FCFB9230}">
                <p14:media xmlns:p14="http://schemas.microsoft.com/office/powerpoint/2010/main" xmlns="" r:embed="rId12">
                  <p14:trim st="3649"/>
                </p14:media>
              </p:ext>
            </p:extLst>
          </p:nvPr>
        </p:nvPicPr>
        <p:blipFill>
          <a:blip r:embed="rId13"/>
          <a:stretch>
            <a:fillRect/>
          </a:stretch>
        </p:blipFill>
        <p:spPr>
          <a:xfrm>
            <a:off x="-1066379" y="1793768"/>
            <a:ext cx="812800" cy="812800"/>
          </a:xfrm>
          <a:prstGeom prst="rect">
            <a:avLst/>
          </a:prstGeom>
        </p:spPr>
      </p:pic>
      <p:sp>
        <p:nvSpPr>
          <p:cNvPr id="152" name="PA_TextPlaceholder 14"/>
          <p:cNvSpPr txBox="1"/>
          <p:nvPr>
            <p:custDataLst>
              <p:tags r:id="rId6"/>
            </p:custDataLst>
          </p:nvPr>
        </p:nvSpPr>
        <p:spPr>
          <a:xfrm>
            <a:off x="2032921" y="4548473"/>
            <a:ext cx="8191499" cy="400110"/>
          </a:xfrm>
          <a:prstGeom prst="rect">
            <a:avLst/>
          </a:prstGeom>
        </p:spPr>
        <p:txBody>
          <a:bodyPr wrap="square">
            <a:spAutoFit/>
          </a:bodyPr>
          <a:lstStyle>
            <a:lvl1pPr marL="0" indent="0" algn="l" defTabSz="914400" rtl="0" eaLnBrk="1" latinLnBrk="0" hangingPunct="1">
              <a:lnSpc>
                <a:spcPct val="100000"/>
              </a:lnSpc>
              <a:spcBef>
                <a:spcPts val="0"/>
              </a:spcBef>
              <a:buFont typeface="Arial" panose="020B0604020202020204" pitchFamily="34" charset="0"/>
              <a:buNone/>
              <a:defRPr sz="2000" b="1" kern="1200">
                <a:solidFill>
                  <a:schemeClr val="accent1"/>
                </a:solidFill>
                <a:effectLst/>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dirty="0">
                <a:ln w="0">
                  <a:noFill/>
                </a:ln>
                <a:solidFill>
                  <a:srgbClr val="C00000"/>
                </a:solidFill>
                <a:effectLst>
                  <a:outerShdw blurRad="50800" dist="38100" dir="8100000" algn="tr" rotWithShape="0">
                    <a:prstClr val="black">
                      <a:alpha val="40000"/>
                    </a:prstClr>
                  </a:outerShdw>
                </a:effectLst>
              </a:rPr>
              <a:t>汇报人</a:t>
            </a:r>
            <a:r>
              <a:rPr lang="zh-CN" altLang="en-US" dirty="0" smtClean="0">
                <a:ln w="0">
                  <a:noFill/>
                </a:ln>
                <a:solidFill>
                  <a:srgbClr val="C00000"/>
                </a:solidFill>
                <a:effectLst>
                  <a:outerShdw blurRad="50800" dist="38100" dir="8100000" algn="tr" rotWithShape="0">
                    <a:prstClr val="black">
                      <a:alpha val="40000"/>
                    </a:prstClr>
                  </a:outerShdw>
                </a:effectLst>
              </a:rPr>
              <a:t>：</a:t>
            </a:r>
            <a:r>
              <a:rPr lang="en-US" altLang="zh-CN" smtClean="0">
                <a:ln w="0">
                  <a:noFill/>
                </a:ln>
                <a:solidFill>
                  <a:srgbClr val="C00000"/>
                </a:solidFill>
                <a:effectLst>
                  <a:outerShdw blurRad="50800" dist="38100" dir="8100000" algn="tr" rotWithShape="0">
                    <a:prstClr val="black">
                      <a:alpha val="40000"/>
                    </a:prstClr>
                  </a:outerShdw>
                </a:effectLst>
              </a:rPr>
              <a:t>xxx</a:t>
            </a:r>
            <a:r>
              <a:rPr lang="zh-CN" altLang="en-US" smtClean="0">
                <a:ln w="0">
                  <a:noFill/>
                </a:ln>
                <a:solidFill>
                  <a:srgbClr val="C00000"/>
                </a:solidFill>
                <a:effectLst>
                  <a:outerShdw blurRad="50800" dist="38100" dir="8100000" algn="tr" rotWithShape="0">
                    <a:prstClr val="black">
                      <a:alpha val="40000"/>
                    </a:prstClr>
                  </a:outerShdw>
                </a:effectLst>
              </a:rPr>
              <a:t>   </a:t>
            </a:r>
            <a:r>
              <a:rPr lang="zh-CN" altLang="en-US" dirty="0">
                <a:ln w="0">
                  <a:noFill/>
                </a:ln>
                <a:solidFill>
                  <a:srgbClr val="C00000"/>
                </a:solidFill>
                <a:effectLst>
                  <a:outerShdw blurRad="50800" dist="38100" dir="8100000" algn="tr" rotWithShape="0">
                    <a:prstClr val="black">
                      <a:alpha val="40000"/>
                    </a:prstClr>
                  </a:outerShdw>
                </a:effectLst>
              </a:rPr>
              <a:t>日期：</a:t>
            </a:r>
            <a:r>
              <a:rPr lang="en-US" altLang="zh-CN" dirty="0">
                <a:ln w="0">
                  <a:noFill/>
                </a:ln>
                <a:solidFill>
                  <a:srgbClr val="C00000"/>
                </a:solidFill>
                <a:effectLst>
                  <a:outerShdw blurRad="50800" dist="38100" dir="8100000" algn="tr" rotWithShape="0">
                    <a:prstClr val="black">
                      <a:alpha val="40000"/>
                    </a:prstClr>
                  </a:outerShdw>
                </a:effectLst>
              </a:rPr>
              <a:t>XX</a:t>
            </a:r>
            <a:r>
              <a:rPr lang="zh-CN" altLang="en-US" dirty="0">
                <a:ln w="0">
                  <a:noFill/>
                </a:ln>
                <a:solidFill>
                  <a:srgbClr val="C00000"/>
                </a:solidFill>
                <a:effectLst>
                  <a:outerShdw blurRad="50800" dist="38100" dir="8100000" algn="tr" rotWithShape="0">
                    <a:prstClr val="black">
                      <a:alpha val="40000"/>
                    </a:prstClr>
                  </a:outerShdw>
                </a:effectLst>
              </a:rPr>
              <a:t>年</a:t>
            </a:r>
            <a:r>
              <a:rPr lang="en-US" altLang="zh-CN" dirty="0">
                <a:ln w="0">
                  <a:noFill/>
                </a:ln>
                <a:solidFill>
                  <a:srgbClr val="C00000"/>
                </a:solidFill>
                <a:effectLst>
                  <a:outerShdw blurRad="50800" dist="38100" dir="8100000" algn="tr" rotWithShape="0">
                    <a:prstClr val="black">
                      <a:alpha val="40000"/>
                    </a:prstClr>
                  </a:outerShdw>
                </a:effectLst>
              </a:rPr>
              <a:t>XX</a:t>
            </a:r>
            <a:r>
              <a:rPr lang="zh-CN" altLang="en-US" dirty="0">
                <a:ln w="0">
                  <a:noFill/>
                </a:ln>
                <a:solidFill>
                  <a:srgbClr val="C00000"/>
                </a:solidFill>
                <a:effectLst>
                  <a:outerShdw blurRad="50800" dist="38100" dir="8100000" algn="tr" rotWithShape="0">
                    <a:prstClr val="black">
                      <a:alpha val="40000"/>
                    </a:prstClr>
                  </a:outerShdw>
                </a:effectLst>
              </a:rPr>
              <a:t>月</a:t>
            </a:r>
            <a:r>
              <a:rPr lang="en-US" altLang="zh-CN" dirty="0">
                <a:ln w="0">
                  <a:noFill/>
                </a:ln>
                <a:solidFill>
                  <a:srgbClr val="C00000"/>
                </a:solidFill>
                <a:effectLst>
                  <a:outerShdw blurRad="50800" dist="38100" dir="8100000" algn="tr" rotWithShape="0">
                    <a:prstClr val="black">
                      <a:alpha val="40000"/>
                    </a:prstClr>
                  </a:outerShdw>
                </a:effectLst>
              </a:rPr>
              <a:t>XX</a:t>
            </a:r>
            <a:r>
              <a:rPr lang="zh-CN" altLang="en-US" dirty="0">
                <a:ln w="0">
                  <a:noFill/>
                </a:ln>
                <a:solidFill>
                  <a:srgbClr val="C00000"/>
                </a:solidFill>
                <a:effectLst>
                  <a:outerShdw blurRad="50800" dist="38100" dir="8100000" algn="tr" rotWithShape="0">
                    <a:prstClr val="black">
                      <a:alpha val="40000"/>
                    </a:prstClr>
                  </a:outerShdw>
                </a:effectLst>
              </a:rPr>
              <a:t>日</a:t>
            </a:r>
            <a:endParaRPr lang="en-US" altLang="zh-CN" dirty="0">
              <a:ln w="0">
                <a:noFill/>
              </a:ln>
              <a:solidFill>
                <a:srgbClr val="C00000"/>
              </a:solidFill>
              <a:effectLst>
                <a:outerShdw blurRad="50800" dist="38100" dir="8100000" algn="tr" rotWithShape="0">
                  <a:prstClr val="black">
                    <a:alpha val="40000"/>
                  </a:prstClr>
                </a:outerShdw>
              </a:effectLst>
            </a:endParaRPr>
          </a:p>
        </p:txBody>
      </p:sp>
      <p:grpSp>
        <p:nvGrpSpPr>
          <p:cNvPr id="8" name="PA_淘宝店Chenying0907出品 550"/>
          <p:cNvGrpSpPr/>
          <p:nvPr>
            <p:custDataLst>
              <p:tags r:id="rId7"/>
            </p:custDataLst>
          </p:nvPr>
        </p:nvGrpSpPr>
        <p:grpSpPr bwMode="auto">
          <a:xfrm>
            <a:off x="7847133" y="-298881"/>
            <a:ext cx="3311525" cy="3311525"/>
            <a:chOff x="295" y="3475"/>
            <a:chExt cx="1407" cy="1407"/>
          </a:xfrm>
        </p:grpSpPr>
        <p:sp>
          <p:nvSpPr>
            <p:cNvPr id="9"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C00000">
                    <a:alpha val="0"/>
                  </a:srgbClr>
                </a:gs>
              </a:gsLst>
              <a:path path="shape">
                <a:fillToRect l="50000" t="50000" r="50000" b="50000"/>
              </a:path>
            </a:gradFill>
            <a:ln>
              <a:noFill/>
            </a:ln>
            <a:effectLst/>
            <a:extLst>
              <a:ext uri="{91240B29-F687-4F45-9708-019B960494DF}">
                <a14:hiddenLine xmlns:a14="http://schemas.microsoft.com/office/drawing/2010/main" xmlns="" w="9525">
                  <a:solidFill>
                    <a:srgbClr val="FFFFFF"/>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6000" baseline="0">
                <a:latin typeface="+mn-lt"/>
                <a:ea typeface="+mn-ea"/>
                <a:cs typeface="+mn-ea"/>
                <a:sym typeface="+mn-lt"/>
              </a:endParaRPr>
            </a:p>
          </p:txBody>
        </p:sp>
        <p:grpSp>
          <p:nvGrpSpPr>
            <p:cNvPr id="10" name="Group 552"/>
            <p:cNvGrpSpPr/>
            <p:nvPr/>
          </p:nvGrpSpPr>
          <p:grpSpPr bwMode="auto">
            <a:xfrm>
              <a:off x="476" y="3657"/>
              <a:ext cx="1050" cy="1050"/>
              <a:chOff x="-6056" y="-2208"/>
              <a:chExt cx="2208" cy="2208"/>
            </a:xfrm>
          </p:grpSpPr>
          <p:sp>
            <p:nvSpPr>
              <p:cNvPr id="11" name="Oval 553"/>
              <p:cNvSpPr>
                <a:spLocks noChangeArrowheads="1"/>
              </p:cNvSpPr>
              <p:nvPr/>
            </p:nvSpPr>
            <p:spPr bwMode="auto">
              <a:xfrm>
                <a:off x="-6056" y="-2132"/>
                <a:ext cx="2132" cy="2132"/>
              </a:xfrm>
              <a:prstGeom prst="ellipse">
                <a:avLst/>
              </a:prstGeom>
              <a:gradFill rotWithShape="1">
                <a:gsLst>
                  <a:gs pos="0">
                    <a:srgbClr val="FFFFFF"/>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nvGrpSpPr>
              <p:cNvPr id="12" name="Group 554"/>
              <p:cNvGrpSpPr/>
              <p:nvPr/>
            </p:nvGrpSpPr>
            <p:grpSpPr bwMode="auto">
              <a:xfrm>
                <a:off x="-6056" y="-2208"/>
                <a:ext cx="2208" cy="2208"/>
                <a:chOff x="-4060" y="-879"/>
                <a:chExt cx="2208" cy="2208"/>
              </a:xfrm>
            </p:grpSpPr>
            <p:grpSp>
              <p:nvGrpSpPr>
                <p:cNvPr id="13" name="Group 555"/>
                <p:cNvGrpSpPr/>
                <p:nvPr/>
              </p:nvGrpSpPr>
              <p:grpSpPr bwMode="auto">
                <a:xfrm>
                  <a:off x="-4060" y="-879"/>
                  <a:ext cx="2208" cy="2208"/>
                  <a:chOff x="-3924" y="-788"/>
                  <a:chExt cx="2208" cy="2208"/>
                </a:xfrm>
              </p:grpSpPr>
              <p:grpSp>
                <p:nvGrpSpPr>
                  <p:cNvPr id="29" name="Group 556"/>
                  <p:cNvGrpSpPr>
                    <a:grpSpLocks noChangeAspect="1"/>
                  </p:cNvGrpSpPr>
                  <p:nvPr/>
                </p:nvGrpSpPr>
                <p:grpSpPr bwMode="auto">
                  <a:xfrm>
                    <a:off x="-3924" y="-788"/>
                    <a:ext cx="2208" cy="2202"/>
                    <a:chOff x="168" y="696"/>
                    <a:chExt cx="1429" cy="1429"/>
                  </a:xfrm>
                </p:grpSpPr>
                <p:grpSp>
                  <p:nvGrpSpPr>
                    <p:cNvPr id="37" name="Group 557"/>
                    <p:cNvGrpSpPr>
                      <a:grpSpLocks noChangeAspect="1"/>
                    </p:cNvGrpSpPr>
                    <p:nvPr/>
                  </p:nvGrpSpPr>
                  <p:grpSpPr bwMode="auto">
                    <a:xfrm>
                      <a:off x="854" y="696"/>
                      <a:ext cx="56" cy="1429"/>
                      <a:chOff x="845" y="696"/>
                      <a:chExt cx="56" cy="1429"/>
                    </a:xfrm>
                  </p:grpSpPr>
                  <p:sp>
                    <p:nvSpPr>
                      <p:cNvPr id="41"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42"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38" name="Group 560"/>
                    <p:cNvGrpSpPr>
                      <a:grpSpLocks noChangeAspect="1"/>
                    </p:cNvGrpSpPr>
                    <p:nvPr/>
                  </p:nvGrpSpPr>
                  <p:grpSpPr bwMode="auto">
                    <a:xfrm rot="5400000">
                      <a:off x="855" y="696"/>
                      <a:ext cx="56" cy="1429"/>
                      <a:chOff x="845" y="696"/>
                      <a:chExt cx="56" cy="1429"/>
                    </a:xfrm>
                  </p:grpSpPr>
                  <p:sp>
                    <p:nvSpPr>
                      <p:cNvPr id="39"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40"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30" name="Group 563"/>
                  <p:cNvGrpSpPr>
                    <a:grpSpLocks noChangeAspect="1"/>
                  </p:cNvGrpSpPr>
                  <p:nvPr/>
                </p:nvGrpSpPr>
                <p:grpSpPr bwMode="auto">
                  <a:xfrm rot="2700000">
                    <a:off x="-3927" y="-785"/>
                    <a:ext cx="2208" cy="2202"/>
                    <a:chOff x="168" y="696"/>
                    <a:chExt cx="1429" cy="1429"/>
                  </a:xfrm>
                </p:grpSpPr>
                <p:grpSp>
                  <p:nvGrpSpPr>
                    <p:cNvPr id="31" name="Group 564"/>
                    <p:cNvGrpSpPr>
                      <a:grpSpLocks noChangeAspect="1"/>
                    </p:cNvGrpSpPr>
                    <p:nvPr/>
                  </p:nvGrpSpPr>
                  <p:grpSpPr bwMode="auto">
                    <a:xfrm>
                      <a:off x="854" y="696"/>
                      <a:ext cx="56" cy="1429"/>
                      <a:chOff x="845" y="696"/>
                      <a:chExt cx="56" cy="1429"/>
                    </a:xfrm>
                  </p:grpSpPr>
                  <p:sp>
                    <p:nvSpPr>
                      <p:cNvPr id="35"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36"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32" name="Group 567"/>
                    <p:cNvGrpSpPr>
                      <a:grpSpLocks noChangeAspect="1"/>
                    </p:cNvGrpSpPr>
                    <p:nvPr/>
                  </p:nvGrpSpPr>
                  <p:grpSpPr bwMode="auto">
                    <a:xfrm rot="5400000">
                      <a:off x="855" y="696"/>
                      <a:ext cx="56" cy="1429"/>
                      <a:chOff x="845" y="696"/>
                      <a:chExt cx="56" cy="1429"/>
                    </a:xfrm>
                  </p:grpSpPr>
                  <p:sp>
                    <p:nvSpPr>
                      <p:cNvPr id="33"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34"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nvGrpSpPr>
                <p:cNvPr id="14" name="Group 570"/>
                <p:cNvGrpSpPr/>
                <p:nvPr/>
              </p:nvGrpSpPr>
              <p:grpSpPr bwMode="auto">
                <a:xfrm rot="1320000">
                  <a:off x="-3742" y="-520"/>
                  <a:ext cx="1546" cy="1546"/>
                  <a:chOff x="-3924" y="-788"/>
                  <a:chExt cx="2208" cy="2208"/>
                </a:xfrm>
              </p:grpSpPr>
              <p:grpSp>
                <p:nvGrpSpPr>
                  <p:cNvPr id="15" name="Group 571"/>
                  <p:cNvGrpSpPr>
                    <a:grpSpLocks noChangeAspect="1"/>
                  </p:cNvGrpSpPr>
                  <p:nvPr/>
                </p:nvGrpSpPr>
                <p:grpSpPr bwMode="auto">
                  <a:xfrm>
                    <a:off x="-3924" y="-788"/>
                    <a:ext cx="2208" cy="2202"/>
                    <a:chOff x="168" y="696"/>
                    <a:chExt cx="1429" cy="1429"/>
                  </a:xfrm>
                </p:grpSpPr>
                <p:grpSp>
                  <p:nvGrpSpPr>
                    <p:cNvPr id="23" name="Group 572"/>
                    <p:cNvGrpSpPr>
                      <a:grpSpLocks noChangeAspect="1"/>
                    </p:cNvGrpSpPr>
                    <p:nvPr/>
                  </p:nvGrpSpPr>
                  <p:grpSpPr bwMode="auto">
                    <a:xfrm>
                      <a:off x="854" y="696"/>
                      <a:ext cx="56" cy="1429"/>
                      <a:chOff x="845" y="696"/>
                      <a:chExt cx="56" cy="1429"/>
                    </a:xfrm>
                  </p:grpSpPr>
                  <p:sp>
                    <p:nvSpPr>
                      <p:cNvPr id="27"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28"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24" name="Group 575"/>
                    <p:cNvGrpSpPr>
                      <a:grpSpLocks noChangeAspect="1"/>
                    </p:cNvGrpSpPr>
                    <p:nvPr/>
                  </p:nvGrpSpPr>
                  <p:grpSpPr bwMode="auto">
                    <a:xfrm rot="5400000">
                      <a:off x="855" y="696"/>
                      <a:ext cx="56" cy="1429"/>
                      <a:chOff x="845" y="696"/>
                      <a:chExt cx="56" cy="1429"/>
                    </a:xfrm>
                  </p:grpSpPr>
                  <p:sp>
                    <p:nvSpPr>
                      <p:cNvPr id="25"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26"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16" name="Group 578"/>
                  <p:cNvGrpSpPr>
                    <a:grpSpLocks noChangeAspect="1"/>
                  </p:cNvGrpSpPr>
                  <p:nvPr/>
                </p:nvGrpSpPr>
                <p:grpSpPr bwMode="auto">
                  <a:xfrm rot="2700000">
                    <a:off x="-3927" y="-785"/>
                    <a:ext cx="2208" cy="2202"/>
                    <a:chOff x="168" y="696"/>
                    <a:chExt cx="1429" cy="1429"/>
                  </a:xfrm>
                </p:grpSpPr>
                <p:grpSp>
                  <p:nvGrpSpPr>
                    <p:cNvPr id="17" name="Group 579"/>
                    <p:cNvGrpSpPr>
                      <a:grpSpLocks noChangeAspect="1"/>
                    </p:cNvGrpSpPr>
                    <p:nvPr/>
                  </p:nvGrpSpPr>
                  <p:grpSpPr bwMode="auto">
                    <a:xfrm>
                      <a:off x="854" y="696"/>
                      <a:ext cx="56" cy="1429"/>
                      <a:chOff x="845" y="696"/>
                      <a:chExt cx="56" cy="1429"/>
                    </a:xfrm>
                  </p:grpSpPr>
                  <p:sp>
                    <p:nvSpPr>
                      <p:cNvPr id="21"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22"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8" name="Group 582"/>
                    <p:cNvGrpSpPr>
                      <a:grpSpLocks noChangeAspect="1"/>
                    </p:cNvGrpSpPr>
                    <p:nvPr/>
                  </p:nvGrpSpPr>
                  <p:grpSpPr bwMode="auto">
                    <a:xfrm rot="5400000">
                      <a:off x="855" y="696"/>
                      <a:ext cx="56" cy="1429"/>
                      <a:chOff x="845" y="696"/>
                      <a:chExt cx="56" cy="1429"/>
                    </a:xfrm>
                  </p:grpSpPr>
                  <p:sp>
                    <p:nvSpPr>
                      <p:cNvPr id="19"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20"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grpSp>
      </p:grpSp>
      <p:grpSp>
        <p:nvGrpSpPr>
          <p:cNvPr id="43" name="PA_淘宝店Chenying0907出品 550"/>
          <p:cNvGrpSpPr/>
          <p:nvPr>
            <p:custDataLst>
              <p:tags r:id="rId8"/>
            </p:custDataLst>
          </p:nvPr>
        </p:nvGrpSpPr>
        <p:grpSpPr bwMode="auto">
          <a:xfrm>
            <a:off x="849445" y="2190138"/>
            <a:ext cx="2101651" cy="2101651"/>
            <a:chOff x="295" y="3475"/>
            <a:chExt cx="1407" cy="1407"/>
          </a:xfrm>
        </p:grpSpPr>
        <p:sp>
          <p:nvSpPr>
            <p:cNvPr id="44"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D1D1D1">
                    <a:alpha val="12000"/>
                  </a:srgbClr>
                </a:gs>
              </a:gsLst>
              <a:path path="shape">
                <a:fillToRect l="50000" t="50000" r="50000" b="50000"/>
              </a:path>
            </a:gradFill>
            <a:ln>
              <a:noFill/>
            </a:ln>
            <a:effectLst/>
            <a:extLst>
              <a:ext uri="{91240B29-F687-4F45-9708-019B960494DF}">
                <a14:hiddenLine xmlns:a14="http://schemas.microsoft.com/office/drawing/2010/main" xmlns="" w="9525">
                  <a:solidFill>
                    <a:srgbClr val="FFFFFF"/>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6000" baseline="0">
                <a:latin typeface="+mn-lt"/>
                <a:ea typeface="+mn-ea"/>
                <a:cs typeface="+mn-ea"/>
                <a:sym typeface="+mn-lt"/>
              </a:endParaRPr>
            </a:p>
          </p:txBody>
        </p:sp>
        <p:grpSp>
          <p:nvGrpSpPr>
            <p:cNvPr id="45" name="Group 552"/>
            <p:cNvGrpSpPr/>
            <p:nvPr/>
          </p:nvGrpSpPr>
          <p:grpSpPr bwMode="auto">
            <a:xfrm>
              <a:off x="476" y="3657"/>
              <a:ext cx="1050" cy="1050"/>
              <a:chOff x="-6056" y="-2208"/>
              <a:chExt cx="2208" cy="2208"/>
            </a:xfrm>
          </p:grpSpPr>
          <p:sp>
            <p:nvSpPr>
              <p:cNvPr id="46" name="Oval 553"/>
              <p:cNvSpPr>
                <a:spLocks noChangeArrowheads="1"/>
              </p:cNvSpPr>
              <p:nvPr/>
            </p:nvSpPr>
            <p:spPr bwMode="auto">
              <a:xfrm>
                <a:off x="-6056" y="-2132"/>
                <a:ext cx="2132" cy="2132"/>
              </a:xfrm>
              <a:prstGeom prst="ellipse">
                <a:avLst/>
              </a:prstGeom>
              <a:gradFill rotWithShape="1">
                <a:gsLst>
                  <a:gs pos="0">
                    <a:srgbClr val="FFFFFF"/>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nvGrpSpPr>
              <p:cNvPr id="47" name="Group 554"/>
              <p:cNvGrpSpPr/>
              <p:nvPr/>
            </p:nvGrpSpPr>
            <p:grpSpPr bwMode="auto">
              <a:xfrm>
                <a:off x="-6056" y="-2208"/>
                <a:ext cx="2208" cy="2208"/>
                <a:chOff x="-4060" y="-879"/>
                <a:chExt cx="2208" cy="2208"/>
              </a:xfrm>
            </p:grpSpPr>
            <p:grpSp>
              <p:nvGrpSpPr>
                <p:cNvPr id="48" name="Group 555"/>
                <p:cNvGrpSpPr/>
                <p:nvPr/>
              </p:nvGrpSpPr>
              <p:grpSpPr bwMode="auto">
                <a:xfrm>
                  <a:off x="-4060" y="-879"/>
                  <a:ext cx="2208" cy="2208"/>
                  <a:chOff x="-3924" y="-788"/>
                  <a:chExt cx="2208" cy="2208"/>
                </a:xfrm>
              </p:grpSpPr>
              <p:grpSp>
                <p:nvGrpSpPr>
                  <p:cNvPr id="64" name="Group 556"/>
                  <p:cNvGrpSpPr>
                    <a:grpSpLocks noChangeAspect="1"/>
                  </p:cNvGrpSpPr>
                  <p:nvPr/>
                </p:nvGrpSpPr>
                <p:grpSpPr bwMode="auto">
                  <a:xfrm>
                    <a:off x="-3924" y="-788"/>
                    <a:ext cx="2208" cy="2202"/>
                    <a:chOff x="168" y="696"/>
                    <a:chExt cx="1429" cy="1429"/>
                  </a:xfrm>
                </p:grpSpPr>
                <p:grpSp>
                  <p:nvGrpSpPr>
                    <p:cNvPr id="72" name="Group 557"/>
                    <p:cNvGrpSpPr>
                      <a:grpSpLocks noChangeAspect="1"/>
                    </p:cNvGrpSpPr>
                    <p:nvPr/>
                  </p:nvGrpSpPr>
                  <p:grpSpPr bwMode="auto">
                    <a:xfrm>
                      <a:off x="854" y="696"/>
                      <a:ext cx="56" cy="1429"/>
                      <a:chOff x="845" y="696"/>
                      <a:chExt cx="56" cy="1429"/>
                    </a:xfrm>
                  </p:grpSpPr>
                  <p:sp>
                    <p:nvSpPr>
                      <p:cNvPr id="76"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77"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73" name="Group 560"/>
                    <p:cNvGrpSpPr>
                      <a:grpSpLocks noChangeAspect="1"/>
                    </p:cNvGrpSpPr>
                    <p:nvPr/>
                  </p:nvGrpSpPr>
                  <p:grpSpPr bwMode="auto">
                    <a:xfrm rot="5400000">
                      <a:off x="855" y="696"/>
                      <a:ext cx="56" cy="1429"/>
                      <a:chOff x="845" y="696"/>
                      <a:chExt cx="56" cy="1429"/>
                    </a:xfrm>
                  </p:grpSpPr>
                  <p:sp>
                    <p:nvSpPr>
                      <p:cNvPr id="74"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75"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65" name="Group 563"/>
                  <p:cNvGrpSpPr>
                    <a:grpSpLocks noChangeAspect="1"/>
                  </p:cNvGrpSpPr>
                  <p:nvPr/>
                </p:nvGrpSpPr>
                <p:grpSpPr bwMode="auto">
                  <a:xfrm rot="2700000">
                    <a:off x="-3927" y="-785"/>
                    <a:ext cx="2208" cy="2202"/>
                    <a:chOff x="168" y="696"/>
                    <a:chExt cx="1429" cy="1429"/>
                  </a:xfrm>
                </p:grpSpPr>
                <p:grpSp>
                  <p:nvGrpSpPr>
                    <p:cNvPr id="66" name="Group 564"/>
                    <p:cNvGrpSpPr>
                      <a:grpSpLocks noChangeAspect="1"/>
                    </p:cNvGrpSpPr>
                    <p:nvPr/>
                  </p:nvGrpSpPr>
                  <p:grpSpPr bwMode="auto">
                    <a:xfrm>
                      <a:off x="854" y="696"/>
                      <a:ext cx="56" cy="1429"/>
                      <a:chOff x="845" y="696"/>
                      <a:chExt cx="56" cy="1429"/>
                    </a:xfrm>
                  </p:grpSpPr>
                  <p:sp>
                    <p:nvSpPr>
                      <p:cNvPr id="70"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71"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67" name="Group 567"/>
                    <p:cNvGrpSpPr>
                      <a:grpSpLocks noChangeAspect="1"/>
                    </p:cNvGrpSpPr>
                    <p:nvPr/>
                  </p:nvGrpSpPr>
                  <p:grpSpPr bwMode="auto">
                    <a:xfrm rot="5400000">
                      <a:off x="855" y="696"/>
                      <a:ext cx="56" cy="1429"/>
                      <a:chOff x="845" y="696"/>
                      <a:chExt cx="56" cy="1429"/>
                    </a:xfrm>
                  </p:grpSpPr>
                  <p:sp>
                    <p:nvSpPr>
                      <p:cNvPr id="68"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69"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nvGrpSpPr>
                <p:cNvPr id="49" name="Group 570"/>
                <p:cNvGrpSpPr/>
                <p:nvPr/>
              </p:nvGrpSpPr>
              <p:grpSpPr bwMode="auto">
                <a:xfrm rot="1320000">
                  <a:off x="-3742" y="-520"/>
                  <a:ext cx="1546" cy="1546"/>
                  <a:chOff x="-3924" y="-788"/>
                  <a:chExt cx="2208" cy="2208"/>
                </a:xfrm>
              </p:grpSpPr>
              <p:grpSp>
                <p:nvGrpSpPr>
                  <p:cNvPr id="50" name="Group 571"/>
                  <p:cNvGrpSpPr>
                    <a:grpSpLocks noChangeAspect="1"/>
                  </p:cNvGrpSpPr>
                  <p:nvPr/>
                </p:nvGrpSpPr>
                <p:grpSpPr bwMode="auto">
                  <a:xfrm>
                    <a:off x="-3924" y="-788"/>
                    <a:ext cx="2208" cy="2202"/>
                    <a:chOff x="168" y="696"/>
                    <a:chExt cx="1429" cy="1429"/>
                  </a:xfrm>
                </p:grpSpPr>
                <p:grpSp>
                  <p:nvGrpSpPr>
                    <p:cNvPr id="58" name="Group 572"/>
                    <p:cNvGrpSpPr>
                      <a:grpSpLocks noChangeAspect="1"/>
                    </p:cNvGrpSpPr>
                    <p:nvPr/>
                  </p:nvGrpSpPr>
                  <p:grpSpPr bwMode="auto">
                    <a:xfrm>
                      <a:off x="854" y="696"/>
                      <a:ext cx="56" cy="1429"/>
                      <a:chOff x="845" y="696"/>
                      <a:chExt cx="56" cy="1429"/>
                    </a:xfrm>
                  </p:grpSpPr>
                  <p:sp>
                    <p:nvSpPr>
                      <p:cNvPr id="62"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63"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59" name="Group 575"/>
                    <p:cNvGrpSpPr>
                      <a:grpSpLocks noChangeAspect="1"/>
                    </p:cNvGrpSpPr>
                    <p:nvPr/>
                  </p:nvGrpSpPr>
                  <p:grpSpPr bwMode="auto">
                    <a:xfrm rot="5400000">
                      <a:off x="855" y="696"/>
                      <a:ext cx="56" cy="1429"/>
                      <a:chOff x="845" y="696"/>
                      <a:chExt cx="56" cy="1429"/>
                    </a:xfrm>
                  </p:grpSpPr>
                  <p:sp>
                    <p:nvSpPr>
                      <p:cNvPr id="60"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61"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51" name="Group 578"/>
                  <p:cNvGrpSpPr>
                    <a:grpSpLocks noChangeAspect="1"/>
                  </p:cNvGrpSpPr>
                  <p:nvPr/>
                </p:nvGrpSpPr>
                <p:grpSpPr bwMode="auto">
                  <a:xfrm rot="2700000">
                    <a:off x="-3927" y="-785"/>
                    <a:ext cx="2208" cy="2202"/>
                    <a:chOff x="168" y="696"/>
                    <a:chExt cx="1429" cy="1429"/>
                  </a:xfrm>
                </p:grpSpPr>
                <p:grpSp>
                  <p:nvGrpSpPr>
                    <p:cNvPr id="52" name="Group 579"/>
                    <p:cNvGrpSpPr>
                      <a:grpSpLocks noChangeAspect="1"/>
                    </p:cNvGrpSpPr>
                    <p:nvPr/>
                  </p:nvGrpSpPr>
                  <p:grpSpPr bwMode="auto">
                    <a:xfrm>
                      <a:off x="854" y="696"/>
                      <a:ext cx="56" cy="1429"/>
                      <a:chOff x="845" y="696"/>
                      <a:chExt cx="56" cy="1429"/>
                    </a:xfrm>
                  </p:grpSpPr>
                  <p:sp>
                    <p:nvSpPr>
                      <p:cNvPr id="56"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57"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53" name="Group 582"/>
                    <p:cNvGrpSpPr>
                      <a:grpSpLocks noChangeAspect="1"/>
                    </p:cNvGrpSpPr>
                    <p:nvPr/>
                  </p:nvGrpSpPr>
                  <p:grpSpPr bwMode="auto">
                    <a:xfrm rot="5400000">
                      <a:off x="855" y="696"/>
                      <a:ext cx="56" cy="1429"/>
                      <a:chOff x="845" y="696"/>
                      <a:chExt cx="56" cy="1429"/>
                    </a:xfrm>
                  </p:grpSpPr>
                  <p:sp>
                    <p:nvSpPr>
                      <p:cNvPr id="54"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55"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grpSp>
      </p:grpSp>
    </p:spTree>
  </p:cSld>
  <p:clrMapOvr>
    <a:masterClrMapping/>
  </p:clrMapOvr>
  <mc:AlternateContent xmlns:mc="http://schemas.openxmlformats.org/markup-compatibility/2006">
    <mc:Choice xmlns:p14="http://schemas.microsoft.com/office/powerpoint/2010/main" xmlns=""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54"/>
                                        </p:tgtEl>
                                      </p:cBhvr>
                                    </p:cmd>
                                  </p:childTnLst>
                                </p:cTn>
                              </p:par>
                              <p:par>
                                <p:cTn id="7" presetID="56" presetClass="entr" presetSubtype="0" fill="hold" grpId="0" nodeType="withEffect">
                                  <p:stCondLst>
                                    <p:cond delay="1000"/>
                                  </p:stCondLst>
                                  <p:iterate type="lt">
                                    <p:tmPct val="10000"/>
                                  </p:iterate>
                                  <p:childTnLst>
                                    <p:set>
                                      <p:cBhvr>
                                        <p:cTn id="8" dur="1" fill="hold">
                                          <p:stCondLst>
                                            <p:cond delay="0"/>
                                          </p:stCondLst>
                                        </p:cTn>
                                        <p:tgtEl>
                                          <p:spTgt spid="3"/>
                                        </p:tgtEl>
                                        <p:attrNameLst>
                                          <p:attrName>style.visibility</p:attrName>
                                        </p:attrNameLst>
                                      </p:cBhvr>
                                      <p:to>
                                        <p:strVal val="visible"/>
                                      </p:to>
                                    </p:set>
                                    <p:anim by="(-#ppt_w*2)" calcmode="lin" valueType="num">
                                      <p:cBhvr rctx="PPT">
                                        <p:cTn id="9" dur="500" autoRev="1" fill="hold">
                                          <p:stCondLst>
                                            <p:cond delay="0"/>
                                          </p:stCondLst>
                                        </p:cTn>
                                        <p:tgtEl>
                                          <p:spTgt spid="3"/>
                                        </p:tgtEl>
                                        <p:attrNameLst>
                                          <p:attrName>ppt_w</p:attrName>
                                        </p:attrNameLst>
                                      </p:cBhvr>
                                    </p:anim>
                                    <p:anim by="(#ppt_w*0.50)" calcmode="lin" valueType="num">
                                      <p:cBhvr>
                                        <p:cTn id="10" dur="500" decel="50000" autoRev="1" fill="hold">
                                          <p:stCondLst>
                                            <p:cond delay="0"/>
                                          </p:stCondLst>
                                        </p:cTn>
                                        <p:tgtEl>
                                          <p:spTgt spid="3"/>
                                        </p:tgtEl>
                                        <p:attrNameLst>
                                          <p:attrName>ppt_x</p:attrName>
                                        </p:attrNameLst>
                                      </p:cBhvr>
                                    </p:anim>
                                    <p:anim from="(-#ppt_h/2)" to="(#ppt_y)" calcmode="lin" valueType="num">
                                      <p:cBhvr>
                                        <p:cTn id="11" dur="1000" fill="hold">
                                          <p:stCondLst>
                                            <p:cond delay="0"/>
                                          </p:stCondLst>
                                        </p:cTn>
                                        <p:tgtEl>
                                          <p:spTgt spid="3"/>
                                        </p:tgtEl>
                                        <p:attrNameLst>
                                          <p:attrName>ppt_y</p:attrName>
                                        </p:attrNameLst>
                                      </p:cBhvr>
                                    </p:anim>
                                    <p:animRot by="21600000">
                                      <p:cBhvr>
                                        <p:cTn id="12" dur="1000" fill="hold">
                                          <p:stCondLst>
                                            <p:cond delay="0"/>
                                          </p:stCondLst>
                                        </p:cTn>
                                        <p:tgtEl>
                                          <p:spTgt spid="3"/>
                                        </p:tgtEl>
                                        <p:attrNameLst>
                                          <p:attrName>r</p:attrName>
                                        </p:attrNameLst>
                                      </p:cBhvr>
                                    </p:animRot>
                                  </p:childTnLst>
                                </p:cTn>
                              </p:par>
                              <p:par>
                                <p:cTn id="13" presetID="22" presetClass="entr" presetSubtype="8" fill="hold" grpId="0" nodeType="withEffect">
                                  <p:stCondLst>
                                    <p:cond delay="3000"/>
                                  </p:stCondLst>
                                  <p:childTnLst>
                                    <p:set>
                                      <p:cBhvr>
                                        <p:cTn id="14" dur="1" fill="hold">
                                          <p:stCondLst>
                                            <p:cond delay="0"/>
                                          </p:stCondLst>
                                        </p:cTn>
                                        <p:tgtEl>
                                          <p:spTgt spid="152"/>
                                        </p:tgtEl>
                                        <p:attrNameLst>
                                          <p:attrName>style.visibility</p:attrName>
                                        </p:attrNameLst>
                                      </p:cBhvr>
                                      <p:to>
                                        <p:strVal val="visible"/>
                                      </p:to>
                                    </p:set>
                                    <p:animEffect transition="in" filter="wipe(left)">
                                      <p:cBhvr>
                                        <p:cTn id="15" dur="750"/>
                                        <p:tgtEl>
                                          <p:spTgt spid="152"/>
                                        </p:tgtEl>
                                      </p:cBhvr>
                                    </p:animEffect>
                                  </p:childTnLst>
                                </p:cTn>
                              </p:par>
                              <p:par>
                                <p:cTn id="16" presetID="42" presetClass="entr" presetSubtype="0" fill="hold" nodeType="withEffect">
                                  <p:stCondLst>
                                    <p:cond delay="1000"/>
                                  </p:stCondLst>
                                  <p:childTnLst>
                                    <p:set>
                                      <p:cBhvr>
                                        <p:cTn id="17" dur="1" fill="hold">
                                          <p:stCondLst>
                                            <p:cond delay="0"/>
                                          </p:stCondLst>
                                        </p:cTn>
                                        <p:tgtEl>
                                          <p:spTgt spid="151"/>
                                        </p:tgtEl>
                                        <p:attrNameLst>
                                          <p:attrName>style.visibility</p:attrName>
                                        </p:attrNameLst>
                                      </p:cBhvr>
                                      <p:to>
                                        <p:strVal val="visible"/>
                                      </p:to>
                                    </p:set>
                                    <p:animEffect transition="in" filter="fade">
                                      <p:cBhvr>
                                        <p:cTn id="18" dur="1000"/>
                                        <p:tgtEl>
                                          <p:spTgt spid="151"/>
                                        </p:tgtEl>
                                      </p:cBhvr>
                                    </p:animEffect>
                                    <p:anim calcmode="lin" valueType="num">
                                      <p:cBhvr>
                                        <p:cTn id="19" dur="1000" fill="hold"/>
                                        <p:tgtEl>
                                          <p:spTgt spid="151"/>
                                        </p:tgtEl>
                                        <p:attrNameLst>
                                          <p:attrName>ppt_x</p:attrName>
                                        </p:attrNameLst>
                                      </p:cBhvr>
                                      <p:tavLst>
                                        <p:tav tm="0">
                                          <p:val>
                                            <p:strVal val="#ppt_x"/>
                                          </p:val>
                                        </p:tav>
                                        <p:tav tm="100000">
                                          <p:val>
                                            <p:strVal val="#ppt_x"/>
                                          </p:val>
                                        </p:tav>
                                      </p:tavLst>
                                    </p:anim>
                                    <p:anim calcmode="lin" valueType="num">
                                      <p:cBhvr>
                                        <p:cTn id="20" dur="1000" fill="hold"/>
                                        <p:tgtEl>
                                          <p:spTgt spid="15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1000"/>
                                  </p:stCondLst>
                                  <p:childTnLst>
                                    <p:set>
                                      <p:cBhvr>
                                        <p:cTn id="22" dur="1" fill="hold">
                                          <p:stCondLst>
                                            <p:cond delay="0"/>
                                          </p:stCondLst>
                                        </p:cTn>
                                        <p:tgtEl>
                                          <p:spTgt spid="150"/>
                                        </p:tgtEl>
                                        <p:attrNameLst>
                                          <p:attrName>style.visibility</p:attrName>
                                        </p:attrNameLst>
                                      </p:cBhvr>
                                      <p:to>
                                        <p:strVal val="visible"/>
                                      </p:to>
                                    </p:set>
                                    <p:animEffect transition="in" filter="fade">
                                      <p:cBhvr>
                                        <p:cTn id="23" dur="1000"/>
                                        <p:tgtEl>
                                          <p:spTgt spid="150"/>
                                        </p:tgtEl>
                                      </p:cBhvr>
                                    </p:animEffect>
                                    <p:anim calcmode="lin" valueType="num">
                                      <p:cBhvr>
                                        <p:cTn id="24" dur="1000" fill="hold"/>
                                        <p:tgtEl>
                                          <p:spTgt spid="150"/>
                                        </p:tgtEl>
                                        <p:attrNameLst>
                                          <p:attrName>ppt_x</p:attrName>
                                        </p:attrNameLst>
                                      </p:cBhvr>
                                      <p:tavLst>
                                        <p:tav tm="0">
                                          <p:val>
                                            <p:strVal val="#ppt_x"/>
                                          </p:val>
                                        </p:tav>
                                        <p:tav tm="100000">
                                          <p:val>
                                            <p:strVal val="#ppt_x"/>
                                          </p:val>
                                        </p:tav>
                                      </p:tavLst>
                                    </p:anim>
                                    <p:anim calcmode="lin" valueType="num">
                                      <p:cBhvr>
                                        <p:cTn id="25" dur="1000" fill="hold"/>
                                        <p:tgtEl>
                                          <p:spTgt spid="150"/>
                                        </p:tgtEl>
                                        <p:attrNameLst>
                                          <p:attrName>ppt_y</p:attrName>
                                        </p:attrNameLst>
                                      </p:cBhvr>
                                      <p:tavLst>
                                        <p:tav tm="0">
                                          <p:val>
                                            <p:strVal val="#ppt_y+.1"/>
                                          </p:val>
                                        </p:tav>
                                        <p:tav tm="100000">
                                          <p:val>
                                            <p:strVal val="#ppt_y"/>
                                          </p:val>
                                        </p:tav>
                                      </p:tavLst>
                                    </p:anim>
                                  </p:childTnLst>
                                </p:cTn>
                              </p:par>
                              <p:par>
                                <p:cTn id="26" presetID="1" presetClass="entr" presetSubtype="0" fill="hold" nodeType="withEffect">
                                  <p:stCondLst>
                                    <p:cond delay="1750"/>
                                  </p:stCondLst>
                                  <p:childTnLst>
                                    <p:set>
                                      <p:cBhvr>
                                        <p:cTn id="27" dur="1" fill="hold">
                                          <p:stCondLst>
                                            <p:cond delay="0"/>
                                          </p:stCondLst>
                                        </p:cTn>
                                        <p:tgtEl>
                                          <p:spTgt spid="8"/>
                                        </p:tgtEl>
                                        <p:attrNameLst>
                                          <p:attrName>style.visibility</p:attrName>
                                        </p:attrNameLst>
                                      </p:cBhvr>
                                      <p:to>
                                        <p:strVal val="visible"/>
                                      </p:to>
                                    </p:set>
                                  </p:childTnLst>
                                </p:cTn>
                              </p:par>
                              <p:par>
                                <p:cTn id="28" presetID="6" presetClass="emph" presetSubtype="0" fill="hold" nodeType="withEffect">
                                  <p:stCondLst>
                                    <p:cond delay="1750"/>
                                  </p:stCondLst>
                                  <p:childTnLst>
                                    <p:animScale>
                                      <p:cBhvr>
                                        <p:cTn id="29" dur="2000" fill="hold"/>
                                        <p:tgtEl>
                                          <p:spTgt spid="8"/>
                                        </p:tgtEl>
                                      </p:cBhvr>
                                      <p:by x="400000" y="400000"/>
                                    </p:animScale>
                                  </p:childTnLst>
                                </p:cTn>
                              </p:par>
                              <p:par>
                                <p:cTn id="30" presetID="6" presetClass="emph" presetSubtype="0" autoRev="1" fill="hold" nodeType="withEffect">
                                  <p:stCondLst>
                                    <p:cond delay="1750"/>
                                  </p:stCondLst>
                                  <p:childTnLst>
                                    <p:animScale>
                                      <p:cBhvr>
                                        <p:cTn id="31" dur="3000" fill="hold"/>
                                        <p:tgtEl>
                                          <p:spTgt spid="8"/>
                                        </p:tgtEl>
                                      </p:cBhvr>
                                      <p:by x="400000" y="400000"/>
                                    </p:animScale>
                                  </p:childTnLst>
                                </p:cTn>
                              </p:par>
                              <p:par>
                                <p:cTn id="32" presetID="10" presetClass="exit" presetSubtype="0" fill="hold" nodeType="withEffect">
                                  <p:stCondLst>
                                    <p:cond delay="1750"/>
                                  </p:stCondLst>
                                  <p:childTnLst>
                                    <p:animEffect transition="out" filter="fade">
                                      <p:cBhvr>
                                        <p:cTn id="33" dur="4600"/>
                                        <p:tgtEl>
                                          <p:spTgt spid="8"/>
                                        </p:tgtEl>
                                      </p:cBhvr>
                                    </p:animEffect>
                                    <p:set>
                                      <p:cBhvr>
                                        <p:cTn id="34" dur="1" fill="hold">
                                          <p:stCondLst>
                                            <p:cond delay="4599"/>
                                          </p:stCondLst>
                                        </p:cTn>
                                        <p:tgtEl>
                                          <p:spTgt spid="8"/>
                                        </p:tgtEl>
                                        <p:attrNameLst>
                                          <p:attrName>style.visibility</p:attrName>
                                        </p:attrNameLst>
                                      </p:cBhvr>
                                      <p:to>
                                        <p:strVal val="hidden"/>
                                      </p:to>
                                    </p:set>
                                  </p:childTnLst>
                                </p:cTn>
                              </p:par>
                              <p:par>
                                <p:cTn id="35" presetID="1" presetClass="entr" presetSubtype="0" fill="hold" nodeType="withEffect">
                                  <p:stCondLst>
                                    <p:cond delay="1000"/>
                                  </p:stCondLst>
                                  <p:childTnLst>
                                    <p:set>
                                      <p:cBhvr>
                                        <p:cTn id="36" dur="1" fill="hold">
                                          <p:stCondLst>
                                            <p:cond delay="0"/>
                                          </p:stCondLst>
                                        </p:cTn>
                                        <p:tgtEl>
                                          <p:spTgt spid="43"/>
                                        </p:tgtEl>
                                        <p:attrNameLst>
                                          <p:attrName>style.visibility</p:attrName>
                                        </p:attrNameLst>
                                      </p:cBhvr>
                                      <p:to>
                                        <p:strVal val="visible"/>
                                      </p:to>
                                    </p:set>
                                  </p:childTnLst>
                                </p:cTn>
                              </p:par>
                              <p:par>
                                <p:cTn id="37" presetID="6" presetClass="emph" presetSubtype="0" fill="hold" nodeType="withEffect">
                                  <p:stCondLst>
                                    <p:cond delay="1000"/>
                                  </p:stCondLst>
                                  <p:childTnLst>
                                    <p:animScale>
                                      <p:cBhvr>
                                        <p:cTn id="38" dur="1000" fill="hold"/>
                                        <p:tgtEl>
                                          <p:spTgt spid="43"/>
                                        </p:tgtEl>
                                      </p:cBhvr>
                                      <p:by x="400000" y="400000"/>
                                    </p:animScale>
                                  </p:childTnLst>
                                </p:cTn>
                              </p:par>
                              <p:par>
                                <p:cTn id="39" presetID="6" presetClass="emph" presetSubtype="0" autoRev="1" fill="hold" nodeType="withEffect">
                                  <p:stCondLst>
                                    <p:cond delay="1000"/>
                                  </p:stCondLst>
                                  <p:childTnLst>
                                    <p:animScale>
                                      <p:cBhvr>
                                        <p:cTn id="40" dur="1000" fill="hold"/>
                                        <p:tgtEl>
                                          <p:spTgt spid="43"/>
                                        </p:tgtEl>
                                      </p:cBhvr>
                                      <p:by x="400000" y="400000"/>
                                    </p:animScale>
                                  </p:childTnLst>
                                </p:cTn>
                              </p:par>
                              <p:par>
                                <p:cTn id="41" presetID="10" presetClass="exit" presetSubtype="0" fill="hold" nodeType="withEffect">
                                  <p:stCondLst>
                                    <p:cond delay="1000"/>
                                  </p:stCondLst>
                                  <p:childTnLst>
                                    <p:animEffect transition="out" filter="fade">
                                      <p:cBhvr>
                                        <p:cTn id="42" dur="1000"/>
                                        <p:tgtEl>
                                          <p:spTgt spid="43"/>
                                        </p:tgtEl>
                                      </p:cBhvr>
                                    </p:animEffect>
                                    <p:set>
                                      <p:cBhvr>
                                        <p:cTn id="43" dur="1" fill="hold">
                                          <p:stCondLst>
                                            <p:cond delay="999"/>
                                          </p:stCondLst>
                                        </p:cTn>
                                        <p:tgtEl>
                                          <p:spTgt spid="43"/>
                                        </p:tgtEl>
                                        <p:attrNameLst>
                                          <p:attrName>style.visibility</p:attrName>
                                        </p:attrNameLst>
                                      </p:cBhvr>
                                      <p:to>
                                        <p:strVal val="hidden"/>
                                      </p:to>
                                    </p:set>
                                  </p:childTnLst>
                                </p:cTn>
                              </p:par>
                              <p:par>
                                <p:cTn id="44" presetID="1" presetClass="entr" presetSubtype="0" fill="hold" nodeType="withEffect">
                                  <p:stCondLst>
                                    <p:cond delay="1250"/>
                                  </p:stCondLst>
                                  <p:childTnLst>
                                    <p:set>
                                      <p:cBhvr>
                                        <p:cTn id="45" dur="1" fill="hold">
                                          <p:stCondLst>
                                            <p:cond delay="0"/>
                                          </p:stCondLst>
                                        </p:cTn>
                                        <p:tgtEl>
                                          <p:spTgt spid="113"/>
                                        </p:tgtEl>
                                        <p:attrNameLst>
                                          <p:attrName>style.visibility</p:attrName>
                                        </p:attrNameLst>
                                      </p:cBhvr>
                                      <p:to>
                                        <p:strVal val="visible"/>
                                      </p:to>
                                    </p:set>
                                  </p:childTnLst>
                                </p:cTn>
                              </p:par>
                              <p:par>
                                <p:cTn id="46" presetID="6" presetClass="emph" presetSubtype="0" fill="hold" nodeType="withEffect">
                                  <p:stCondLst>
                                    <p:cond delay="1250"/>
                                  </p:stCondLst>
                                  <p:childTnLst>
                                    <p:animScale>
                                      <p:cBhvr>
                                        <p:cTn id="47" dur="1000" fill="hold"/>
                                        <p:tgtEl>
                                          <p:spTgt spid="113"/>
                                        </p:tgtEl>
                                      </p:cBhvr>
                                      <p:by x="400000" y="400000"/>
                                    </p:animScale>
                                  </p:childTnLst>
                                </p:cTn>
                              </p:par>
                              <p:par>
                                <p:cTn id="48" presetID="6" presetClass="emph" presetSubtype="0" autoRev="1" fill="hold" nodeType="withEffect">
                                  <p:stCondLst>
                                    <p:cond delay="1250"/>
                                  </p:stCondLst>
                                  <p:childTnLst>
                                    <p:animScale>
                                      <p:cBhvr>
                                        <p:cTn id="49" dur="1000" fill="hold"/>
                                        <p:tgtEl>
                                          <p:spTgt spid="113"/>
                                        </p:tgtEl>
                                      </p:cBhvr>
                                      <p:by x="400000" y="400000"/>
                                    </p:animScale>
                                  </p:childTnLst>
                                </p:cTn>
                              </p:par>
                              <p:par>
                                <p:cTn id="50" presetID="10" presetClass="exit" presetSubtype="0" fill="hold" nodeType="withEffect">
                                  <p:stCondLst>
                                    <p:cond delay="1250"/>
                                  </p:stCondLst>
                                  <p:childTnLst>
                                    <p:animEffect transition="out" filter="fade">
                                      <p:cBhvr>
                                        <p:cTn id="51" dur="1000"/>
                                        <p:tgtEl>
                                          <p:spTgt spid="113"/>
                                        </p:tgtEl>
                                      </p:cBhvr>
                                    </p:animEffect>
                                    <p:set>
                                      <p:cBhvr>
                                        <p:cTn id="52" dur="1" fill="hold">
                                          <p:stCondLst>
                                            <p:cond delay="999"/>
                                          </p:stCondLst>
                                        </p:cTn>
                                        <p:tgtEl>
                                          <p:spTgt spid="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53" repeatCount="indefinite" fill="hold" display="0">
                  <p:stCondLst>
                    <p:cond delay="indefinite"/>
                  </p:stCondLst>
                  <p:endCondLst>
                    <p:cond evt="onStopAudio" delay="0">
                      <p:tgtEl>
                        <p:sldTgt/>
                      </p:tgtEl>
                    </p:cond>
                  </p:endCondLst>
                </p:cTn>
                <p:tgtEl>
                  <p:spTgt spid="154"/>
                </p:tgtEl>
              </p:cMediaNode>
            </p:video>
          </p:childTnLst>
        </p:cTn>
      </p:par>
    </p:tnLst>
    <p:bldLst>
      <p:bldP spid="3" grpId="0" bldLvl="0" animBg="1"/>
      <p:bldP spid="1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淘宝店Chenying0907出品 8"/>
          <p:cNvSpPr txBox="1"/>
          <p:nvPr/>
        </p:nvSpPr>
        <p:spPr>
          <a:xfrm>
            <a:off x="1885837" y="1497562"/>
            <a:ext cx="2624723" cy="923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sz="5400" b="0" dirty="0">
                <a:solidFill>
                  <a:srgbClr val="FFC000"/>
                </a:solidFill>
                <a:latin typeface="+mn-lt"/>
                <a:ea typeface="+mn-ea"/>
                <a:cs typeface="+mn-ea"/>
                <a:sym typeface="+mn-lt"/>
              </a:rPr>
              <a:t>言</a:t>
            </a:r>
          </a:p>
        </p:txBody>
      </p:sp>
      <p:sp>
        <p:nvSpPr>
          <p:cNvPr id="55" name="淘宝店Chenying0907出品 12"/>
          <p:cNvSpPr txBox="1"/>
          <p:nvPr/>
        </p:nvSpPr>
        <p:spPr>
          <a:xfrm>
            <a:off x="3863752" y="1497562"/>
            <a:ext cx="6480720" cy="3263637"/>
          </a:xfrm>
          <a:prstGeom prst="rect">
            <a:avLst/>
          </a:prstGeom>
          <a:noFill/>
        </p:spPr>
        <p:txBody>
          <a:bodyPr wrap="square" lIns="121963" tIns="60981" rIns="121963" bIns="60981" rtlCol="0">
            <a:noAutofit/>
          </a:bodyPr>
          <a:lstStyle/>
          <a:p>
            <a:pPr>
              <a:lnSpc>
                <a:spcPct val="150000"/>
              </a:lnSpc>
            </a:pPr>
            <a:r>
              <a:rPr lang="zh-CN" altLang="en-US" sz="1400" b="0" dirty="0">
                <a:solidFill>
                  <a:srgbClr val="FFC000"/>
                </a:solidFill>
                <a:latin typeface="+mn-lt"/>
                <a:ea typeface="+mn-ea"/>
                <a:cs typeface="+mn-ea"/>
                <a:sym typeface="+mn-lt"/>
              </a:rPr>
              <a:t>回顾这一年的工作，在取得成绩的同时，我们也找到了工作中的不足和问题，主要反映于</a:t>
            </a:r>
            <a:r>
              <a:rPr lang="en-US" altLang="zh-CN" sz="1400" b="0" dirty="0">
                <a:solidFill>
                  <a:srgbClr val="FFC000"/>
                </a:solidFill>
                <a:latin typeface="+mn-lt"/>
                <a:ea typeface="+mn-ea"/>
                <a:cs typeface="+mn-ea"/>
                <a:sym typeface="+mn-lt"/>
              </a:rPr>
              <a:t>xx</a:t>
            </a:r>
            <a:r>
              <a:rPr lang="zh-CN" altLang="en-US" sz="1400" b="0" dirty="0">
                <a:solidFill>
                  <a:srgbClr val="FFC000"/>
                </a:solidFill>
                <a:latin typeface="+mn-lt"/>
                <a:ea typeface="+mn-ea"/>
                <a:cs typeface="+mn-ea"/>
                <a:sym typeface="+mn-lt"/>
              </a:rPr>
              <a:t>及</a:t>
            </a:r>
            <a:r>
              <a:rPr lang="en-US" altLang="zh-CN" sz="1400" b="0" dirty="0">
                <a:solidFill>
                  <a:srgbClr val="FFC000"/>
                </a:solidFill>
                <a:latin typeface="+mn-lt"/>
                <a:ea typeface="+mn-ea"/>
                <a:cs typeface="+mn-ea"/>
                <a:sym typeface="+mn-lt"/>
              </a:rPr>
              <a:t>xxx</a:t>
            </a:r>
            <a:r>
              <a:rPr lang="zh-CN" altLang="en-US" sz="1400" b="0" dirty="0">
                <a:solidFill>
                  <a:srgbClr val="FFC000"/>
                </a:solidFill>
                <a:latin typeface="+mn-lt"/>
                <a:ea typeface="+mn-ea"/>
                <a:cs typeface="+mn-ea"/>
                <a:sym typeface="+mn-lt"/>
              </a:rPr>
              <a:t>的风格、定型还有待进一步探索，尤其是网上的公司产品库充分体现我们</a:t>
            </a:r>
            <a:r>
              <a:rPr lang="en-US" altLang="zh-CN" sz="1400" b="0" dirty="0" err="1">
                <a:solidFill>
                  <a:srgbClr val="FFC000"/>
                </a:solidFill>
                <a:latin typeface="+mn-lt"/>
                <a:ea typeface="+mn-ea"/>
                <a:cs typeface="+mn-ea"/>
                <a:sym typeface="+mn-lt"/>
              </a:rPr>
              <a:t>xxxxx</a:t>
            </a:r>
            <a:r>
              <a:rPr lang="zh-CN" altLang="en-US" sz="1400" b="0" dirty="0">
                <a:solidFill>
                  <a:srgbClr val="FFC000"/>
                </a:solidFill>
                <a:latin typeface="+mn-lt"/>
                <a:ea typeface="+mn-ea"/>
                <a:cs typeface="+mn-ea"/>
                <a:sym typeface="+mn-lt"/>
              </a:rPr>
              <a:t>和我们这个平台能为客户提供良好的商机和快捷方便的信息、导航的功能发挥。展望新的一年，我们将继续努力，力争各项工作更上一个新台阶。</a:t>
            </a:r>
            <a:r>
              <a:rPr lang="en-US" altLang="zh-CN" sz="1400" b="0" dirty="0">
                <a:solidFill>
                  <a:srgbClr val="FFC000"/>
                </a:solidFill>
                <a:latin typeface="+mn-lt"/>
                <a:ea typeface="+mn-ea"/>
                <a:cs typeface="+mn-ea"/>
                <a:sym typeface="+mn-lt"/>
              </a:rPr>
              <a:t>20XX</a:t>
            </a:r>
            <a:r>
              <a:rPr lang="zh-CN" altLang="en-US" sz="1400" b="0" dirty="0">
                <a:solidFill>
                  <a:srgbClr val="FFC000"/>
                </a:solidFill>
                <a:latin typeface="+mn-lt"/>
                <a:ea typeface="+mn-ea"/>
                <a:cs typeface="+mn-ea"/>
                <a:sym typeface="+mn-lt"/>
              </a:rPr>
              <a:t>我们所向披靡，</a:t>
            </a:r>
            <a:r>
              <a:rPr lang="en-US" altLang="zh-CN" sz="1400" b="0" dirty="0">
                <a:solidFill>
                  <a:srgbClr val="FFC000"/>
                </a:solidFill>
                <a:latin typeface="+mn-lt"/>
                <a:ea typeface="+mn-ea"/>
                <a:cs typeface="+mn-ea"/>
                <a:sym typeface="+mn-lt"/>
              </a:rPr>
              <a:t>20XX</a:t>
            </a:r>
            <a:r>
              <a:rPr lang="zh-CN" altLang="en-US" sz="1400" b="0" dirty="0">
                <a:solidFill>
                  <a:srgbClr val="FFC000"/>
                </a:solidFill>
                <a:latin typeface="+mn-lt"/>
                <a:ea typeface="+mn-ea"/>
                <a:cs typeface="+mn-ea"/>
                <a:sym typeface="+mn-lt"/>
              </a:rPr>
              <a:t>我们勇往直前！</a:t>
            </a:r>
          </a:p>
          <a:p>
            <a:pPr>
              <a:lnSpc>
                <a:spcPct val="150000"/>
              </a:lnSpc>
            </a:pPr>
            <a:endParaRPr lang="zh-CN" altLang="en-US" sz="1400" b="0" dirty="0">
              <a:solidFill>
                <a:srgbClr val="FFC000"/>
              </a:solidFill>
              <a:latin typeface="+mn-lt"/>
              <a:ea typeface="+mn-ea"/>
              <a:cs typeface="+mn-ea"/>
              <a:sym typeface="+mn-lt"/>
            </a:endParaRPr>
          </a:p>
        </p:txBody>
      </p:sp>
      <p:sp>
        <p:nvSpPr>
          <p:cNvPr id="5" name="淘宝店Chenying0907出品 8"/>
          <p:cNvSpPr txBox="1"/>
          <p:nvPr/>
        </p:nvSpPr>
        <p:spPr>
          <a:xfrm>
            <a:off x="1037405" y="1448402"/>
            <a:ext cx="1860229" cy="13234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r"/>
            <a:r>
              <a:rPr lang="zh-CN" altLang="en-US" sz="8000" dirty="0">
                <a:solidFill>
                  <a:srgbClr val="FFC000"/>
                </a:solidFill>
                <a:latin typeface="+mn-lt"/>
                <a:ea typeface="+mn-ea"/>
                <a:cs typeface="+mn-ea"/>
                <a:sym typeface="+mn-lt"/>
              </a:rPr>
              <a:t>前</a:t>
            </a:r>
          </a:p>
        </p:txBody>
      </p:sp>
      <p:sp>
        <p:nvSpPr>
          <p:cNvPr id="6" name="淘宝店Chenying0907出品 8"/>
          <p:cNvSpPr txBox="1"/>
          <p:nvPr/>
        </p:nvSpPr>
        <p:spPr>
          <a:xfrm>
            <a:off x="2719191" y="2202453"/>
            <a:ext cx="1791369" cy="523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en-US" altLang="zh-CN" sz="2800" dirty="0">
                <a:solidFill>
                  <a:srgbClr val="FFC000"/>
                </a:solidFill>
                <a:latin typeface="+mn-lt"/>
                <a:ea typeface="+mn-ea"/>
                <a:cs typeface="+mn-ea"/>
                <a:sym typeface="+mn-lt"/>
              </a:rPr>
              <a:t>preface</a:t>
            </a:r>
            <a:endParaRPr lang="zh-CN" altLang="en-US" sz="2800" dirty="0">
              <a:solidFill>
                <a:srgbClr val="FFC000"/>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55"/>
                                        </p:tgtEl>
                                        <p:attrNameLst>
                                          <p:attrName>style.visibility</p:attrName>
                                        </p:attrNameLst>
                                      </p:cBhvr>
                                      <p:to>
                                        <p:strVal val="visible"/>
                                      </p:to>
                                    </p:set>
                                    <p:animEffect transition="in" filter="wipe(left)">
                                      <p:cBhvr>
                                        <p:cTn id="23" dur="100"/>
                                        <p:tgtEl>
                                          <p:spTgt spid="55"/>
                                        </p:tgtEl>
                                      </p:cBhvr>
                                    </p:animEffect>
                                  </p:childTnLst>
                                </p:cTn>
                              </p:par>
                              <p:par>
                                <p:cTn id="24" presetID="36" presetClass="emph" presetSubtype="0" fill="hold" grpId="1" nodeType="withEffect">
                                  <p:stCondLst>
                                    <p:cond delay="0"/>
                                  </p:stCondLst>
                                  <p:iterate type="lt">
                                    <p:tmPct val="30000"/>
                                  </p:iterate>
                                  <p:childTnLst>
                                    <p:animScale>
                                      <p:cBhvr>
                                        <p:cTn id="25" dur="50" autoRev="1" fill="hold">
                                          <p:stCondLst>
                                            <p:cond delay="0"/>
                                          </p:stCondLst>
                                        </p:cTn>
                                        <p:tgtEl>
                                          <p:spTgt spid="55"/>
                                        </p:tgtEl>
                                      </p:cBhvr>
                                      <p:to x="80000" y="100000"/>
                                    </p:animScale>
                                    <p:anim by="(#ppt_w*0.10)" calcmode="lin" valueType="num">
                                      <p:cBhvr>
                                        <p:cTn id="26" dur="50" autoRev="1" fill="hold">
                                          <p:stCondLst>
                                            <p:cond delay="0"/>
                                          </p:stCondLst>
                                        </p:cTn>
                                        <p:tgtEl>
                                          <p:spTgt spid="55"/>
                                        </p:tgtEl>
                                        <p:attrNameLst>
                                          <p:attrName>ppt_x</p:attrName>
                                        </p:attrNameLst>
                                      </p:cBhvr>
                                    </p:anim>
                                    <p:anim by="(-#ppt_w*0.10)" calcmode="lin" valueType="num">
                                      <p:cBhvr>
                                        <p:cTn id="27" dur="50" autoRev="1" fill="hold">
                                          <p:stCondLst>
                                            <p:cond delay="0"/>
                                          </p:stCondLst>
                                        </p:cTn>
                                        <p:tgtEl>
                                          <p:spTgt spid="55"/>
                                        </p:tgtEl>
                                        <p:attrNameLst>
                                          <p:attrName>ppt_y</p:attrName>
                                        </p:attrNameLst>
                                      </p:cBhvr>
                                    </p:anim>
                                    <p:animRot by="-480000">
                                      <p:cBhvr>
                                        <p:cTn id="28" dur="50" autoRev="1" fill="hold">
                                          <p:stCondLst>
                                            <p:cond delay="0"/>
                                          </p:stCondLst>
                                        </p:cTn>
                                        <p:tgtEl>
                                          <p:spTgt spid="5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5" grpId="0"/>
      <p:bldP spid="55" grpId="1"/>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7" name="直接连接符 116"/>
          <p:cNvCxnSpPr/>
          <p:nvPr/>
        </p:nvCxnSpPr>
        <p:spPr>
          <a:xfrm flipH="1">
            <a:off x="2351584" y="2564904"/>
            <a:ext cx="7450331" cy="0"/>
          </a:xfrm>
          <a:prstGeom prst="line">
            <a:avLst/>
          </a:prstGeom>
          <a:ln w="28575">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44" name="淘宝店Chenying0907出品 64"/>
          <p:cNvSpPr txBox="1"/>
          <p:nvPr/>
        </p:nvSpPr>
        <p:spPr>
          <a:xfrm>
            <a:off x="1903441" y="3288792"/>
            <a:ext cx="919418" cy="369332"/>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en-US" altLang="zh-CN" dirty="0">
                <a:solidFill>
                  <a:srgbClr val="FFC000"/>
                </a:solidFill>
                <a:effectLst>
                  <a:outerShdw blurRad="50800" dist="38100" dir="18900000" algn="bl" rotWithShape="0">
                    <a:prstClr val="black">
                      <a:alpha val="40000"/>
                    </a:prstClr>
                  </a:outerShdw>
                </a:effectLst>
                <a:latin typeface="+mn-lt"/>
                <a:ea typeface="+mn-ea"/>
                <a:cs typeface="+mn-ea"/>
                <a:sym typeface="+mn-lt"/>
              </a:rPr>
              <a:t>PART 01</a:t>
            </a:r>
            <a:endParaRPr lang="zh-CN" altLang="en-US" dirty="0">
              <a:solidFill>
                <a:srgbClr val="FFC000"/>
              </a:solidFill>
              <a:effectLst>
                <a:outerShdw blurRad="50800" dist="38100" dir="18900000" algn="bl" rotWithShape="0">
                  <a:prstClr val="black">
                    <a:alpha val="40000"/>
                  </a:prstClr>
                </a:outerShdw>
              </a:effectLst>
              <a:latin typeface="+mn-lt"/>
              <a:ea typeface="+mn-ea"/>
              <a:cs typeface="+mn-ea"/>
              <a:sym typeface="+mn-lt"/>
            </a:endParaRPr>
          </a:p>
        </p:txBody>
      </p:sp>
      <p:sp>
        <p:nvSpPr>
          <p:cNvPr id="46" name="淘宝店Chenying0907出品 66"/>
          <p:cNvSpPr txBox="1"/>
          <p:nvPr/>
        </p:nvSpPr>
        <p:spPr>
          <a:xfrm>
            <a:off x="4383029" y="3288792"/>
            <a:ext cx="919418" cy="369332"/>
          </a:xfrm>
          <a:prstGeom prst="rect">
            <a:avLst/>
          </a:prstGeom>
          <a:noFill/>
        </p:spPr>
        <p:txBody>
          <a:bodyPr wrap="none" rtlCol="0">
            <a:spAutoFit/>
          </a:bodyPr>
          <a:lstStyle/>
          <a:p>
            <a:pPr algn="ctr"/>
            <a:r>
              <a:rPr lang="en-US" altLang="zh-CN" dirty="0">
                <a:solidFill>
                  <a:srgbClr val="FFC000"/>
                </a:solidFill>
                <a:effectLst>
                  <a:outerShdw blurRad="50800" dist="38100" dir="18900000" algn="bl" rotWithShape="0">
                    <a:prstClr val="black">
                      <a:alpha val="40000"/>
                    </a:prstClr>
                  </a:outerShdw>
                </a:effectLst>
                <a:latin typeface="+mn-lt"/>
                <a:ea typeface="+mn-ea"/>
                <a:cs typeface="+mn-ea"/>
                <a:sym typeface="+mn-lt"/>
              </a:rPr>
              <a:t>PART 02</a:t>
            </a:r>
            <a:endParaRPr lang="zh-CN" altLang="en-US" spc="100" dirty="0">
              <a:solidFill>
                <a:srgbClr val="FFC000"/>
              </a:solidFill>
              <a:effectLst>
                <a:outerShdw blurRad="50800" dist="38100" dir="18900000" algn="bl" rotWithShape="0">
                  <a:prstClr val="black">
                    <a:alpha val="40000"/>
                  </a:prstClr>
                </a:outerShdw>
              </a:effectLst>
              <a:latin typeface="+mn-lt"/>
              <a:ea typeface="+mn-ea"/>
              <a:cs typeface="+mn-ea"/>
              <a:sym typeface="+mn-lt"/>
            </a:endParaRPr>
          </a:p>
        </p:txBody>
      </p:sp>
      <p:grpSp>
        <p:nvGrpSpPr>
          <p:cNvPr id="9" name="淘宝店Chenying0907出品 8"/>
          <p:cNvGrpSpPr/>
          <p:nvPr/>
        </p:nvGrpSpPr>
        <p:grpSpPr>
          <a:xfrm>
            <a:off x="1788024" y="1969565"/>
            <a:ext cx="1127118" cy="1127118"/>
            <a:chOff x="1754468" y="2471247"/>
            <a:chExt cx="1127118" cy="1127118"/>
          </a:xfrm>
        </p:grpSpPr>
        <p:grpSp>
          <p:nvGrpSpPr>
            <p:cNvPr id="96" name="淘宝店Chenying0907出品 95"/>
            <p:cNvGrpSpPr/>
            <p:nvPr/>
          </p:nvGrpSpPr>
          <p:grpSpPr>
            <a:xfrm>
              <a:off x="1754468" y="2471247"/>
              <a:ext cx="1127118" cy="1127118"/>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98" name="淘宝店Chenying0907出品 97"/>
              <p:cNvSpPr/>
              <p:nvPr/>
            </p:nvSpPr>
            <p:spPr>
              <a:xfrm>
                <a:off x="392113" y="760413"/>
                <a:ext cx="3825874" cy="3825874"/>
              </a:xfrm>
              <a:prstGeom prst="ellipse">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grpSp>
        <p:grpSp>
          <p:nvGrpSpPr>
            <p:cNvPr id="74" name="淘宝店Chenying0907出品 73"/>
            <p:cNvGrpSpPr>
              <a:grpSpLocks noChangeAspect="1"/>
            </p:cNvGrpSpPr>
            <p:nvPr/>
          </p:nvGrpSpPr>
          <p:grpSpPr>
            <a:xfrm>
              <a:off x="1997242" y="2721795"/>
              <a:ext cx="649086" cy="626022"/>
              <a:chOff x="7019925" y="5499100"/>
              <a:chExt cx="312738" cy="301626"/>
            </a:xfrm>
            <a:solidFill>
              <a:srgbClr val="FFC000"/>
            </a:solidFill>
          </p:grpSpPr>
          <p:sp>
            <p:nvSpPr>
              <p:cNvPr id="75"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tx1">
                      <a:lumMod val="75000"/>
                      <a:lumOff val="25000"/>
                    </a:schemeClr>
                  </a:solidFill>
                  <a:cs typeface="+mn-ea"/>
                  <a:sym typeface="+mn-lt"/>
                </a:endParaRPr>
              </a:p>
            </p:txBody>
          </p:sp>
          <p:sp>
            <p:nvSpPr>
              <p:cNvPr id="76"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tx1">
                      <a:lumMod val="75000"/>
                      <a:lumOff val="25000"/>
                    </a:schemeClr>
                  </a:solidFill>
                  <a:cs typeface="+mn-ea"/>
                  <a:sym typeface="+mn-lt"/>
                </a:endParaRPr>
              </a:p>
            </p:txBody>
          </p:sp>
        </p:grpSp>
      </p:grpSp>
      <p:sp>
        <p:nvSpPr>
          <p:cNvPr id="83" name="淘宝店Chenying0907出品 67"/>
          <p:cNvSpPr txBox="1"/>
          <p:nvPr/>
        </p:nvSpPr>
        <p:spPr>
          <a:xfrm>
            <a:off x="9342205" y="3288792"/>
            <a:ext cx="919418" cy="369332"/>
          </a:xfrm>
          <a:prstGeom prst="rect">
            <a:avLst/>
          </a:prstGeom>
          <a:noFill/>
        </p:spPr>
        <p:txBody>
          <a:bodyPr wrap="none" rtlCol="0">
            <a:spAutoFit/>
          </a:bodyPr>
          <a:lstStyle/>
          <a:p>
            <a:pPr algn="ctr"/>
            <a:r>
              <a:rPr lang="en-US" altLang="zh-CN" dirty="0">
                <a:solidFill>
                  <a:srgbClr val="FFC000"/>
                </a:solidFill>
                <a:effectLst>
                  <a:outerShdw blurRad="50800" dist="38100" dir="18900000" algn="bl" rotWithShape="0">
                    <a:prstClr val="black">
                      <a:alpha val="40000"/>
                    </a:prstClr>
                  </a:outerShdw>
                </a:effectLst>
                <a:latin typeface="+mn-lt"/>
                <a:ea typeface="+mn-ea"/>
                <a:cs typeface="+mn-ea"/>
                <a:sym typeface="+mn-lt"/>
              </a:rPr>
              <a:t>PART 04</a:t>
            </a:r>
            <a:endParaRPr lang="zh-CN" altLang="en-US" spc="100" dirty="0">
              <a:solidFill>
                <a:srgbClr val="FFC000"/>
              </a:solidFill>
              <a:effectLst>
                <a:outerShdw blurRad="50800" dist="38100" dir="18900000" algn="bl" rotWithShape="0">
                  <a:prstClr val="black">
                    <a:alpha val="40000"/>
                  </a:prstClr>
                </a:outerShdw>
              </a:effectLst>
              <a:latin typeface="+mn-lt"/>
              <a:ea typeface="+mn-ea"/>
              <a:cs typeface="+mn-ea"/>
              <a:sym typeface="+mn-lt"/>
            </a:endParaRPr>
          </a:p>
        </p:txBody>
      </p:sp>
      <p:grpSp>
        <p:nvGrpSpPr>
          <p:cNvPr id="10" name="淘宝店Chenying0907出品 9"/>
          <p:cNvGrpSpPr/>
          <p:nvPr/>
        </p:nvGrpSpPr>
        <p:grpSpPr>
          <a:xfrm>
            <a:off x="4249583" y="1969565"/>
            <a:ext cx="1127118" cy="1127118"/>
            <a:chOff x="4216027" y="1653925"/>
            <a:chExt cx="1127118" cy="1127118"/>
          </a:xfrm>
        </p:grpSpPr>
        <p:grpSp>
          <p:nvGrpSpPr>
            <p:cNvPr id="102" name="淘宝店Chenying0907出品 101"/>
            <p:cNvGrpSpPr/>
            <p:nvPr/>
          </p:nvGrpSpPr>
          <p:grpSpPr>
            <a:xfrm>
              <a:off x="4216027" y="1653925"/>
              <a:ext cx="1127118" cy="1127118"/>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104" name="淘宝店Chenying0907出品 103"/>
              <p:cNvSpPr/>
              <p:nvPr/>
            </p:nvSpPr>
            <p:spPr>
              <a:xfrm>
                <a:off x="392113" y="760413"/>
                <a:ext cx="3825874" cy="3825874"/>
              </a:xfrm>
              <a:prstGeom prst="ellipse">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grpSp>
        <p:sp>
          <p:nvSpPr>
            <p:cNvPr id="86" name="淘宝店Chenying0907出品 85"/>
            <p:cNvSpPr/>
            <p:nvPr/>
          </p:nvSpPr>
          <p:spPr bwMode="auto">
            <a:xfrm>
              <a:off x="4457103" y="1943902"/>
              <a:ext cx="679814" cy="521192"/>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FFC000"/>
            </a:solidFill>
            <a:ln>
              <a:noFill/>
            </a:ln>
          </p:spPr>
          <p:txBody>
            <a:bodyPr vert="horz" wrap="square" lIns="91440" tIns="45720" rIns="91440" bIns="45720" numCol="1" anchor="t" anchorCtr="0" compatLnSpc="1">
              <a:noAutofit/>
            </a:bodyPr>
            <a:lstStyle/>
            <a:p>
              <a:endParaRPr lang="zh-CN" altLang="en-US">
                <a:solidFill>
                  <a:schemeClr val="tx1">
                    <a:lumMod val="75000"/>
                    <a:lumOff val="25000"/>
                  </a:schemeClr>
                </a:solidFill>
                <a:latin typeface="+mn-lt"/>
                <a:ea typeface="+mn-ea"/>
                <a:cs typeface="+mn-ea"/>
                <a:sym typeface="+mn-lt"/>
              </a:endParaRPr>
            </a:p>
          </p:txBody>
        </p:sp>
      </p:grpSp>
      <p:grpSp>
        <p:nvGrpSpPr>
          <p:cNvPr id="11" name="淘宝店Chenying0907出品 10"/>
          <p:cNvGrpSpPr/>
          <p:nvPr/>
        </p:nvGrpSpPr>
        <p:grpSpPr>
          <a:xfrm>
            <a:off x="9172701" y="1969565"/>
            <a:ext cx="1127118" cy="1127118"/>
            <a:chOff x="9139145" y="1653925"/>
            <a:chExt cx="1127118" cy="1127118"/>
          </a:xfrm>
        </p:grpSpPr>
        <p:grpSp>
          <p:nvGrpSpPr>
            <p:cNvPr id="108" name="淘宝店Chenying0907出品 107"/>
            <p:cNvGrpSpPr/>
            <p:nvPr/>
          </p:nvGrpSpPr>
          <p:grpSpPr>
            <a:xfrm>
              <a:off x="9139145" y="1653925"/>
              <a:ext cx="1127118" cy="1127118"/>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110" name="淘宝店Chenying0907出品 109"/>
              <p:cNvSpPr/>
              <p:nvPr/>
            </p:nvSpPr>
            <p:spPr>
              <a:xfrm>
                <a:off x="392113" y="760413"/>
                <a:ext cx="3825874" cy="3825874"/>
              </a:xfrm>
              <a:prstGeom prst="ellipse">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grpSp>
        <p:grpSp>
          <p:nvGrpSpPr>
            <p:cNvPr id="89" name="淘宝店Chenying0907出品 88"/>
            <p:cNvGrpSpPr/>
            <p:nvPr/>
          </p:nvGrpSpPr>
          <p:grpSpPr>
            <a:xfrm>
              <a:off x="9480302" y="1931599"/>
              <a:ext cx="444804" cy="571770"/>
              <a:chOff x="9222222" y="4228885"/>
              <a:chExt cx="360197" cy="463013"/>
            </a:xfrm>
            <a:solidFill>
              <a:srgbClr val="FFC000"/>
            </a:solidFill>
          </p:grpSpPr>
          <p:sp>
            <p:nvSpPr>
              <p:cNvPr id="90"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sz="2400">
                  <a:solidFill>
                    <a:schemeClr val="tx1">
                      <a:lumMod val="75000"/>
                      <a:lumOff val="25000"/>
                    </a:schemeClr>
                  </a:solidFill>
                  <a:cs typeface="+mn-ea"/>
                  <a:sym typeface="+mn-lt"/>
                </a:endParaRPr>
              </a:p>
            </p:txBody>
          </p:sp>
          <p:sp>
            <p:nvSpPr>
              <p:cNvPr id="91" name="淘宝店Chenying0907出品 90"/>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sz="2400">
                  <a:solidFill>
                    <a:schemeClr val="tx1">
                      <a:lumMod val="75000"/>
                      <a:lumOff val="25000"/>
                    </a:schemeClr>
                  </a:solidFill>
                  <a:cs typeface="+mn-ea"/>
                  <a:sym typeface="+mn-lt"/>
                </a:endParaRPr>
              </a:p>
            </p:txBody>
          </p:sp>
        </p:grpSp>
      </p:grpSp>
      <p:sp>
        <p:nvSpPr>
          <p:cNvPr id="92" name="淘宝店Chenying0907出品 66"/>
          <p:cNvSpPr txBox="1"/>
          <p:nvPr/>
        </p:nvSpPr>
        <p:spPr>
          <a:xfrm>
            <a:off x="6862617" y="3288792"/>
            <a:ext cx="919418" cy="369332"/>
          </a:xfrm>
          <a:prstGeom prst="rect">
            <a:avLst/>
          </a:prstGeom>
          <a:noFill/>
        </p:spPr>
        <p:txBody>
          <a:bodyPr wrap="none" rtlCol="0">
            <a:spAutoFit/>
          </a:bodyPr>
          <a:lstStyle/>
          <a:p>
            <a:pPr algn="ctr"/>
            <a:r>
              <a:rPr lang="en-US" altLang="zh-CN" dirty="0">
                <a:solidFill>
                  <a:srgbClr val="FFC000"/>
                </a:solidFill>
                <a:effectLst>
                  <a:outerShdw blurRad="50800" dist="38100" dir="18900000" algn="bl" rotWithShape="0">
                    <a:prstClr val="black">
                      <a:alpha val="40000"/>
                    </a:prstClr>
                  </a:outerShdw>
                </a:effectLst>
                <a:latin typeface="+mn-lt"/>
                <a:ea typeface="+mn-ea"/>
                <a:cs typeface="+mn-ea"/>
                <a:sym typeface="+mn-lt"/>
              </a:rPr>
              <a:t>PART 03</a:t>
            </a:r>
            <a:endParaRPr lang="zh-CN" altLang="en-US" spc="100" dirty="0">
              <a:solidFill>
                <a:srgbClr val="FFC000"/>
              </a:solidFill>
              <a:effectLst>
                <a:outerShdw blurRad="50800" dist="38100" dir="18900000" algn="bl" rotWithShape="0">
                  <a:prstClr val="black">
                    <a:alpha val="40000"/>
                  </a:prstClr>
                </a:outerShdw>
              </a:effectLst>
              <a:latin typeface="+mn-lt"/>
              <a:ea typeface="+mn-ea"/>
              <a:cs typeface="+mn-ea"/>
              <a:sym typeface="+mn-lt"/>
            </a:endParaRPr>
          </a:p>
        </p:txBody>
      </p:sp>
      <p:grpSp>
        <p:nvGrpSpPr>
          <p:cNvPr id="12" name="淘宝店Chenying0907出品 11"/>
          <p:cNvGrpSpPr/>
          <p:nvPr/>
        </p:nvGrpSpPr>
        <p:grpSpPr>
          <a:xfrm>
            <a:off x="6640421" y="1969565"/>
            <a:ext cx="1127118" cy="1127118"/>
            <a:chOff x="6606865" y="1653925"/>
            <a:chExt cx="1127118" cy="1127118"/>
          </a:xfrm>
        </p:grpSpPr>
        <p:grpSp>
          <p:nvGrpSpPr>
            <p:cNvPr id="105" name="淘宝店Chenying0907出品 104"/>
            <p:cNvGrpSpPr/>
            <p:nvPr/>
          </p:nvGrpSpPr>
          <p:grpSpPr>
            <a:xfrm>
              <a:off x="6606865" y="1653925"/>
              <a:ext cx="1127118" cy="1127118"/>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107" name="淘宝店Chenying0907出品 106"/>
              <p:cNvSpPr/>
              <p:nvPr/>
            </p:nvSpPr>
            <p:spPr>
              <a:xfrm>
                <a:off x="392113" y="760413"/>
                <a:ext cx="3825874" cy="3825874"/>
              </a:xfrm>
              <a:prstGeom prst="ellipse">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grpSp>
        <p:sp>
          <p:nvSpPr>
            <p:cNvPr id="95" name="Freeform 177"/>
            <p:cNvSpPr>
              <a:spLocks noEditPoints="1"/>
            </p:cNvSpPr>
            <p:nvPr/>
          </p:nvSpPr>
          <p:spPr bwMode="auto">
            <a:xfrm>
              <a:off x="6823900" y="1877092"/>
              <a:ext cx="596626" cy="603948"/>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rgbClr val="FFFF00"/>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n-lt"/>
                <a:ea typeface="+mn-ea"/>
                <a:cs typeface="+mn-ea"/>
                <a:sym typeface="+mn-lt"/>
              </a:endParaRPr>
            </a:p>
          </p:txBody>
        </p:sp>
      </p:grpSp>
      <p:sp>
        <p:nvSpPr>
          <p:cNvPr id="111" name="淘宝店Chenying0907出品 64"/>
          <p:cNvSpPr txBox="1"/>
          <p:nvPr/>
        </p:nvSpPr>
        <p:spPr>
          <a:xfrm>
            <a:off x="1345765" y="3586117"/>
            <a:ext cx="2031326" cy="461665"/>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2400" dirty="0">
                <a:solidFill>
                  <a:srgbClr val="FFC000"/>
                </a:solidFill>
                <a:effectLst>
                  <a:outerShdw blurRad="50800" dist="38100" dir="18900000" algn="bl" rotWithShape="0">
                    <a:prstClr val="black">
                      <a:alpha val="40000"/>
                    </a:prstClr>
                  </a:outerShdw>
                </a:effectLst>
                <a:latin typeface="+mn-lt"/>
                <a:ea typeface="+mn-ea"/>
                <a:cs typeface="+mn-ea"/>
                <a:sym typeface="+mn-lt"/>
              </a:rPr>
              <a:t>基本工作概述</a:t>
            </a:r>
          </a:p>
        </p:txBody>
      </p:sp>
      <p:sp>
        <p:nvSpPr>
          <p:cNvPr id="113" name="淘宝店Chenying0907出品 66"/>
          <p:cNvSpPr txBox="1"/>
          <p:nvPr/>
        </p:nvSpPr>
        <p:spPr>
          <a:xfrm>
            <a:off x="3770356" y="3586117"/>
            <a:ext cx="2082622" cy="461665"/>
          </a:xfrm>
          <a:prstGeom prst="rect">
            <a:avLst/>
          </a:prstGeom>
          <a:noFill/>
        </p:spPr>
        <p:txBody>
          <a:bodyPr wrap="none" rtlCol="0">
            <a:spAutoFit/>
          </a:bodyPr>
          <a:lstStyle/>
          <a:p>
            <a:pPr algn="ctr"/>
            <a:r>
              <a:rPr lang="zh-CN" altLang="en-US" sz="2400" dirty="0">
                <a:solidFill>
                  <a:srgbClr val="FFC000"/>
                </a:solidFill>
                <a:effectLst>
                  <a:outerShdw blurRad="50800" dist="38100" dir="18900000" algn="bl" rotWithShape="0">
                    <a:prstClr val="black">
                      <a:alpha val="40000"/>
                    </a:prstClr>
                  </a:outerShdw>
                </a:effectLst>
                <a:latin typeface="+mn-lt"/>
                <a:ea typeface="+mn-ea"/>
                <a:cs typeface="+mn-ea"/>
                <a:sym typeface="+mn-lt"/>
              </a:rPr>
              <a:t>完成</a:t>
            </a:r>
            <a:r>
              <a:rPr lang="zh-CN" altLang="en-US" sz="2400" spc="100" dirty="0">
                <a:solidFill>
                  <a:srgbClr val="FFC000"/>
                </a:solidFill>
                <a:effectLst>
                  <a:outerShdw blurRad="50800" dist="38100" dir="18900000" algn="bl" rotWithShape="0">
                    <a:prstClr val="black">
                      <a:alpha val="40000"/>
                    </a:prstClr>
                  </a:outerShdw>
                </a:effectLst>
                <a:latin typeface="+mn-lt"/>
                <a:ea typeface="+mn-ea"/>
                <a:cs typeface="+mn-ea"/>
                <a:sym typeface="+mn-lt"/>
              </a:rPr>
              <a:t>项目展示</a:t>
            </a:r>
          </a:p>
        </p:txBody>
      </p:sp>
      <p:sp>
        <p:nvSpPr>
          <p:cNvPr id="114" name="淘宝店Chenying0907出品 67"/>
          <p:cNvSpPr txBox="1"/>
          <p:nvPr/>
        </p:nvSpPr>
        <p:spPr>
          <a:xfrm>
            <a:off x="8747778" y="3586117"/>
            <a:ext cx="2108270" cy="461665"/>
          </a:xfrm>
          <a:prstGeom prst="rect">
            <a:avLst/>
          </a:prstGeom>
          <a:noFill/>
        </p:spPr>
        <p:txBody>
          <a:bodyPr wrap="none" rtlCol="0">
            <a:spAutoFit/>
          </a:bodyPr>
          <a:lstStyle/>
          <a:p>
            <a:pPr algn="ctr"/>
            <a:r>
              <a:rPr lang="zh-CN" altLang="en-US" sz="2400" spc="100" dirty="0">
                <a:solidFill>
                  <a:srgbClr val="FFC000"/>
                </a:solidFill>
                <a:effectLst>
                  <a:outerShdw blurRad="50800" dist="38100" dir="18900000" algn="bl" rotWithShape="0">
                    <a:prstClr val="black">
                      <a:alpha val="40000"/>
                    </a:prstClr>
                  </a:outerShdw>
                </a:effectLst>
                <a:latin typeface="+mn-lt"/>
                <a:ea typeface="+mn-ea"/>
                <a:cs typeface="+mn-ea"/>
                <a:sym typeface="+mn-lt"/>
              </a:rPr>
              <a:t>未来工作计划</a:t>
            </a:r>
          </a:p>
        </p:txBody>
      </p:sp>
      <p:sp>
        <p:nvSpPr>
          <p:cNvPr id="115" name="淘宝店Chenying0907出品 66"/>
          <p:cNvSpPr txBox="1"/>
          <p:nvPr/>
        </p:nvSpPr>
        <p:spPr>
          <a:xfrm>
            <a:off x="6246243" y="3586117"/>
            <a:ext cx="2108270" cy="461665"/>
          </a:xfrm>
          <a:prstGeom prst="rect">
            <a:avLst/>
          </a:prstGeom>
          <a:noFill/>
        </p:spPr>
        <p:txBody>
          <a:bodyPr wrap="none" rtlCol="0">
            <a:spAutoFit/>
          </a:bodyPr>
          <a:lstStyle/>
          <a:p>
            <a:pPr algn="ctr"/>
            <a:r>
              <a:rPr lang="zh-CN" altLang="en-US" sz="2400" spc="100" dirty="0">
                <a:solidFill>
                  <a:srgbClr val="FFC000"/>
                </a:solidFill>
                <a:effectLst>
                  <a:outerShdw blurRad="50800" dist="38100" dir="18900000" algn="bl" rotWithShape="0">
                    <a:prstClr val="black">
                      <a:alpha val="40000"/>
                    </a:prstClr>
                  </a:outerShdw>
                </a:effectLst>
                <a:latin typeface="+mn-lt"/>
                <a:ea typeface="+mn-ea"/>
                <a:cs typeface="+mn-ea"/>
                <a:sym typeface="+mn-lt"/>
              </a:rPr>
              <a:t>目前状况分析</a:t>
            </a:r>
          </a:p>
        </p:txBody>
      </p:sp>
      <p:grpSp>
        <p:nvGrpSpPr>
          <p:cNvPr id="51" name="淘宝店Chenying0907出品 50"/>
          <p:cNvGrpSpPr/>
          <p:nvPr/>
        </p:nvGrpSpPr>
        <p:grpSpPr>
          <a:xfrm>
            <a:off x="5058699" y="986302"/>
            <a:ext cx="2036099" cy="504056"/>
            <a:chOff x="4304043" y="1286668"/>
            <a:chExt cx="3837944" cy="2757793"/>
          </a:xfrm>
          <a:noFill/>
          <a:effectLst>
            <a:outerShdw blurRad="381000" dist="254000" dir="8100000" algn="tr" rotWithShape="0">
              <a:prstClr val="black">
                <a:alpha val="40000"/>
              </a:prstClr>
            </a:outerShdw>
          </a:effectLst>
        </p:grpSpPr>
        <p:sp>
          <p:nvSpPr>
            <p:cNvPr id="52" name="圆角淘宝店Chenying0907出品 51"/>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FC000"/>
                </a:solidFill>
                <a:cs typeface="+mn-ea"/>
                <a:sym typeface="+mn-lt"/>
              </a:endParaRPr>
            </a:p>
          </p:txBody>
        </p:sp>
        <p:sp>
          <p:nvSpPr>
            <p:cNvPr id="53" name="圆角淘宝店Chenying0907出品 52"/>
            <p:cNvSpPr/>
            <p:nvPr/>
          </p:nvSpPr>
          <p:spPr>
            <a:xfrm>
              <a:off x="4351930" y="1294473"/>
              <a:ext cx="3742172" cy="2663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spc="300" dirty="0">
                  <a:solidFill>
                    <a:srgbClr val="FFC000"/>
                  </a:solidFill>
                  <a:effectLst>
                    <a:innerShdw blurRad="63500" dist="50800" dir="13500000">
                      <a:prstClr val="black">
                        <a:alpha val="50000"/>
                      </a:prstClr>
                    </a:innerShdw>
                  </a:effectLst>
                  <a:cs typeface="+mn-ea"/>
                  <a:sym typeface="+mn-lt"/>
                </a:rPr>
                <a:t>目录</a:t>
              </a: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wipe(left)">
                                      <p:cBhvr>
                                        <p:cTn id="13" dur="1250"/>
                                        <p:tgtEl>
                                          <p:spTgt spid="117"/>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5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nodeType="withEffect">
                                  <p:stCondLst>
                                    <p:cond delay="75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additive="base">
                                        <p:cTn id="37" dur="500" fill="hold"/>
                                        <p:tgtEl>
                                          <p:spTgt spid="83"/>
                                        </p:tgtEl>
                                        <p:attrNameLst>
                                          <p:attrName>ppt_x</p:attrName>
                                        </p:attrNameLst>
                                      </p:cBhvr>
                                      <p:tavLst>
                                        <p:tav tm="0">
                                          <p:val>
                                            <p:strVal val="1+#ppt_w/2"/>
                                          </p:val>
                                        </p:tav>
                                        <p:tav tm="100000">
                                          <p:val>
                                            <p:strVal val="#ppt_x"/>
                                          </p:val>
                                        </p:tav>
                                      </p:tavLst>
                                    </p:anim>
                                    <p:anim calcmode="lin" valueType="num">
                                      <p:cBhvr additive="base">
                                        <p:cTn id="38" dur="500" fill="hold"/>
                                        <p:tgtEl>
                                          <p:spTgt spid="8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92"/>
                                        </p:tgtEl>
                                        <p:attrNameLst>
                                          <p:attrName>style.visibility</p:attrName>
                                        </p:attrNameLst>
                                      </p:cBhvr>
                                      <p:to>
                                        <p:strVal val="visible"/>
                                      </p:to>
                                    </p:set>
                                    <p:anim calcmode="lin" valueType="num">
                                      <p:cBhvr additive="base">
                                        <p:cTn id="41" dur="500" fill="hold"/>
                                        <p:tgtEl>
                                          <p:spTgt spid="92"/>
                                        </p:tgtEl>
                                        <p:attrNameLst>
                                          <p:attrName>ppt_x</p:attrName>
                                        </p:attrNameLst>
                                      </p:cBhvr>
                                      <p:tavLst>
                                        <p:tav tm="0">
                                          <p:val>
                                            <p:strVal val="1+#ppt_w/2"/>
                                          </p:val>
                                        </p:tav>
                                        <p:tav tm="100000">
                                          <p:val>
                                            <p:strVal val="#ppt_x"/>
                                          </p:val>
                                        </p:tav>
                                      </p:tavLst>
                                    </p:anim>
                                    <p:anim calcmode="lin" valueType="num">
                                      <p:cBhvr additive="base">
                                        <p:cTn id="42" dur="500" fill="hold"/>
                                        <p:tgtEl>
                                          <p:spTgt spid="9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1+#ppt_w/2"/>
                                          </p:val>
                                        </p:tav>
                                        <p:tav tm="100000">
                                          <p:val>
                                            <p:strVal val="#ppt_x"/>
                                          </p:val>
                                        </p:tav>
                                      </p:tavLst>
                                    </p:anim>
                                    <p:anim calcmode="lin" valueType="num">
                                      <p:cBhvr additive="base">
                                        <p:cTn id="46" dur="500" fill="hold"/>
                                        <p:tgtEl>
                                          <p:spTgt spid="46"/>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1+#ppt_w/2"/>
                                          </p:val>
                                        </p:tav>
                                        <p:tav tm="100000">
                                          <p:val>
                                            <p:strVal val="#ppt_x"/>
                                          </p:val>
                                        </p:tav>
                                      </p:tavLst>
                                    </p:anim>
                                    <p:anim calcmode="lin" valueType="num">
                                      <p:cBhvr additive="base">
                                        <p:cTn id="50" dur="500" fill="hold"/>
                                        <p:tgtEl>
                                          <p:spTgt spid="44"/>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fade">
                                      <p:cBhvr>
                                        <p:cTn id="54" dur="1000"/>
                                        <p:tgtEl>
                                          <p:spTgt spid="111"/>
                                        </p:tgtEl>
                                      </p:cBhvr>
                                    </p:animEffect>
                                    <p:anim calcmode="lin" valueType="num">
                                      <p:cBhvr>
                                        <p:cTn id="55" dur="1000" fill="hold"/>
                                        <p:tgtEl>
                                          <p:spTgt spid="111"/>
                                        </p:tgtEl>
                                        <p:attrNameLst>
                                          <p:attrName>ppt_x</p:attrName>
                                        </p:attrNameLst>
                                      </p:cBhvr>
                                      <p:tavLst>
                                        <p:tav tm="0">
                                          <p:val>
                                            <p:strVal val="#ppt_x"/>
                                          </p:val>
                                        </p:tav>
                                        <p:tav tm="100000">
                                          <p:val>
                                            <p:strVal val="#ppt_x"/>
                                          </p:val>
                                        </p:tav>
                                      </p:tavLst>
                                    </p:anim>
                                    <p:anim calcmode="lin" valueType="num">
                                      <p:cBhvr>
                                        <p:cTn id="56" dur="1000" fill="hold"/>
                                        <p:tgtEl>
                                          <p:spTgt spid="11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150"/>
                                  </p:stCondLst>
                                  <p:childTnLst>
                                    <p:set>
                                      <p:cBhvr>
                                        <p:cTn id="58" dur="1" fill="hold">
                                          <p:stCondLst>
                                            <p:cond delay="0"/>
                                          </p:stCondLst>
                                        </p:cTn>
                                        <p:tgtEl>
                                          <p:spTgt spid="113"/>
                                        </p:tgtEl>
                                        <p:attrNameLst>
                                          <p:attrName>style.visibility</p:attrName>
                                        </p:attrNameLst>
                                      </p:cBhvr>
                                      <p:to>
                                        <p:strVal val="visible"/>
                                      </p:to>
                                    </p:set>
                                    <p:animEffect transition="in" filter="fade">
                                      <p:cBhvr>
                                        <p:cTn id="59" dur="1000"/>
                                        <p:tgtEl>
                                          <p:spTgt spid="113"/>
                                        </p:tgtEl>
                                      </p:cBhvr>
                                    </p:animEffect>
                                    <p:anim calcmode="lin" valueType="num">
                                      <p:cBhvr>
                                        <p:cTn id="60" dur="1000" fill="hold"/>
                                        <p:tgtEl>
                                          <p:spTgt spid="113"/>
                                        </p:tgtEl>
                                        <p:attrNameLst>
                                          <p:attrName>ppt_x</p:attrName>
                                        </p:attrNameLst>
                                      </p:cBhvr>
                                      <p:tavLst>
                                        <p:tav tm="0">
                                          <p:val>
                                            <p:strVal val="#ppt_x"/>
                                          </p:val>
                                        </p:tav>
                                        <p:tav tm="100000">
                                          <p:val>
                                            <p:strVal val="#ppt_x"/>
                                          </p:val>
                                        </p:tav>
                                      </p:tavLst>
                                    </p:anim>
                                    <p:anim calcmode="lin" valueType="num">
                                      <p:cBhvr>
                                        <p:cTn id="61" dur="1000" fill="hold"/>
                                        <p:tgtEl>
                                          <p:spTgt spid="11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300"/>
                                  </p:stCondLst>
                                  <p:childTnLst>
                                    <p:set>
                                      <p:cBhvr>
                                        <p:cTn id="63" dur="1" fill="hold">
                                          <p:stCondLst>
                                            <p:cond delay="0"/>
                                          </p:stCondLst>
                                        </p:cTn>
                                        <p:tgtEl>
                                          <p:spTgt spid="115"/>
                                        </p:tgtEl>
                                        <p:attrNameLst>
                                          <p:attrName>style.visibility</p:attrName>
                                        </p:attrNameLst>
                                      </p:cBhvr>
                                      <p:to>
                                        <p:strVal val="visible"/>
                                      </p:to>
                                    </p:set>
                                    <p:animEffect transition="in" filter="fade">
                                      <p:cBhvr>
                                        <p:cTn id="64" dur="1000"/>
                                        <p:tgtEl>
                                          <p:spTgt spid="115"/>
                                        </p:tgtEl>
                                      </p:cBhvr>
                                    </p:animEffect>
                                    <p:anim calcmode="lin" valueType="num">
                                      <p:cBhvr>
                                        <p:cTn id="65" dur="1000" fill="hold"/>
                                        <p:tgtEl>
                                          <p:spTgt spid="115"/>
                                        </p:tgtEl>
                                        <p:attrNameLst>
                                          <p:attrName>ppt_x</p:attrName>
                                        </p:attrNameLst>
                                      </p:cBhvr>
                                      <p:tavLst>
                                        <p:tav tm="0">
                                          <p:val>
                                            <p:strVal val="#ppt_x"/>
                                          </p:val>
                                        </p:tav>
                                        <p:tav tm="100000">
                                          <p:val>
                                            <p:strVal val="#ppt_x"/>
                                          </p:val>
                                        </p:tav>
                                      </p:tavLst>
                                    </p:anim>
                                    <p:anim calcmode="lin" valueType="num">
                                      <p:cBhvr>
                                        <p:cTn id="66" dur="1000" fill="hold"/>
                                        <p:tgtEl>
                                          <p:spTgt spid="11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450"/>
                                  </p:stCondLst>
                                  <p:childTnLst>
                                    <p:set>
                                      <p:cBhvr>
                                        <p:cTn id="68" dur="1" fill="hold">
                                          <p:stCondLst>
                                            <p:cond delay="0"/>
                                          </p:stCondLst>
                                        </p:cTn>
                                        <p:tgtEl>
                                          <p:spTgt spid="114"/>
                                        </p:tgtEl>
                                        <p:attrNameLst>
                                          <p:attrName>style.visibility</p:attrName>
                                        </p:attrNameLst>
                                      </p:cBhvr>
                                      <p:to>
                                        <p:strVal val="visible"/>
                                      </p:to>
                                    </p:set>
                                    <p:animEffect transition="in" filter="fade">
                                      <p:cBhvr>
                                        <p:cTn id="69" dur="1000"/>
                                        <p:tgtEl>
                                          <p:spTgt spid="114"/>
                                        </p:tgtEl>
                                      </p:cBhvr>
                                    </p:animEffect>
                                    <p:anim calcmode="lin" valueType="num">
                                      <p:cBhvr>
                                        <p:cTn id="70" dur="1000" fill="hold"/>
                                        <p:tgtEl>
                                          <p:spTgt spid="114"/>
                                        </p:tgtEl>
                                        <p:attrNameLst>
                                          <p:attrName>ppt_x</p:attrName>
                                        </p:attrNameLst>
                                      </p:cBhvr>
                                      <p:tavLst>
                                        <p:tav tm="0">
                                          <p:val>
                                            <p:strVal val="#ppt_x"/>
                                          </p:val>
                                        </p:tav>
                                        <p:tav tm="100000">
                                          <p:val>
                                            <p:strVal val="#ppt_x"/>
                                          </p:val>
                                        </p:tav>
                                      </p:tavLst>
                                    </p:anim>
                                    <p:anim calcmode="lin" valueType="num">
                                      <p:cBhvr>
                                        <p:cTn id="71"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83" grpId="0"/>
      <p:bldP spid="92" grpId="0"/>
      <p:bldP spid="111" grpId="0"/>
      <p:bldP spid="113" grpId="0"/>
      <p:bldP spid="114" grpId="0"/>
      <p:bldP spid="1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淘宝店Chenying0907出品 41"/>
          <p:cNvGrpSpPr/>
          <p:nvPr/>
        </p:nvGrpSpPr>
        <p:grpSpPr>
          <a:xfrm>
            <a:off x="3033052" y="1931637"/>
            <a:ext cx="1475262" cy="147526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mn-ea"/>
                <a:sym typeface="+mn-lt"/>
              </a:endParaRPr>
            </a:p>
          </p:txBody>
        </p:sp>
        <p:sp>
          <p:nvSpPr>
            <p:cNvPr id="45" name="淘宝店Chenying0907出品 44"/>
            <p:cNvSpPr/>
            <p:nvPr/>
          </p:nvSpPr>
          <p:spPr>
            <a:xfrm>
              <a:off x="392112" y="760412"/>
              <a:ext cx="3825873" cy="3825873"/>
            </a:xfrm>
            <a:prstGeom prst="ellipse">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mn-ea"/>
                <a:sym typeface="+mn-lt"/>
              </a:endParaRPr>
            </a:p>
          </p:txBody>
        </p:sp>
      </p:grpSp>
      <p:sp>
        <p:nvSpPr>
          <p:cNvPr id="54" name="淘宝店Chenying0907出品 18"/>
          <p:cNvSpPr txBox="1"/>
          <p:nvPr/>
        </p:nvSpPr>
        <p:spPr>
          <a:xfrm>
            <a:off x="5087888" y="1700808"/>
            <a:ext cx="2974864" cy="461661"/>
          </a:xfrm>
          <a:prstGeom prst="rect">
            <a:avLst/>
          </a:prstGeom>
          <a:noFill/>
        </p:spPr>
        <p:txBody>
          <a:bodyPr wrap="square" lIns="91434" tIns="45718" rIns="91434" bIns="45718" rtlCol="0">
            <a:spAutoFit/>
          </a:bodyPr>
          <a:lstStyle/>
          <a:p>
            <a:r>
              <a:rPr lang="en-US" altLang="zh-CN" sz="2400" dirty="0">
                <a:solidFill>
                  <a:srgbClr val="FFC000"/>
                </a:solidFill>
                <a:latin typeface="+mn-lt"/>
                <a:ea typeface="+mn-ea"/>
                <a:cs typeface="+mn-ea"/>
                <a:sym typeface="+mn-lt"/>
              </a:rPr>
              <a:t>PART  01</a:t>
            </a:r>
            <a:endParaRPr lang="zh-CN" altLang="en-US" sz="2400" dirty="0">
              <a:solidFill>
                <a:srgbClr val="FFC000"/>
              </a:solidFill>
              <a:latin typeface="+mn-lt"/>
              <a:ea typeface="+mn-ea"/>
              <a:cs typeface="+mn-ea"/>
              <a:sym typeface="+mn-lt"/>
            </a:endParaRPr>
          </a:p>
        </p:txBody>
      </p:sp>
      <p:sp>
        <p:nvSpPr>
          <p:cNvPr id="55" name="淘宝店Chenying0907出品 8"/>
          <p:cNvSpPr txBox="1"/>
          <p:nvPr/>
        </p:nvSpPr>
        <p:spPr>
          <a:xfrm>
            <a:off x="5087888" y="2035428"/>
            <a:ext cx="3813394" cy="707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4000" dirty="0">
                <a:solidFill>
                  <a:srgbClr val="FFC000"/>
                </a:solidFill>
                <a:latin typeface="+mn-lt"/>
                <a:ea typeface="+mn-ea"/>
                <a:cs typeface="+mn-ea"/>
                <a:sym typeface="+mn-lt"/>
              </a:rPr>
              <a:t>基本工作概述</a:t>
            </a:r>
          </a:p>
        </p:txBody>
      </p:sp>
      <p:grpSp>
        <p:nvGrpSpPr>
          <p:cNvPr id="57" name="淘宝店Chenying0907出品 56"/>
          <p:cNvGrpSpPr>
            <a:grpSpLocks noChangeAspect="1"/>
          </p:cNvGrpSpPr>
          <p:nvPr/>
        </p:nvGrpSpPr>
        <p:grpSpPr>
          <a:xfrm>
            <a:off x="3338646" y="2230743"/>
            <a:ext cx="864074" cy="833372"/>
            <a:chOff x="7019925" y="5499100"/>
            <a:chExt cx="312738" cy="301626"/>
          </a:xfrm>
          <a:solidFill>
            <a:srgbClr val="FFFF00"/>
          </a:solidFill>
        </p:grpSpPr>
        <p:sp>
          <p:nvSpPr>
            <p:cNvPr id="58"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rgbClr val="FFC000"/>
                </a:solidFill>
                <a:cs typeface="+mn-ea"/>
                <a:sym typeface="+mn-lt"/>
              </a:endParaRPr>
            </a:p>
          </p:txBody>
        </p:sp>
        <p:sp>
          <p:nvSpPr>
            <p:cNvPr id="59"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rgbClr val="FFC000"/>
                </a:solidFill>
                <a:cs typeface="+mn-ea"/>
                <a:sym typeface="+mn-lt"/>
              </a:endParaRPr>
            </a:p>
          </p:txBody>
        </p:sp>
      </p:grpSp>
      <p:cxnSp>
        <p:nvCxnSpPr>
          <p:cNvPr id="60" name="直接连接符 59"/>
          <p:cNvCxnSpPr/>
          <p:nvPr/>
        </p:nvCxnSpPr>
        <p:spPr>
          <a:xfrm flipV="1">
            <a:off x="4774990" y="1661612"/>
            <a:ext cx="0" cy="2160240"/>
          </a:xfrm>
          <a:prstGeom prst="line">
            <a:avLst/>
          </a:prstGeom>
          <a:ln w="12700">
            <a:solidFill>
              <a:srgbClr val="FFC000"/>
            </a:solidFill>
            <a:prstDash val="lgDash"/>
          </a:ln>
        </p:spPr>
        <p:style>
          <a:lnRef idx="1">
            <a:schemeClr val="accent1"/>
          </a:lnRef>
          <a:fillRef idx="0">
            <a:schemeClr val="accent1"/>
          </a:fillRef>
          <a:effectRef idx="0">
            <a:schemeClr val="accent1"/>
          </a:effectRef>
          <a:fontRef idx="minor">
            <a:schemeClr val="tx1"/>
          </a:fontRef>
        </p:style>
      </p:cxnSp>
      <p:sp>
        <p:nvSpPr>
          <p:cNvPr id="16" name="淘宝店Chenying0907出品 15"/>
          <p:cNvSpPr>
            <a:spLocks noChangeArrowheads="1"/>
          </p:cNvSpPr>
          <p:nvPr/>
        </p:nvSpPr>
        <p:spPr bwMode="auto">
          <a:xfrm>
            <a:off x="5087888" y="2748821"/>
            <a:ext cx="3301430" cy="908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85750" indent="-285750">
              <a:lnSpc>
                <a:spcPct val="130000"/>
              </a:lnSpc>
              <a:spcBef>
                <a:spcPct val="0"/>
              </a:spcBef>
              <a:buFont typeface="Wingdings" panose="05000000000000000000" pitchFamily="2" charset="2"/>
              <a:buChar char="n"/>
            </a:pPr>
            <a:r>
              <a:rPr lang="zh-CN" altLang="en-US" sz="1400" b="0" dirty="0">
                <a:solidFill>
                  <a:srgbClr val="FFC000"/>
                </a:solidFill>
                <a:latin typeface="+mn-lt"/>
                <a:ea typeface="+mn-ea"/>
                <a:cs typeface="+mn-ea"/>
                <a:sym typeface="+mn-lt"/>
              </a:rPr>
              <a:t>添加子目录说明文字</a:t>
            </a:r>
            <a:endParaRPr lang="en-US" altLang="zh-CN" sz="1400" b="0" dirty="0">
              <a:solidFill>
                <a:srgbClr val="FFC000"/>
              </a:solidFill>
              <a:latin typeface="+mn-lt"/>
              <a:ea typeface="+mn-ea"/>
              <a:cs typeface="+mn-ea"/>
              <a:sym typeface="+mn-lt"/>
            </a:endParaRPr>
          </a:p>
          <a:p>
            <a:pPr marL="285750" indent="-285750">
              <a:lnSpc>
                <a:spcPct val="130000"/>
              </a:lnSpc>
              <a:spcBef>
                <a:spcPct val="0"/>
              </a:spcBef>
              <a:buFont typeface="Wingdings" panose="05000000000000000000" pitchFamily="2" charset="2"/>
              <a:buChar char="n"/>
            </a:pPr>
            <a:r>
              <a:rPr lang="zh-CN" altLang="en-US" sz="1400" b="0" dirty="0">
                <a:solidFill>
                  <a:srgbClr val="FFC000"/>
                </a:solidFill>
                <a:latin typeface="+mn-lt"/>
                <a:ea typeface="+mn-ea"/>
                <a:cs typeface="+mn-ea"/>
                <a:sym typeface="+mn-lt"/>
              </a:rPr>
              <a:t>添加子目录说明文字</a:t>
            </a:r>
            <a:endParaRPr lang="en-US" altLang="zh-CN" sz="1400" b="0" dirty="0">
              <a:solidFill>
                <a:srgbClr val="FFC000"/>
              </a:solidFill>
              <a:latin typeface="+mn-lt"/>
              <a:ea typeface="+mn-ea"/>
              <a:cs typeface="+mn-ea"/>
              <a:sym typeface="+mn-lt"/>
            </a:endParaRPr>
          </a:p>
          <a:p>
            <a:pPr marL="285750" indent="-285750">
              <a:lnSpc>
                <a:spcPct val="130000"/>
              </a:lnSpc>
              <a:spcBef>
                <a:spcPct val="0"/>
              </a:spcBef>
              <a:buFont typeface="Wingdings" panose="05000000000000000000" pitchFamily="2" charset="2"/>
              <a:buChar char="n"/>
            </a:pPr>
            <a:r>
              <a:rPr lang="zh-CN" altLang="en-US" sz="1400" b="0" dirty="0">
                <a:solidFill>
                  <a:srgbClr val="FFC000"/>
                </a:solidFill>
                <a:latin typeface="+mn-lt"/>
                <a:ea typeface="+mn-ea"/>
                <a:cs typeface="+mn-ea"/>
                <a:sym typeface="+mn-lt"/>
              </a:rPr>
              <a:t>添加子目录说明文字</a:t>
            </a:r>
            <a:endParaRPr lang="en-US" altLang="zh-CN" sz="1400" b="0" dirty="0">
              <a:solidFill>
                <a:srgbClr val="FFC000"/>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Scale>
                                      <p:cBhvr>
                                        <p:cTn id="7"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2"/>
                                        </p:tgtEl>
                                        <p:attrNameLst>
                                          <p:attrName>ppt_x</p:attrName>
                                          <p:attrName>ppt_y</p:attrName>
                                        </p:attrNameLst>
                                      </p:cBhvr>
                                    </p:animMotion>
                                    <p:animEffect transition="in" filter="fade">
                                      <p:cBhvr>
                                        <p:cTn id="9" dur="1000"/>
                                        <p:tgtEl>
                                          <p:spTgt spid="42"/>
                                        </p:tgtEl>
                                      </p:cBhvr>
                                    </p:animEffect>
                                  </p:childTnLst>
                                </p:cTn>
                              </p:par>
                              <p:par>
                                <p:cTn id="10" presetID="52" presetClass="entr" presetSubtype="0" fill="hold" nodeType="withEffect">
                                  <p:stCondLst>
                                    <p:cond delay="0"/>
                                  </p:stCondLst>
                                  <p:childTnLst>
                                    <p:set>
                                      <p:cBhvr>
                                        <p:cTn id="11" dur="1" fill="hold">
                                          <p:stCondLst>
                                            <p:cond delay="0"/>
                                          </p:stCondLst>
                                        </p:cTn>
                                        <p:tgtEl>
                                          <p:spTgt spid="57"/>
                                        </p:tgtEl>
                                        <p:attrNameLst>
                                          <p:attrName>style.visibility</p:attrName>
                                        </p:attrNameLst>
                                      </p:cBhvr>
                                      <p:to>
                                        <p:strVal val="visible"/>
                                      </p:to>
                                    </p:set>
                                    <p:animScale>
                                      <p:cBhvr>
                                        <p:cTn id="12"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7"/>
                                        </p:tgtEl>
                                        <p:attrNameLst>
                                          <p:attrName>ppt_x</p:attrName>
                                          <p:attrName>ppt_y</p:attrName>
                                        </p:attrNameLst>
                                      </p:cBhvr>
                                    </p:animMotion>
                                    <p:animEffect transition="in" filter="fade">
                                      <p:cBhvr>
                                        <p:cTn id="14" dur="10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up)">
                                      <p:cBhvr>
                                        <p:cTn id="18" dur="500"/>
                                        <p:tgtEl>
                                          <p:spTgt spid="60"/>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childTnLst>
                          </p:cTn>
                        </p:par>
                        <p:par>
                          <p:cTn id="23" fill="hold">
                            <p:stCondLst>
                              <p:cond delay="200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1+#ppt_w/2"/>
                                          </p:val>
                                        </p:tav>
                                        <p:tav tm="100000">
                                          <p:val>
                                            <p:strVal val="#ppt_x"/>
                                          </p:val>
                                        </p:tav>
                                      </p:tavLst>
                                    </p:anim>
                                    <p:anim calcmode="lin" valueType="num">
                                      <p:cBhvr additive="base">
                                        <p:cTn id="27" dur="500" fill="hold"/>
                                        <p:tgtEl>
                                          <p:spTgt spid="55"/>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淘宝店Chenying0907出品 64"/>
          <p:cNvSpPr/>
          <p:nvPr/>
        </p:nvSpPr>
        <p:spPr>
          <a:xfrm>
            <a:off x="794" y="4024170"/>
            <a:ext cx="12192000" cy="306774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淘宝店Chenying0907出品 65"/>
          <p:cNvSpPr/>
          <p:nvPr/>
        </p:nvSpPr>
        <p:spPr>
          <a:xfrm>
            <a:off x="916242" y="1365896"/>
            <a:ext cx="10361107" cy="1908215"/>
          </a:xfrm>
          <a:prstGeom prst="rect">
            <a:avLst/>
          </a:prstGeom>
        </p:spPr>
        <p:txBody>
          <a:bodyPr wrap="square">
            <a:spAutoFit/>
          </a:bodyPr>
          <a:lstStyle/>
          <a:p>
            <a:pPr marL="266700" indent="-266700">
              <a:lnSpc>
                <a:spcPct val="150000"/>
              </a:lnSpc>
              <a:spcAft>
                <a:spcPts val="600"/>
              </a:spcAft>
              <a:buFont typeface="Wingdings" panose="05000000000000000000" pitchFamily="2" charset="2"/>
              <a:buChar char="l"/>
            </a:pPr>
            <a:r>
              <a:rPr lang="zh-CN" altLang="en-US" sz="1200" b="0" dirty="0">
                <a:solidFill>
                  <a:schemeClr val="tx1">
                    <a:lumMod val="75000"/>
                    <a:lumOff val="25000"/>
                  </a:schemeClr>
                </a:solidFill>
                <a:latin typeface="+mn-lt"/>
                <a:ea typeface="+mn-ea"/>
                <a:cs typeface="+mn-ea"/>
                <a:sym typeface="+mn-lt"/>
              </a:rPr>
              <a:t>企业文化——或称公司文化，一般指企业中长期形成的共同理想、基本价值观、作风、生活习惯和行为规范的总称，是企业在经营管理过程中创造的具有本企业特色的精神财富的总和，对企业成员有感召力和凝聚力，能把众多人的兴趣、目的、需要以及由此产生的行为统一起来，是企业长期文化建设的反映。</a:t>
            </a:r>
            <a:endParaRPr lang="en-US" altLang="zh-CN" sz="1200" b="0" dirty="0">
              <a:solidFill>
                <a:schemeClr val="tx1">
                  <a:lumMod val="75000"/>
                  <a:lumOff val="25000"/>
                </a:schemeClr>
              </a:solidFill>
              <a:latin typeface="+mn-lt"/>
              <a:ea typeface="+mn-ea"/>
              <a:cs typeface="+mn-ea"/>
              <a:sym typeface="+mn-lt"/>
            </a:endParaRPr>
          </a:p>
          <a:p>
            <a:pPr marL="266700" indent="-266700">
              <a:lnSpc>
                <a:spcPct val="150000"/>
              </a:lnSpc>
              <a:spcAft>
                <a:spcPts val="600"/>
              </a:spcAft>
              <a:buFont typeface="Wingdings" panose="05000000000000000000" pitchFamily="2" charset="2"/>
              <a:buChar char="l"/>
            </a:pPr>
            <a:r>
              <a:rPr lang="zh-CN" altLang="en-US" sz="1200" b="0" dirty="0">
                <a:solidFill>
                  <a:schemeClr val="tx1">
                    <a:lumMod val="75000"/>
                    <a:lumOff val="25000"/>
                  </a:schemeClr>
                </a:solidFill>
                <a:latin typeface="+mn-lt"/>
                <a:ea typeface="+mn-ea"/>
                <a:cs typeface="+mn-ea"/>
                <a:sym typeface="+mn-lt"/>
              </a:rPr>
              <a:t>包含价值观、最高目标、行为准则、管理制度、道德风尚等内容。它以全体员工为工作对象，通过宣传、教育、培训和文化娱乐、交心联谊等方式，以最大限度地统一员工意志，规范员工行为，凝聚员工力量，为企业总目标服务。</a:t>
            </a:r>
            <a:endParaRPr lang="en-US" altLang="zh-CN" sz="1200" b="0" dirty="0">
              <a:solidFill>
                <a:schemeClr val="tx1">
                  <a:lumMod val="75000"/>
                  <a:lumOff val="25000"/>
                </a:schemeClr>
              </a:solidFill>
              <a:latin typeface="+mn-lt"/>
              <a:ea typeface="+mn-ea"/>
              <a:cs typeface="+mn-ea"/>
              <a:sym typeface="+mn-lt"/>
            </a:endParaRPr>
          </a:p>
          <a:p>
            <a:pPr marL="266700" indent="-266700">
              <a:lnSpc>
                <a:spcPct val="150000"/>
              </a:lnSpc>
              <a:spcAft>
                <a:spcPts val="600"/>
              </a:spcAft>
              <a:buFont typeface="Wingdings" panose="05000000000000000000" pitchFamily="2" charset="2"/>
              <a:buChar char="l"/>
            </a:pPr>
            <a:r>
              <a:rPr lang="zh-CN" altLang="en-US" sz="1200" b="0" dirty="0">
                <a:solidFill>
                  <a:schemeClr val="tx1">
                    <a:lumMod val="75000"/>
                    <a:lumOff val="25000"/>
                  </a:schemeClr>
                </a:solidFill>
                <a:latin typeface="+mn-lt"/>
                <a:ea typeface="+mn-ea"/>
                <a:cs typeface="+mn-ea"/>
                <a:sym typeface="+mn-lt"/>
              </a:rPr>
              <a:t>企业文化建设是现代企业发展的重要内容，是精神文明的重要体现，是企业得以长久发展的重要保障。</a:t>
            </a:r>
            <a:endParaRPr lang="en-US" altLang="zh-CN" sz="1200" b="0" dirty="0">
              <a:solidFill>
                <a:schemeClr val="tx1">
                  <a:lumMod val="75000"/>
                  <a:lumOff val="25000"/>
                </a:schemeClr>
              </a:solidFill>
              <a:latin typeface="+mn-lt"/>
              <a:ea typeface="+mn-ea"/>
              <a:cs typeface="+mn-ea"/>
              <a:sym typeface="+mn-lt"/>
            </a:endParaRPr>
          </a:p>
        </p:txBody>
      </p:sp>
      <p:sp>
        <p:nvSpPr>
          <p:cNvPr id="67" name="Oval 7"/>
          <p:cNvSpPr/>
          <p:nvPr/>
        </p:nvSpPr>
        <p:spPr>
          <a:xfrm>
            <a:off x="2644758" y="3458836"/>
            <a:ext cx="1198628" cy="1198628"/>
          </a:xfrm>
          <a:prstGeom prst="ellipse">
            <a:avLst/>
          </a:prstGeom>
          <a:solidFill>
            <a:srgbClr val="C00000"/>
          </a:solidFill>
          <a:ln w="254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68" name="Oval 7"/>
          <p:cNvSpPr/>
          <p:nvPr/>
        </p:nvSpPr>
        <p:spPr>
          <a:xfrm>
            <a:off x="4394173" y="3458836"/>
            <a:ext cx="1198628" cy="1198628"/>
          </a:xfrm>
          <a:prstGeom prst="ellipse">
            <a:avLst/>
          </a:prstGeom>
          <a:solidFill>
            <a:srgbClr val="FF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id-ID">
              <a:cs typeface="+mn-ea"/>
              <a:sym typeface="+mn-lt"/>
            </a:endParaRPr>
          </a:p>
        </p:txBody>
      </p:sp>
      <p:sp>
        <p:nvSpPr>
          <p:cNvPr id="69" name="Oval 7"/>
          <p:cNvSpPr/>
          <p:nvPr/>
        </p:nvSpPr>
        <p:spPr>
          <a:xfrm>
            <a:off x="6143588" y="3458836"/>
            <a:ext cx="1198628" cy="1198628"/>
          </a:xfrm>
          <a:prstGeom prst="ellipse">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id-ID">
              <a:cs typeface="+mn-ea"/>
              <a:sym typeface="+mn-lt"/>
            </a:endParaRPr>
          </a:p>
        </p:txBody>
      </p:sp>
      <p:sp>
        <p:nvSpPr>
          <p:cNvPr id="70" name="Oval 7"/>
          <p:cNvSpPr/>
          <p:nvPr/>
        </p:nvSpPr>
        <p:spPr>
          <a:xfrm>
            <a:off x="7893004" y="3458836"/>
            <a:ext cx="1198628" cy="1198628"/>
          </a:xfrm>
          <a:prstGeom prst="ellipse">
            <a:avLst/>
          </a:prstGeom>
          <a:solidFill>
            <a:srgbClr val="FF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id-ID">
              <a:cs typeface="+mn-ea"/>
              <a:sym typeface="+mn-lt"/>
            </a:endParaRPr>
          </a:p>
        </p:txBody>
      </p:sp>
      <p:sp>
        <p:nvSpPr>
          <p:cNvPr id="71" name="淘宝店Chenying0907出品 6"/>
          <p:cNvSpPr txBox="1"/>
          <p:nvPr/>
        </p:nvSpPr>
        <p:spPr>
          <a:xfrm>
            <a:off x="2648996" y="3786768"/>
            <a:ext cx="1204664" cy="451850"/>
          </a:xfrm>
          <a:prstGeom prst="rect">
            <a:avLst/>
          </a:prstGeom>
          <a:noFill/>
        </p:spPr>
        <p:txBody>
          <a:bodyPr wrap="square" rIns="144000" bIns="36000" numCol="1" spcCol="360000" rtlCol="0">
            <a:spAutoFit/>
          </a:bodyPr>
          <a:lstStyle/>
          <a:p>
            <a:pPr algn="ctr"/>
            <a:r>
              <a:rPr lang="zh-CN" altLang="en-US" sz="2400" dirty="0">
                <a:solidFill>
                  <a:schemeClr val="bg1"/>
                </a:solidFill>
                <a:latin typeface="+mn-lt"/>
                <a:ea typeface="+mn-ea"/>
                <a:cs typeface="+mn-ea"/>
                <a:sym typeface="+mn-lt"/>
              </a:rPr>
              <a:t>求实</a:t>
            </a:r>
            <a:endParaRPr lang="id-ID" sz="2400" dirty="0">
              <a:solidFill>
                <a:schemeClr val="bg1"/>
              </a:solidFill>
              <a:latin typeface="+mn-lt"/>
              <a:ea typeface="+mn-ea"/>
              <a:cs typeface="+mn-ea"/>
              <a:sym typeface="+mn-lt"/>
            </a:endParaRPr>
          </a:p>
        </p:txBody>
      </p:sp>
      <p:sp>
        <p:nvSpPr>
          <p:cNvPr id="72" name="淘宝店Chenying0907出品 6"/>
          <p:cNvSpPr txBox="1"/>
          <p:nvPr/>
        </p:nvSpPr>
        <p:spPr>
          <a:xfrm>
            <a:off x="4414000" y="3786768"/>
            <a:ext cx="1204664" cy="451850"/>
          </a:xfrm>
          <a:prstGeom prst="rect">
            <a:avLst/>
          </a:prstGeom>
          <a:noFill/>
        </p:spPr>
        <p:txBody>
          <a:bodyPr wrap="square" rIns="144000" bIns="36000" numCol="1" spcCol="360000" rtlCol="0">
            <a:spAutoFit/>
          </a:bodyPr>
          <a:lstStyle/>
          <a:p>
            <a:pPr algn="ctr"/>
            <a:r>
              <a:rPr lang="zh-CN" altLang="en-US" sz="2400" dirty="0">
                <a:solidFill>
                  <a:schemeClr val="bg1"/>
                </a:solidFill>
                <a:latin typeface="+mn-lt"/>
                <a:ea typeface="+mn-ea"/>
                <a:cs typeface="+mn-ea"/>
                <a:sym typeface="+mn-lt"/>
              </a:rPr>
              <a:t>创新</a:t>
            </a:r>
            <a:endParaRPr lang="id-ID" sz="2400" dirty="0">
              <a:solidFill>
                <a:schemeClr val="bg1"/>
              </a:solidFill>
              <a:latin typeface="+mn-lt"/>
              <a:ea typeface="+mn-ea"/>
              <a:cs typeface="+mn-ea"/>
              <a:sym typeface="+mn-lt"/>
            </a:endParaRPr>
          </a:p>
        </p:txBody>
      </p:sp>
      <p:sp>
        <p:nvSpPr>
          <p:cNvPr id="73" name="淘宝店Chenying0907出品 6"/>
          <p:cNvSpPr txBox="1"/>
          <p:nvPr/>
        </p:nvSpPr>
        <p:spPr>
          <a:xfrm>
            <a:off x="6200269" y="3786768"/>
            <a:ext cx="1204664" cy="451850"/>
          </a:xfrm>
          <a:prstGeom prst="rect">
            <a:avLst/>
          </a:prstGeom>
          <a:noFill/>
        </p:spPr>
        <p:txBody>
          <a:bodyPr wrap="square" rIns="144000" bIns="36000" numCol="1" spcCol="360000" rtlCol="0">
            <a:spAutoFit/>
          </a:bodyPr>
          <a:lstStyle/>
          <a:p>
            <a:pPr algn="ctr"/>
            <a:r>
              <a:rPr lang="zh-CN" altLang="en-US" sz="2400" dirty="0">
                <a:solidFill>
                  <a:schemeClr val="bg1"/>
                </a:solidFill>
                <a:latin typeface="+mn-lt"/>
                <a:ea typeface="+mn-ea"/>
                <a:cs typeface="+mn-ea"/>
                <a:sym typeface="+mn-lt"/>
              </a:rPr>
              <a:t>团结</a:t>
            </a:r>
            <a:endParaRPr lang="id-ID" sz="2400" dirty="0">
              <a:solidFill>
                <a:schemeClr val="bg1"/>
              </a:solidFill>
              <a:latin typeface="+mn-lt"/>
              <a:ea typeface="+mn-ea"/>
              <a:cs typeface="+mn-ea"/>
              <a:sym typeface="+mn-lt"/>
            </a:endParaRPr>
          </a:p>
        </p:txBody>
      </p:sp>
      <p:sp>
        <p:nvSpPr>
          <p:cNvPr id="74" name="淘宝店Chenying0907出品 6"/>
          <p:cNvSpPr txBox="1"/>
          <p:nvPr/>
        </p:nvSpPr>
        <p:spPr>
          <a:xfrm>
            <a:off x="7916656" y="3786768"/>
            <a:ext cx="1204664" cy="451850"/>
          </a:xfrm>
          <a:prstGeom prst="rect">
            <a:avLst/>
          </a:prstGeom>
          <a:noFill/>
        </p:spPr>
        <p:txBody>
          <a:bodyPr wrap="square" rIns="144000" bIns="36000" numCol="1" spcCol="360000" rtlCol="0">
            <a:spAutoFit/>
          </a:bodyPr>
          <a:lstStyle/>
          <a:p>
            <a:pPr algn="ctr"/>
            <a:r>
              <a:rPr lang="zh-CN" altLang="en-US" sz="2400" dirty="0">
                <a:solidFill>
                  <a:schemeClr val="bg1"/>
                </a:solidFill>
                <a:latin typeface="+mn-lt"/>
                <a:ea typeface="+mn-ea"/>
                <a:cs typeface="+mn-ea"/>
                <a:sym typeface="+mn-lt"/>
              </a:rPr>
              <a:t>奋进</a:t>
            </a:r>
            <a:endParaRPr lang="id-ID" sz="2400" dirty="0">
              <a:solidFill>
                <a:schemeClr val="bg1"/>
              </a:solidFill>
              <a:latin typeface="+mn-lt"/>
              <a:ea typeface="+mn-ea"/>
              <a:cs typeface="+mn-ea"/>
              <a:sym typeface="+mn-lt"/>
            </a:endParaRPr>
          </a:p>
        </p:txBody>
      </p:sp>
      <p:sp>
        <p:nvSpPr>
          <p:cNvPr id="14"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chemeClr val="tx1">
                    <a:lumMod val="75000"/>
                    <a:lumOff val="25000"/>
                  </a:schemeClr>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olidFill>
                  <a:srgbClr val="FFC000"/>
                </a:solidFill>
                <a:sym typeface="+mn-lt"/>
              </a:rPr>
              <a:t>修改相关主题文字</a:t>
            </a:r>
          </a:p>
        </p:txBody>
      </p:sp>
      <p:grpSp>
        <p:nvGrpSpPr>
          <p:cNvPr id="15" name="淘宝店Chenying0907出品 14"/>
          <p:cNvGrpSpPr/>
          <p:nvPr/>
        </p:nvGrpSpPr>
        <p:grpSpPr>
          <a:xfrm>
            <a:off x="3234576" y="554798"/>
            <a:ext cx="263341" cy="395013"/>
            <a:chOff x="5284519" y="1508166"/>
            <a:chExt cx="213756" cy="427512"/>
          </a:xfrm>
        </p:grpSpPr>
        <p:cxnSp>
          <p:nvCxnSpPr>
            <p:cNvPr id="16" name="直接连接符 15"/>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randombar(horizontal)">
                                      <p:cBhvr>
                                        <p:cTn id="14" dur="500"/>
                                        <p:tgtEl>
                                          <p:spTgt spid="65"/>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66">
                                            <p:txEl>
                                              <p:pRg st="0" end="0"/>
                                            </p:txEl>
                                          </p:spTgt>
                                        </p:tgtEl>
                                        <p:attrNameLst>
                                          <p:attrName>style.visibility</p:attrName>
                                        </p:attrNameLst>
                                      </p:cBhvr>
                                      <p:to>
                                        <p:strVal val="visible"/>
                                      </p:to>
                                    </p:set>
                                    <p:anim calcmode="lin" valueType="num">
                                      <p:cBhvr additive="base">
                                        <p:cTn id="18" dur="500" fill="hold"/>
                                        <p:tgtEl>
                                          <p:spTgt spid="66">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66">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66">
                                            <p:txEl>
                                              <p:pRg st="1" end="1"/>
                                            </p:txEl>
                                          </p:spTgt>
                                        </p:tgtEl>
                                        <p:attrNameLst>
                                          <p:attrName>style.visibility</p:attrName>
                                        </p:attrNameLst>
                                      </p:cBhvr>
                                      <p:to>
                                        <p:strVal val="visible"/>
                                      </p:to>
                                    </p:set>
                                    <p:anim calcmode="lin" valueType="num">
                                      <p:cBhvr additive="base">
                                        <p:cTn id="22" dur="500" fill="hold"/>
                                        <p:tgtEl>
                                          <p:spTgt spid="66">
                                            <p:txEl>
                                              <p:pRg st="1" end="1"/>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66">
                                            <p:txEl>
                                              <p:pRg st="1" end="1"/>
                                            </p:txEl>
                                          </p:spTgt>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500"/>
                                  </p:stCondLst>
                                  <p:childTnLst>
                                    <p:set>
                                      <p:cBhvr>
                                        <p:cTn id="25" dur="1" fill="hold">
                                          <p:stCondLst>
                                            <p:cond delay="0"/>
                                          </p:stCondLst>
                                        </p:cTn>
                                        <p:tgtEl>
                                          <p:spTgt spid="66">
                                            <p:txEl>
                                              <p:pRg st="2" end="2"/>
                                            </p:txEl>
                                          </p:spTgt>
                                        </p:tgtEl>
                                        <p:attrNameLst>
                                          <p:attrName>style.visibility</p:attrName>
                                        </p:attrNameLst>
                                      </p:cBhvr>
                                      <p:to>
                                        <p:strVal val="visible"/>
                                      </p:to>
                                    </p:set>
                                    <p:anim calcmode="lin" valueType="num">
                                      <p:cBhvr additive="base">
                                        <p:cTn id="26" dur="500" fill="hold"/>
                                        <p:tgtEl>
                                          <p:spTgt spid="66">
                                            <p:txEl>
                                              <p:pRg st="2" end="2"/>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66">
                                            <p:txEl>
                                              <p:pRg st="2" end="2"/>
                                            </p:txEl>
                                          </p:spTgt>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p:cTn id="31" dur="500" fill="hold"/>
                                        <p:tgtEl>
                                          <p:spTgt spid="67"/>
                                        </p:tgtEl>
                                        <p:attrNameLst>
                                          <p:attrName>ppt_w</p:attrName>
                                        </p:attrNameLst>
                                      </p:cBhvr>
                                      <p:tavLst>
                                        <p:tav tm="0">
                                          <p:val>
                                            <p:fltVal val="0"/>
                                          </p:val>
                                        </p:tav>
                                        <p:tav tm="100000">
                                          <p:val>
                                            <p:strVal val="#ppt_w"/>
                                          </p:val>
                                        </p:tav>
                                      </p:tavLst>
                                    </p:anim>
                                    <p:anim calcmode="lin" valueType="num">
                                      <p:cBhvr>
                                        <p:cTn id="32" dur="500" fill="hold"/>
                                        <p:tgtEl>
                                          <p:spTgt spid="67"/>
                                        </p:tgtEl>
                                        <p:attrNameLst>
                                          <p:attrName>ppt_h</p:attrName>
                                        </p:attrNameLst>
                                      </p:cBhvr>
                                      <p:tavLst>
                                        <p:tav tm="0">
                                          <p:val>
                                            <p:fltVal val="0"/>
                                          </p:val>
                                        </p:tav>
                                        <p:tav tm="100000">
                                          <p:val>
                                            <p:strVal val="#ppt_h"/>
                                          </p:val>
                                        </p:tav>
                                      </p:tavLst>
                                    </p:anim>
                                    <p:animEffect transition="in" filter="fade">
                                      <p:cBhvr>
                                        <p:cTn id="33" dur="500"/>
                                        <p:tgtEl>
                                          <p:spTgt spid="67"/>
                                        </p:tgtEl>
                                      </p:cBhvr>
                                    </p:animEffect>
                                  </p:childTnLst>
                                </p:cTn>
                              </p:par>
                              <p:par>
                                <p:cTn id="34" presetID="53" presetClass="entr" presetSubtype="16" fill="hold" grpId="0" nodeType="withEffect">
                                  <p:stCondLst>
                                    <p:cond delay="100"/>
                                  </p:stCondLst>
                                  <p:childTnLst>
                                    <p:set>
                                      <p:cBhvr>
                                        <p:cTn id="35" dur="1" fill="hold">
                                          <p:stCondLst>
                                            <p:cond delay="0"/>
                                          </p:stCondLst>
                                        </p:cTn>
                                        <p:tgtEl>
                                          <p:spTgt spid="68"/>
                                        </p:tgtEl>
                                        <p:attrNameLst>
                                          <p:attrName>style.visibility</p:attrName>
                                        </p:attrNameLst>
                                      </p:cBhvr>
                                      <p:to>
                                        <p:strVal val="visible"/>
                                      </p:to>
                                    </p:set>
                                    <p:anim calcmode="lin" valueType="num">
                                      <p:cBhvr>
                                        <p:cTn id="36" dur="500" fill="hold"/>
                                        <p:tgtEl>
                                          <p:spTgt spid="68"/>
                                        </p:tgtEl>
                                        <p:attrNameLst>
                                          <p:attrName>ppt_w</p:attrName>
                                        </p:attrNameLst>
                                      </p:cBhvr>
                                      <p:tavLst>
                                        <p:tav tm="0">
                                          <p:val>
                                            <p:fltVal val="0"/>
                                          </p:val>
                                        </p:tav>
                                        <p:tav tm="100000">
                                          <p:val>
                                            <p:strVal val="#ppt_w"/>
                                          </p:val>
                                        </p:tav>
                                      </p:tavLst>
                                    </p:anim>
                                    <p:anim calcmode="lin" valueType="num">
                                      <p:cBhvr>
                                        <p:cTn id="37" dur="500" fill="hold"/>
                                        <p:tgtEl>
                                          <p:spTgt spid="68"/>
                                        </p:tgtEl>
                                        <p:attrNameLst>
                                          <p:attrName>ppt_h</p:attrName>
                                        </p:attrNameLst>
                                      </p:cBhvr>
                                      <p:tavLst>
                                        <p:tav tm="0">
                                          <p:val>
                                            <p:fltVal val="0"/>
                                          </p:val>
                                        </p:tav>
                                        <p:tav tm="100000">
                                          <p:val>
                                            <p:strVal val="#ppt_h"/>
                                          </p:val>
                                        </p:tav>
                                      </p:tavLst>
                                    </p:anim>
                                    <p:animEffect transition="in" filter="fade">
                                      <p:cBhvr>
                                        <p:cTn id="38" dur="500"/>
                                        <p:tgtEl>
                                          <p:spTgt spid="68"/>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par>
                                <p:cTn id="44" presetID="53" presetClass="entr" presetSubtype="16" fill="hold" grpId="0" nodeType="withEffect">
                                  <p:stCondLst>
                                    <p:cond delay="30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fltVal val="0"/>
                                          </p:val>
                                        </p:tav>
                                        <p:tav tm="100000">
                                          <p:val>
                                            <p:strVal val="#ppt_w"/>
                                          </p:val>
                                        </p:tav>
                                      </p:tavLst>
                                    </p:anim>
                                    <p:anim calcmode="lin" valueType="num">
                                      <p:cBhvr>
                                        <p:cTn id="47" dur="500" fill="hold"/>
                                        <p:tgtEl>
                                          <p:spTgt spid="70"/>
                                        </p:tgtEl>
                                        <p:attrNameLst>
                                          <p:attrName>ppt_h</p:attrName>
                                        </p:attrNameLst>
                                      </p:cBhvr>
                                      <p:tavLst>
                                        <p:tav tm="0">
                                          <p:val>
                                            <p:fltVal val="0"/>
                                          </p:val>
                                        </p:tav>
                                        <p:tav tm="100000">
                                          <p:val>
                                            <p:strVal val="#ppt_h"/>
                                          </p:val>
                                        </p:tav>
                                      </p:tavLst>
                                    </p:anim>
                                    <p:animEffect transition="in" filter="fade">
                                      <p:cBhvr>
                                        <p:cTn id="48" dur="500"/>
                                        <p:tgtEl>
                                          <p:spTgt spid="70"/>
                                        </p:tgtEl>
                                      </p:cBhvr>
                                    </p:animEffect>
                                  </p:childTnLst>
                                </p:cTn>
                              </p:par>
                            </p:childTnLst>
                          </p:cTn>
                        </p:par>
                        <p:par>
                          <p:cTn id="49" fill="hold">
                            <p:stCondLst>
                              <p:cond delay="2000"/>
                            </p:stCondLst>
                            <p:childTnLst>
                              <p:par>
                                <p:cTn id="50" presetID="42" presetClass="entr" presetSubtype="0" fill="hold" grpId="0" nodeType="after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fade">
                                      <p:cBhvr>
                                        <p:cTn id="52" dur="750"/>
                                        <p:tgtEl>
                                          <p:spTgt spid="71"/>
                                        </p:tgtEl>
                                      </p:cBhvr>
                                    </p:animEffect>
                                    <p:anim calcmode="lin" valueType="num">
                                      <p:cBhvr>
                                        <p:cTn id="53" dur="750" fill="hold"/>
                                        <p:tgtEl>
                                          <p:spTgt spid="71"/>
                                        </p:tgtEl>
                                        <p:attrNameLst>
                                          <p:attrName>ppt_x</p:attrName>
                                        </p:attrNameLst>
                                      </p:cBhvr>
                                      <p:tavLst>
                                        <p:tav tm="0">
                                          <p:val>
                                            <p:strVal val="#ppt_x"/>
                                          </p:val>
                                        </p:tav>
                                        <p:tav tm="100000">
                                          <p:val>
                                            <p:strVal val="#ppt_x"/>
                                          </p:val>
                                        </p:tav>
                                      </p:tavLst>
                                    </p:anim>
                                    <p:anim calcmode="lin" valueType="num">
                                      <p:cBhvr>
                                        <p:cTn id="54" dur="750" fill="hold"/>
                                        <p:tgtEl>
                                          <p:spTgt spid="7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fade">
                                      <p:cBhvr>
                                        <p:cTn id="57" dur="750"/>
                                        <p:tgtEl>
                                          <p:spTgt spid="72"/>
                                        </p:tgtEl>
                                      </p:cBhvr>
                                    </p:animEffect>
                                    <p:anim calcmode="lin" valueType="num">
                                      <p:cBhvr>
                                        <p:cTn id="58" dur="750" fill="hold"/>
                                        <p:tgtEl>
                                          <p:spTgt spid="72"/>
                                        </p:tgtEl>
                                        <p:attrNameLst>
                                          <p:attrName>ppt_x</p:attrName>
                                        </p:attrNameLst>
                                      </p:cBhvr>
                                      <p:tavLst>
                                        <p:tav tm="0">
                                          <p:val>
                                            <p:strVal val="#ppt_x"/>
                                          </p:val>
                                        </p:tav>
                                        <p:tav tm="100000">
                                          <p:val>
                                            <p:strVal val="#ppt_x"/>
                                          </p:val>
                                        </p:tav>
                                      </p:tavLst>
                                    </p:anim>
                                    <p:anim calcmode="lin" valueType="num">
                                      <p:cBhvr>
                                        <p:cTn id="59" dur="750" fill="hold"/>
                                        <p:tgtEl>
                                          <p:spTgt spid="7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750"/>
                                        <p:tgtEl>
                                          <p:spTgt spid="73"/>
                                        </p:tgtEl>
                                      </p:cBhvr>
                                    </p:animEffect>
                                    <p:anim calcmode="lin" valueType="num">
                                      <p:cBhvr>
                                        <p:cTn id="63" dur="750" fill="hold"/>
                                        <p:tgtEl>
                                          <p:spTgt spid="73"/>
                                        </p:tgtEl>
                                        <p:attrNameLst>
                                          <p:attrName>ppt_x</p:attrName>
                                        </p:attrNameLst>
                                      </p:cBhvr>
                                      <p:tavLst>
                                        <p:tav tm="0">
                                          <p:val>
                                            <p:strVal val="#ppt_x"/>
                                          </p:val>
                                        </p:tav>
                                        <p:tav tm="100000">
                                          <p:val>
                                            <p:strVal val="#ppt_x"/>
                                          </p:val>
                                        </p:tav>
                                      </p:tavLst>
                                    </p:anim>
                                    <p:anim calcmode="lin" valueType="num">
                                      <p:cBhvr>
                                        <p:cTn id="64" dur="750" fill="hold"/>
                                        <p:tgtEl>
                                          <p:spTgt spid="7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750"/>
                                        <p:tgtEl>
                                          <p:spTgt spid="74"/>
                                        </p:tgtEl>
                                      </p:cBhvr>
                                    </p:animEffect>
                                    <p:anim calcmode="lin" valueType="num">
                                      <p:cBhvr>
                                        <p:cTn id="68" dur="750" fill="hold"/>
                                        <p:tgtEl>
                                          <p:spTgt spid="74"/>
                                        </p:tgtEl>
                                        <p:attrNameLst>
                                          <p:attrName>ppt_x</p:attrName>
                                        </p:attrNameLst>
                                      </p:cBhvr>
                                      <p:tavLst>
                                        <p:tav tm="0">
                                          <p:val>
                                            <p:strVal val="#ppt_x"/>
                                          </p:val>
                                        </p:tav>
                                        <p:tav tm="100000">
                                          <p:val>
                                            <p:strVal val="#ppt_x"/>
                                          </p:val>
                                        </p:tav>
                                      </p:tavLst>
                                    </p:anim>
                                    <p:anim calcmode="lin" valueType="num">
                                      <p:cBhvr>
                                        <p:cTn id="69" dur="75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7" grpId="0" animBg="1"/>
      <p:bldP spid="68" grpId="0" animBg="1"/>
      <p:bldP spid="69" grpId="0" animBg="1"/>
      <p:bldP spid="70" grpId="0" animBg="1"/>
      <p:bldP spid="71" grpId="0"/>
      <p:bldP spid="72" grpId="0"/>
      <p:bldP spid="73" grpId="0"/>
      <p:bldP spid="74"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
          <p:cNvSpPr/>
          <p:nvPr/>
        </p:nvSpPr>
        <p:spPr>
          <a:xfrm>
            <a:off x="1573829" y="3604194"/>
            <a:ext cx="2762401" cy="2029987"/>
          </a:xfrm>
          <a:prstGeom prst="rect">
            <a:avLst/>
          </a:prstGeom>
          <a:solidFill>
            <a:srgbClr val="A80808"/>
          </a:solidFill>
          <a:ln w="12700" cap="flat" cmpd="sng" algn="ctr">
            <a:noFill/>
            <a:prstDash val="solid"/>
            <a:miter lim="800000"/>
          </a:ln>
          <a:effectLst/>
        </p:spPr>
        <p:txBody>
          <a:bodyPr rtlCol="0" anchor="ctr"/>
          <a:lstStyle/>
          <a:p>
            <a:pPr algn="ctr" defTabSz="913765" fontAlgn="auto">
              <a:spcBef>
                <a:spcPts val="0"/>
              </a:spcBef>
              <a:spcAft>
                <a:spcPts val="0"/>
              </a:spcAft>
              <a:defRPr/>
            </a:pPr>
            <a:endParaRPr lang="en-US" sz="3200" b="0" kern="0">
              <a:solidFill>
                <a:srgbClr val="FFFFFF"/>
              </a:solidFill>
              <a:latin typeface="+mn-lt"/>
              <a:ea typeface="+mn-ea"/>
              <a:cs typeface="+mn-ea"/>
              <a:sym typeface="+mn-lt"/>
            </a:endParaRPr>
          </a:p>
        </p:txBody>
      </p:sp>
      <p:sp>
        <p:nvSpPr>
          <p:cNvPr id="32" name="Rectangle 2"/>
          <p:cNvSpPr/>
          <p:nvPr/>
        </p:nvSpPr>
        <p:spPr>
          <a:xfrm>
            <a:off x="4722715" y="3607515"/>
            <a:ext cx="2762401" cy="2029987"/>
          </a:xfrm>
          <a:prstGeom prst="rect">
            <a:avLst/>
          </a:prstGeom>
          <a:solidFill>
            <a:srgbClr val="575757"/>
          </a:solidFill>
          <a:ln w="12700" cap="flat" cmpd="sng" algn="ctr">
            <a:noFill/>
            <a:prstDash val="solid"/>
            <a:miter lim="800000"/>
          </a:ln>
          <a:effectLst/>
        </p:spPr>
        <p:txBody>
          <a:bodyPr rtlCol="0" anchor="ctr"/>
          <a:lstStyle/>
          <a:p>
            <a:pPr algn="ctr" defTabSz="913765" fontAlgn="auto">
              <a:spcBef>
                <a:spcPts val="0"/>
              </a:spcBef>
              <a:spcAft>
                <a:spcPts val="0"/>
              </a:spcAft>
              <a:defRPr/>
            </a:pPr>
            <a:endParaRPr lang="en-US" sz="3200" b="0" kern="0">
              <a:solidFill>
                <a:srgbClr val="FFFFFF"/>
              </a:solidFill>
              <a:latin typeface="+mn-lt"/>
              <a:ea typeface="+mn-ea"/>
              <a:cs typeface="+mn-ea"/>
              <a:sym typeface="+mn-lt"/>
            </a:endParaRPr>
          </a:p>
        </p:txBody>
      </p:sp>
      <p:sp>
        <p:nvSpPr>
          <p:cNvPr id="33" name="Rectangle 3"/>
          <p:cNvSpPr/>
          <p:nvPr/>
        </p:nvSpPr>
        <p:spPr>
          <a:xfrm>
            <a:off x="7871602" y="3599543"/>
            <a:ext cx="2762401" cy="2029987"/>
          </a:xfrm>
          <a:prstGeom prst="rect">
            <a:avLst/>
          </a:prstGeom>
          <a:solidFill>
            <a:srgbClr val="A80808"/>
          </a:solidFill>
          <a:ln w="12700" cap="flat" cmpd="sng" algn="ctr">
            <a:noFill/>
            <a:prstDash val="solid"/>
            <a:miter lim="800000"/>
          </a:ln>
          <a:effectLst/>
        </p:spPr>
        <p:txBody>
          <a:bodyPr rtlCol="0" anchor="ctr"/>
          <a:lstStyle/>
          <a:p>
            <a:pPr algn="ctr" defTabSz="913765" fontAlgn="auto">
              <a:spcBef>
                <a:spcPts val="0"/>
              </a:spcBef>
              <a:spcAft>
                <a:spcPts val="0"/>
              </a:spcAft>
              <a:defRPr/>
            </a:pPr>
            <a:endParaRPr lang="en-US" sz="3200" b="0" kern="0">
              <a:solidFill>
                <a:srgbClr val="FFFFFF"/>
              </a:solidFill>
              <a:latin typeface="+mn-lt"/>
              <a:ea typeface="+mn-ea"/>
              <a:cs typeface="+mn-ea"/>
              <a:sym typeface="+mn-lt"/>
            </a:endParaRPr>
          </a:p>
        </p:txBody>
      </p:sp>
      <p:cxnSp>
        <p:nvCxnSpPr>
          <p:cNvPr id="34" name="Straight Connector 6"/>
          <p:cNvCxnSpPr/>
          <p:nvPr/>
        </p:nvCxnSpPr>
        <p:spPr>
          <a:xfrm>
            <a:off x="1683032" y="3046134"/>
            <a:ext cx="8827524" cy="0"/>
          </a:xfrm>
          <a:prstGeom prst="line">
            <a:avLst/>
          </a:prstGeom>
          <a:noFill/>
          <a:ln w="57150" cap="flat" cmpd="dbl" algn="ctr">
            <a:solidFill>
              <a:srgbClr val="FFFFFF">
                <a:lumMod val="65000"/>
              </a:srgbClr>
            </a:solidFill>
            <a:prstDash val="solid"/>
            <a:miter lim="800000"/>
          </a:ln>
          <a:effectLst/>
        </p:spPr>
      </p:cxnSp>
      <p:sp>
        <p:nvSpPr>
          <p:cNvPr id="35" name="淘宝店Chenying0907出品 47"/>
          <p:cNvSpPr>
            <a:spLocks noChangeArrowheads="1"/>
          </p:cNvSpPr>
          <p:nvPr/>
        </p:nvSpPr>
        <p:spPr bwMode="auto">
          <a:xfrm>
            <a:off x="1468725" y="1665546"/>
            <a:ext cx="9256138" cy="932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30000"/>
              </a:lnSpc>
              <a:spcBef>
                <a:spcPct val="0"/>
              </a:spcBef>
              <a:spcAft>
                <a:spcPts val="0"/>
              </a:spcAft>
              <a:buNone/>
              <a:defRPr/>
            </a:pPr>
            <a:r>
              <a:rPr lang="zh-CN" altLang="en-US" sz="1400" b="0" kern="0" dirty="0">
                <a:solidFill>
                  <a:srgbClr val="151515">
                    <a:lumMod val="75000"/>
                    <a:lumOff val="25000"/>
                  </a:srgbClr>
                </a:solidFill>
                <a:latin typeface="+mn-lt"/>
                <a:ea typeface="+mn-ea"/>
                <a:cs typeface="+mn-ea"/>
                <a:sym typeface="+mn-lt"/>
              </a:rPr>
              <a:t>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36" name="淘宝店Chenying0907出品 35"/>
          <p:cNvSpPr/>
          <p:nvPr/>
        </p:nvSpPr>
        <p:spPr>
          <a:xfrm>
            <a:off x="2296818" y="3809297"/>
            <a:ext cx="1313162" cy="430879"/>
          </a:xfrm>
          <a:prstGeom prst="rect">
            <a:avLst/>
          </a:prstGeom>
        </p:spPr>
        <p:txBody>
          <a:bodyPr wrap="none" lIns="91431" tIns="45716" rIns="91431" bIns="45716">
            <a:spAutoFit/>
          </a:bodyPr>
          <a:lstStyle/>
          <a:p>
            <a:pPr algn="ctr" defTabSz="913765"/>
            <a:r>
              <a:rPr lang="zh-CN" altLang="en-US" sz="2200" dirty="0">
                <a:solidFill>
                  <a:srgbClr val="FFFFFF"/>
                </a:solidFill>
                <a:latin typeface="+mn-lt"/>
                <a:ea typeface="+mn-ea"/>
                <a:cs typeface="+mn-ea"/>
                <a:sym typeface="+mn-lt"/>
              </a:rPr>
              <a:t>添加标题</a:t>
            </a:r>
            <a:endParaRPr lang="en-US" altLang="zh-CN" sz="2200" dirty="0">
              <a:solidFill>
                <a:srgbClr val="FFFFFF"/>
              </a:solidFill>
              <a:latin typeface="+mn-lt"/>
              <a:ea typeface="+mn-ea"/>
              <a:cs typeface="+mn-ea"/>
              <a:sym typeface="+mn-lt"/>
            </a:endParaRPr>
          </a:p>
        </p:txBody>
      </p:sp>
      <p:sp>
        <p:nvSpPr>
          <p:cNvPr id="37" name="淘宝店Chenying0907出品 47"/>
          <p:cNvSpPr>
            <a:spLocks noChangeArrowheads="1"/>
          </p:cNvSpPr>
          <p:nvPr/>
        </p:nvSpPr>
        <p:spPr bwMode="auto">
          <a:xfrm>
            <a:off x="1737401" y="4224890"/>
            <a:ext cx="2431996" cy="1212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30000"/>
              </a:lnSpc>
              <a:spcBef>
                <a:spcPct val="0"/>
              </a:spcBef>
              <a:spcAft>
                <a:spcPts val="0"/>
              </a:spcAft>
              <a:buNone/>
              <a:defRPr/>
            </a:pPr>
            <a:r>
              <a:rPr lang="zh-CN" altLang="en-US" sz="1400" b="0" kern="0" dirty="0">
                <a:solidFill>
                  <a:srgbClr val="FFFFFF">
                    <a:lumMod val="95000"/>
                  </a:srgbClr>
                </a:solidFill>
                <a:latin typeface="+mn-lt"/>
                <a:ea typeface="+mn-ea"/>
                <a:cs typeface="+mn-ea"/>
                <a:sym typeface="+mn-lt"/>
              </a:rPr>
              <a:t>在此录入上述图表的描述说明，在此录入上述图表的描述说明，在此录入上述图表的描述说明。</a:t>
            </a:r>
          </a:p>
        </p:txBody>
      </p:sp>
      <p:sp>
        <p:nvSpPr>
          <p:cNvPr id="38" name="淘宝店Chenying0907出品 37"/>
          <p:cNvSpPr/>
          <p:nvPr/>
        </p:nvSpPr>
        <p:spPr>
          <a:xfrm>
            <a:off x="5447333" y="3809297"/>
            <a:ext cx="1313162" cy="430879"/>
          </a:xfrm>
          <a:prstGeom prst="rect">
            <a:avLst/>
          </a:prstGeom>
        </p:spPr>
        <p:txBody>
          <a:bodyPr wrap="none" lIns="91431" tIns="45716" rIns="91431" bIns="45716">
            <a:spAutoFit/>
          </a:bodyPr>
          <a:lstStyle/>
          <a:p>
            <a:pPr algn="ctr" defTabSz="913765"/>
            <a:r>
              <a:rPr lang="zh-CN" altLang="en-US" sz="2200" dirty="0">
                <a:solidFill>
                  <a:srgbClr val="FFFFFF"/>
                </a:solidFill>
                <a:latin typeface="+mn-lt"/>
                <a:ea typeface="+mn-ea"/>
                <a:cs typeface="+mn-ea"/>
                <a:sym typeface="+mn-lt"/>
              </a:rPr>
              <a:t>添加标题</a:t>
            </a:r>
            <a:endParaRPr lang="en-US" altLang="zh-CN" sz="2200" dirty="0">
              <a:solidFill>
                <a:srgbClr val="FFFFFF"/>
              </a:solidFill>
              <a:latin typeface="+mn-lt"/>
              <a:ea typeface="+mn-ea"/>
              <a:cs typeface="+mn-ea"/>
              <a:sym typeface="+mn-lt"/>
            </a:endParaRPr>
          </a:p>
        </p:txBody>
      </p:sp>
      <p:sp>
        <p:nvSpPr>
          <p:cNvPr id="39" name="淘宝店Chenying0907出品 47"/>
          <p:cNvSpPr>
            <a:spLocks noChangeArrowheads="1"/>
          </p:cNvSpPr>
          <p:nvPr/>
        </p:nvSpPr>
        <p:spPr bwMode="auto">
          <a:xfrm>
            <a:off x="4887916" y="4224890"/>
            <a:ext cx="2431996" cy="1212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30000"/>
              </a:lnSpc>
              <a:spcBef>
                <a:spcPct val="0"/>
              </a:spcBef>
              <a:spcAft>
                <a:spcPts val="0"/>
              </a:spcAft>
              <a:buNone/>
              <a:defRPr/>
            </a:pPr>
            <a:r>
              <a:rPr lang="zh-CN" altLang="en-US" sz="1400" b="0" kern="0" dirty="0">
                <a:solidFill>
                  <a:srgbClr val="FFFFFF">
                    <a:lumMod val="95000"/>
                  </a:srgbClr>
                </a:solidFill>
                <a:latin typeface="+mn-lt"/>
                <a:ea typeface="+mn-ea"/>
                <a:cs typeface="+mn-ea"/>
                <a:sym typeface="+mn-lt"/>
              </a:rPr>
              <a:t>在此录入上述图表的描述说明，在此录入上述图表的描述说明，在此录入上述图表的描述说明。</a:t>
            </a:r>
          </a:p>
        </p:txBody>
      </p:sp>
      <p:sp>
        <p:nvSpPr>
          <p:cNvPr id="40" name="淘宝店Chenying0907出品 39"/>
          <p:cNvSpPr/>
          <p:nvPr/>
        </p:nvSpPr>
        <p:spPr>
          <a:xfrm>
            <a:off x="8596220" y="3809297"/>
            <a:ext cx="1313162" cy="430879"/>
          </a:xfrm>
          <a:prstGeom prst="rect">
            <a:avLst/>
          </a:prstGeom>
        </p:spPr>
        <p:txBody>
          <a:bodyPr wrap="none" lIns="91431" tIns="45716" rIns="91431" bIns="45716">
            <a:spAutoFit/>
          </a:bodyPr>
          <a:lstStyle/>
          <a:p>
            <a:pPr algn="ctr" defTabSz="913765"/>
            <a:r>
              <a:rPr lang="zh-CN" altLang="en-US" sz="2200" dirty="0">
                <a:solidFill>
                  <a:srgbClr val="FFFFFF"/>
                </a:solidFill>
                <a:latin typeface="+mn-lt"/>
                <a:ea typeface="+mn-ea"/>
                <a:cs typeface="+mn-ea"/>
                <a:sym typeface="+mn-lt"/>
              </a:rPr>
              <a:t>添加标题</a:t>
            </a:r>
            <a:endParaRPr lang="en-US" altLang="zh-CN" sz="2200" dirty="0">
              <a:solidFill>
                <a:srgbClr val="FFFFFF"/>
              </a:solidFill>
              <a:latin typeface="+mn-lt"/>
              <a:ea typeface="+mn-ea"/>
              <a:cs typeface="+mn-ea"/>
              <a:sym typeface="+mn-lt"/>
            </a:endParaRPr>
          </a:p>
        </p:txBody>
      </p:sp>
      <p:sp>
        <p:nvSpPr>
          <p:cNvPr id="41" name="淘宝店Chenying0907出品 47"/>
          <p:cNvSpPr>
            <a:spLocks noChangeArrowheads="1"/>
          </p:cNvSpPr>
          <p:nvPr/>
        </p:nvSpPr>
        <p:spPr bwMode="auto">
          <a:xfrm>
            <a:off x="8036803" y="4224890"/>
            <a:ext cx="2431996" cy="1212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30000"/>
              </a:lnSpc>
              <a:spcBef>
                <a:spcPct val="0"/>
              </a:spcBef>
              <a:spcAft>
                <a:spcPts val="0"/>
              </a:spcAft>
              <a:buNone/>
              <a:defRPr/>
            </a:pPr>
            <a:r>
              <a:rPr lang="zh-CN" altLang="en-US" sz="1400" b="0" kern="0" dirty="0">
                <a:solidFill>
                  <a:srgbClr val="FFFFFF">
                    <a:lumMod val="95000"/>
                  </a:srgbClr>
                </a:solidFill>
                <a:latin typeface="+mn-lt"/>
                <a:ea typeface="+mn-ea"/>
                <a:cs typeface="+mn-ea"/>
                <a:sym typeface="+mn-lt"/>
              </a:rPr>
              <a:t>在此录入上述图表的描述说明，在此录入上述图表的描述说明，在此录入上述图表的描述说明。</a:t>
            </a:r>
          </a:p>
        </p:txBody>
      </p:sp>
      <p:sp>
        <p:nvSpPr>
          <p:cNvPr id="16"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17" name="淘宝店Chenying0907出品 16"/>
          <p:cNvGrpSpPr/>
          <p:nvPr/>
        </p:nvGrpSpPr>
        <p:grpSpPr>
          <a:xfrm>
            <a:off x="3234576" y="554798"/>
            <a:ext cx="263341" cy="395013"/>
            <a:chOff x="5284519" y="1508166"/>
            <a:chExt cx="213756" cy="427512"/>
          </a:xfrm>
        </p:grpSpPr>
        <p:cxnSp>
          <p:nvCxnSpPr>
            <p:cNvPr id="18" name="直接连接符 17"/>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inVertical)">
                                      <p:cBhvr>
                                        <p:cTn id="11" dur="500"/>
                                        <p:tgtEl>
                                          <p:spTgt spid="16"/>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arn(outVertical)">
                                      <p:cBhvr>
                                        <p:cTn id="15" dur="500"/>
                                        <p:tgtEl>
                                          <p:spTgt spid="35"/>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p:tgtEl>
                                          <p:spTgt spid="34"/>
                                        </p:tgtEl>
                                        <p:attrNameLst>
                                          <p:attrName>ppt_y</p:attrName>
                                        </p:attrNameLst>
                                      </p:cBhvr>
                                      <p:tavLst>
                                        <p:tav tm="0">
                                          <p:val>
                                            <p:strVal val="#ppt_y-#ppt_h*1.125000"/>
                                          </p:val>
                                        </p:tav>
                                        <p:tav tm="100000">
                                          <p:val>
                                            <p:strVal val="#ppt_y"/>
                                          </p:val>
                                        </p:tav>
                                      </p:tavLst>
                                    </p:anim>
                                    <p:animEffect transition="in" filter="wipe(down)">
                                      <p:cBhvr>
                                        <p:cTn id="20" dur="500"/>
                                        <p:tgtEl>
                                          <p:spTgt spid="34"/>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750"/>
                                        <p:tgtEl>
                                          <p:spTgt spid="31"/>
                                        </p:tgtEl>
                                      </p:cBhvr>
                                    </p:animEffect>
                                    <p:anim calcmode="lin" valueType="num">
                                      <p:cBhvr>
                                        <p:cTn id="25" dur="750" fill="hold"/>
                                        <p:tgtEl>
                                          <p:spTgt spid="31"/>
                                        </p:tgtEl>
                                        <p:attrNameLst>
                                          <p:attrName>ppt_x</p:attrName>
                                        </p:attrNameLst>
                                      </p:cBhvr>
                                      <p:tavLst>
                                        <p:tav tm="0">
                                          <p:val>
                                            <p:strVal val="#ppt_x"/>
                                          </p:val>
                                        </p:tav>
                                        <p:tav tm="100000">
                                          <p:val>
                                            <p:strVal val="#ppt_x"/>
                                          </p:val>
                                        </p:tav>
                                      </p:tavLst>
                                    </p:anim>
                                    <p:anim calcmode="lin" valueType="num">
                                      <p:cBhvr>
                                        <p:cTn id="26" dur="750" fill="hold"/>
                                        <p:tgtEl>
                                          <p:spTgt spid="31"/>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750"/>
                                        <p:tgtEl>
                                          <p:spTgt spid="32"/>
                                        </p:tgtEl>
                                      </p:cBhvr>
                                    </p:animEffect>
                                    <p:anim calcmode="lin" valueType="num">
                                      <p:cBhvr>
                                        <p:cTn id="30" dur="750" fill="hold"/>
                                        <p:tgtEl>
                                          <p:spTgt spid="32"/>
                                        </p:tgtEl>
                                        <p:attrNameLst>
                                          <p:attrName>ppt_x</p:attrName>
                                        </p:attrNameLst>
                                      </p:cBhvr>
                                      <p:tavLst>
                                        <p:tav tm="0">
                                          <p:val>
                                            <p:strVal val="#ppt_x"/>
                                          </p:val>
                                        </p:tav>
                                        <p:tav tm="100000">
                                          <p:val>
                                            <p:strVal val="#ppt_x"/>
                                          </p:val>
                                        </p:tav>
                                      </p:tavLst>
                                    </p:anim>
                                    <p:anim calcmode="lin" valueType="num">
                                      <p:cBhvr>
                                        <p:cTn id="31" dur="750" fill="hold"/>
                                        <p:tgtEl>
                                          <p:spTgt spid="32"/>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750"/>
                                        <p:tgtEl>
                                          <p:spTgt spid="33"/>
                                        </p:tgtEl>
                                      </p:cBhvr>
                                    </p:animEffect>
                                    <p:anim calcmode="lin" valueType="num">
                                      <p:cBhvr>
                                        <p:cTn id="35" dur="750" fill="hold"/>
                                        <p:tgtEl>
                                          <p:spTgt spid="33"/>
                                        </p:tgtEl>
                                        <p:attrNameLst>
                                          <p:attrName>ppt_x</p:attrName>
                                        </p:attrNameLst>
                                      </p:cBhvr>
                                      <p:tavLst>
                                        <p:tav tm="0">
                                          <p:val>
                                            <p:strVal val="#ppt_x"/>
                                          </p:val>
                                        </p:tav>
                                        <p:tav tm="100000">
                                          <p:val>
                                            <p:strVal val="#ppt_x"/>
                                          </p:val>
                                        </p:tav>
                                      </p:tavLst>
                                    </p:anim>
                                    <p:anim calcmode="lin" valueType="num">
                                      <p:cBhvr>
                                        <p:cTn id="36" dur="750" fill="hold"/>
                                        <p:tgtEl>
                                          <p:spTgt spid="3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4" presetClass="entr" presetSubtype="10" fill="hold" grpId="0" nodeType="afterEffect">
                                  <p:stCondLst>
                                    <p:cond delay="250"/>
                                  </p:stCondLst>
                                  <p:childTnLst>
                                    <p:set>
                                      <p:cBhvr>
                                        <p:cTn id="39" dur="1" fill="hold">
                                          <p:stCondLst>
                                            <p:cond delay="0"/>
                                          </p:stCondLst>
                                        </p:cTn>
                                        <p:tgtEl>
                                          <p:spTgt spid="36"/>
                                        </p:tgtEl>
                                        <p:attrNameLst>
                                          <p:attrName>style.visibility</p:attrName>
                                        </p:attrNameLst>
                                      </p:cBhvr>
                                      <p:to>
                                        <p:strVal val="visible"/>
                                      </p:to>
                                    </p:set>
                                    <p:animEffect transition="in" filter="randombar(horizontal)">
                                      <p:cBhvr>
                                        <p:cTn id="40" dur="400"/>
                                        <p:tgtEl>
                                          <p:spTgt spid="36"/>
                                        </p:tgtEl>
                                      </p:cBhvr>
                                    </p:animEffect>
                                  </p:childTnLst>
                                </p:cTn>
                              </p:par>
                              <p:par>
                                <p:cTn id="41" presetID="14" presetClass="entr" presetSubtype="10" fill="hold" grpId="0" nodeType="withEffect">
                                  <p:stCondLst>
                                    <p:cond delay="250"/>
                                  </p:stCondLst>
                                  <p:childTnLst>
                                    <p:set>
                                      <p:cBhvr>
                                        <p:cTn id="42" dur="1" fill="hold">
                                          <p:stCondLst>
                                            <p:cond delay="0"/>
                                          </p:stCondLst>
                                        </p:cTn>
                                        <p:tgtEl>
                                          <p:spTgt spid="37"/>
                                        </p:tgtEl>
                                        <p:attrNameLst>
                                          <p:attrName>style.visibility</p:attrName>
                                        </p:attrNameLst>
                                      </p:cBhvr>
                                      <p:to>
                                        <p:strVal val="visible"/>
                                      </p:to>
                                    </p:set>
                                    <p:animEffect transition="in" filter="randombar(horizontal)">
                                      <p:cBhvr>
                                        <p:cTn id="43" dur="400"/>
                                        <p:tgtEl>
                                          <p:spTgt spid="37"/>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38"/>
                                        </p:tgtEl>
                                        <p:attrNameLst>
                                          <p:attrName>style.visibility</p:attrName>
                                        </p:attrNameLst>
                                      </p:cBhvr>
                                      <p:to>
                                        <p:strVal val="visible"/>
                                      </p:to>
                                    </p:set>
                                    <p:animEffect transition="in" filter="randombar(horizontal)">
                                      <p:cBhvr>
                                        <p:cTn id="46" dur="400"/>
                                        <p:tgtEl>
                                          <p:spTgt spid="38"/>
                                        </p:tgtEl>
                                      </p:cBhvr>
                                    </p:animEffect>
                                  </p:childTnLst>
                                </p:cTn>
                              </p:par>
                              <p:par>
                                <p:cTn id="47" presetID="14" presetClass="entr" presetSubtype="10" fill="hold" grpId="0" nodeType="withEffect">
                                  <p:stCondLst>
                                    <p:cond delay="25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400"/>
                                        <p:tgtEl>
                                          <p:spTgt spid="39"/>
                                        </p:tgtEl>
                                      </p:cBhvr>
                                    </p:animEffect>
                                  </p:childTnLst>
                                </p:cTn>
                              </p:par>
                              <p:par>
                                <p:cTn id="50" presetID="14" presetClass="entr" presetSubtype="10" fill="hold" grpId="0" nodeType="withEffect">
                                  <p:stCondLst>
                                    <p:cond delay="250"/>
                                  </p:stCondLst>
                                  <p:childTnLst>
                                    <p:set>
                                      <p:cBhvr>
                                        <p:cTn id="51" dur="1" fill="hold">
                                          <p:stCondLst>
                                            <p:cond delay="0"/>
                                          </p:stCondLst>
                                        </p:cTn>
                                        <p:tgtEl>
                                          <p:spTgt spid="40"/>
                                        </p:tgtEl>
                                        <p:attrNameLst>
                                          <p:attrName>style.visibility</p:attrName>
                                        </p:attrNameLst>
                                      </p:cBhvr>
                                      <p:to>
                                        <p:strVal val="visible"/>
                                      </p:to>
                                    </p:set>
                                    <p:animEffect transition="in" filter="randombar(horizontal)">
                                      <p:cBhvr>
                                        <p:cTn id="52" dur="400"/>
                                        <p:tgtEl>
                                          <p:spTgt spid="40"/>
                                        </p:tgtEl>
                                      </p:cBhvr>
                                    </p:animEffect>
                                  </p:childTnLst>
                                </p:cTn>
                              </p:par>
                              <p:par>
                                <p:cTn id="53" presetID="14" presetClass="entr" presetSubtype="10" fill="hold" grpId="0" nodeType="withEffect">
                                  <p:stCondLst>
                                    <p:cond delay="250"/>
                                  </p:stCondLst>
                                  <p:childTnLst>
                                    <p:set>
                                      <p:cBhvr>
                                        <p:cTn id="54" dur="1" fill="hold">
                                          <p:stCondLst>
                                            <p:cond delay="0"/>
                                          </p:stCondLst>
                                        </p:cTn>
                                        <p:tgtEl>
                                          <p:spTgt spid="41"/>
                                        </p:tgtEl>
                                        <p:attrNameLst>
                                          <p:attrName>style.visibility</p:attrName>
                                        </p:attrNameLst>
                                      </p:cBhvr>
                                      <p:to>
                                        <p:strVal val="visible"/>
                                      </p:to>
                                    </p:set>
                                    <p:animEffect transition="in" filter="randombar(horizontal)">
                                      <p:cBhvr>
                                        <p:cTn id="55"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5" grpId="0"/>
      <p:bldP spid="36" grpId="0"/>
      <p:bldP spid="37" grpId="0"/>
      <p:bldP spid="38" grpId="0"/>
      <p:bldP spid="39" grpId="0"/>
      <p:bldP spid="40" grpId="0"/>
      <p:bldP spid="41"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Freeform 19"/>
          <p:cNvSpPr/>
          <p:nvPr/>
        </p:nvSpPr>
        <p:spPr bwMode="auto">
          <a:xfrm>
            <a:off x="3694919" y="5214501"/>
            <a:ext cx="2566155" cy="1644195"/>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1" name="Freeform 20"/>
          <p:cNvSpPr/>
          <p:nvPr/>
        </p:nvSpPr>
        <p:spPr bwMode="auto">
          <a:xfrm>
            <a:off x="6104699" y="5276647"/>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2" name="Freeform 21"/>
          <p:cNvSpPr/>
          <p:nvPr/>
        </p:nvSpPr>
        <p:spPr bwMode="auto">
          <a:xfrm>
            <a:off x="6347281" y="2818755"/>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3" name="Freeform 22"/>
          <p:cNvSpPr/>
          <p:nvPr/>
        </p:nvSpPr>
        <p:spPr bwMode="auto">
          <a:xfrm>
            <a:off x="5124349" y="3670799"/>
            <a:ext cx="739775" cy="1710103"/>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4" name="Freeform 23"/>
          <p:cNvSpPr/>
          <p:nvPr/>
        </p:nvSpPr>
        <p:spPr bwMode="auto">
          <a:xfrm>
            <a:off x="6684088" y="4258207"/>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5" name="Freeform 24"/>
          <p:cNvSpPr/>
          <p:nvPr/>
        </p:nvSpPr>
        <p:spPr bwMode="auto">
          <a:xfrm>
            <a:off x="4466773" y="2255405"/>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6" name="Freeform 25"/>
          <p:cNvSpPr/>
          <p:nvPr/>
        </p:nvSpPr>
        <p:spPr bwMode="auto">
          <a:xfrm>
            <a:off x="4306387" y="4049707"/>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7" name="Freeform 26"/>
          <p:cNvSpPr/>
          <p:nvPr/>
        </p:nvSpPr>
        <p:spPr bwMode="auto">
          <a:xfrm>
            <a:off x="5711757" y="2985154"/>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8" name="Freeform 27"/>
          <p:cNvSpPr/>
          <p:nvPr/>
        </p:nvSpPr>
        <p:spPr bwMode="auto">
          <a:xfrm>
            <a:off x="6176873" y="1639928"/>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bg1">
              <a:lumMod val="85000"/>
            </a:schemeClr>
          </a:solidFill>
          <a:ln>
            <a:noFill/>
          </a:ln>
        </p:spPr>
        <p:txBody>
          <a:bodyPr vert="horz" wrap="square" lIns="91440" tIns="45720" rIns="91440" bIns="45720" numCol="1" anchor="t" anchorCtr="0" compatLnSpc="1"/>
          <a:lstStyle/>
          <a:p>
            <a:pPr defTabSz="608965" fontAlgn="auto">
              <a:spcBef>
                <a:spcPts val="0"/>
              </a:spcBef>
              <a:spcAft>
                <a:spcPts val="0"/>
              </a:spcAft>
              <a:defRPr/>
            </a:pPr>
            <a:endParaRPr lang="zh-CN" altLang="en-US" b="0" kern="0">
              <a:solidFill>
                <a:srgbClr val="103154"/>
              </a:solidFill>
              <a:latin typeface="+mn-lt"/>
              <a:ea typeface="+mn-ea"/>
              <a:cs typeface="+mn-ea"/>
              <a:sym typeface="+mn-lt"/>
            </a:endParaRPr>
          </a:p>
        </p:txBody>
      </p:sp>
      <p:sp>
        <p:nvSpPr>
          <p:cNvPr id="79" name="淘宝店Chenying0907出品 78"/>
          <p:cNvSpPr/>
          <p:nvPr/>
        </p:nvSpPr>
        <p:spPr>
          <a:xfrm>
            <a:off x="3492705" y="5166386"/>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mn-lt"/>
              <a:ea typeface="+mn-ea"/>
              <a:cs typeface="+mn-ea"/>
              <a:sym typeface="+mn-lt"/>
            </a:endParaRPr>
          </a:p>
        </p:txBody>
      </p:sp>
      <p:sp>
        <p:nvSpPr>
          <p:cNvPr id="80" name="淘宝店Chenying0907出品 79"/>
          <p:cNvSpPr/>
          <p:nvPr/>
        </p:nvSpPr>
        <p:spPr>
          <a:xfrm>
            <a:off x="4214829" y="3731178"/>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mn-lt"/>
              <a:ea typeface="+mn-ea"/>
              <a:cs typeface="+mn-ea"/>
              <a:sym typeface="+mn-lt"/>
            </a:endParaRPr>
          </a:p>
        </p:txBody>
      </p:sp>
      <p:sp>
        <p:nvSpPr>
          <p:cNvPr id="81" name="淘宝店Chenying0907出品 80"/>
          <p:cNvSpPr/>
          <p:nvPr/>
        </p:nvSpPr>
        <p:spPr>
          <a:xfrm>
            <a:off x="8530245" y="4176011"/>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mn-lt"/>
              <a:ea typeface="+mn-ea"/>
              <a:cs typeface="+mn-ea"/>
              <a:sym typeface="+mn-lt"/>
            </a:endParaRPr>
          </a:p>
        </p:txBody>
      </p:sp>
      <p:sp>
        <p:nvSpPr>
          <p:cNvPr id="82" name="淘宝店Chenying0907出品 81"/>
          <p:cNvSpPr/>
          <p:nvPr/>
        </p:nvSpPr>
        <p:spPr>
          <a:xfrm>
            <a:off x="7731261" y="2532442"/>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mn-lt"/>
              <a:ea typeface="+mn-ea"/>
              <a:cs typeface="+mn-ea"/>
              <a:sym typeface="+mn-lt"/>
            </a:endParaRPr>
          </a:p>
        </p:txBody>
      </p:sp>
      <p:sp>
        <p:nvSpPr>
          <p:cNvPr id="83" name="淘宝店Chenying0907出品 82"/>
          <p:cNvSpPr/>
          <p:nvPr/>
        </p:nvSpPr>
        <p:spPr>
          <a:xfrm>
            <a:off x="4354780" y="1923043"/>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fontAlgn="auto">
              <a:spcBef>
                <a:spcPts val="0"/>
              </a:spcBef>
              <a:spcAft>
                <a:spcPts val="0"/>
              </a:spcAft>
              <a:defRPr/>
            </a:pPr>
            <a:endParaRPr lang="zh-CN" altLang="en-US" b="0" kern="0">
              <a:solidFill>
                <a:srgbClr val="57C6CF"/>
              </a:solidFill>
              <a:latin typeface="+mn-lt"/>
              <a:ea typeface="+mn-ea"/>
              <a:cs typeface="+mn-ea"/>
              <a:sym typeface="+mn-lt"/>
            </a:endParaRPr>
          </a:p>
        </p:txBody>
      </p:sp>
      <p:sp>
        <p:nvSpPr>
          <p:cNvPr id="84" name="淘宝店Chenying0907出品 22"/>
          <p:cNvSpPr txBox="1"/>
          <p:nvPr/>
        </p:nvSpPr>
        <p:spPr>
          <a:xfrm>
            <a:off x="936461" y="4933603"/>
            <a:ext cx="2475823"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fontAlgn="auto">
              <a:spcBef>
                <a:spcPts val="0"/>
              </a:spcBef>
              <a:defRPr/>
            </a:pPr>
            <a:r>
              <a:rPr lang="zh-CN" altLang="en-US" b="0" kern="0" noProof="1">
                <a:solidFill>
                  <a:schemeClr val="tx1">
                    <a:lumMod val="95000"/>
                    <a:lumOff val="5000"/>
                  </a:schemeClr>
                </a:solidFill>
                <a:latin typeface="+mn-lt"/>
                <a:ea typeface="+mn-ea"/>
                <a:cs typeface="+mn-ea"/>
                <a:sym typeface="+mn-lt"/>
              </a:rPr>
              <a:t>您的内容打在这里，或者通过复制您的文本后，在此框中选择粘贴，并选择只保留文字。</a:t>
            </a:r>
            <a:endParaRPr lang="en-US" altLang="zh-CN" b="0" kern="0" noProof="1">
              <a:solidFill>
                <a:schemeClr val="tx1">
                  <a:lumMod val="95000"/>
                  <a:lumOff val="5000"/>
                </a:schemeClr>
              </a:solidFill>
              <a:latin typeface="+mn-lt"/>
              <a:ea typeface="+mn-ea"/>
              <a:cs typeface="+mn-ea"/>
              <a:sym typeface="+mn-lt"/>
            </a:endParaRPr>
          </a:p>
        </p:txBody>
      </p:sp>
      <p:sp>
        <p:nvSpPr>
          <p:cNvPr id="85" name="淘宝店Chenying0907出品 22"/>
          <p:cNvSpPr txBox="1"/>
          <p:nvPr/>
        </p:nvSpPr>
        <p:spPr>
          <a:xfrm>
            <a:off x="576409" y="3433117"/>
            <a:ext cx="3573984" cy="609398"/>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fontAlgn="auto">
              <a:spcBef>
                <a:spcPts val="0"/>
              </a:spcBef>
              <a:defRPr/>
            </a:pPr>
            <a:r>
              <a:rPr lang="zh-CN" altLang="en-US" b="0" kern="0" noProof="1">
                <a:solidFill>
                  <a:schemeClr val="tx1">
                    <a:lumMod val="95000"/>
                    <a:lumOff val="5000"/>
                  </a:schemeClr>
                </a:solidFill>
                <a:latin typeface="+mn-lt"/>
                <a:ea typeface="+mn-ea"/>
                <a:cs typeface="+mn-ea"/>
                <a:sym typeface="+mn-lt"/>
              </a:rPr>
              <a:t>您的内容打在这里，或者通过复制您的文本后，在此框中选择粘贴，并选择只保留文字。</a:t>
            </a:r>
            <a:endParaRPr lang="en-US" altLang="zh-CN" b="0" kern="0" noProof="1">
              <a:solidFill>
                <a:schemeClr val="tx1">
                  <a:lumMod val="95000"/>
                  <a:lumOff val="5000"/>
                </a:schemeClr>
              </a:solidFill>
              <a:latin typeface="+mn-lt"/>
              <a:ea typeface="+mn-ea"/>
              <a:cs typeface="+mn-ea"/>
              <a:sym typeface="+mn-lt"/>
            </a:endParaRPr>
          </a:p>
        </p:txBody>
      </p:sp>
      <p:sp>
        <p:nvSpPr>
          <p:cNvPr id="86" name="淘宝店Chenying0907出品 22"/>
          <p:cNvSpPr txBox="1"/>
          <p:nvPr/>
        </p:nvSpPr>
        <p:spPr>
          <a:xfrm>
            <a:off x="9099616" y="3948698"/>
            <a:ext cx="2150700"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fontAlgn="auto">
              <a:spcBef>
                <a:spcPts val="0"/>
              </a:spcBef>
              <a:defRPr/>
            </a:pPr>
            <a:r>
              <a:rPr lang="zh-CN" altLang="en-US" b="0" kern="0" noProof="1">
                <a:solidFill>
                  <a:schemeClr val="tx1">
                    <a:lumMod val="95000"/>
                    <a:lumOff val="5000"/>
                  </a:schemeClr>
                </a:solidFill>
                <a:latin typeface="+mn-lt"/>
                <a:ea typeface="+mn-ea"/>
                <a:cs typeface="+mn-ea"/>
                <a:sym typeface="+mn-lt"/>
              </a:rPr>
              <a:t>您的内容打在这里，或者通过复制您的文本后，在此框中选择粘贴，并选择只保留文字。</a:t>
            </a:r>
            <a:endParaRPr lang="en-US" altLang="zh-CN" b="0" kern="0" noProof="1">
              <a:solidFill>
                <a:schemeClr val="tx1">
                  <a:lumMod val="95000"/>
                  <a:lumOff val="5000"/>
                </a:schemeClr>
              </a:solidFill>
              <a:latin typeface="+mn-lt"/>
              <a:ea typeface="+mn-ea"/>
              <a:cs typeface="+mn-ea"/>
              <a:sym typeface="+mn-lt"/>
            </a:endParaRPr>
          </a:p>
        </p:txBody>
      </p:sp>
      <p:sp>
        <p:nvSpPr>
          <p:cNvPr id="87" name="淘宝店Chenying0907出品 22"/>
          <p:cNvSpPr txBox="1"/>
          <p:nvPr/>
        </p:nvSpPr>
        <p:spPr>
          <a:xfrm>
            <a:off x="8335860" y="2183726"/>
            <a:ext cx="3162275" cy="867930"/>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fontAlgn="auto">
              <a:spcBef>
                <a:spcPts val="0"/>
              </a:spcBef>
              <a:defRPr/>
            </a:pPr>
            <a:r>
              <a:rPr lang="zh-CN" altLang="en-US" b="0" kern="0" noProof="1">
                <a:solidFill>
                  <a:schemeClr val="tx1">
                    <a:lumMod val="95000"/>
                    <a:lumOff val="5000"/>
                  </a:schemeClr>
                </a:solidFill>
                <a:latin typeface="+mn-lt"/>
                <a:ea typeface="+mn-ea"/>
                <a:cs typeface="+mn-ea"/>
                <a:sym typeface="+mn-lt"/>
              </a:rPr>
              <a:t>您的内容打在这里，或者通过复制您的文本后，在此框中选择粘贴，并选择只保留文字。</a:t>
            </a:r>
            <a:endParaRPr lang="en-US" altLang="zh-CN" b="0" kern="0" noProof="1">
              <a:solidFill>
                <a:schemeClr val="tx1">
                  <a:lumMod val="95000"/>
                  <a:lumOff val="5000"/>
                </a:schemeClr>
              </a:solidFill>
              <a:latin typeface="+mn-lt"/>
              <a:ea typeface="+mn-ea"/>
              <a:cs typeface="+mn-ea"/>
              <a:sym typeface="+mn-lt"/>
            </a:endParaRPr>
          </a:p>
        </p:txBody>
      </p:sp>
      <p:sp>
        <p:nvSpPr>
          <p:cNvPr id="88" name="淘宝店Chenying0907出品 87"/>
          <p:cNvSpPr/>
          <p:nvPr/>
        </p:nvSpPr>
        <p:spPr>
          <a:xfrm>
            <a:off x="6662331" y="1524562"/>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8965"/>
            <a:endParaRPr lang="zh-CN" altLang="en-US" kern="0">
              <a:solidFill>
                <a:srgbClr val="57C6CF"/>
              </a:solidFill>
              <a:latin typeface="+mn-lt"/>
              <a:ea typeface="+mn-ea"/>
              <a:cs typeface="+mn-ea"/>
              <a:sym typeface="+mn-lt"/>
            </a:endParaRPr>
          </a:p>
        </p:txBody>
      </p:sp>
      <p:sp>
        <p:nvSpPr>
          <p:cNvPr id="89" name="淘宝店Chenying0907出品 22"/>
          <p:cNvSpPr txBox="1"/>
          <p:nvPr/>
        </p:nvSpPr>
        <p:spPr>
          <a:xfrm>
            <a:off x="518802" y="1771445"/>
            <a:ext cx="3749683" cy="609398"/>
          </a:xfrm>
          <a:prstGeom prst="rect">
            <a:avLst/>
          </a:prstGeom>
          <a:noFill/>
        </p:spPr>
        <p:txBody>
          <a:bodyPr wrap="square" rtlCol="0">
            <a:spAutoFit/>
          </a:bodyPr>
          <a:lstStyle/>
          <a:p>
            <a:pPr lvl="0">
              <a:lnSpc>
                <a:spcPct val="120000"/>
              </a:lnSpc>
              <a:spcAft>
                <a:spcPct val="40000"/>
              </a:spcAft>
              <a:buClr>
                <a:srgbClr val="292929"/>
              </a:buClr>
            </a:pPr>
            <a:r>
              <a:rPr lang="zh-CN" altLang="en-US" sz="1400" b="0" dirty="0">
                <a:solidFill>
                  <a:schemeClr val="tx1">
                    <a:lumMod val="95000"/>
                    <a:lumOff val="5000"/>
                  </a:schemeClr>
                </a:solidFill>
                <a:latin typeface="+mn-lt"/>
                <a:ea typeface="+mn-ea"/>
                <a:cs typeface="+mn-ea"/>
                <a:sym typeface="+mn-lt"/>
              </a:rPr>
              <a:t>您的内容打在这里，或者通过复制您的文本后，在此框中选择粘贴，并选择只保留文字。</a:t>
            </a:r>
            <a:endParaRPr lang="en-US" altLang="zh-CN" sz="1400" b="0" noProof="1">
              <a:solidFill>
                <a:schemeClr val="tx1">
                  <a:lumMod val="95000"/>
                  <a:lumOff val="5000"/>
                </a:schemeClr>
              </a:solidFill>
              <a:latin typeface="+mn-lt"/>
              <a:ea typeface="+mn-ea"/>
              <a:cs typeface="+mn-ea"/>
              <a:sym typeface="+mn-lt"/>
            </a:endParaRPr>
          </a:p>
        </p:txBody>
      </p:sp>
      <p:sp>
        <p:nvSpPr>
          <p:cNvPr id="90" name="淘宝店Chenying0907出品 22"/>
          <p:cNvSpPr txBox="1"/>
          <p:nvPr/>
        </p:nvSpPr>
        <p:spPr>
          <a:xfrm>
            <a:off x="7163622" y="1146486"/>
            <a:ext cx="3162275" cy="867930"/>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8965" fontAlgn="auto">
              <a:spcBef>
                <a:spcPts val="0"/>
              </a:spcBef>
              <a:defRPr/>
            </a:pPr>
            <a:r>
              <a:rPr lang="zh-CN" altLang="en-US" b="0" kern="0" noProof="1">
                <a:solidFill>
                  <a:schemeClr val="tx1">
                    <a:lumMod val="95000"/>
                    <a:lumOff val="5000"/>
                  </a:schemeClr>
                </a:solidFill>
                <a:latin typeface="+mn-lt"/>
                <a:ea typeface="+mn-ea"/>
                <a:cs typeface="+mn-ea"/>
                <a:sym typeface="+mn-lt"/>
              </a:rPr>
              <a:t>您的内容打在这里，或者通过复制您的文本后，在此框中选择粘贴，并选择只保留文字。</a:t>
            </a:r>
            <a:endParaRPr lang="en-US" altLang="zh-CN" b="0" kern="0" noProof="1">
              <a:solidFill>
                <a:schemeClr val="tx1">
                  <a:lumMod val="95000"/>
                  <a:lumOff val="5000"/>
                </a:schemeClr>
              </a:solidFill>
              <a:latin typeface="+mn-lt"/>
              <a:ea typeface="+mn-ea"/>
              <a:cs typeface="+mn-ea"/>
              <a:sym typeface="+mn-lt"/>
            </a:endParaRPr>
          </a:p>
        </p:txBody>
      </p:sp>
      <p:sp>
        <p:nvSpPr>
          <p:cNvPr id="27"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28" name="淘宝店Chenying0907出品 27"/>
          <p:cNvGrpSpPr/>
          <p:nvPr/>
        </p:nvGrpSpPr>
        <p:grpSpPr>
          <a:xfrm>
            <a:off x="3234576" y="554798"/>
            <a:ext cx="263341" cy="395013"/>
            <a:chOff x="5284519" y="1508166"/>
            <a:chExt cx="213756" cy="427512"/>
          </a:xfrm>
        </p:grpSpPr>
        <p:cxnSp>
          <p:nvCxnSpPr>
            <p:cNvPr id="29" name="直接连接符 28"/>
            <p:cNvCxnSpPr/>
            <p:nvPr/>
          </p:nvCxnSpPr>
          <p:spPr>
            <a:xfrm>
              <a:off x="5284519" y="1508166"/>
              <a:ext cx="213756" cy="213756"/>
            </a:xfrm>
            <a:prstGeom prst="line">
              <a:avLst/>
            </a:prstGeom>
            <a:ln w="19050">
              <a:solidFill>
                <a:schemeClr val="bg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284519" y="1721922"/>
              <a:ext cx="213756" cy="213756"/>
            </a:xfrm>
            <a:prstGeom prst="line">
              <a:avLst/>
            </a:prstGeom>
            <a:ln w="19050">
              <a:solidFill>
                <a:schemeClr val="bg1"/>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arn(inVertical)">
                                      <p:cBhvr>
                                        <p:cTn id="11" dur="500"/>
                                        <p:tgtEl>
                                          <p:spTgt spid="27"/>
                                        </p:tgtEl>
                                      </p:cBhvr>
                                    </p:animEffect>
                                  </p:childTnLst>
                                </p:cTn>
                              </p:par>
                              <p:par>
                                <p:cTn id="12" presetID="22" presetClass="entr" presetSubtype="2" fill="hold" grpId="0" nodeType="withEffect">
                                  <p:stCondLst>
                                    <p:cond delay="800"/>
                                  </p:stCondLst>
                                  <p:childTnLst>
                                    <p:set>
                                      <p:cBhvr>
                                        <p:cTn id="13" dur="1" fill="hold">
                                          <p:stCondLst>
                                            <p:cond delay="0"/>
                                          </p:stCondLst>
                                        </p:cTn>
                                        <p:tgtEl>
                                          <p:spTgt spid="70"/>
                                        </p:tgtEl>
                                        <p:attrNameLst>
                                          <p:attrName>style.visibility</p:attrName>
                                        </p:attrNameLst>
                                      </p:cBhvr>
                                      <p:to>
                                        <p:strVal val="visible"/>
                                      </p:to>
                                    </p:set>
                                    <p:animEffect transition="in" filter="wipe(right)">
                                      <p:cBhvr>
                                        <p:cTn id="14" dur="500"/>
                                        <p:tgtEl>
                                          <p:spTgt spid="70"/>
                                        </p:tgtEl>
                                      </p:cBhvr>
                                    </p:animEffect>
                                  </p:childTnLst>
                                </p:cTn>
                              </p:par>
                              <p:par>
                                <p:cTn id="15" presetID="22" presetClass="entr" presetSubtype="8" fill="hold" grpId="0" nodeType="withEffect">
                                  <p:stCondLst>
                                    <p:cond delay="90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par>
                                <p:cTn id="18" presetID="22" presetClass="entr" presetSubtype="8" fill="hold" grpId="0" nodeType="withEffect">
                                  <p:stCondLst>
                                    <p:cond delay="1300"/>
                                  </p:stCondLst>
                                  <p:childTnLst>
                                    <p:set>
                                      <p:cBhvr>
                                        <p:cTn id="19" dur="1" fill="hold">
                                          <p:stCondLst>
                                            <p:cond delay="0"/>
                                          </p:stCondLst>
                                        </p:cTn>
                                        <p:tgtEl>
                                          <p:spTgt spid="74"/>
                                        </p:tgtEl>
                                        <p:attrNameLst>
                                          <p:attrName>style.visibility</p:attrName>
                                        </p:attrNameLst>
                                      </p:cBhvr>
                                      <p:to>
                                        <p:strVal val="visible"/>
                                      </p:to>
                                    </p:set>
                                    <p:animEffect transition="in" filter="wipe(left)">
                                      <p:cBhvr>
                                        <p:cTn id="20" dur="500"/>
                                        <p:tgtEl>
                                          <p:spTgt spid="74"/>
                                        </p:tgtEl>
                                      </p:cBhvr>
                                    </p:animEffect>
                                  </p:childTnLst>
                                </p:cTn>
                              </p:par>
                              <p:par>
                                <p:cTn id="21" presetID="22" presetClass="entr" presetSubtype="4" fill="hold" grpId="0" nodeType="withEffect">
                                  <p:stCondLst>
                                    <p:cond delay="1000"/>
                                  </p:stCondLst>
                                  <p:childTnLst>
                                    <p:set>
                                      <p:cBhvr>
                                        <p:cTn id="22" dur="1" fill="hold">
                                          <p:stCondLst>
                                            <p:cond delay="0"/>
                                          </p:stCondLst>
                                        </p:cTn>
                                        <p:tgtEl>
                                          <p:spTgt spid="73"/>
                                        </p:tgtEl>
                                        <p:attrNameLst>
                                          <p:attrName>style.visibility</p:attrName>
                                        </p:attrNameLst>
                                      </p:cBhvr>
                                      <p:to>
                                        <p:strVal val="visible"/>
                                      </p:to>
                                    </p:set>
                                    <p:animEffect transition="in" filter="wipe(down)">
                                      <p:cBhvr>
                                        <p:cTn id="23" dur="500"/>
                                        <p:tgtEl>
                                          <p:spTgt spid="73"/>
                                        </p:tgtEl>
                                      </p:cBhvr>
                                    </p:animEffect>
                                  </p:childTnLst>
                                </p:cTn>
                              </p:par>
                              <p:par>
                                <p:cTn id="24" presetID="22" presetClass="entr" presetSubtype="2" fill="hold" grpId="0" nodeType="withEffect">
                                  <p:stCondLst>
                                    <p:cond delay="1200"/>
                                  </p:stCondLst>
                                  <p:childTnLst>
                                    <p:set>
                                      <p:cBhvr>
                                        <p:cTn id="25" dur="1" fill="hold">
                                          <p:stCondLst>
                                            <p:cond delay="0"/>
                                          </p:stCondLst>
                                        </p:cTn>
                                        <p:tgtEl>
                                          <p:spTgt spid="76"/>
                                        </p:tgtEl>
                                        <p:attrNameLst>
                                          <p:attrName>style.visibility</p:attrName>
                                        </p:attrNameLst>
                                      </p:cBhvr>
                                      <p:to>
                                        <p:strVal val="visible"/>
                                      </p:to>
                                    </p:set>
                                    <p:animEffect transition="in" filter="wipe(right)">
                                      <p:cBhvr>
                                        <p:cTn id="26" dur="500"/>
                                        <p:tgtEl>
                                          <p:spTgt spid="76"/>
                                        </p:tgtEl>
                                      </p:cBhvr>
                                    </p:animEffect>
                                  </p:childTnLst>
                                </p:cTn>
                              </p:par>
                              <p:par>
                                <p:cTn id="27" presetID="22" presetClass="entr" presetSubtype="4" fill="hold" grpId="0" nodeType="withEffect">
                                  <p:stCondLst>
                                    <p:cond delay="1400"/>
                                  </p:stCondLst>
                                  <p:childTnLst>
                                    <p:set>
                                      <p:cBhvr>
                                        <p:cTn id="28" dur="1" fill="hold">
                                          <p:stCondLst>
                                            <p:cond delay="0"/>
                                          </p:stCondLst>
                                        </p:cTn>
                                        <p:tgtEl>
                                          <p:spTgt spid="77"/>
                                        </p:tgtEl>
                                        <p:attrNameLst>
                                          <p:attrName>style.visibility</p:attrName>
                                        </p:attrNameLst>
                                      </p:cBhvr>
                                      <p:to>
                                        <p:strVal val="visible"/>
                                      </p:to>
                                    </p:set>
                                    <p:animEffect transition="in" filter="wipe(down)">
                                      <p:cBhvr>
                                        <p:cTn id="29" dur="500"/>
                                        <p:tgtEl>
                                          <p:spTgt spid="77"/>
                                        </p:tgtEl>
                                      </p:cBhvr>
                                    </p:animEffect>
                                  </p:childTnLst>
                                </p:cTn>
                              </p:par>
                              <p:par>
                                <p:cTn id="30" presetID="22" presetClass="entr" presetSubtype="8" fill="hold" grpId="0" nodeType="withEffect">
                                  <p:stCondLst>
                                    <p:cond delay="170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500"/>
                                        <p:tgtEl>
                                          <p:spTgt spid="72"/>
                                        </p:tgtEl>
                                      </p:cBhvr>
                                    </p:animEffect>
                                  </p:childTnLst>
                                </p:cTn>
                              </p:par>
                              <p:par>
                                <p:cTn id="33" presetID="22" presetClass="entr" presetSubtype="4" fill="hold" grpId="0" nodeType="withEffect">
                                  <p:stCondLst>
                                    <p:cond delay="1800"/>
                                  </p:stCondLst>
                                  <p:childTnLst>
                                    <p:set>
                                      <p:cBhvr>
                                        <p:cTn id="34" dur="1" fill="hold">
                                          <p:stCondLst>
                                            <p:cond delay="0"/>
                                          </p:stCondLst>
                                        </p:cTn>
                                        <p:tgtEl>
                                          <p:spTgt spid="78"/>
                                        </p:tgtEl>
                                        <p:attrNameLst>
                                          <p:attrName>style.visibility</p:attrName>
                                        </p:attrNameLst>
                                      </p:cBhvr>
                                      <p:to>
                                        <p:strVal val="visible"/>
                                      </p:to>
                                    </p:set>
                                    <p:animEffect transition="in" filter="wipe(down)">
                                      <p:cBhvr>
                                        <p:cTn id="35" dur="500"/>
                                        <p:tgtEl>
                                          <p:spTgt spid="78"/>
                                        </p:tgtEl>
                                      </p:cBhvr>
                                    </p:animEffect>
                                  </p:childTnLst>
                                </p:cTn>
                              </p:par>
                              <p:par>
                                <p:cTn id="36" presetID="22" presetClass="entr" presetSubtype="2" fill="hold" grpId="0" nodeType="withEffect">
                                  <p:stCondLst>
                                    <p:cond delay="2000"/>
                                  </p:stCondLst>
                                  <p:childTnLst>
                                    <p:set>
                                      <p:cBhvr>
                                        <p:cTn id="37" dur="1" fill="hold">
                                          <p:stCondLst>
                                            <p:cond delay="0"/>
                                          </p:stCondLst>
                                        </p:cTn>
                                        <p:tgtEl>
                                          <p:spTgt spid="75"/>
                                        </p:tgtEl>
                                        <p:attrNameLst>
                                          <p:attrName>style.visibility</p:attrName>
                                        </p:attrNameLst>
                                      </p:cBhvr>
                                      <p:to>
                                        <p:strVal val="visible"/>
                                      </p:to>
                                    </p:set>
                                    <p:animEffect transition="in" filter="wipe(right)">
                                      <p:cBhvr>
                                        <p:cTn id="38" dur="500"/>
                                        <p:tgtEl>
                                          <p:spTgt spid="75"/>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79"/>
                                        </p:tgtEl>
                                        <p:attrNameLst>
                                          <p:attrName>style.visibility</p:attrName>
                                        </p:attrNameLst>
                                      </p:cBhvr>
                                      <p:to>
                                        <p:strVal val="visible"/>
                                      </p:to>
                                    </p:set>
                                    <p:anim calcmode="lin" valueType="num">
                                      <p:cBhvr>
                                        <p:cTn id="41" dur="500" fill="hold"/>
                                        <p:tgtEl>
                                          <p:spTgt spid="79"/>
                                        </p:tgtEl>
                                        <p:attrNameLst>
                                          <p:attrName>ppt_w</p:attrName>
                                        </p:attrNameLst>
                                      </p:cBhvr>
                                      <p:tavLst>
                                        <p:tav tm="0">
                                          <p:val>
                                            <p:fltVal val="0"/>
                                          </p:val>
                                        </p:tav>
                                        <p:tav tm="100000">
                                          <p:val>
                                            <p:strVal val="#ppt_w"/>
                                          </p:val>
                                        </p:tav>
                                      </p:tavLst>
                                    </p:anim>
                                    <p:anim calcmode="lin" valueType="num">
                                      <p:cBhvr>
                                        <p:cTn id="42" dur="500" fill="hold"/>
                                        <p:tgtEl>
                                          <p:spTgt spid="79"/>
                                        </p:tgtEl>
                                        <p:attrNameLst>
                                          <p:attrName>ppt_h</p:attrName>
                                        </p:attrNameLst>
                                      </p:cBhvr>
                                      <p:tavLst>
                                        <p:tav tm="0">
                                          <p:val>
                                            <p:fltVal val="0"/>
                                          </p:val>
                                        </p:tav>
                                        <p:tav tm="100000">
                                          <p:val>
                                            <p:strVal val="#ppt_h"/>
                                          </p:val>
                                        </p:tav>
                                      </p:tavLst>
                                    </p:anim>
                                    <p:animEffect transition="in" filter="fade">
                                      <p:cBhvr>
                                        <p:cTn id="43" dur="500"/>
                                        <p:tgtEl>
                                          <p:spTgt spid="79"/>
                                        </p:tgtEl>
                                      </p:cBhvr>
                                    </p:animEffect>
                                  </p:childTnLst>
                                </p:cTn>
                              </p:par>
                              <p:par>
                                <p:cTn id="44" presetID="53" presetClass="entr" presetSubtype="16" fill="hold" grpId="0" nodeType="withEffect">
                                  <p:stCondLst>
                                    <p:cond delay="1500"/>
                                  </p:stCondLst>
                                  <p:childTnLst>
                                    <p:set>
                                      <p:cBhvr>
                                        <p:cTn id="45" dur="1" fill="hold">
                                          <p:stCondLst>
                                            <p:cond delay="0"/>
                                          </p:stCondLst>
                                        </p:cTn>
                                        <p:tgtEl>
                                          <p:spTgt spid="81"/>
                                        </p:tgtEl>
                                        <p:attrNameLst>
                                          <p:attrName>style.visibility</p:attrName>
                                        </p:attrNameLst>
                                      </p:cBhvr>
                                      <p:to>
                                        <p:strVal val="visible"/>
                                      </p:to>
                                    </p:set>
                                    <p:anim calcmode="lin" valueType="num">
                                      <p:cBhvr>
                                        <p:cTn id="46" dur="500" fill="hold"/>
                                        <p:tgtEl>
                                          <p:spTgt spid="81"/>
                                        </p:tgtEl>
                                        <p:attrNameLst>
                                          <p:attrName>ppt_w</p:attrName>
                                        </p:attrNameLst>
                                      </p:cBhvr>
                                      <p:tavLst>
                                        <p:tav tm="0">
                                          <p:val>
                                            <p:fltVal val="0"/>
                                          </p:val>
                                        </p:tav>
                                        <p:tav tm="100000">
                                          <p:val>
                                            <p:strVal val="#ppt_w"/>
                                          </p:val>
                                        </p:tav>
                                      </p:tavLst>
                                    </p:anim>
                                    <p:anim calcmode="lin" valueType="num">
                                      <p:cBhvr>
                                        <p:cTn id="47" dur="500" fill="hold"/>
                                        <p:tgtEl>
                                          <p:spTgt spid="81"/>
                                        </p:tgtEl>
                                        <p:attrNameLst>
                                          <p:attrName>ppt_h</p:attrName>
                                        </p:attrNameLst>
                                      </p:cBhvr>
                                      <p:tavLst>
                                        <p:tav tm="0">
                                          <p:val>
                                            <p:fltVal val="0"/>
                                          </p:val>
                                        </p:tav>
                                        <p:tav tm="100000">
                                          <p:val>
                                            <p:strVal val="#ppt_h"/>
                                          </p:val>
                                        </p:tav>
                                      </p:tavLst>
                                    </p:anim>
                                    <p:animEffect transition="in" filter="fade">
                                      <p:cBhvr>
                                        <p:cTn id="48" dur="500"/>
                                        <p:tgtEl>
                                          <p:spTgt spid="81"/>
                                        </p:tgtEl>
                                      </p:cBhvr>
                                    </p:animEffect>
                                  </p:childTnLst>
                                </p:cTn>
                              </p:par>
                              <p:par>
                                <p:cTn id="49" presetID="53" presetClass="entr" presetSubtype="16" fill="hold" grpId="0" nodeType="withEffect">
                                  <p:stCondLst>
                                    <p:cond delay="190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fltVal val="0"/>
                                          </p:val>
                                        </p:tav>
                                        <p:tav tm="100000">
                                          <p:val>
                                            <p:strVal val="#ppt_w"/>
                                          </p:val>
                                        </p:tav>
                                      </p:tavLst>
                                    </p:anim>
                                    <p:anim calcmode="lin" valueType="num">
                                      <p:cBhvr>
                                        <p:cTn id="52" dur="500" fill="hold"/>
                                        <p:tgtEl>
                                          <p:spTgt spid="82"/>
                                        </p:tgtEl>
                                        <p:attrNameLst>
                                          <p:attrName>ppt_h</p:attrName>
                                        </p:attrNameLst>
                                      </p:cBhvr>
                                      <p:tavLst>
                                        <p:tav tm="0">
                                          <p:val>
                                            <p:fltVal val="0"/>
                                          </p:val>
                                        </p:tav>
                                        <p:tav tm="100000">
                                          <p:val>
                                            <p:strVal val="#ppt_h"/>
                                          </p:val>
                                        </p:tav>
                                      </p:tavLst>
                                    </p:anim>
                                    <p:animEffect transition="in" filter="fade">
                                      <p:cBhvr>
                                        <p:cTn id="53" dur="500"/>
                                        <p:tgtEl>
                                          <p:spTgt spid="82"/>
                                        </p:tgtEl>
                                      </p:cBhvr>
                                    </p:animEffect>
                                  </p:childTnLst>
                                </p:cTn>
                              </p:par>
                              <p:par>
                                <p:cTn id="54" presetID="53" presetClass="entr" presetSubtype="16" fill="hold" grpId="0" nodeType="withEffect">
                                  <p:stCondLst>
                                    <p:cond delay="1400"/>
                                  </p:stCondLst>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ppt_w</p:attrName>
                                        </p:attrNameLst>
                                      </p:cBhvr>
                                      <p:tavLst>
                                        <p:tav tm="0">
                                          <p:val>
                                            <p:fltVal val="0"/>
                                          </p:val>
                                        </p:tav>
                                        <p:tav tm="100000">
                                          <p:val>
                                            <p:strVal val="#ppt_w"/>
                                          </p:val>
                                        </p:tav>
                                      </p:tavLst>
                                    </p:anim>
                                    <p:anim calcmode="lin" valueType="num">
                                      <p:cBhvr>
                                        <p:cTn id="57" dur="500" fill="hold"/>
                                        <p:tgtEl>
                                          <p:spTgt spid="80"/>
                                        </p:tgtEl>
                                        <p:attrNameLst>
                                          <p:attrName>ppt_h</p:attrName>
                                        </p:attrNameLst>
                                      </p:cBhvr>
                                      <p:tavLst>
                                        <p:tav tm="0">
                                          <p:val>
                                            <p:fltVal val="0"/>
                                          </p:val>
                                        </p:tav>
                                        <p:tav tm="100000">
                                          <p:val>
                                            <p:strVal val="#ppt_h"/>
                                          </p:val>
                                        </p:tav>
                                      </p:tavLst>
                                    </p:anim>
                                    <p:animEffect transition="in" filter="fade">
                                      <p:cBhvr>
                                        <p:cTn id="58" dur="500"/>
                                        <p:tgtEl>
                                          <p:spTgt spid="80"/>
                                        </p:tgtEl>
                                      </p:cBhvr>
                                    </p:animEffect>
                                  </p:childTnLst>
                                </p:cTn>
                              </p:par>
                              <p:par>
                                <p:cTn id="59" presetID="53" presetClass="entr" presetSubtype="16" fill="hold" grpId="0" nodeType="withEffect">
                                  <p:stCondLst>
                                    <p:cond delay="2200"/>
                                  </p:stCondLst>
                                  <p:childTnLst>
                                    <p:set>
                                      <p:cBhvr>
                                        <p:cTn id="60" dur="1" fill="hold">
                                          <p:stCondLst>
                                            <p:cond delay="0"/>
                                          </p:stCondLst>
                                        </p:cTn>
                                        <p:tgtEl>
                                          <p:spTgt spid="83"/>
                                        </p:tgtEl>
                                        <p:attrNameLst>
                                          <p:attrName>style.visibility</p:attrName>
                                        </p:attrNameLst>
                                      </p:cBhvr>
                                      <p:to>
                                        <p:strVal val="visible"/>
                                      </p:to>
                                    </p:set>
                                    <p:anim calcmode="lin" valueType="num">
                                      <p:cBhvr>
                                        <p:cTn id="61" dur="500" fill="hold"/>
                                        <p:tgtEl>
                                          <p:spTgt spid="83"/>
                                        </p:tgtEl>
                                        <p:attrNameLst>
                                          <p:attrName>ppt_w</p:attrName>
                                        </p:attrNameLst>
                                      </p:cBhvr>
                                      <p:tavLst>
                                        <p:tav tm="0">
                                          <p:val>
                                            <p:fltVal val="0"/>
                                          </p:val>
                                        </p:tav>
                                        <p:tav tm="100000">
                                          <p:val>
                                            <p:strVal val="#ppt_w"/>
                                          </p:val>
                                        </p:tav>
                                      </p:tavLst>
                                    </p:anim>
                                    <p:anim calcmode="lin" valueType="num">
                                      <p:cBhvr>
                                        <p:cTn id="62" dur="500" fill="hold"/>
                                        <p:tgtEl>
                                          <p:spTgt spid="83"/>
                                        </p:tgtEl>
                                        <p:attrNameLst>
                                          <p:attrName>ppt_h</p:attrName>
                                        </p:attrNameLst>
                                      </p:cBhvr>
                                      <p:tavLst>
                                        <p:tav tm="0">
                                          <p:val>
                                            <p:fltVal val="0"/>
                                          </p:val>
                                        </p:tav>
                                        <p:tav tm="100000">
                                          <p:val>
                                            <p:strVal val="#ppt_h"/>
                                          </p:val>
                                        </p:tav>
                                      </p:tavLst>
                                    </p:anim>
                                    <p:animEffect transition="in" filter="fade">
                                      <p:cBhvr>
                                        <p:cTn id="63" dur="500"/>
                                        <p:tgtEl>
                                          <p:spTgt spid="83"/>
                                        </p:tgtEl>
                                      </p:cBhvr>
                                    </p:animEffect>
                                  </p:childTnLst>
                                </p:cTn>
                              </p:par>
                              <p:par>
                                <p:cTn id="64" presetID="53" presetClass="entr" presetSubtype="16" fill="hold" grpId="0" nodeType="withEffect">
                                  <p:stCondLst>
                                    <p:cond delay="2200"/>
                                  </p:stCondLst>
                                  <p:childTnLst>
                                    <p:set>
                                      <p:cBhvr>
                                        <p:cTn id="65" dur="1" fill="hold">
                                          <p:stCondLst>
                                            <p:cond delay="0"/>
                                          </p:stCondLst>
                                        </p:cTn>
                                        <p:tgtEl>
                                          <p:spTgt spid="88"/>
                                        </p:tgtEl>
                                        <p:attrNameLst>
                                          <p:attrName>style.visibility</p:attrName>
                                        </p:attrNameLst>
                                      </p:cBhvr>
                                      <p:to>
                                        <p:strVal val="visible"/>
                                      </p:to>
                                    </p:set>
                                    <p:anim calcmode="lin" valueType="num">
                                      <p:cBhvr>
                                        <p:cTn id="66" dur="500" fill="hold"/>
                                        <p:tgtEl>
                                          <p:spTgt spid="88"/>
                                        </p:tgtEl>
                                        <p:attrNameLst>
                                          <p:attrName>ppt_w</p:attrName>
                                        </p:attrNameLst>
                                      </p:cBhvr>
                                      <p:tavLst>
                                        <p:tav tm="0">
                                          <p:val>
                                            <p:fltVal val="0"/>
                                          </p:val>
                                        </p:tav>
                                        <p:tav tm="100000">
                                          <p:val>
                                            <p:strVal val="#ppt_w"/>
                                          </p:val>
                                        </p:tav>
                                      </p:tavLst>
                                    </p:anim>
                                    <p:anim calcmode="lin" valueType="num">
                                      <p:cBhvr>
                                        <p:cTn id="67" dur="500" fill="hold"/>
                                        <p:tgtEl>
                                          <p:spTgt spid="88"/>
                                        </p:tgtEl>
                                        <p:attrNameLst>
                                          <p:attrName>ppt_h</p:attrName>
                                        </p:attrNameLst>
                                      </p:cBhvr>
                                      <p:tavLst>
                                        <p:tav tm="0">
                                          <p:val>
                                            <p:fltVal val="0"/>
                                          </p:val>
                                        </p:tav>
                                        <p:tav tm="100000">
                                          <p:val>
                                            <p:strVal val="#ppt_h"/>
                                          </p:val>
                                        </p:tav>
                                      </p:tavLst>
                                    </p:anim>
                                    <p:animEffect transition="in" filter="fade">
                                      <p:cBhvr>
                                        <p:cTn id="68" dur="500"/>
                                        <p:tgtEl>
                                          <p:spTgt spid="88"/>
                                        </p:tgtEl>
                                      </p:cBhvr>
                                    </p:animEffect>
                                  </p:childTnLst>
                                </p:cTn>
                              </p:par>
                            </p:childTnLst>
                          </p:cTn>
                        </p:par>
                        <p:par>
                          <p:cTn id="69" fill="hold">
                            <p:stCondLst>
                              <p:cond delay="1000"/>
                            </p:stCondLst>
                            <p:childTnLst>
                              <p:par>
                                <p:cTn id="70" presetID="2" presetClass="entr" presetSubtype="8" decel="100000" fill="hold" grpId="0" nodeType="afterEffect">
                                  <p:stCondLst>
                                    <p:cond delay="0"/>
                                  </p:stCondLst>
                                  <p:childTnLst>
                                    <p:set>
                                      <p:cBhvr>
                                        <p:cTn id="71" dur="1" fill="hold">
                                          <p:stCondLst>
                                            <p:cond delay="0"/>
                                          </p:stCondLst>
                                        </p:cTn>
                                        <p:tgtEl>
                                          <p:spTgt spid="84"/>
                                        </p:tgtEl>
                                        <p:attrNameLst>
                                          <p:attrName>style.visibility</p:attrName>
                                        </p:attrNameLst>
                                      </p:cBhvr>
                                      <p:to>
                                        <p:strVal val="visible"/>
                                      </p:to>
                                    </p:set>
                                    <p:anim calcmode="lin" valueType="num">
                                      <p:cBhvr additive="base">
                                        <p:cTn id="72" dur="500" fill="hold"/>
                                        <p:tgtEl>
                                          <p:spTgt spid="84"/>
                                        </p:tgtEl>
                                        <p:attrNameLst>
                                          <p:attrName>ppt_x</p:attrName>
                                        </p:attrNameLst>
                                      </p:cBhvr>
                                      <p:tavLst>
                                        <p:tav tm="0">
                                          <p:val>
                                            <p:strVal val="0-#ppt_w/2"/>
                                          </p:val>
                                        </p:tav>
                                        <p:tav tm="100000">
                                          <p:val>
                                            <p:strVal val="#ppt_x"/>
                                          </p:val>
                                        </p:tav>
                                      </p:tavLst>
                                    </p:anim>
                                    <p:anim calcmode="lin" valueType="num">
                                      <p:cBhvr additive="base">
                                        <p:cTn id="73" dur="500" fill="hold"/>
                                        <p:tgtEl>
                                          <p:spTgt spid="84"/>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100"/>
                                  </p:stCondLst>
                                  <p:childTnLst>
                                    <p:set>
                                      <p:cBhvr>
                                        <p:cTn id="75" dur="1" fill="hold">
                                          <p:stCondLst>
                                            <p:cond delay="0"/>
                                          </p:stCondLst>
                                        </p:cTn>
                                        <p:tgtEl>
                                          <p:spTgt spid="85"/>
                                        </p:tgtEl>
                                        <p:attrNameLst>
                                          <p:attrName>style.visibility</p:attrName>
                                        </p:attrNameLst>
                                      </p:cBhvr>
                                      <p:to>
                                        <p:strVal val="visible"/>
                                      </p:to>
                                    </p:set>
                                    <p:anim calcmode="lin" valueType="num">
                                      <p:cBhvr additive="base">
                                        <p:cTn id="76" dur="500" fill="hold"/>
                                        <p:tgtEl>
                                          <p:spTgt spid="85"/>
                                        </p:tgtEl>
                                        <p:attrNameLst>
                                          <p:attrName>ppt_x</p:attrName>
                                        </p:attrNameLst>
                                      </p:cBhvr>
                                      <p:tavLst>
                                        <p:tav tm="0">
                                          <p:val>
                                            <p:strVal val="0-#ppt_w/2"/>
                                          </p:val>
                                        </p:tav>
                                        <p:tav tm="100000">
                                          <p:val>
                                            <p:strVal val="#ppt_x"/>
                                          </p:val>
                                        </p:tav>
                                      </p:tavLst>
                                    </p:anim>
                                    <p:anim calcmode="lin" valueType="num">
                                      <p:cBhvr additive="base">
                                        <p:cTn id="77" dur="500" fill="hold"/>
                                        <p:tgtEl>
                                          <p:spTgt spid="85"/>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200"/>
                                  </p:stCondLst>
                                  <p:childTnLst>
                                    <p:set>
                                      <p:cBhvr>
                                        <p:cTn id="79" dur="1" fill="hold">
                                          <p:stCondLst>
                                            <p:cond delay="0"/>
                                          </p:stCondLst>
                                        </p:cTn>
                                        <p:tgtEl>
                                          <p:spTgt spid="86"/>
                                        </p:tgtEl>
                                        <p:attrNameLst>
                                          <p:attrName>style.visibility</p:attrName>
                                        </p:attrNameLst>
                                      </p:cBhvr>
                                      <p:to>
                                        <p:strVal val="visible"/>
                                      </p:to>
                                    </p:set>
                                    <p:anim calcmode="lin" valueType="num">
                                      <p:cBhvr additive="base">
                                        <p:cTn id="80" dur="500" fill="hold"/>
                                        <p:tgtEl>
                                          <p:spTgt spid="86"/>
                                        </p:tgtEl>
                                        <p:attrNameLst>
                                          <p:attrName>ppt_x</p:attrName>
                                        </p:attrNameLst>
                                      </p:cBhvr>
                                      <p:tavLst>
                                        <p:tav tm="0">
                                          <p:val>
                                            <p:strVal val="1+#ppt_w/2"/>
                                          </p:val>
                                        </p:tav>
                                        <p:tav tm="100000">
                                          <p:val>
                                            <p:strVal val="#ppt_x"/>
                                          </p:val>
                                        </p:tav>
                                      </p:tavLst>
                                    </p:anim>
                                    <p:anim calcmode="lin" valueType="num">
                                      <p:cBhvr additive="base">
                                        <p:cTn id="81" dur="500" fill="hold"/>
                                        <p:tgtEl>
                                          <p:spTgt spid="86"/>
                                        </p:tgtEl>
                                        <p:attrNameLst>
                                          <p:attrName>ppt_y</p:attrName>
                                        </p:attrNameLst>
                                      </p:cBhvr>
                                      <p:tavLst>
                                        <p:tav tm="0">
                                          <p:val>
                                            <p:strVal val="#ppt_y"/>
                                          </p:val>
                                        </p:tav>
                                        <p:tav tm="100000">
                                          <p:val>
                                            <p:strVal val="#ppt_y"/>
                                          </p:val>
                                        </p:tav>
                                      </p:tavLst>
                                    </p:anim>
                                  </p:childTnLst>
                                </p:cTn>
                              </p:par>
                              <p:par>
                                <p:cTn id="82" presetID="2" presetClass="entr" presetSubtype="2" decel="100000" fill="hold" grpId="0" nodeType="withEffect">
                                  <p:stCondLst>
                                    <p:cond delay="300"/>
                                  </p:stCondLst>
                                  <p:childTnLst>
                                    <p:set>
                                      <p:cBhvr>
                                        <p:cTn id="83" dur="1" fill="hold">
                                          <p:stCondLst>
                                            <p:cond delay="0"/>
                                          </p:stCondLst>
                                        </p:cTn>
                                        <p:tgtEl>
                                          <p:spTgt spid="87"/>
                                        </p:tgtEl>
                                        <p:attrNameLst>
                                          <p:attrName>style.visibility</p:attrName>
                                        </p:attrNameLst>
                                      </p:cBhvr>
                                      <p:to>
                                        <p:strVal val="visible"/>
                                      </p:to>
                                    </p:set>
                                    <p:anim calcmode="lin" valueType="num">
                                      <p:cBhvr additive="base">
                                        <p:cTn id="84" dur="500" fill="hold"/>
                                        <p:tgtEl>
                                          <p:spTgt spid="87"/>
                                        </p:tgtEl>
                                        <p:attrNameLst>
                                          <p:attrName>ppt_x</p:attrName>
                                        </p:attrNameLst>
                                      </p:cBhvr>
                                      <p:tavLst>
                                        <p:tav tm="0">
                                          <p:val>
                                            <p:strVal val="1+#ppt_w/2"/>
                                          </p:val>
                                        </p:tav>
                                        <p:tav tm="100000">
                                          <p:val>
                                            <p:strVal val="#ppt_x"/>
                                          </p:val>
                                        </p:tav>
                                      </p:tavLst>
                                    </p:anim>
                                    <p:anim calcmode="lin" valueType="num">
                                      <p:cBhvr additive="base">
                                        <p:cTn id="85" dur="500" fill="hold"/>
                                        <p:tgtEl>
                                          <p:spTgt spid="87"/>
                                        </p:tgtEl>
                                        <p:attrNameLst>
                                          <p:attrName>ppt_y</p:attrName>
                                        </p:attrNameLst>
                                      </p:cBhvr>
                                      <p:tavLst>
                                        <p:tav tm="0">
                                          <p:val>
                                            <p:strVal val="#ppt_y"/>
                                          </p:val>
                                        </p:tav>
                                        <p:tav tm="100000">
                                          <p:val>
                                            <p:strVal val="#ppt_y"/>
                                          </p:val>
                                        </p:tav>
                                      </p:tavLst>
                                    </p:anim>
                                  </p:childTnLst>
                                </p:cTn>
                              </p:par>
                              <p:par>
                                <p:cTn id="86" presetID="2" presetClass="entr" presetSubtype="8" decel="100000" fill="hold" grpId="0" nodeType="withEffect">
                                  <p:stCondLst>
                                    <p:cond delay="400"/>
                                  </p:stCondLst>
                                  <p:childTnLst>
                                    <p:set>
                                      <p:cBhvr>
                                        <p:cTn id="87" dur="1" fill="hold">
                                          <p:stCondLst>
                                            <p:cond delay="0"/>
                                          </p:stCondLst>
                                        </p:cTn>
                                        <p:tgtEl>
                                          <p:spTgt spid="89"/>
                                        </p:tgtEl>
                                        <p:attrNameLst>
                                          <p:attrName>style.visibility</p:attrName>
                                        </p:attrNameLst>
                                      </p:cBhvr>
                                      <p:to>
                                        <p:strVal val="visible"/>
                                      </p:to>
                                    </p:set>
                                    <p:anim calcmode="lin" valueType="num">
                                      <p:cBhvr additive="base">
                                        <p:cTn id="88" dur="500" fill="hold"/>
                                        <p:tgtEl>
                                          <p:spTgt spid="89"/>
                                        </p:tgtEl>
                                        <p:attrNameLst>
                                          <p:attrName>ppt_x</p:attrName>
                                        </p:attrNameLst>
                                      </p:cBhvr>
                                      <p:tavLst>
                                        <p:tav tm="0">
                                          <p:val>
                                            <p:strVal val="0-#ppt_w/2"/>
                                          </p:val>
                                        </p:tav>
                                        <p:tav tm="100000">
                                          <p:val>
                                            <p:strVal val="#ppt_x"/>
                                          </p:val>
                                        </p:tav>
                                      </p:tavLst>
                                    </p:anim>
                                    <p:anim calcmode="lin" valueType="num">
                                      <p:cBhvr additive="base">
                                        <p:cTn id="89" dur="500" fill="hold"/>
                                        <p:tgtEl>
                                          <p:spTgt spid="89"/>
                                        </p:tgtEl>
                                        <p:attrNameLst>
                                          <p:attrName>ppt_y</p:attrName>
                                        </p:attrNameLst>
                                      </p:cBhvr>
                                      <p:tavLst>
                                        <p:tav tm="0">
                                          <p:val>
                                            <p:strVal val="#ppt_y"/>
                                          </p:val>
                                        </p:tav>
                                        <p:tav tm="100000">
                                          <p:val>
                                            <p:strVal val="#ppt_y"/>
                                          </p:val>
                                        </p:tav>
                                      </p:tavLst>
                                    </p:anim>
                                  </p:childTnLst>
                                </p:cTn>
                              </p:par>
                              <p:par>
                                <p:cTn id="90" presetID="2" presetClass="entr" presetSubtype="2" decel="100000" fill="hold" grpId="0" nodeType="withEffect">
                                  <p:stCondLst>
                                    <p:cond delay="300"/>
                                  </p:stCondLst>
                                  <p:childTnLst>
                                    <p:set>
                                      <p:cBhvr>
                                        <p:cTn id="91" dur="1" fill="hold">
                                          <p:stCondLst>
                                            <p:cond delay="0"/>
                                          </p:stCondLst>
                                        </p:cTn>
                                        <p:tgtEl>
                                          <p:spTgt spid="90"/>
                                        </p:tgtEl>
                                        <p:attrNameLst>
                                          <p:attrName>style.visibility</p:attrName>
                                        </p:attrNameLst>
                                      </p:cBhvr>
                                      <p:to>
                                        <p:strVal val="visible"/>
                                      </p:to>
                                    </p:set>
                                    <p:anim calcmode="lin" valueType="num">
                                      <p:cBhvr additive="base">
                                        <p:cTn id="92" dur="500" fill="hold"/>
                                        <p:tgtEl>
                                          <p:spTgt spid="90"/>
                                        </p:tgtEl>
                                        <p:attrNameLst>
                                          <p:attrName>ppt_x</p:attrName>
                                        </p:attrNameLst>
                                      </p:cBhvr>
                                      <p:tavLst>
                                        <p:tav tm="0">
                                          <p:val>
                                            <p:strVal val="1+#ppt_w/2"/>
                                          </p:val>
                                        </p:tav>
                                        <p:tav tm="100000">
                                          <p:val>
                                            <p:strVal val="#ppt_x"/>
                                          </p:val>
                                        </p:tav>
                                      </p:tavLst>
                                    </p:anim>
                                    <p:anim calcmode="lin" valueType="num">
                                      <p:cBhvr additive="base">
                                        <p:cTn id="93"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animBg="1"/>
      <p:bldP spid="89" grpId="0"/>
      <p:bldP spid="90"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淘宝店Chenying0907出品 8"/>
          <p:cNvSpPr>
            <a:spLocks noChangeArrowheads="1"/>
          </p:cNvSpPr>
          <p:nvPr/>
        </p:nvSpPr>
        <p:spPr bwMode="auto">
          <a:xfrm>
            <a:off x="1295823" y="4460719"/>
            <a:ext cx="9376057" cy="10537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latin typeface="+mn-lt"/>
              <a:ea typeface="+mn-ea"/>
              <a:cs typeface="+mn-ea"/>
              <a:sym typeface="+mn-lt"/>
            </a:endParaRPr>
          </a:p>
        </p:txBody>
      </p:sp>
      <p:grpSp>
        <p:nvGrpSpPr>
          <p:cNvPr id="27" name="Group 5"/>
          <p:cNvGrpSpPr/>
          <p:nvPr/>
        </p:nvGrpSpPr>
        <p:grpSpPr bwMode="auto">
          <a:xfrm>
            <a:off x="4835915" y="2270646"/>
            <a:ext cx="2304338" cy="2304338"/>
            <a:chOff x="0" y="0"/>
            <a:chExt cx="1728192" cy="1728192"/>
          </a:xfrm>
        </p:grpSpPr>
        <p:sp>
          <p:nvSpPr>
            <p:cNvPr id="28" name="五角星 68"/>
            <p:cNvSpPr>
              <a:spLocks noChangeArrowheads="1"/>
            </p:cNvSpPr>
            <p:nvPr/>
          </p:nvSpPr>
          <p:spPr bwMode="auto">
            <a:xfrm>
              <a:off x="0" y="0"/>
              <a:ext cx="1728192" cy="1728192"/>
            </a:xfrm>
            <a:prstGeom prst="star5">
              <a:avLst/>
            </a:prstGeom>
            <a:solidFill>
              <a:srgbClr val="FF0000"/>
            </a:solidFill>
            <a:ln>
              <a:noFill/>
            </a:ln>
          </p:spPr>
          <p:txBody>
            <a:bodyPr anchor="ctr"/>
            <a:lstStyle/>
            <a:p>
              <a:pPr defTabSz="1218565">
                <a:defRPr/>
              </a:pPr>
              <a:endParaRPr lang="zh-CN" altLang="zh-CN" sz="4000" kern="0" baseline="-25000">
                <a:solidFill>
                  <a:srgbClr val="FFFFFF"/>
                </a:solidFill>
                <a:latin typeface="+mn-lt"/>
                <a:ea typeface="+mn-ea"/>
                <a:cs typeface="+mn-ea"/>
                <a:sym typeface="+mn-lt"/>
              </a:endParaRPr>
            </a:p>
          </p:txBody>
        </p:sp>
        <p:sp>
          <p:nvSpPr>
            <p:cNvPr id="3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latin typeface="+mn-lt"/>
                <a:ea typeface="+mn-ea"/>
                <a:cs typeface="+mn-ea"/>
                <a:sym typeface="+mn-lt"/>
              </a:endParaRPr>
            </a:p>
          </p:txBody>
        </p:sp>
        <p:sp>
          <p:nvSpPr>
            <p:cNvPr id="33" name="淘宝店Chenying0907出品 70"/>
            <p:cNvSpPr>
              <a:spLocks noChangeArrowheads="1"/>
            </p:cNvSpPr>
            <p:nvPr/>
          </p:nvSpPr>
          <p:spPr bwMode="auto">
            <a:xfrm>
              <a:off x="629544" y="479375"/>
              <a:ext cx="419812" cy="7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1218565">
                <a:defRPr/>
              </a:pPr>
              <a:r>
                <a:rPr lang="en-US" altLang="zh-CN" sz="8800" kern="0" baseline="-25000" dirty="0">
                  <a:solidFill>
                    <a:srgbClr val="FFFFFF"/>
                  </a:solidFill>
                  <a:latin typeface="+mn-lt"/>
                  <a:ea typeface="+mn-ea"/>
                  <a:cs typeface="+mn-ea"/>
                  <a:sym typeface="+mn-lt"/>
                </a:rPr>
                <a:t>1</a:t>
              </a:r>
              <a:endParaRPr lang="zh-CN" altLang="en-US" sz="8800" kern="0" baseline="-25000" dirty="0">
                <a:solidFill>
                  <a:srgbClr val="FFFFFF"/>
                </a:solidFill>
                <a:latin typeface="+mn-lt"/>
                <a:ea typeface="+mn-ea"/>
                <a:cs typeface="+mn-ea"/>
                <a:sym typeface="+mn-lt"/>
              </a:endParaRPr>
            </a:p>
          </p:txBody>
        </p:sp>
      </p:grpSp>
      <p:grpSp>
        <p:nvGrpSpPr>
          <p:cNvPr id="34" name="Group 9"/>
          <p:cNvGrpSpPr/>
          <p:nvPr/>
        </p:nvGrpSpPr>
        <p:grpSpPr bwMode="auto">
          <a:xfrm rot="-480000">
            <a:off x="3043650" y="2886404"/>
            <a:ext cx="1864209" cy="1862092"/>
            <a:chOff x="0" y="0"/>
            <a:chExt cx="1728192" cy="1728192"/>
          </a:xfrm>
        </p:grpSpPr>
        <p:sp>
          <p:nvSpPr>
            <p:cNvPr id="44" name="五角星 72"/>
            <p:cNvSpPr>
              <a:spLocks noChangeArrowheads="1"/>
            </p:cNvSpPr>
            <p:nvPr/>
          </p:nvSpPr>
          <p:spPr bwMode="auto">
            <a:xfrm>
              <a:off x="0" y="0"/>
              <a:ext cx="1728192" cy="1728192"/>
            </a:xfrm>
            <a:prstGeom prst="star5">
              <a:avLst/>
            </a:prstGeom>
            <a:solidFill>
              <a:srgbClr val="808080"/>
            </a:solidFill>
            <a:ln>
              <a:noFill/>
            </a:ln>
          </p:spPr>
          <p:txBody>
            <a:bodyPr anchor="ctr"/>
            <a:lstStyle/>
            <a:p>
              <a:pPr defTabSz="1218565">
                <a:defRPr/>
              </a:pPr>
              <a:endParaRPr lang="zh-CN" altLang="zh-CN" sz="4000" kern="0" baseline="-25000">
                <a:solidFill>
                  <a:srgbClr val="FFFFFF"/>
                </a:solidFill>
                <a:latin typeface="+mn-lt"/>
                <a:ea typeface="+mn-ea"/>
                <a:cs typeface="+mn-ea"/>
                <a:sym typeface="+mn-lt"/>
              </a:endParaRPr>
            </a:p>
          </p:txBody>
        </p:sp>
        <p:sp>
          <p:nvSpPr>
            <p:cNvPr id="4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28282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latin typeface="+mn-lt"/>
                <a:ea typeface="+mn-ea"/>
                <a:cs typeface="+mn-ea"/>
                <a:sym typeface="+mn-lt"/>
              </a:endParaRPr>
            </a:p>
          </p:txBody>
        </p:sp>
        <p:sp>
          <p:nvSpPr>
            <p:cNvPr id="47" name="淘宝店Chenying0907出品 74"/>
            <p:cNvSpPr>
              <a:spLocks noChangeArrowheads="1"/>
            </p:cNvSpPr>
            <p:nvPr/>
          </p:nvSpPr>
          <p:spPr bwMode="auto">
            <a:xfrm>
              <a:off x="636583" y="493228"/>
              <a:ext cx="455027" cy="7712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1218565">
                <a:defRPr/>
              </a:pPr>
              <a:r>
                <a:rPr lang="en-US" altLang="zh-CN" sz="7200" kern="0" baseline="-25000">
                  <a:solidFill>
                    <a:srgbClr val="FFFFFF"/>
                  </a:solidFill>
                  <a:latin typeface="+mn-lt"/>
                  <a:ea typeface="+mn-ea"/>
                  <a:cs typeface="+mn-ea"/>
                  <a:sym typeface="+mn-lt"/>
                </a:rPr>
                <a:t>2</a:t>
              </a:r>
              <a:endParaRPr lang="zh-CN" altLang="en-US" sz="7200" kern="0" baseline="-25000">
                <a:solidFill>
                  <a:srgbClr val="FFFFFF"/>
                </a:solidFill>
                <a:latin typeface="+mn-lt"/>
                <a:ea typeface="+mn-ea"/>
                <a:cs typeface="+mn-ea"/>
                <a:sym typeface="+mn-lt"/>
              </a:endParaRPr>
            </a:p>
          </p:txBody>
        </p:sp>
      </p:grpSp>
      <p:grpSp>
        <p:nvGrpSpPr>
          <p:cNvPr id="51" name="Group 13"/>
          <p:cNvGrpSpPr/>
          <p:nvPr/>
        </p:nvGrpSpPr>
        <p:grpSpPr bwMode="auto">
          <a:xfrm rot="-981927">
            <a:off x="1492613" y="3423872"/>
            <a:ext cx="1622982" cy="1625098"/>
            <a:chOff x="0" y="0"/>
            <a:chExt cx="1728192" cy="1728192"/>
          </a:xfrm>
        </p:grpSpPr>
        <p:sp>
          <p:nvSpPr>
            <p:cNvPr id="52" name="五角星 76"/>
            <p:cNvSpPr>
              <a:spLocks noChangeArrowheads="1"/>
            </p:cNvSpPr>
            <p:nvPr/>
          </p:nvSpPr>
          <p:spPr bwMode="auto">
            <a:xfrm>
              <a:off x="0" y="0"/>
              <a:ext cx="1728192" cy="1728192"/>
            </a:xfrm>
            <a:prstGeom prst="star5">
              <a:avLst/>
            </a:prstGeom>
            <a:solidFill>
              <a:srgbClr val="FF0000"/>
            </a:solidFill>
            <a:ln>
              <a:noFill/>
            </a:ln>
          </p:spPr>
          <p:txBody>
            <a:bodyPr anchor="ctr"/>
            <a:lstStyle/>
            <a:p>
              <a:pPr defTabSz="1218565">
                <a:defRPr/>
              </a:pPr>
              <a:endParaRPr lang="zh-CN" altLang="zh-CN" sz="4000" kern="0" baseline="-25000">
                <a:solidFill>
                  <a:srgbClr val="FFFFFF"/>
                </a:solidFill>
                <a:latin typeface="+mn-lt"/>
                <a:ea typeface="+mn-ea"/>
                <a:cs typeface="+mn-ea"/>
                <a:sym typeface="+mn-lt"/>
              </a:endParaRPr>
            </a:p>
          </p:txBody>
        </p:sp>
        <p:sp>
          <p:nvSpPr>
            <p:cNvPr id="53"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latin typeface="+mn-lt"/>
                <a:ea typeface="+mn-ea"/>
                <a:cs typeface="+mn-ea"/>
                <a:sym typeface="+mn-lt"/>
              </a:endParaRPr>
            </a:p>
          </p:txBody>
        </p:sp>
        <p:sp>
          <p:nvSpPr>
            <p:cNvPr id="54" name="淘宝店Chenying0907出品 78"/>
            <p:cNvSpPr>
              <a:spLocks noChangeArrowheads="1"/>
            </p:cNvSpPr>
            <p:nvPr/>
          </p:nvSpPr>
          <p:spPr bwMode="auto">
            <a:xfrm>
              <a:off x="630076" y="509525"/>
              <a:ext cx="468037" cy="752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1218565">
                <a:defRPr/>
              </a:pPr>
              <a:r>
                <a:rPr lang="en-US" altLang="zh-CN" sz="6000" kern="0" baseline="-25000">
                  <a:solidFill>
                    <a:srgbClr val="FFFFFF"/>
                  </a:solidFill>
                  <a:latin typeface="+mn-lt"/>
                  <a:ea typeface="+mn-ea"/>
                  <a:cs typeface="+mn-ea"/>
                  <a:sym typeface="+mn-lt"/>
                </a:rPr>
                <a:t>4</a:t>
              </a:r>
              <a:endParaRPr lang="zh-CN" altLang="en-US" sz="6000" kern="0" baseline="-25000">
                <a:solidFill>
                  <a:srgbClr val="FFFFFF"/>
                </a:solidFill>
                <a:latin typeface="+mn-lt"/>
                <a:ea typeface="+mn-ea"/>
                <a:cs typeface="+mn-ea"/>
                <a:sym typeface="+mn-lt"/>
              </a:endParaRPr>
            </a:p>
          </p:txBody>
        </p:sp>
      </p:grpSp>
      <p:grpSp>
        <p:nvGrpSpPr>
          <p:cNvPr id="55" name="Group 17"/>
          <p:cNvGrpSpPr/>
          <p:nvPr/>
        </p:nvGrpSpPr>
        <p:grpSpPr bwMode="auto">
          <a:xfrm rot="480000">
            <a:off x="7066193" y="2831388"/>
            <a:ext cx="1864207" cy="1864209"/>
            <a:chOff x="0" y="0"/>
            <a:chExt cx="1728192" cy="1728192"/>
          </a:xfrm>
        </p:grpSpPr>
        <p:sp>
          <p:nvSpPr>
            <p:cNvPr id="60" name="五角星 80"/>
            <p:cNvSpPr>
              <a:spLocks noChangeArrowheads="1"/>
            </p:cNvSpPr>
            <p:nvPr/>
          </p:nvSpPr>
          <p:spPr bwMode="auto">
            <a:xfrm>
              <a:off x="0" y="0"/>
              <a:ext cx="1728192" cy="1728192"/>
            </a:xfrm>
            <a:prstGeom prst="star5">
              <a:avLst/>
            </a:prstGeom>
            <a:solidFill>
              <a:srgbClr val="808080"/>
            </a:solidFill>
            <a:ln>
              <a:noFill/>
            </a:ln>
          </p:spPr>
          <p:txBody>
            <a:bodyPr anchor="ctr"/>
            <a:lstStyle/>
            <a:p>
              <a:pPr defTabSz="1218565">
                <a:defRPr/>
              </a:pPr>
              <a:endParaRPr lang="zh-CN" altLang="zh-CN" sz="4000" kern="0" baseline="-25000">
                <a:solidFill>
                  <a:srgbClr val="FFFFFF"/>
                </a:solidFill>
                <a:latin typeface="+mn-lt"/>
                <a:ea typeface="+mn-ea"/>
                <a:cs typeface="+mn-ea"/>
                <a:sym typeface="+mn-lt"/>
              </a:endParaRPr>
            </a:p>
          </p:txBody>
        </p:sp>
        <p:sp>
          <p:nvSpPr>
            <p:cNvPr id="61"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28282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latin typeface="+mn-lt"/>
                <a:ea typeface="+mn-ea"/>
                <a:cs typeface="+mn-ea"/>
                <a:sym typeface="+mn-lt"/>
              </a:endParaRPr>
            </a:p>
          </p:txBody>
        </p:sp>
        <p:sp>
          <p:nvSpPr>
            <p:cNvPr id="62" name="淘宝店Chenying0907出品 82"/>
            <p:cNvSpPr>
              <a:spLocks noChangeArrowheads="1"/>
            </p:cNvSpPr>
            <p:nvPr/>
          </p:nvSpPr>
          <p:spPr bwMode="auto">
            <a:xfrm>
              <a:off x="636583" y="493666"/>
              <a:ext cx="455028" cy="7703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1218565">
                <a:defRPr/>
              </a:pPr>
              <a:r>
                <a:rPr lang="en-US" altLang="zh-CN" sz="7200" kern="0" baseline="-25000">
                  <a:solidFill>
                    <a:srgbClr val="FFFFFF"/>
                  </a:solidFill>
                  <a:latin typeface="+mn-lt"/>
                  <a:ea typeface="+mn-ea"/>
                  <a:cs typeface="+mn-ea"/>
                  <a:sym typeface="+mn-lt"/>
                </a:rPr>
                <a:t>3</a:t>
              </a:r>
              <a:endParaRPr lang="zh-CN" altLang="en-US" sz="7200" kern="0" baseline="-25000">
                <a:solidFill>
                  <a:srgbClr val="FFFFFF"/>
                </a:solidFill>
                <a:latin typeface="+mn-lt"/>
                <a:ea typeface="+mn-ea"/>
                <a:cs typeface="+mn-ea"/>
                <a:sym typeface="+mn-lt"/>
              </a:endParaRPr>
            </a:p>
          </p:txBody>
        </p:sp>
      </p:grpSp>
      <p:grpSp>
        <p:nvGrpSpPr>
          <p:cNvPr id="63" name="Group 21"/>
          <p:cNvGrpSpPr/>
          <p:nvPr/>
        </p:nvGrpSpPr>
        <p:grpSpPr bwMode="auto">
          <a:xfrm rot="967929">
            <a:off x="8858456" y="3423872"/>
            <a:ext cx="1622983" cy="1625098"/>
            <a:chOff x="0" y="0"/>
            <a:chExt cx="1728192" cy="1728192"/>
          </a:xfrm>
        </p:grpSpPr>
        <p:sp>
          <p:nvSpPr>
            <p:cNvPr id="64" name="五角星 84"/>
            <p:cNvSpPr>
              <a:spLocks noChangeArrowheads="1"/>
            </p:cNvSpPr>
            <p:nvPr/>
          </p:nvSpPr>
          <p:spPr bwMode="auto">
            <a:xfrm>
              <a:off x="0" y="0"/>
              <a:ext cx="1728192" cy="1728192"/>
            </a:xfrm>
            <a:prstGeom prst="star5">
              <a:avLst/>
            </a:prstGeom>
            <a:solidFill>
              <a:srgbClr val="FF0000"/>
            </a:solidFill>
            <a:ln>
              <a:noFill/>
            </a:ln>
          </p:spPr>
          <p:txBody>
            <a:bodyPr anchor="ctr"/>
            <a:lstStyle/>
            <a:p>
              <a:pPr defTabSz="1218565">
                <a:defRPr/>
              </a:pPr>
              <a:endParaRPr lang="zh-CN" altLang="zh-CN" sz="4000" kern="0" baseline="-25000">
                <a:solidFill>
                  <a:srgbClr val="FFFFFF"/>
                </a:solidFill>
                <a:latin typeface="+mn-lt"/>
                <a:ea typeface="+mn-ea"/>
                <a:cs typeface="+mn-ea"/>
                <a:sym typeface="+mn-lt"/>
              </a:endParaRPr>
            </a:p>
          </p:txBody>
        </p:sp>
        <p:sp>
          <p:nvSpPr>
            <p:cNvPr id="6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defTabSz="1218565">
                <a:defRPr/>
              </a:pPr>
              <a:endParaRPr lang="zh-CN" altLang="en-US" sz="4000" kern="0" baseline="-25000">
                <a:solidFill>
                  <a:sysClr val="windowText" lastClr="000000"/>
                </a:solidFill>
                <a:latin typeface="+mn-lt"/>
                <a:ea typeface="+mn-ea"/>
                <a:cs typeface="+mn-ea"/>
                <a:sym typeface="+mn-lt"/>
              </a:endParaRPr>
            </a:p>
          </p:txBody>
        </p:sp>
        <p:sp>
          <p:nvSpPr>
            <p:cNvPr id="66" name="淘宝店Chenying0907出品 86"/>
            <p:cNvSpPr>
              <a:spLocks noChangeArrowheads="1"/>
            </p:cNvSpPr>
            <p:nvPr/>
          </p:nvSpPr>
          <p:spPr bwMode="auto">
            <a:xfrm>
              <a:off x="630078" y="509523"/>
              <a:ext cx="468037" cy="752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1218565">
                <a:defRPr/>
              </a:pPr>
              <a:r>
                <a:rPr lang="en-US" altLang="zh-CN" sz="6000" kern="0" baseline="-25000">
                  <a:solidFill>
                    <a:srgbClr val="FFFFFF"/>
                  </a:solidFill>
                  <a:latin typeface="+mn-lt"/>
                  <a:ea typeface="+mn-ea"/>
                  <a:cs typeface="+mn-ea"/>
                  <a:sym typeface="+mn-lt"/>
                </a:rPr>
                <a:t>5</a:t>
              </a:r>
              <a:endParaRPr lang="zh-CN" altLang="en-US" sz="6000" kern="0" baseline="-25000">
                <a:solidFill>
                  <a:srgbClr val="FFFFFF"/>
                </a:solidFill>
                <a:latin typeface="+mn-lt"/>
                <a:ea typeface="+mn-ea"/>
                <a:cs typeface="+mn-ea"/>
                <a:sym typeface="+mn-lt"/>
              </a:endParaRPr>
            </a:p>
          </p:txBody>
        </p:sp>
      </p:grpSp>
      <p:grpSp>
        <p:nvGrpSpPr>
          <p:cNvPr id="67" name="Group 42"/>
          <p:cNvGrpSpPr/>
          <p:nvPr/>
        </p:nvGrpSpPr>
        <p:grpSpPr bwMode="auto">
          <a:xfrm>
            <a:off x="2923144" y="4979019"/>
            <a:ext cx="6432681" cy="1022731"/>
            <a:chOff x="0" y="-226106"/>
            <a:chExt cx="4826746" cy="767239"/>
          </a:xfrm>
        </p:grpSpPr>
        <p:sp>
          <p:nvSpPr>
            <p:cNvPr id="68" name="淘宝店Chenying0907出品 154"/>
            <p:cNvSpPr>
              <a:spLocks noChangeArrowheads="1"/>
            </p:cNvSpPr>
            <p:nvPr/>
          </p:nvSpPr>
          <p:spPr bwMode="auto">
            <a:xfrm>
              <a:off x="580278" y="-226106"/>
              <a:ext cx="3666189" cy="4386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defTabSz="1218565">
                <a:defRPr/>
              </a:pPr>
              <a:r>
                <a:rPr lang="zh-CN" altLang="en-US" sz="4800" kern="0" baseline="-25000" dirty="0">
                  <a:solidFill>
                    <a:srgbClr val="000000">
                      <a:lumMod val="85000"/>
                      <a:lumOff val="15000"/>
                    </a:srgbClr>
                  </a:solidFill>
                  <a:latin typeface="+mn-lt"/>
                  <a:ea typeface="+mn-ea"/>
                  <a:cs typeface="+mn-ea"/>
                  <a:sym typeface="+mn-lt"/>
                </a:rPr>
                <a:t>文字标题内容</a:t>
              </a:r>
            </a:p>
          </p:txBody>
        </p:sp>
        <p:sp>
          <p:nvSpPr>
            <p:cNvPr id="69" name="淘宝店Chenying0907出品 155"/>
            <p:cNvSpPr>
              <a:spLocks noChangeArrowheads="1"/>
            </p:cNvSpPr>
            <p:nvPr/>
          </p:nvSpPr>
          <p:spPr bwMode="auto">
            <a:xfrm>
              <a:off x="0" y="256369"/>
              <a:ext cx="4826746" cy="284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defTabSz="1218565">
                <a:defRPr/>
              </a:pPr>
              <a:r>
                <a:rPr lang="zh-CN" altLang="en-US" sz="2800" kern="0" baseline="-25000" dirty="0">
                  <a:solidFill>
                    <a:srgbClr val="000000">
                      <a:lumMod val="85000"/>
                      <a:lumOff val="15000"/>
                    </a:srgbClr>
                  </a:solidFill>
                  <a:latin typeface="+mn-lt"/>
                  <a:ea typeface="+mn-ea"/>
                  <a:cs typeface="+mn-ea"/>
                  <a:sym typeface="+mn-lt"/>
                </a:rPr>
                <a:t>文字详细内容文字详细内容文字详细内容</a:t>
              </a:r>
            </a:p>
          </p:txBody>
        </p:sp>
      </p:grpSp>
      <p:sp>
        <p:nvSpPr>
          <p:cNvPr id="70" name="淘宝店Chenying0907出品 17"/>
          <p:cNvSpPr>
            <a:spLocks noChangeArrowheads="1"/>
          </p:cNvSpPr>
          <p:nvPr/>
        </p:nvSpPr>
        <p:spPr bwMode="auto">
          <a:xfrm>
            <a:off x="912182" y="2348477"/>
            <a:ext cx="1947651" cy="1200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b="0" kern="0" dirty="0">
                <a:solidFill>
                  <a:srgbClr val="000000">
                    <a:lumMod val="85000"/>
                    <a:lumOff val="15000"/>
                  </a:srgbClr>
                </a:solidFill>
                <a:latin typeface="+mn-lt"/>
                <a:ea typeface="+mn-ea"/>
                <a:cs typeface="+mn-ea"/>
                <a:sym typeface="+mn-lt"/>
              </a:rPr>
              <a:t>在此录入上述图片的综合分析说明，在此录入上述图片的综合分析说明，在此录入上述图片的综合分析说明。</a:t>
            </a:r>
          </a:p>
        </p:txBody>
      </p:sp>
      <p:sp>
        <p:nvSpPr>
          <p:cNvPr id="71" name="淘宝店Chenying0907出品 17"/>
          <p:cNvSpPr>
            <a:spLocks noChangeArrowheads="1"/>
          </p:cNvSpPr>
          <p:nvPr/>
        </p:nvSpPr>
        <p:spPr bwMode="auto">
          <a:xfrm>
            <a:off x="2766028" y="1772615"/>
            <a:ext cx="1947651" cy="1200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b="0" kern="0" dirty="0">
                <a:solidFill>
                  <a:srgbClr val="000000">
                    <a:lumMod val="85000"/>
                    <a:lumOff val="15000"/>
                  </a:srgbClr>
                </a:solidFill>
                <a:latin typeface="+mn-lt"/>
                <a:ea typeface="+mn-ea"/>
                <a:cs typeface="+mn-ea"/>
                <a:sym typeface="+mn-lt"/>
              </a:rPr>
              <a:t>在此录入上述图片的综合分析说明，在此录入上述图片的综合分析说明，在此录入上述图片的综合分析说明。</a:t>
            </a:r>
          </a:p>
        </p:txBody>
      </p:sp>
      <p:sp>
        <p:nvSpPr>
          <p:cNvPr id="72" name="淘宝店Chenying0907出品 17"/>
          <p:cNvSpPr>
            <a:spLocks noChangeArrowheads="1"/>
          </p:cNvSpPr>
          <p:nvPr/>
        </p:nvSpPr>
        <p:spPr bwMode="auto">
          <a:xfrm>
            <a:off x="5039195" y="1196752"/>
            <a:ext cx="1947651" cy="1200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b="0" kern="0" dirty="0">
                <a:solidFill>
                  <a:srgbClr val="000000">
                    <a:lumMod val="85000"/>
                    <a:lumOff val="15000"/>
                  </a:srgbClr>
                </a:solidFill>
                <a:latin typeface="+mn-lt"/>
                <a:ea typeface="+mn-ea"/>
                <a:cs typeface="+mn-ea"/>
                <a:sym typeface="+mn-lt"/>
              </a:rPr>
              <a:t>在此录入上述图片的综合分析说明，在此录入上述图片的综合分析说明，在此录入上述图片的综合分析说明。</a:t>
            </a:r>
          </a:p>
        </p:txBody>
      </p:sp>
      <p:sp>
        <p:nvSpPr>
          <p:cNvPr id="73" name="淘宝店Chenying0907出品 17"/>
          <p:cNvSpPr>
            <a:spLocks noChangeArrowheads="1"/>
          </p:cNvSpPr>
          <p:nvPr/>
        </p:nvSpPr>
        <p:spPr bwMode="auto">
          <a:xfrm>
            <a:off x="7167337" y="1772615"/>
            <a:ext cx="1947651" cy="1200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b="0" kern="0" dirty="0">
                <a:solidFill>
                  <a:srgbClr val="000000">
                    <a:lumMod val="85000"/>
                    <a:lumOff val="15000"/>
                  </a:srgbClr>
                </a:solidFill>
                <a:latin typeface="+mn-lt"/>
                <a:ea typeface="+mn-ea"/>
                <a:cs typeface="+mn-ea"/>
                <a:sym typeface="+mn-lt"/>
              </a:rPr>
              <a:t>在此录入上述图片的综合分析说明，在此录入上述图片的综合分析说明，在此录入上述图片的综合分析说明。</a:t>
            </a:r>
          </a:p>
        </p:txBody>
      </p:sp>
      <p:sp>
        <p:nvSpPr>
          <p:cNvPr id="74" name="淘宝店Chenying0907出品 17"/>
          <p:cNvSpPr>
            <a:spLocks noChangeArrowheads="1"/>
          </p:cNvSpPr>
          <p:nvPr/>
        </p:nvSpPr>
        <p:spPr bwMode="auto">
          <a:xfrm>
            <a:off x="9020746" y="2348477"/>
            <a:ext cx="1947651" cy="1200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lIns="91424" tIns="45713" rIns="91424" bIns="45713">
            <a:spAutoFit/>
          </a:bodyPr>
          <a:lstStyle/>
          <a:p>
            <a:pPr defTabSz="1218565">
              <a:lnSpc>
                <a:spcPct val="120000"/>
              </a:lnSpc>
              <a:defRPr/>
            </a:pPr>
            <a:r>
              <a:rPr lang="zh-CN" altLang="en-US" sz="1200" b="0" kern="0" dirty="0">
                <a:solidFill>
                  <a:srgbClr val="000000">
                    <a:lumMod val="85000"/>
                    <a:lumOff val="15000"/>
                  </a:srgbClr>
                </a:solidFill>
                <a:latin typeface="+mn-lt"/>
                <a:ea typeface="+mn-ea"/>
                <a:cs typeface="+mn-ea"/>
                <a:sym typeface="+mn-lt"/>
              </a:rPr>
              <a:t>在此录入上述图片的综合分析说明，在此录入上述图片的综合分析说明，在此录入上述图片的综合分析说明。</a:t>
            </a:r>
          </a:p>
        </p:txBody>
      </p:sp>
      <p:sp>
        <p:nvSpPr>
          <p:cNvPr id="75"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76" name="淘宝店Chenying0907出品 75"/>
          <p:cNvGrpSpPr/>
          <p:nvPr/>
        </p:nvGrpSpPr>
        <p:grpSpPr>
          <a:xfrm>
            <a:off x="3234576" y="554798"/>
            <a:ext cx="263341" cy="395013"/>
            <a:chOff x="5284519" y="1508166"/>
            <a:chExt cx="213756" cy="427512"/>
          </a:xfrm>
        </p:grpSpPr>
        <p:cxnSp>
          <p:nvCxnSpPr>
            <p:cNvPr id="77" name="直接连接符 76"/>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3900" advTm="0">
        <p14:glitter pattern="hexago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barn(inVertical)">
                                      <p:cBhvr>
                                        <p:cTn id="11" dur="500"/>
                                        <p:tgtEl>
                                          <p:spTgt spid="7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1000"/>
                                        <p:tgtEl>
                                          <p:spTgt spid="67"/>
                                        </p:tgtEl>
                                      </p:cBhvr>
                                    </p:animEffect>
                                    <p:anim calcmode="lin" valueType="num">
                                      <p:cBhvr>
                                        <p:cTn id="16" dur="1000" fill="hold"/>
                                        <p:tgtEl>
                                          <p:spTgt spid="67"/>
                                        </p:tgtEl>
                                        <p:attrNameLst>
                                          <p:attrName>ppt_x</p:attrName>
                                        </p:attrNameLst>
                                      </p:cBhvr>
                                      <p:tavLst>
                                        <p:tav tm="0">
                                          <p:val>
                                            <p:strVal val="#ppt_x"/>
                                          </p:val>
                                        </p:tav>
                                        <p:tav tm="100000">
                                          <p:val>
                                            <p:strVal val="#ppt_x"/>
                                          </p:val>
                                        </p:tav>
                                      </p:tavLst>
                                    </p:anim>
                                    <p:anim calcmode="lin" valueType="num">
                                      <p:cBhvr>
                                        <p:cTn id="17" dur="1000" fill="hold"/>
                                        <p:tgtEl>
                                          <p:spTgt spid="6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2500"/>
                            </p:stCondLst>
                            <p:childTnLst>
                              <p:par>
                                <p:cTn id="23" presetID="15"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fltVal val="0"/>
                                          </p:val>
                                        </p:tav>
                                        <p:tav tm="100000">
                                          <p:val>
                                            <p:strVal val="#ppt_w"/>
                                          </p:val>
                                        </p:tav>
                                      </p:tavLst>
                                    </p:anim>
                                    <p:anim calcmode="lin" valueType="num">
                                      <p:cBhvr>
                                        <p:cTn id="26" dur="1000" fill="hold"/>
                                        <p:tgtEl>
                                          <p:spTgt spid="27"/>
                                        </p:tgtEl>
                                        <p:attrNameLst>
                                          <p:attrName>ppt_h</p:attrName>
                                        </p:attrNameLst>
                                      </p:cBhvr>
                                      <p:tavLst>
                                        <p:tav tm="0">
                                          <p:val>
                                            <p:fltVal val="0"/>
                                          </p:val>
                                        </p:tav>
                                        <p:tav tm="100000">
                                          <p:val>
                                            <p:strVal val="#ppt_h"/>
                                          </p:val>
                                        </p:tav>
                                      </p:tavLst>
                                    </p:anim>
                                    <p:anim calcmode="lin" valueType="num">
                                      <p:cBhvr>
                                        <p:cTn id="27"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27"/>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500"/>
                                  </p:stCondLst>
                                  <p:childTnLst>
                                    <p:set>
                                      <p:cBhvr>
                                        <p:cTn id="30" dur="1" fill="hold">
                                          <p:stCondLst>
                                            <p:cond delay="0"/>
                                          </p:stCondLst>
                                        </p:cTn>
                                        <p:tgtEl>
                                          <p:spTgt spid="34"/>
                                        </p:tgtEl>
                                        <p:attrNameLst>
                                          <p:attrName>style.visibility</p:attrName>
                                        </p:attrNameLst>
                                      </p:cBhvr>
                                      <p:to>
                                        <p:strVal val="visible"/>
                                      </p:to>
                                    </p:set>
                                    <p:anim calcmode="lin" valueType="num">
                                      <p:cBhvr>
                                        <p:cTn id="31" dur="1000" fill="hold"/>
                                        <p:tgtEl>
                                          <p:spTgt spid="34"/>
                                        </p:tgtEl>
                                        <p:attrNameLst>
                                          <p:attrName>ppt_w</p:attrName>
                                        </p:attrNameLst>
                                      </p:cBhvr>
                                      <p:tavLst>
                                        <p:tav tm="0">
                                          <p:val>
                                            <p:fltVal val="0"/>
                                          </p:val>
                                        </p:tav>
                                        <p:tav tm="100000">
                                          <p:val>
                                            <p:strVal val="#ppt_w"/>
                                          </p:val>
                                        </p:tav>
                                      </p:tavLst>
                                    </p:anim>
                                    <p:anim calcmode="lin" valueType="num">
                                      <p:cBhvr>
                                        <p:cTn id="32" dur="1000" fill="hold"/>
                                        <p:tgtEl>
                                          <p:spTgt spid="34"/>
                                        </p:tgtEl>
                                        <p:attrNameLst>
                                          <p:attrName>ppt_h</p:attrName>
                                        </p:attrNameLst>
                                      </p:cBhvr>
                                      <p:tavLst>
                                        <p:tav tm="0">
                                          <p:val>
                                            <p:fltVal val="0"/>
                                          </p:val>
                                        </p:tav>
                                        <p:tav tm="100000">
                                          <p:val>
                                            <p:strVal val="#ppt_h"/>
                                          </p:val>
                                        </p:tav>
                                      </p:tavLst>
                                    </p:anim>
                                    <p:anim calcmode="lin" valueType="num">
                                      <p:cBhvr>
                                        <p:cTn id="33"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4"/>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1000"/>
                                  </p:stCondLst>
                                  <p:childTnLst>
                                    <p:set>
                                      <p:cBhvr>
                                        <p:cTn id="36" dur="1" fill="hold">
                                          <p:stCondLst>
                                            <p:cond delay="0"/>
                                          </p:stCondLst>
                                        </p:cTn>
                                        <p:tgtEl>
                                          <p:spTgt spid="55"/>
                                        </p:tgtEl>
                                        <p:attrNameLst>
                                          <p:attrName>style.visibility</p:attrName>
                                        </p:attrNameLst>
                                      </p:cBhvr>
                                      <p:to>
                                        <p:strVal val="visible"/>
                                      </p:to>
                                    </p:set>
                                    <p:anim calcmode="lin" valueType="num">
                                      <p:cBhvr>
                                        <p:cTn id="37" dur="1000" fill="hold"/>
                                        <p:tgtEl>
                                          <p:spTgt spid="55"/>
                                        </p:tgtEl>
                                        <p:attrNameLst>
                                          <p:attrName>ppt_w</p:attrName>
                                        </p:attrNameLst>
                                      </p:cBhvr>
                                      <p:tavLst>
                                        <p:tav tm="0">
                                          <p:val>
                                            <p:fltVal val="0"/>
                                          </p:val>
                                        </p:tav>
                                        <p:tav tm="100000">
                                          <p:val>
                                            <p:strVal val="#ppt_w"/>
                                          </p:val>
                                        </p:tav>
                                      </p:tavLst>
                                    </p:anim>
                                    <p:anim calcmode="lin" valueType="num">
                                      <p:cBhvr>
                                        <p:cTn id="38" dur="1000" fill="hold"/>
                                        <p:tgtEl>
                                          <p:spTgt spid="55"/>
                                        </p:tgtEl>
                                        <p:attrNameLst>
                                          <p:attrName>ppt_h</p:attrName>
                                        </p:attrNameLst>
                                      </p:cBhvr>
                                      <p:tavLst>
                                        <p:tav tm="0">
                                          <p:val>
                                            <p:fltVal val="0"/>
                                          </p:val>
                                        </p:tav>
                                        <p:tav tm="100000">
                                          <p:val>
                                            <p:strVal val="#ppt_h"/>
                                          </p:val>
                                        </p:tav>
                                      </p:tavLst>
                                    </p:anim>
                                    <p:anim calcmode="lin" valueType="num">
                                      <p:cBhvr>
                                        <p:cTn id="39" dur="1000" fill="hold"/>
                                        <p:tgtEl>
                                          <p:spTgt spid="55"/>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55"/>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1500"/>
                                  </p:stCondLst>
                                  <p:childTnLst>
                                    <p:set>
                                      <p:cBhvr>
                                        <p:cTn id="42" dur="1" fill="hold">
                                          <p:stCondLst>
                                            <p:cond delay="0"/>
                                          </p:stCondLst>
                                        </p:cTn>
                                        <p:tgtEl>
                                          <p:spTgt spid="51"/>
                                        </p:tgtEl>
                                        <p:attrNameLst>
                                          <p:attrName>style.visibility</p:attrName>
                                        </p:attrNameLst>
                                      </p:cBhvr>
                                      <p:to>
                                        <p:strVal val="visible"/>
                                      </p:to>
                                    </p:set>
                                    <p:anim calcmode="lin" valueType="num">
                                      <p:cBhvr>
                                        <p:cTn id="43" dur="1000" fill="hold"/>
                                        <p:tgtEl>
                                          <p:spTgt spid="51"/>
                                        </p:tgtEl>
                                        <p:attrNameLst>
                                          <p:attrName>ppt_w</p:attrName>
                                        </p:attrNameLst>
                                      </p:cBhvr>
                                      <p:tavLst>
                                        <p:tav tm="0">
                                          <p:val>
                                            <p:fltVal val="0"/>
                                          </p:val>
                                        </p:tav>
                                        <p:tav tm="100000">
                                          <p:val>
                                            <p:strVal val="#ppt_w"/>
                                          </p:val>
                                        </p:tav>
                                      </p:tavLst>
                                    </p:anim>
                                    <p:anim calcmode="lin" valueType="num">
                                      <p:cBhvr>
                                        <p:cTn id="44" dur="1000" fill="hold"/>
                                        <p:tgtEl>
                                          <p:spTgt spid="51"/>
                                        </p:tgtEl>
                                        <p:attrNameLst>
                                          <p:attrName>ppt_h</p:attrName>
                                        </p:attrNameLst>
                                      </p:cBhvr>
                                      <p:tavLst>
                                        <p:tav tm="0">
                                          <p:val>
                                            <p:fltVal val="0"/>
                                          </p:val>
                                        </p:tav>
                                        <p:tav tm="100000">
                                          <p:val>
                                            <p:strVal val="#ppt_h"/>
                                          </p:val>
                                        </p:tav>
                                      </p:tavLst>
                                    </p:anim>
                                    <p:anim calcmode="lin" valueType="num">
                                      <p:cBhvr>
                                        <p:cTn id="45" dur="1000" fill="hold"/>
                                        <p:tgtEl>
                                          <p:spTgt spid="51"/>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51"/>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nodeType="withEffect">
                                  <p:stCondLst>
                                    <p:cond delay="2000"/>
                                  </p:stCondLst>
                                  <p:childTnLst>
                                    <p:set>
                                      <p:cBhvr>
                                        <p:cTn id="48" dur="1" fill="hold">
                                          <p:stCondLst>
                                            <p:cond delay="0"/>
                                          </p:stCondLst>
                                        </p:cTn>
                                        <p:tgtEl>
                                          <p:spTgt spid="63"/>
                                        </p:tgtEl>
                                        <p:attrNameLst>
                                          <p:attrName>style.visibility</p:attrName>
                                        </p:attrNameLst>
                                      </p:cBhvr>
                                      <p:to>
                                        <p:strVal val="visible"/>
                                      </p:to>
                                    </p:set>
                                    <p:anim calcmode="lin" valueType="num">
                                      <p:cBhvr>
                                        <p:cTn id="49" dur="1000" fill="hold"/>
                                        <p:tgtEl>
                                          <p:spTgt spid="63"/>
                                        </p:tgtEl>
                                        <p:attrNameLst>
                                          <p:attrName>ppt_w</p:attrName>
                                        </p:attrNameLst>
                                      </p:cBhvr>
                                      <p:tavLst>
                                        <p:tav tm="0">
                                          <p:val>
                                            <p:fltVal val="0"/>
                                          </p:val>
                                        </p:tav>
                                        <p:tav tm="100000">
                                          <p:val>
                                            <p:strVal val="#ppt_w"/>
                                          </p:val>
                                        </p:tav>
                                      </p:tavLst>
                                    </p:anim>
                                    <p:anim calcmode="lin" valueType="num">
                                      <p:cBhvr>
                                        <p:cTn id="50" dur="1000" fill="hold"/>
                                        <p:tgtEl>
                                          <p:spTgt spid="63"/>
                                        </p:tgtEl>
                                        <p:attrNameLst>
                                          <p:attrName>ppt_h</p:attrName>
                                        </p:attrNameLst>
                                      </p:cBhvr>
                                      <p:tavLst>
                                        <p:tav tm="0">
                                          <p:val>
                                            <p:fltVal val="0"/>
                                          </p:val>
                                        </p:tav>
                                        <p:tav tm="100000">
                                          <p:val>
                                            <p:strVal val="#ppt_h"/>
                                          </p:val>
                                        </p:tav>
                                      </p:tavLst>
                                    </p:anim>
                                    <p:anim calcmode="lin" valueType="num">
                                      <p:cBhvr>
                                        <p:cTn id="51"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63"/>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p:cBhvr>
                                        <p:cTn id="56" dur="750"/>
                                        <p:tgtEl>
                                          <p:spTgt spid="70"/>
                                        </p:tgtEl>
                                      </p:cBhvr>
                                    </p:animEffect>
                                    <p:anim calcmode="lin" valueType="num">
                                      <p:cBhvr>
                                        <p:cTn id="57" dur="750" fill="hold"/>
                                        <p:tgtEl>
                                          <p:spTgt spid="70"/>
                                        </p:tgtEl>
                                        <p:attrNameLst>
                                          <p:attrName>ppt_x</p:attrName>
                                        </p:attrNameLst>
                                      </p:cBhvr>
                                      <p:tavLst>
                                        <p:tav tm="0">
                                          <p:val>
                                            <p:strVal val="#ppt_x"/>
                                          </p:val>
                                        </p:tav>
                                        <p:tav tm="100000">
                                          <p:val>
                                            <p:strVal val="#ppt_x"/>
                                          </p:val>
                                        </p:tav>
                                      </p:tavLst>
                                    </p:anim>
                                    <p:anim calcmode="lin" valueType="num">
                                      <p:cBhvr>
                                        <p:cTn id="58" dur="750" fill="hold"/>
                                        <p:tgtEl>
                                          <p:spTgt spid="7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p:cBhvr>
                                        <p:cTn id="61" dur="750"/>
                                        <p:tgtEl>
                                          <p:spTgt spid="71"/>
                                        </p:tgtEl>
                                      </p:cBhvr>
                                    </p:animEffect>
                                    <p:anim calcmode="lin" valueType="num">
                                      <p:cBhvr>
                                        <p:cTn id="62" dur="750" fill="hold"/>
                                        <p:tgtEl>
                                          <p:spTgt spid="71"/>
                                        </p:tgtEl>
                                        <p:attrNameLst>
                                          <p:attrName>ppt_x</p:attrName>
                                        </p:attrNameLst>
                                      </p:cBhvr>
                                      <p:tavLst>
                                        <p:tav tm="0">
                                          <p:val>
                                            <p:strVal val="#ppt_x"/>
                                          </p:val>
                                        </p:tav>
                                        <p:tav tm="100000">
                                          <p:val>
                                            <p:strVal val="#ppt_x"/>
                                          </p:val>
                                        </p:tav>
                                      </p:tavLst>
                                    </p:anim>
                                    <p:anim calcmode="lin" valueType="num">
                                      <p:cBhvr>
                                        <p:cTn id="63" dur="750" fill="hold"/>
                                        <p:tgtEl>
                                          <p:spTgt spid="7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p:cBhvr>
                                        <p:cTn id="66" dur="750"/>
                                        <p:tgtEl>
                                          <p:spTgt spid="72"/>
                                        </p:tgtEl>
                                      </p:cBhvr>
                                    </p:animEffect>
                                    <p:anim calcmode="lin" valueType="num">
                                      <p:cBhvr>
                                        <p:cTn id="67" dur="750" fill="hold"/>
                                        <p:tgtEl>
                                          <p:spTgt spid="72"/>
                                        </p:tgtEl>
                                        <p:attrNameLst>
                                          <p:attrName>ppt_x</p:attrName>
                                        </p:attrNameLst>
                                      </p:cBhvr>
                                      <p:tavLst>
                                        <p:tav tm="0">
                                          <p:val>
                                            <p:strVal val="#ppt_x"/>
                                          </p:val>
                                        </p:tav>
                                        <p:tav tm="100000">
                                          <p:val>
                                            <p:strVal val="#ppt_x"/>
                                          </p:val>
                                        </p:tav>
                                      </p:tavLst>
                                    </p:anim>
                                    <p:anim calcmode="lin" valueType="num">
                                      <p:cBhvr>
                                        <p:cTn id="68" dur="750" fill="hold"/>
                                        <p:tgtEl>
                                          <p:spTgt spid="7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3"/>
                                        </p:tgtEl>
                                        <p:attrNameLst>
                                          <p:attrName>style.visibility</p:attrName>
                                        </p:attrNameLst>
                                      </p:cBhvr>
                                      <p:to>
                                        <p:strVal val="visible"/>
                                      </p:to>
                                    </p:set>
                                    <p:animEffect>
                                      <p:cBhvr>
                                        <p:cTn id="71" dur="750"/>
                                        <p:tgtEl>
                                          <p:spTgt spid="73"/>
                                        </p:tgtEl>
                                      </p:cBhvr>
                                    </p:animEffect>
                                    <p:anim calcmode="lin" valueType="num">
                                      <p:cBhvr>
                                        <p:cTn id="72" dur="750" fill="hold"/>
                                        <p:tgtEl>
                                          <p:spTgt spid="73"/>
                                        </p:tgtEl>
                                        <p:attrNameLst>
                                          <p:attrName>ppt_x</p:attrName>
                                        </p:attrNameLst>
                                      </p:cBhvr>
                                      <p:tavLst>
                                        <p:tav tm="0">
                                          <p:val>
                                            <p:strVal val="#ppt_x"/>
                                          </p:val>
                                        </p:tav>
                                        <p:tav tm="100000">
                                          <p:val>
                                            <p:strVal val="#ppt_x"/>
                                          </p:val>
                                        </p:tav>
                                      </p:tavLst>
                                    </p:anim>
                                    <p:anim calcmode="lin" valueType="num">
                                      <p:cBhvr>
                                        <p:cTn id="73" dur="750" fill="hold"/>
                                        <p:tgtEl>
                                          <p:spTgt spid="7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74"/>
                                        </p:tgtEl>
                                        <p:attrNameLst>
                                          <p:attrName>style.visibility</p:attrName>
                                        </p:attrNameLst>
                                      </p:cBhvr>
                                      <p:to>
                                        <p:strVal val="visible"/>
                                      </p:to>
                                    </p:set>
                                    <p:animEffect>
                                      <p:cBhvr>
                                        <p:cTn id="76" dur="750"/>
                                        <p:tgtEl>
                                          <p:spTgt spid="74"/>
                                        </p:tgtEl>
                                      </p:cBhvr>
                                    </p:animEffect>
                                    <p:anim calcmode="lin" valueType="num">
                                      <p:cBhvr>
                                        <p:cTn id="77" dur="750" fill="hold"/>
                                        <p:tgtEl>
                                          <p:spTgt spid="74"/>
                                        </p:tgtEl>
                                        <p:attrNameLst>
                                          <p:attrName>ppt_x</p:attrName>
                                        </p:attrNameLst>
                                      </p:cBhvr>
                                      <p:tavLst>
                                        <p:tav tm="0">
                                          <p:val>
                                            <p:strVal val="#ppt_x"/>
                                          </p:val>
                                        </p:tav>
                                        <p:tav tm="100000">
                                          <p:val>
                                            <p:strVal val="#ppt_x"/>
                                          </p:val>
                                        </p:tav>
                                      </p:tavLst>
                                    </p:anim>
                                    <p:anim calcmode="lin" valueType="num">
                                      <p:cBhvr>
                                        <p:cTn id="78" dur="75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70" grpId="0" bldLvl="0" autoUpdateAnimBg="0"/>
      <p:bldP spid="71" grpId="0" bldLvl="0" autoUpdateAnimBg="0"/>
      <p:bldP spid="72" grpId="0" bldLvl="0" autoUpdateAnimBg="0"/>
      <p:bldP spid="73" grpId="0" bldLvl="0" autoUpdateAnimBg="0"/>
      <p:bldP spid="74" grpId="0" bldLvl="0" autoUpdateAnimBg="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10"/>
          <p:cNvGrpSpPr/>
          <p:nvPr/>
        </p:nvGrpSpPr>
        <p:grpSpPr bwMode="auto">
          <a:xfrm>
            <a:off x="1963185" y="4266306"/>
            <a:ext cx="2163763" cy="1754983"/>
            <a:chOff x="0" y="0"/>
            <a:chExt cx="2726" cy="2211"/>
          </a:xfrm>
        </p:grpSpPr>
        <p:sp>
          <p:nvSpPr>
            <p:cNvPr id="85" name="Rectangle 11"/>
            <p:cNvSpPr/>
            <p:nvPr/>
          </p:nvSpPr>
          <p:spPr bwMode="auto">
            <a:xfrm>
              <a:off x="0" y="0"/>
              <a:ext cx="2440" cy="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865" b="0" dirty="0">
                  <a:solidFill>
                    <a:srgbClr val="C00000"/>
                  </a:solidFill>
                  <a:latin typeface="+mn-lt"/>
                  <a:ea typeface="+mn-ea"/>
                  <a:cs typeface="+mn-ea"/>
                  <a:sym typeface="+mn-lt"/>
                </a:rPr>
                <a:t>单击此处添加标题</a:t>
              </a:r>
              <a:endParaRPr lang="en-US" sz="1865" b="0" dirty="0">
                <a:solidFill>
                  <a:srgbClr val="C00000"/>
                </a:solidFill>
                <a:latin typeface="+mn-lt"/>
                <a:ea typeface="+mn-ea"/>
                <a:cs typeface="+mn-ea"/>
                <a:sym typeface="+mn-lt"/>
              </a:endParaRPr>
            </a:p>
          </p:txBody>
        </p:sp>
        <p:sp>
          <p:nvSpPr>
            <p:cNvPr id="86" name="Rectangle 12"/>
            <p:cNvSpPr/>
            <p:nvPr/>
          </p:nvSpPr>
          <p:spPr bwMode="auto">
            <a:xfrm>
              <a:off x="0" y="416"/>
              <a:ext cx="2726" cy="17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65" b="0" dirty="0">
                  <a:solidFill>
                    <a:srgbClr val="7F7F7F"/>
                  </a:solidFill>
                  <a:latin typeface="+mn-lt"/>
                  <a:ea typeface="+mn-ea"/>
                  <a:cs typeface="+mn-ea"/>
                  <a:sym typeface="+mn-lt"/>
                </a:rPr>
                <a:t>此处添加详细文本描述，建议与标题相关并符合整体语言风格，语言描述尽量简洁生动。尽量将每页幻灯片的字数控制在</a:t>
              </a:r>
              <a:r>
                <a:rPr lang="en-US" altLang="zh-CN" sz="1065" b="0" dirty="0">
                  <a:solidFill>
                    <a:srgbClr val="7F7F7F"/>
                  </a:solidFill>
                  <a:latin typeface="+mn-lt"/>
                  <a:ea typeface="+mn-ea"/>
                  <a:cs typeface="+mn-ea"/>
                  <a:sym typeface="+mn-lt"/>
                </a:rPr>
                <a:t>200</a:t>
              </a:r>
              <a:r>
                <a:rPr lang="zh-CN" altLang="en-US" sz="1065" b="0" dirty="0">
                  <a:solidFill>
                    <a:srgbClr val="7F7F7F"/>
                  </a:solidFill>
                  <a:latin typeface="+mn-lt"/>
                  <a:ea typeface="+mn-ea"/>
                  <a:cs typeface="+mn-ea"/>
                  <a:sym typeface="+mn-lt"/>
                </a:rPr>
                <a:t>字以内，据统计每页幻灯片的最好控制在</a:t>
              </a:r>
              <a:r>
                <a:rPr lang="en-US" altLang="zh-CN" sz="1065" b="0" dirty="0">
                  <a:solidFill>
                    <a:srgbClr val="7F7F7F"/>
                  </a:solidFill>
                  <a:latin typeface="+mn-lt"/>
                  <a:ea typeface="+mn-ea"/>
                  <a:cs typeface="+mn-ea"/>
                  <a:sym typeface="+mn-lt"/>
                </a:rPr>
                <a:t>5</a:t>
              </a:r>
              <a:r>
                <a:rPr lang="zh-CN" altLang="en-US" sz="1065" b="0" dirty="0">
                  <a:solidFill>
                    <a:srgbClr val="7F7F7F"/>
                  </a:solidFill>
                  <a:latin typeface="+mn-lt"/>
                  <a:ea typeface="+mn-ea"/>
                  <a:cs typeface="+mn-ea"/>
                  <a:sym typeface="+mn-lt"/>
                </a:rPr>
                <a:t>分钟之内。</a:t>
              </a:r>
              <a:endParaRPr lang="en-US" sz="1065" b="0" dirty="0">
                <a:solidFill>
                  <a:srgbClr val="7F7F7F"/>
                </a:solidFill>
                <a:latin typeface="+mn-lt"/>
                <a:ea typeface="+mn-ea"/>
                <a:cs typeface="+mn-ea"/>
                <a:sym typeface="+mn-lt"/>
              </a:endParaRPr>
            </a:p>
          </p:txBody>
        </p:sp>
      </p:grpSp>
      <p:grpSp>
        <p:nvGrpSpPr>
          <p:cNvPr id="87" name="Group 13"/>
          <p:cNvGrpSpPr/>
          <p:nvPr/>
        </p:nvGrpSpPr>
        <p:grpSpPr bwMode="auto">
          <a:xfrm>
            <a:off x="1292467" y="4249307"/>
            <a:ext cx="464344" cy="463551"/>
            <a:chOff x="0" y="0"/>
            <a:chExt cx="584" cy="584"/>
          </a:xfrm>
        </p:grpSpPr>
        <p:sp>
          <p:nvSpPr>
            <p:cNvPr id="88" name="Oval 14"/>
            <p:cNvSpPr/>
            <p:nvPr/>
          </p:nvSpPr>
          <p:spPr bwMode="auto">
            <a:xfrm>
              <a:off x="0" y="0"/>
              <a:ext cx="584" cy="584"/>
            </a:xfrm>
            <a:prstGeom prst="ellipse">
              <a:avLst/>
            </a:prstGeom>
            <a:solidFill>
              <a:srgbClr val="C00000"/>
            </a:solidFill>
            <a:ln>
              <a:noFill/>
            </a:ln>
            <a:extLst>
              <a:ext uri="{91240B29-F687-4F45-9708-019B960494DF}">
                <a14:hiddenLine xmlns:a14="http://schemas.microsoft.com/office/drawing/2010/main" xmlns=""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kern="0">
                <a:solidFill>
                  <a:srgbClr val="000000"/>
                </a:solidFill>
                <a:latin typeface="+mn-lt"/>
                <a:ea typeface="+mn-ea"/>
                <a:cs typeface="+mn-ea"/>
                <a:sym typeface="+mn-lt"/>
              </a:endParaRPr>
            </a:p>
          </p:txBody>
        </p:sp>
        <p:sp>
          <p:nvSpPr>
            <p:cNvPr id="89" name="Rectangle 15"/>
            <p:cNvSpPr/>
            <p:nvPr/>
          </p:nvSpPr>
          <p:spPr bwMode="auto">
            <a:xfrm>
              <a:off x="0" y="8"/>
              <a:ext cx="584"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mn-lt"/>
                  <a:ea typeface="+mn-ea"/>
                  <a:cs typeface="+mn-ea"/>
                  <a:sym typeface="+mn-lt"/>
                </a:rPr>
                <a:t>1</a:t>
              </a:r>
            </a:p>
          </p:txBody>
        </p:sp>
      </p:grpSp>
      <p:grpSp>
        <p:nvGrpSpPr>
          <p:cNvPr id="90" name="Group 4"/>
          <p:cNvGrpSpPr/>
          <p:nvPr/>
        </p:nvGrpSpPr>
        <p:grpSpPr>
          <a:xfrm>
            <a:off x="1143342" y="3680941"/>
            <a:ext cx="9793087" cy="284515"/>
            <a:chOff x="899592" y="2852807"/>
            <a:chExt cx="7344815" cy="213386"/>
          </a:xfrm>
          <a:solidFill>
            <a:srgbClr val="C00000"/>
          </a:solidFill>
        </p:grpSpPr>
        <p:sp>
          <p:nvSpPr>
            <p:cNvPr id="91"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a:defRPr/>
              </a:pPr>
              <a:endParaRPr lang="en-US" sz="7465" kern="0">
                <a:solidFill>
                  <a:srgbClr val="000000"/>
                </a:solidFill>
                <a:latin typeface="+mn-lt"/>
                <a:ea typeface="+mn-ea"/>
                <a:cs typeface="+mn-ea"/>
                <a:sym typeface="+mn-lt"/>
              </a:endParaRPr>
            </a:p>
          </p:txBody>
        </p:sp>
        <p:sp>
          <p:nvSpPr>
            <p:cNvPr id="92"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a:defRPr/>
              </a:pPr>
              <a:endParaRPr lang="en-US" sz="7465" kern="0">
                <a:solidFill>
                  <a:srgbClr val="000000"/>
                </a:solidFill>
                <a:latin typeface="+mn-lt"/>
                <a:ea typeface="+mn-ea"/>
                <a:cs typeface="+mn-ea"/>
                <a:sym typeface="+mn-lt"/>
              </a:endParaRPr>
            </a:p>
          </p:txBody>
        </p:sp>
        <p:sp>
          <p:nvSpPr>
            <p:cNvPr id="93"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a:defRPr/>
              </a:pPr>
              <a:endParaRPr lang="en-US" sz="7465" kern="0">
                <a:solidFill>
                  <a:srgbClr val="000000"/>
                </a:solidFill>
                <a:latin typeface="+mn-lt"/>
                <a:ea typeface="+mn-ea"/>
                <a:cs typeface="+mn-ea"/>
                <a:sym typeface="+mn-lt"/>
              </a:endParaRPr>
            </a:p>
          </p:txBody>
        </p:sp>
        <p:sp>
          <p:nvSpPr>
            <p:cNvPr id="94"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defTabSz="1218565">
                <a:defRPr/>
              </a:pPr>
              <a:endParaRPr lang="en-US" sz="7465" kern="0">
                <a:solidFill>
                  <a:srgbClr val="000000"/>
                </a:solidFill>
                <a:latin typeface="+mn-lt"/>
                <a:ea typeface="+mn-ea"/>
                <a:cs typeface="+mn-ea"/>
                <a:sym typeface="+mn-lt"/>
              </a:endParaRPr>
            </a:p>
          </p:txBody>
        </p:sp>
      </p:grpSp>
      <p:grpSp>
        <p:nvGrpSpPr>
          <p:cNvPr id="95" name="Group 10"/>
          <p:cNvGrpSpPr/>
          <p:nvPr/>
        </p:nvGrpSpPr>
        <p:grpSpPr bwMode="auto">
          <a:xfrm>
            <a:off x="5467675" y="4266306"/>
            <a:ext cx="2163763" cy="1754983"/>
            <a:chOff x="0" y="0"/>
            <a:chExt cx="2726" cy="2211"/>
          </a:xfrm>
        </p:grpSpPr>
        <p:sp>
          <p:nvSpPr>
            <p:cNvPr id="96" name="Rectangle 11"/>
            <p:cNvSpPr/>
            <p:nvPr/>
          </p:nvSpPr>
          <p:spPr bwMode="auto">
            <a:xfrm>
              <a:off x="0" y="0"/>
              <a:ext cx="2440" cy="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865" b="0" dirty="0">
                  <a:solidFill>
                    <a:srgbClr val="C00000"/>
                  </a:solidFill>
                  <a:latin typeface="+mn-lt"/>
                  <a:ea typeface="+mn-ea"/>
                  <a:cs typeface="+mn-ea"/>
                  <a:sym typeface="+mn-lt"/>
                </a:rPr>
                <a:t>单击此处添加标题</a:t>
              </a:r>
              <a:endParaRPr lang="en-US" sz="1865" b="0" dirty="0">
                <a:solidFill>
                  <a:srgbClr val="C00000"/>
                </a:solidFill>
                <a:latin typeface="+mn-lt"/>
                <a:ea typeface="+mn-ea"/>
                <a:cs typeface="+mn-ea"/>
                <a:sym typeface="+mn-lt"/>
              </a:endParaRPr>
            </a:p>
          </p:txBody>
        </p:sp>
        <p:sp>
          <p:nvSpPr>
            <p:cNvPr id="97" name="Rectangle 12"/>
            <p:cNvSpPr/>
            <p:nvPr/>
          </p:nvSpPr>
          <p:spPr bwMode="auto">
            <a:xfrm>
              <a:off x="0" y="416"/>
              <a:ext cx="2726" cy="17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65" b="0" dirty="0">
                  <a:solidFill>
                    <a:srgbClr val="7F7F7F"/>
                  </a:solidFill>
                  <a:latin typeface="+mn-lt"/>
                  <a:ea typeface="+mn-ea"/>
                  <a:cs typeface="+mn-ea"/>
                  <a:sym typeface="+mn-lt"/>
                </a:rPr>
                <a:t>此处添加详细文本描述，建议与标题相关并符合整体语言风格，语言描述尽量简洁生动。尽量将每页幻灯片的字数控制在</a:t>
              </a:r>
              <a:r>
                <a:rPr lang="en-US" altLang="zh-CN" sz="1065" b="0" dirty="0">
                  <a:solidFill>
                    <a:srgbClr val="7F7F7F"/>
                  </a:solidFill>
                  <a:latin typeface="+mn-lt"/>
                  <a:ea typeface="+mn-ea"/>
                  <a:cs typeface="+mn-ea"/>
                  <a:sym typeface="+mn-lt"/>
                </a:rPr>
                <a:t>200</a:t>
              </a:r>
              <a:r>
                <a:rPr lang="zh-CN" altLang="en-US" sz="1065" b="0" dirty="0">
                  <a:solidFill>
                    <a:srgbClr val="7F7F7F"/>
                  </a:solidFill>
                  <a:latin typeface="+mn-lt"/>
                  <a:ea typeface="+mn-ea"/>
                  <a:cs typeface="+mn-ea"/>
                  <a:sym typeface="+mn-lt"/>
                </a:rPr>
                <a:t>字以内，据统计每页幻灯片的最好控制在</a:t>
              </a:r>
              <a:r>
                <a:rPr lang="en-US" altLang="zh-CN" sz="1065" b="0" dirty="0">
                  <a:solidFill>
                    <a:srgbClr val="7F7F7F"/>
                  </a:solidFill>
                  <a:latin typeface="+mn-lt"/>
                  <a:ea typeface="+mn-ea"/>
                  <a:cs typeface="+mn-ea"/>
                  <a:sym typeface="+mn-lt"/>
                </a:rPr>
                <a:t>5</a:t>
              </a:r>
              <a:r>
                <a:rPr lang="zh-CN" altLang="en-US" sz="1065" b="0" dirty="0">
                  <a:solidFill>
                    <a:srgbClr val="7F7F7F"/>
                  </a:solidFill>
                  <a:latin typeface="+mn-lt"/>
                  <a:ea typeface="+mn-ea"/>
                  <a:cs typeface="+mn-ea"/>
                  <a:sym typeface="+mn-lt"/>
                </a:rPr>
                <a:t>分钟之内。</a:t>
              </a:r>
              <a:endParaRPr lang="en-US" sz="1065" b="0" dirty="0">
                <a:solidFill>
                  <a:srgbClr val="7F7F7F"/>
                </a:solidFill>
                <a:latin typeface="+mn-lt"/>
                <a:ea typeface="+mn-ea"/>
                <a:cs typeface="+mn-ea"/>
                <a:sym typeface="+mn-lt"/>
              </a:endParaRPr>
            </a:p>
          </p:txBody>
        </p:sp>
      </p:grpSp>
      <p:grpSp>
        <p:nvGrpSpPr>
          <p:cNvPr id="98" name="Group 13"/>
          <p:cNvGrpSpPr/>
          <p:nvPr/>
        </p:nvGrpSpPr>
        <p:grpSpPr bwMode="auto">
          <a:xfrm>
            <a:off x="4796957" y="4249307"/>
            <a:ext cx="464344" cy="463551"/>
            <a:chOff x="0" y="0"/>
            <a:chExt cx="584" cy="584"/>
          </a:xfrm>
        </p:grpSpPr>
        <p:sp>
          <p:nvSpPr>
            <p:cNvPr id="99" name="Oval 14"/>
            <p:cNvSpPr/>
            <p:nvPr/>
          </p:nvSpPr>
          <p:spPr bwMode="auto">
            <a:xfrm>
              <a:off x="0" y="0"/>
              <a:ext cx="584" cy="584"/>
            </a:xfrm>
            <a:prstGeom prst="ellipse">
              <a:avLst/>
            </a:prstGeom>
            <a:solidFill>
              <a:srgbClr val="C00000"/>
            </a:solidFill>
            <a:ln>
              <a:noFill/>
            </a:ln>
            <a:extLst>
              <a:ext uri="{91240B29-F687-4F45-9708-019B960494DF}">
                <a14:hiddenLine xmlns:a14="http://schemas.microsoft.com/office/drawing/2010/main" xmlns=""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kern="0">
                <a:solidFill>
                  <a:srgbClr val="000000"/>
                </a:solidFill>
                <a:latin typeface="+mn-lt"/>
                <a:ea typeface="+mn-ea"/>
                <a:cs typeface="+mn-ea"/>
                <a:sym typeface="+mn-lt"/>
              </a:endParaRPr>
            </a:p>
          </p:txBody>
        </p:sp>
        <p:sp>
          <p:nvSpPr>
            <p:cNvPr id="100" name="Rectangle 15"/>
            <p:cNvSpPr/>
            <p:nvPr/>
          </p:nvSpPr>
          <p:spPr bwMode="auto">
            <a:xfrm>
              <a:off x="0" y="8"/>
              <a:ext cx="584"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mn-lt"/>
                  <a:ea typeface="+mn-ea"/>
                  <a:cs typeface="+mn-ea"/>
                  <a:sym typeface="+mn-lt"/>
                </a:rPr>
                <a:t>2</a:t>
              </a:r>
            </a:p>
          </p:txBody>
        </p:sp>
      </p:grpSp>
      <p:grpSp>
        <p:nvGrpSpPr>
          <p:cNvPr id="101" name="Group 10"/>
          <p:cNvGrpSpPr/>
          <p:nvPr/>
        </p:nvGrpSpPr>
        <p:grpSpPr bwMode="auto">
          <a:xfrm>
            <a:off x="8784620" y="4266306"/>
            <a:ext cx="2163763" cy="1754983"/>
            <a:chOff x="0" y="0"/>
            <a:chExt cx="2726" cy="2211"/>
          </a:xfrm>
        </p:grpSpPr>
        <p:sp>
          <p:nvSpPr>
            <p:cNvPr id="102" name="Rectangle 11"/>
            <p:cNvSpPr/>
            <p:nvPr/>
          </p:nvSpPr>
          <p:spPr bwMode="auto">
            <a:xfrm>
              <a:off x="0" y="0"/>
              <a:ext cx="2440" cy="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865" b="0" dirty="0">
                  <a:solidFill>
                    <a:srgbClr val="C00000"/>
                  </a:solidFill>
                  <a:latin typeface="+mn-lt"/>
                  <a:ea typeface="+mn-ea"/>
                  <a:cs typeface="+mn-ea"/>
                  <a:sym typeface="+mn-lt"/>
                </a:rPr>
                <a:t>单击此处添加标题</a:t>
              </a:r>
              <a:endParaRPr lang="en-US" sz="1865" b="0" dirty="0">
                <a:solidFill>
                  <a:srgbClr val="C00000"/>
                </a:solidFill>
                <a:latin typeface="+mn-lt"/>
                <a:ea typeface="+mn-ea"/>
                <a:cs typeface="+mn-ea"/>
                <a:sym typeface="+mn-lt"/>
              </a:endParaRPr>
            </a:p>
          </p:txBody>
        </p:sp>
        <p:sp>
          <p:nvSpPr>
            <p:cNvPr id="103" name="Rectangle 12"/>
            <p:cNvSpPr/>
            <p:nvPr/>
          </p:nvSpPr>
          <p:spPr bwMode="auto">
            <a:xfrm>
              <a:off x="0" y="416"/>
              <a:ext cx="2726" cy="17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65" b="0" dirty="0">
                  <a:solidFill>
                    <a:srgbClr val="7F7F7F"/>
                  </a:solidFill>
                  <a:latin typeface="+mn-lt"/>
                  <a:ea typeface="+mn-ea"/>
                  <a:cs typeface="+mn-ea"/>
                  <a:sym typeface="+mn-lt"/>
                </a:rPr>
                <a:t>此处添加详细文本描述，建议与标题相关并符合整体语言风格，语言描述尽量简洁生动。尽量将每页幻灯片的字数控制在</a:t>
              </a:r>
              <a:r>
                <a:rPr lang="en-US" altLang="zh-CN" sz="1065" b="0" dirty="0">
                  <a:solidFill>
                    <a:srgbClr val="7F7F7F"/>
                  </a:solidFill>
                  <a:latin typeface="+mn-lt"/>
                  <a:ea typeface="+mn-ea"/>
                  <a:cs typeface="+mn-ea"/>
                  <a:sym typeface="+mn-lt"/>
                </a:rPr>
                <a:t>200</a:t>
              </a:r>
              <a:r>
                <a:rPr lang="zh-CN" altLang="en-US" sz="1065" b="0" dirty="0">
                  <a:solidFill>
                    <a:srgbClr val="7F7F7F"/>
                  </a:solidFill>
                  <a:latin typeface="+mn-lt"/>
                  <a:ea typeface="+mn-ea"/>
                  <a:cs typeface="+mn-ea"/>
                  <a:sym typeface="+mn-lt"/>
                </a:rPr>
                <a:t>字以内，据统计每页幻灯片的最好控制在</a:t>
              </a:r>
              <a:r>
                <a:rPr lang="en-US" altLang="zh-CN" sz="1065" b="0" dirty="0">
                  <a:solidFill>
                    <a:srgbClr val="7F7F7F"/>
                  </a:solidFill>
                  <a:latin typeface="+mn-lt"/>
                  <a:ea typeface="+mn-ea"/>
                  <a:cs typeface="+mn-ea"/>
                  <a:sym typeface="+mn-lt"/>
                </a:rPr>
                <a:t>5</a:t>
              </a:r>
              <a:r>
                <a:rPr lang="zh-CN" altLang="en-US" sz="1065" b="0" dirty="0">
                  <a:solidFill>
                    <a:srgbClr val="7F7F7F"/>
                  </a:solidFill>
                  <a:latin typeface="+mn-lt"/>
                  <a:ea typeface="+mn-ea"/>
                  <a:cs typeface="+mn-ea"/>
                  <a:sym typeface="+mn-lt"/>
                </a:rPr>
                <a:t>分钟之内。</a:t>
              </a:r>
              <a:endParaRPr lang="en-US" sz="1065" b="0" dirty="0">
                <a:solidFill>
                  <a:srgbClr val="7F7F7F"/>
                </a:solidFill>
                <a:latin typeface="+mn-lt"/>
                <a:ea typeface="+mn-ea"/>
                <a:cs typeface="+mn-ea"/>
                <a:sym typeface="+mn-lt"/>
              </a:endParaRPr>
            </a:p>
          </p:txBody>
        </p:sp>
      </p:grpSp>
      <p:grpSp>
        <p:nvGrpSpPr>
          <p:cNvPr id="104" name="Group 13"/>
          <p:cNvGrpSpPr/>
          <p:nvPr/>
        </p:nvGrpSpPr>
        <p:grpSpPr bwMode="auto">
          <a:xfrm>
            <a:off x="8129805" y="4249309"/>
            <a:ext cx="464345" cy="463551"/>
            <a:chOff x="20" y="0"/>
            <a:chExt cx="584" cy="584"/>
          </a:xfrm>
        </p:grpSpPr>
        <p:sp>
          <p:nvSpPr>
            <p:cNvPr id="105" name="Oval 14"/>
            <p:cNvSpPr/>
            <p:nvPr/>
          </p:nvSpPr>
          <p:spPr bwMode="auto">
            <a:xfrm>
              <a:off x="20" y="0"/>
              <a:ext cx="584" cy="584"/>
            </a:xfrm>
            <a:prstGeom prst="ellipse">
              <a:avLst/>
            </a:prstGeom>
            <a:solidFill>
              <a:srgbClr val="C00000"/>
            </a:solidFill>
            <a:ln>
              <a:noFill/>
            </a:ln>
            <a:extLst>
              <a:ext uri="{91240B29-F687-4F45-9708-019B960494DF}">
                <a14:hiddenLine xmlns:a14="http://schemas.microsoft.com/office/drawing/2010/main" xmlns=""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kern="0">
                <a:solidFill>
                  <a:srgbClr val="000000"/>
                </a:solidFill>
                <a:latin typeface="+mn-lt"/>
                <a:ea typeface="+mn-ea"/>
                <a:cs typeface="+mn-ea"/>
                <a:sym typeface="+mn-lt"/>
              </a:endParaRPr>
            </a:p>
          </p:txBody>
        </p:sp>
        <p:sp>
          <p:nvSpPr>
            <p:cNvPr id="106" name="Rectangle 15"/>
            <p:cNvSpPr/>
            <p:nvPr/>
          </p:nvSpPr>
          <p:spPr bwMode="auto">
            <a:xfrm>
              <a:off x="20" y="45"/>
              <a:ext cx="584"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mn-lt"/>
                  <a:ea typeface="+mn-ea"/>
                  <a:cs typeface="+mn-ea"/>
                  <a:sym typeface="+mn-lt"/>
                </a:rPr>
                <a:t>3</a:t>
              </a:r>
            </a:p>
          </p:txBody>
        </p:sp>
      </p:grpSp>
      <p:sp>
        <p:nvSpPr>
          <p:cNvPr id="107" name="Rectangle 59"/>
          <p:cNvSpPr/>
          <p:nvPr/>
        </p:nvSpPr>
        <p:spPr bwMode="auto">
          <a:xfrm>
            <a:off x="1448121" y="1313342"/>
            <a:ext cx="9259879" cy="2236319"/>
          </a:xfrm>
          <a:prstGeom prst="rect">
            <a:avLst/>
          </a:prstGeom>
          <a:blipFill>
            <a:blip r:embed="rId3"/>
            <a:srcRect/>
            <a:stretch>
              <a:fillRect/>
            </a:stretch>
          </a:blipFill>
          <a:ln w="25400" cap="flat" cmpd="sng" algn="ctr">
            <a:noFill/>
            <a:prstDash val="solid"/>
            <a:round/>
            <a:headEnd type="none" w="med" len="med"/>
            <a:tailEnd type="none" w="med" len="med"/>
          </a:ln>
          <a:effectLst/>
        </p:spPr>
        <p:txBody>
          <a:bodyPr vert="horz" wrap="square" lIns="121912" tIns="60956" rIns="121912" bIns="60956" numCol="1" rtlCol="0" anchor="t" anchorCtr="0" compatLnSpc="1"/>
          <a:lstStyle/>
          <a:p>
            <a:pPr defTabSz="1218565"/>
            <a:endParaRPr lang="en-US" sz="7465">
              <a:solidFill>
                <a:srgbClr val="FFFFFF"/>
              </a:solidFill>
              <a:latin typeface="+mn-lt"/>
              <a:ea typeface="+mn-ea"/>
              <a:cs typeface="+mn-ea"/>
              <a:sym typeface="+mn-lt"/>
            </a:endParaRPr>
          </a:p>
        </p:txBody>
      </p:sp>
      <p:sp>
        <p:nvSpPr>
          <p:cNvPr id="108"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109" name="淘宝店Chenying0907出品 108"/>
          <p:cNvGrpSpPr/>
          <p:nvPr/>
        </p:nvGrpSpPr>
        <p:grpSpPr>
          <a:xfrm>
            <a:off x="3234576" y="554798"/>
            <a:ext cx="263341" cy="395013"/>
            <a:chOff x="5284519" y="1508166"/>
            <a:chExt cx="213756" cy="427512"/>
          </a:xfrm>
        </p:grpSpPr>
        <p:cxnSp>
          <p:nvCxnSpPr>
            <p:cNvPr id="110" name="直接连接符 109"/>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8"/>
                                        </p:tgtEl>
                                        <p:attrNameLst>
                                          <p:attrName>style.visibility</p:attrName>
                                        </p:attrNameLst>
                                      </p:cBhvr>
                                      <p:to>
                                        <p:strVal val="visible"/>
                                      </p:to>
                                    </p:set>
                                    <p:animEffect transition="in" filter="barn(inVertical)">
                                      <p:cBhvr>
                                        <p:cTn id="11" dur="500"/>
                                        <p:tgtEl>
                                          <p:spTgt spid="108"/>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barn(outVertical)">
                                      <p:cBhvr>
                                        <p:cTn id="15" dur="200"/>
                                        <p:tgtEl>
                                          <p:spTgt spid="10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wipe(left)">
                                      <p:cBhvr>
                                        <p:cTn id="19" dur="200"/>
                                        <p:tgtEl>
                                          <p:spTgt spid="90"/>
                                        </p:tgtEl>
                                      </p:cBhvr>
                                    </p:animEffect>
                                  </p:childTnLst>
                                </p:cTn>
                              </p:par>
                              <p:par>
                                <p:cTn id="20" presetID="23" presetClass="entr" presetSubtype="16" fill="hold" nodeType="withEffect">
                                  <p:stCondLst>
                                    <p:cond delay="0"/>
                                  </p:stCondLst>
                                  <p:childTnLst>
                                    <p:set>
                                      <p:cBhvr>
                                        <p:cTn id="21" dur="1" fill="hold">
                                          <p:stCondLst>
                                            <p:cond delay="0"/>
                                          </p:stCondLst>
                                        </p:cTn>
                                        <p:tgtEl>
                                          <p:spTgt spid="87"/>
                                        </p:tgtEl>
                                        <p:attrNameLst>
                                          <p:attrName>style.visibility</p:attrName>
                                        </p:attrNameLst>
                                      </p:cBhvr>
                                      <p:to>
                                        <p:strVal val="visible"/>
                                      </p:to>
                                    </p:set>
                                    <p:anim calcmode="lin" valueType="num">
                                      <p:cBhvr>
                                        <p:cTn id="22" dur="200" fill="hold"/>
                                        <p:tgtEl>
                                          <p:spTgt spid="87"/>
                                        </p:tgtEl>
                                        <p:attrNameLst>
                                          <p:attrName>ppt_w</p:attrName>
                                        </p:attrNameLst>
                                      </p:cBhvr>
                                      <p:tavLst>
                                        <p:tav tm="0">
                                          <p:val>
                                            <p:fltVal val="0"/>
                                          </p:val>
                                        </p:tav>
                                        <p:tav tm="100000">
                                          <p:val>
                                            <p:strVal val="#ppt_w"/>
                                          </p:val>
                                        </p:tav>
                                      </p:tavLst>
                                    </p:anim>
                                    <p:anim calcmode="lin" valueType="num">
                                      <p:cBhvr>
                                        <p:cTn id="23" dur="200" fill="hold"/>
                                        <p:tgtEl>
                                          <p:spTgt spid="8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200"/>
                                        <p:tgtEl>
                                          <p:spTgt spid="84"/>
                                        </p:tgtEl>
                                      </p:cBhvr>
                                    </p:animEffect>
                                  </p:childTnLst>
                                </p:cTn>
                              </p:par>
                              <p:par>
                                <p:cTn id="28" presetID="23" presetClass="entr" presetSubtype="16" fill="hold" nodeType="withEffect">
                                  <p:stCondLst>
                                    <p:cond delay="0"/>
                                  </p:stCondLst>
                                  <p:childTnLst>
                                    <p:set>
                                      <p:cBhvr>
                                        <p:cTn id="29" dur="1" fill="hold">
                                          <p:stCondLst>
                                            <p:cond delay="0"/>
                                          </p:stCondLst>
                                        </p:cTn>
                                        <p:tgtEl>
                                          <p:spTgt spid="98"/>
                                        </p:tgtEl>
                                        <p:attrNameLst>
                                          <p:attrName>style.visibility</p:attrName>
                                        </p:attrNameLst>
                                      </p:cBhvr>
                                      <p:to>
                                        <p:strVal val="visible"/>
                                      </p:to>
                                    </p:set>
                                    <p:anim calcmode="lin" valueType="num">
                                      <p:cBhvr>
                                        <p:cTn id="30" dur="200" fill="hold"/>
                                        <p:tgtEl>
                                          <p:spTgt spid="98"/>
                                        </p:tgtEl>
                                        <p:attrNameLst>
                                          <p:attrName>ppt_w</p:attrName>
                                        </p:attrNameLst>
                                      </p:cBhvr>
                                      <p:tavLst>
                                        <p:tav tm="0">
                                          <p:val>
                                            <p:fltVal val="0"/>
                                          </p:val>
                                        </p:tav>
                                        <p:tav tm="100000">
                                          <p:val>
                                            <p:strVal val="#ppt_w"/>
                                          </p:val>
                                        </p:tav>
                                      </p:tavLst>
                                    </p:anim>
                                    <p:anim calcmode="lin" valueType="num">
                                      <p:cBhvr>
                                        <p:cTn id="31" dur="200" fill="hold"/>
                                        <p:tgtEl>
                                          <p:spTgt spid="98"/>
                                        </p:tgtEl>
                                        <p:attrNameLst>
                                          <p:attrName>ppt_h</p:attrName>
                                        </p:attrNameLst>
                                      </p:cBhvr>
                                      <p:tavLst>
                                        <p:tav tm="0">
                                          <p:val>
                                            <p:fltVal val="0"/>
                                          </p:val>
                                        </p:tav>
                                        <p:tav tm="100000">
                                          <p:val>
                                            <p:strVal val="#ppt_h"/>
                                          </p:val>
                                        </p:tav>
                                      </p:tavLst>
                                    </p:anim>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wipe(left)">
                                      <p:cBhvr>
                                        <p:cTn id="35" dur="200"/>
                                        <p:tgtEl>
                                          <p:spTgt spid="95"/>
                                        </p:tgtEl>
                                      </p:cBhvr>
                                    </p:animEffect>
                                  </p:childTnLst>
                                </p:cTn>
                              </p:par>
                              <p:par>
                                <p:cTn id="36" presetID="23" presetClass="entr" presetSubtype="16" fill="hold" nodeType="withEffect">
                                  <p:stCondLst>
                                    <p:cond delay="0"/>
                                  </p:stCondLst>
                                  <p:childTnLst>
                                    <p:set>
                                      <p:cBhvr>
                                        <p:cTn id="37" dur="1" fill="hold">
                                          <p:stCondLst>
                                            <p:cond delay="0"/>
                                          </p:stCondLst>
                                        </p:cTn>
                                        <p:tgtEl>
                                          <p:spTgt spid="104"/>
                                        </p:tgtEl>
                                        <p:attrNameLst>
                                          <p:attrName>style.visibility</p:attrName>
                                        </p:attrNameLst>
                                      </p:cBhvr>
                                      <p:to>
                                        <p:strVal val="visible"/>
                                      </p:to>
                                    </p:set>
                                    <p:anim calcmode="lin" valueType="num">
                                      <p:cBhvr>
                                        <p:cTn id="38" dur="200" fill="hold"/>
                                        <p:tgtEl>
                                          <p:spTgt spid="104"/>
                                        </p:tgtEl>
                                        <p:attrNameLst>
                                          <p:attrName>ppt_w</p:attrName>
                                        </p:attrNameLst>
                                      </p:cBhvr>
                                      <p:tavLst>
                                        <p:tav tm="0">
                                          <p:val>
                                            <p:fltVal val="0"/>
                                          </p:val>
                                        </p:tav>
                                        <p:tav tm="100000">
                                          <p:val>
                                            <p:strVal val="#ppt_w"/>
                                          </p:val>
                                        </p:tav>
                                      </p:tavLst>
                                    </p:anim>
                                    <p:anim calcmode="lin" valueType="num">
                                      <p:cBhvr>
                                        <p:cTn id="39" dur="200" fill="hold"/>
                                        <p:tgtEl>
                                          <p:spTgt spid="104"/>
                                        </p:tgtEl>
                                        <p:attrNameLst>
                                          <p:attrName>ppt_h</p:attrName>
                                        </p:attrNameLst>
                                      </p:cBhvr>
                                      <p:tavLst>
                                        <p:tav tm="0">
                                          <p:val>
                                            <p:fltVal val="0"/>
                                          </p:val>
                                        </p:tav>
                                        <p:tav tm="100000">
                                          <p:val>
                                            <p:strVal val="#ppt_h"/>
                                          </p:val>
                                        </p:tav>
                                      </p:tavLst>
                                    </p:anim>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101"/>
                                        </p:tgtEl>
                                        <p:attrNameLst>
                                          <p:attrName>style.visibility</p:attrName>
                                        </p:attrNameLst>
                                      </p:cBhvr>
                                      <p:to>
                                        <p:strVal val="visible"/>
                                      </p:to>
                                    </p:set>
                                    <p:animEffect transition="in" filter="wipe(left)">
                                      <p:cBhvr>
                                        <p:cTn id="43" dur="2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淘宝店Chenying0907出品 41"/>
          <p:cNvGrpSpPr/>
          <p:nvPr/>
        </p:nvGrpSpPr>
        <p:grpSpPr>
          <a:xfrm>
            <a:off x="3033052" y="1892441"/>
            <a:ext cx="1475262" cy="147526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mn-ea"/>
                <a:sym typeface="+mn-lt"/>
              </a:endParaRPr>
            </a:p>
          </p:txBody>
        </p:sp>
        <p:sp>
          <p:nvSpPr>
            <p:cNvPr id="45" name="淘宝店Chenying0907出品 44"/>
            <p:cNvSpPr/>
            <p:nvPr/>
          </p:nvSpPr>
          <p:spPr>
            <a:xfrm>
              <a:off x="392113" y="760413"/>
              <a:ext cx="3825874" cy="3825874"/>
            </a:xfrm>
            <a:prstGeom prst="ellipse">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mn-ea"/>
                <a:sym typeface="+mn-lt"/>
              </a:endParaRPr>
            </a:p>
          </p:txBody>
        </p:sp>
      </p:grpSp>
      <p:sp>
        <p:nvSpPr>
          <p:cNvPr id="54" name="淘宝店Chenying0907出品 18"/>
          <p:cNvSpPr txBox="1"/>
          <p:nvPr/>
        </p:nvSpPr>
        <p:spPr>
          <a:xfrm>
            <a:off x="5087888" y="1661612"/>
            <a:ext cx="2974864" cy="461661"/>
          </a:xfrm>
          <a:prstGeom prst="rect">
            <a:avLst/>
          </a:prstGeom>
          <a:noFill/>
        </p:spPr>
        <p:txBody>
          <a:bodyPr wrap="square" lIns="91434" tIns="45718" rIns="91434" bIns="45718" rtlCol="0">
            <a:spAutoFit/>
          </a:bodyPr>
          <a:lstStyle/>
          <a:p>
            <a:r>
              <a:rPr lang="en-US" altLang="zh-CN" sz="2400" dirty="0">
                <a:solidFill>
                  <a:srgbClr val="FFC000"/>
                </a:solidFill>
                <a:latin typeface="+mn-lt"/>
                <a:ea typeface="+mn-ea"/>
                <a:cs typeface="+mn-ea"/>
                <a:sym typeface="+mn-lt"/>
              </a:rPr>
              <a:t>PART  02</a:t>
            </a:r>
            <a:endParaRPr lang="zh-CN" altLang="en-US" sz="2400" dirty="0">
              <a:solidFill>
                <a:srgbClr val="FFC000"/>
              </a:solidFill>
              <a:latin typeface="+mn-lt"/>
              <a:ea typeface="+mn-ea"/>
              <a:cs typeface="+mn-ea"/>
              <a:sym typeface="+mn-lt"/>
            </a:endParaRPr>
          </a:p>
        </p:txBody>
      </p:sp>
      <p:sp>
        <p:nvSpPr>
          <p:cNvPr id="55" name="淘宝店Chenying0907出品 8"/>
          <p:cNvSpPr txBox="1"/>
          <p:nvPr/>
        </p:nvSpPr>
        <p:spPr>
          <a:xfrm>
            <a:off x="5087888" y="1996232"/>
            <a:ext cx="3813394" cy="707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4000" dirty="0">
                <a:solidFill>
                  <a:srgbClr val="FFC000"/>
                </a:solidFill>
                <a:latin typeface="+mn-lt"/>
                <a:ea typeface="+mn-ea"/>
                <a:cs typeface="+mn-ea"/>
                <a:sym typeface="+mn-lt"/>
              </a:rPr>
              <a:t>工作完成情况</a:t>
            </a:r>
          </a:p>
        </p:txBody>
      </p:sp>
      <p:sp>
        <p:nvSpPr>
          <p:cNvPr id="56" name="淘宝店Chenying0907出品 55"/>
          <p:cNvSpPr>
            <a:spLocks noChangeArrowheads="1"/>
          </p:cNvSpPr>
          <p:nvPr/>
        </p:nvSpPr>
        <p:spPr bwMode="auto">
          <a:xfrm>
            <a:off x="5087888" y="2709625"/>
            <a:ext cx="3301430" cy="1052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85750" indent="-285750">
              <a:lnSpc>
                <a:spcPct val="130000"/>
              </a:lnSpc>
              <a:spcBef>
                <a:spcPct val="0"/>
              </a:spcBef>
              <a:buFont typeface="Wingdings" panose="05000000000000000000" pitchFamily="2" charset="2"/>
              <a:buChar char="n"/>
            </a:pPr>
            <a:r>
              <a:rPr lang="zh-CN" altLang="en-US" sz="1600" b="0" dirty="0">
                <a:solidFill>
                  <a:srgbClr val="FFC000"/>
                </a:solidFill>
                <a:latin typeface="+mn-lt"/>
                <a:ea typeface="+mn-ea"/>
                <a:cs typeface="+mn-ea"/>
                <a:sym typeface="+mn-lt"/>
              </a:rPr>
              <a:t>添加子目录说明文字</a:t>
            </a:r>
            <a:endParaRPr lang="en-US" altLang="zh-CN" sz="1600" b="0" dirty="0">
              <a:solidFill>
                <a:srgbClr val="FFC000"/>
              </a:solidFill>
              <a:latin typeface="+mn-lt"/>
              <a:ea typeface="+mn-ea"/>
              <a:cs typeface="+mn-ea"/>
              <a:sym typeface="+mn-lt"/>
            </a:endParaRPr>
          </a:p>
          <a:p>
            <a:pPr marL="285750" indent="-285750">
              <a:lnSpc>
                <a:spcPct val="130000"/>
              </a:lnSpc>
              <a:spcBef>
                <a:spcPct val="0"/>
              </a:spcBef>
              <a:buFont typeface="Wingdings" panose="05000000000000000000" pitchFamily="2" charset="2"/>
              <a:buChar char="n"/>
            </a:pPr>
            <a:r>
              <a:rPr lang="zh-CN" altLang="en-US" sz="1600" b="0" dirty="0">
                <a:solidFill>
                  <a:srgbClr val="FFC000"/>
                </a:solidFill>
                <a:latin typeface="+mn-lt"/>
                <a:ea typeface="+mn-ea"/>
                <a:cs typeface="+mn-ea"/>
                <a:sym typeface="+mn-lt"/>
              </a:rPr>
              <a:t>添加子目录说明文字</a:t>
            </a:r>
            <a:endParaRPr lang="en-US" altLang="zh-CN" sz="1600" b="0" dirty="0">
              <a:solidFill>
                <a:srgbClr val="FFC000"/>
              </a:solidFill>
              <a:latin typeface="+mn-lt"/>
              <a:ea typeface="+mn-ea"/>
              <a:cs typeface="+mn-ea"/>
              <a:sym typeface="+mn-lt"/>
            </a:endParaRPr>
          </a:p>
          <a:p>
            <a:pPr marL="285750" indent="-285750">
              <a:lnSpc>
                <a:spcPct val="130000"/>
              </a:lnSpc>
              <a:spcBef>
                <a:spcPct val="0"/>
              </a:spcBef>
              <a:buFont typeface="Wingdings" panose="05000000000000000000" pitchFamily="2" charset="2"/>
              <a:buChar char="n"/>
            </a:pPr>
            <a:r>
              <a:rPr lang="zh-CN" altLang="en-US" sz="1600" b="0" dirty="0">
                <a:solidFill>
                  <a:srgbClr val="FFC000"/>
                </a:solidFill>
                <a:latin typeface="+mn-lt"/>
                <a:ea typeface="+mn-ea"/>
                <a:cs typeface="+mn-ea"/>
                <a:sym typeface="+mn-lt"/>
              </a:rPr>
              <a:t>添加子目录说明文字</a:t>
            </a:r>
            <a:endParaRPr lang="en-US" altLang="zh-CN" sz="1600" b="0" dirty="0">
              <a:solidFill>
                <a:srgbClr val="FFC000"/>
              </a:solidFill>
              <a:latin typeface="+mn-lt"/>
              <a:ea typeface="+mn-ea"/>
              <a:cs typeface="+mn-ea"/>
              <a:sym typeface="+mn-lt"/>
            </a:endParaRPr>
          </a:p>
        </p:txBody>
      </p:sp>
      <p:cxnSp>
        <p:nvCxnSpPr>
          <p:cNvPr id="60" name="直接连接符 59"/>
          <p:cNvCxnSpPr/>
          <p:nvPr/>
        </p:nvCxnSpPr>
        <p:spPr>
          <a:xfrm flipV="1">
            <a:off x="4774990" y="1622416"/>
            <a:ext cx="0" cy="2160240"/>
          </a:xfrm>
          <a:prstGeom prst="line">
            <a:avLst/>
          </a:prstGeom>
          <a:ln w="12700">
            <a:solidFill>
              <a:srgbClr val="FFC000"/>
            </a:solidFill>
            <a:prstDash val="lgDash"/>
          </a:ln>
        </p:spPr>
        <p:style>
          <a:lnRef idx="1">
            <a:schemeClr val="accent1"/>
          </a:lnRef>
          <a:fillRef idx="0">
            <a:schemeClr val="accent1"/>
          </a:fillRef>
          <a:effectRef idx="0">
            <a:schemeClr val="accent1"/>
          </a:effectRef>
          <a:fontRef idx="minor">
            <a:schemeClr val="tx1"/>
          </a:fontRef>
        </p:style>
      </p:cxnSp>
      <p:sp>
        <p:nvSpPr>
          <p:cNvPr id="16" name="淘宝店Chenying0907出品 15"/>
          <p:cNvSpPr/>
          <p:nvPr/>
        </p:nvSpPr>
        <p:spPr bwMode="auto">
          <a:xfrm>
            <a:off x="3353643" y="2218034"/>
            <a:ext cx="882560" cy="676630"/>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FFFF00"/>
          </a:solidFill>
          <a:ln>
            <a:noFill/>
          </a:ln>
        </p:spPr>
        <p:txBody>
          <a:bodyPr vert="horz" wrap="square" lIns="91440" tIns="45720" rIns="91440" bIns="45720" numCol="1" anchor="t" anchorCtr="0" compatLnSpc="1">
            <a:noAutofit/>
          </a:bodyPr>
          <a:lstStyle/>
          <a:p>
            <a:endParaRPr lang="zh-CN" altLang="en-US">
              <a:solidFill>
                <a:srgbClr val="FFC000"/>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Scale>
                                      <p:cBhvr>
                                        <p:cTn id="7"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2"/>
                                        </p:tgtEl>
                                        <p:attrNameLst>
                                          <p:attrName>ppt_x</p:attrName>
                                          <p:attrName>ppt_y</p:attrName>
                                        </p:attrNameLst>
                                      </p:cBhvr>
                                    </p:animMotion>
                                    <p:animEffect transition="in" filter="fade">
                                      <p:cBhvr>
                                        <p:cTn id="9" dur="1000"/>
                                        <p:tgtEl>
                                          <p:spTgt spid="42"/>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Scale>
                                      <p:cBhvr>
                                        <p:cTn id="1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6"/>
                                        </p:tgtEl>
                                        <p:attrNameLst>
                                          <p:attrName>ppt_x</p:attrName>
                                          <p:attrName>ppt_y</p:attrName>
                                        </p:attrNameLst>
                                      </p:cBhvr>
                                    </p:animMotion>
                                    <p:animEffect transition="in" filter="fade">
                                      <p:cBhvr>
                                        <p:cTn id="14" dur="1000"/>
                                        <p:tgtEl>
                                          <p:spTgt spid="16"/>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up)">
                                      <p:cBhvr>
                                        <p:cTn id="18" dur="500"/>
                                        <p:tgtEl>
                                          <p:spTgt spid="60"/>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childTnLst>
                          </p:cTn>
                        </p:par>
                        <p:par>
                          <p:cTn id="23" fill="hold">
                            <p:stCondLst>
                              <p:cond delay="200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1+#ppt_w/2"/>
                                          </p:val>
                                        </p:tav>
                                        <p:tav tm="100000">
                                          <p:val>
                                            <p:strVal val="#ppt_x"/>
                                          </p:val>
                                        </p:tav>
                                      </p:tavLst>
                                    </p:anim>
                                    <p:anim calcmode="lin" valueType="num">
                                      <p:cBhvr additive="base">
                                        <p:cTn id="27" dur="500" fill="hold"/>
                                        <p:tgtEl>
                                          <p:spTgt spid="55"/>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1000"/>
                                        <p:tgtEl>
                                          <p:spTgt spid="56"/>
                                        </p:tgtEl>
                                      </p:cBhvr>
                                    </p:animEffect>
                                    <p:anim calcmode="lin" valueType="num">
                                      <p:cBhvr>
                                        <p:cTn id="32" dur="1000" fill="hold"/>
                                        <p:tgtEl>
                                          <p:spTgt spid="56"/>
                                        </p:tgtEl>
                                        <p:attrNameLst>
                                          <p:attrName>ppt_x</p:attrName>
                                        </p:attrNameLst>
                                      </p:cBhvr>
                                      <p:tavLst>
                                        <p:tav tm="0">
                                          <p:val>
                                            <p:strVal val="#ppt_x"/>
                                          </p:val>
                                        </p:tav>
                                        <p:tav tm="100000">
                                          <p:val>
                                            <p:strVal val="#ppt_x"/>
                                          </p:val>
                                        </p:tav>
                                      </p:tavLst>
                                    </p:anim>
                                    <p:anim calcmode="lin" valueType="num">
                                      <p:cBhvr>
                                        <p:cTn id="3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淘宝店Chenying0907出品 40"/>
          <p:cNvSpPr/>
          <p:nvPr/>
        </p:nvSpPr>
        <p:spPr>
          <a:xfrm>
            <a:off x="1487489" y="2022696"/>
            <a:ext cx="3069683" cy="1785621"/>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nSpc>
                <a:spcPct val="150000"/>
              </a:lnSpc>
            </a:pPr>
            <a:r>
              <a:rPr lang="zh-CN" altLang="en-US" sz="2300" dirty="0">
                <a:solidFill>
                  <a:schemeClr val="bg1"/>
                </a:solidFill>
                <a:cs typeface="+mn-ea"/>
                <a:sym typeface="+mn-lt"/>
              </a:rPr>
              <a:t>项目</a:t>
            </a:r>
            <a:r>
              <a:rPr lang="en-US" altLang="zh-CN" sz="2300" dirty="0">
                <a:solidFill>
                  <a:schemeClr val="bg1"/>
                </a:solidFill>
                <a:cs typeface="+mn-ea"/>
                <a:sym typeface="+mn-lt"/>
              </a:rPr>
              <a:t>1</a:t>
            </a:r>
            <a:r>
              <a:rPr lang="zh-CN" altLang="en-US" sz="2300" dirty="0">
                <a:solidFill>
                  <a:schemeClr val="bg1"/>
                </a:solidFill>
                <a:cs typeface="+mn-ea"/>
                <a:sym typeface="+mn-lt"/>
              </a:rPr>
              <a:t>的标题</a:t>
            </a:r>
            <a:endParaRPr lang="en-US" altLang="zh-CN" sz="2300" dirty="0">
              <a:solidFill>
                <a:schemeClr val="bg1"/>
              </a:solidFill>
              <a:cs typeface="+mn-ea"/>
              <a:sym typeface="+mn-lt"/>
            </a:endParaRPr>
          </a:p>
          <a:p>
            <a:pPr>
              <a:lnSpc>
                <a:spcPct val="150000"/>
              </a:lnSpc>
            </a:pPr>
            <a:r>
              <a:rPr lang="zh-CN" altLang="en-US" sz="1400" dirty="0">
                <a:solidFill>
                  <a:schemeClr val="bg1"/>
                </a:solidFill>
                <a:cs typeface="+mn-ea"/>
                <a:sym typeface="+mn-lt"/>
              </a:rPr>
              <a:t>此处添加项目</a:t>
            </a:r>
            <a:r>
              <a:rPr lang="en-US" altLang="zh-CN" sz="1400" dirty="0">
                <a:solidFill>
                  <a:schemeClr val="bg1"/>
                </a:solidFill>
                <a:cs typeface="+mn-ea"/>
                <a:sym typeface="+mn-lt"/>
              </a:rPr>
              <a:t>1</a:t>
            </a:r>
            <a:r>
              <a:rPr lang="zh-CN" altLang="en-US" sz="1400" dirty="0">
                <a:solidFill>
                  <a:schemeClr val="bg1"/>
                </a:solidFill>
                <a:cs typeface="+mn-ea"/>
                <a:sym typeface="+mn-lt"/>
              </a:rPr>
              <a:t>的文字说明</a:t>
            </a:r>
            <a:endParaRPr lang="en-US" altLang="zh-CN" sz="1400" dirty="0">
              <a:solidFill>
                <a:schemeClr val="bg1"/>
              </a:solidFill>
              <a:cs typeface="+mn-ea"/>
              <a:sym typeface="+mn-lt"/>
            </a:endParaRPr>
          </a:p>
          <a:p>
            <a:pPr>
              <a:lnSpc>
                <a:spcPct val="150000"/>
              </a:lnSpc>
            </a:pPr>
            <a:r>
              <a:rPr lang="zh-CN" altLang="en-US" sz="1400" dirty="0">
                <a:solidFill>
                  <a:schemeClr val="bg1"/>
                </a:solidFill>
                <a:cs typeface="+mn-ea"/>
                <a:sym typeface="+mn-lt"/>
              </a:rPr>
              <a:t>此处添加项目</a:t>
            </a:r>
            <a:r>
              <a:rPr lang="en-US" altLang="zh-CN" sz="1400" dirty="0">
                <a:solidFill>
                  <a:schemeClr val="bg1"/>
                </a:solidFill>
                <a:cs typeface="+mn-ea"/>
                <a:sym typeface="+mn-lt"/>
              </a:rPr>
              <a:t>1</a:t>
            </a:r>
            <a:r>
              <a:rPr lang="zh-CN" altLang="en-US" sz="1400" dirty="0">
                <a:solidFill>
                  <a:schemeClr val="bg1"/>
                </a:solidFill>
                <a:cs typeface="+mn-ea"/>
                <a:sym typeface="+mn-lt"/>
              </a:rPr>
              <a:t>的文字说明</a:t>
            </a:r>
          </a:p>
        </p:txBody>
      </p:sp>
      <p:sp>
        <p:nvSpPr>
          <p:cNvPr id="42" name="淘宝店Chenying0907出品 41"/>
          <p:cNvSpPr/>
          <p:nvPr/>
        </p:nvSpPr>
        <p:spPr>
          <a:xfrm>
            <a:off x="4684766" y="2025716"/>
            <a:ext cx="3069683" cy="1785621"/>
          </a:xfrm>
          <a:prstGeom prst="rect">
            <a:avLst/>
          </a:prstGeom>
          <a:blipFill>
            <a:blip r:embed="rId4" cstate="print">
              <a:grayscl/>
            </a:blip>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cs typeface="+mn-ea"/>
              <a:sym typeface="+mn-lt"/>
            </a:endParaRPr>
          </a:p>
        </p:txBody>
      </p:sp>
      <p:sp>
        <p:nvSpPr>
          <p:cNvPr id="43" name="淘宝店Chenying0907出品 42"/>
          <p:cNvSpPr/>
          <p:nvPr/>
        </p:nvSpPr>
        <p:spPr>
          <a:xfrm>
            <a:off x="7896201" y="2022696"/>
            <a:ext cx="3069683" cy="1785621"/>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nSpc>
                <a:spcPct val="150000"/>
              </a:lnSpc>
            </a:pPr>
            <a:r>
              <a:rPr lang="zh-CN" altLang="en-US" sz="2300" dirty="0">
                <a:solidFill>
                  <a:schemeClr val="bg1"/>
                </a:solidFill>
                <a:cs typeface="+mn-ea"/>
                <a:sym typeface="+mn-lt"/>
              </a:rPr>
              <a:t>项目</a:t>
            </a:r>
            <a:r>
              <a:rPr lang="en-US" altLang="zh-CN" sz="2300" dirty="0">
                <a:solidFill>
                  <a:schemeClr val="bg1"/>
                </a:solidFill>
                <a:cs typeface="+mn-ea"/>
                <a:sym typeface="+mn-lt"/>
              </a:rPr>
              <a:t>3</a:t>
            </a:r>
            <a:r>
              <a:rPr lang="zh-CN" altLang="en-US" sz="2300" dirty="0">
                <a:solidFill>
                  <a:schemeClr val="bg1"/>
                </a:solidFill>
                <a:cs typeface="+mn-ea"/>
                <a:sym typeface="+mn-lt"/>
              </a:rPr>
              <a:t>的标题</a:t>
            </a:r>
            <a:endParaRPr lang="en-US" altLang="zh-CN" sz="2300" dirty="0">
              <a:solidFill>
                <a:schemeClr val="bg1"/>
              </a:solidFill>
              <a:cs typeface="+mn-ea"/>
              <a:sym typeface="+mn-lt"/>
            </a:endParaRPr>
          </a:p>
          <a:p>
            <a:pPr>
              <a:lnSpc>
                <a:spcPct val="150000"/>
              </a:lnSpc>
            </a:pPr>
            <a:r>
              <a:rPr lang="zh-CN" altLang="en-US" sz="1400" dirty="0">
                <a:solidFill>
                  <a:schemeClr val="bg1"/>
                </a:solidFill>
                <a:cs typeface="+mn-ea"/>
                <a:sym typeface="+mn-lt"/>
              </a:rPr>
              <a:t>此处添加项目</a:t>
            </a:r>
            <a:r>
              <a:rPr lang="en-US" altLang="zh-CN" sz="1400" dirty="0">
                <a:solidFill>
                  <a:schemeClr val="bg1"/>
                </a:solidFill>
                <a:cs typeface="+mn-ea"/>
                <a:sym typeface="+mn-lt"/>
              </a:rPr>
              <a:t>2</a:t>
            </a:r>
            <a:r>
              <a:rPr lang="zh-CN" altLang="en-US" sz="1400" dirty="0">
                <a:solidFill>
                  <a:schemeClr val="bg1"/>
                </a:solidFill>
                <a:cs typeface="+mn-ea"/>
                <a:sym typeface="+mn-lt"/>
              </a:rPr>
              <a:t>的文字说明</a:t>
            </a:r>
            <a:endParaRPr lang="en-US" altLang="zh-CN" sz="1400" dirty="0">
              <a:solidFill>
                <a:schemeClr val="bg1"/>
              </a:solidFill>
              <a:cs typeface="+mn-ea"/>
              <a:sym typeface="+mn-lt"/>
            </a:endParaRPr>
          </a:p>
          <a:p>
            <a:pPr>
              <a:lnSpc>
                <a:spcPct val="150000"/>
              </a:lnSpc>
            </a:pPr>
            <a:r>
              <a:rPr lang="zh-CN" altLang="en-US" sz="1400" dirty="0">
                <a:solidFill>
                  <a:schemeClr val="bg1"/>
                </a:solidFill>
                <a:cs typeface="+mn-ea"/>
                <a:sym typeface="+mn-lt"/>
              </a:rPr>
              <a:t>此处添加项目</a:t>
            </a:r>
            <a:r>
              <a:rPr lang="en-US" altLang="zh-CN" sz="1400" dirty="0">
                <a:solidFill>
                  <a:schemeClr val="bg1"/>
                </a:solidFill>
                <a:cs typeface="+mn-ea"/>
                <a:sym typeface="+mn-lt"/>
              </a:rPr>
              <a:t>2</a:t>
            </a:r>
            <a:r>
              <a:rPr lang="zh-CN" altLang="en-US" sz="1400" dirty="0">
                <a:solidFill>
                  <a:schemeClr val="bg1"/>
                </a:solidFill>
                <a:cs typeface="+mn-ea"/>
                <a:sym typeface="+mn-lt"/>
              </a:rPr>
              <a:t>的文字说明</a:t>
            </a:r>
            <a:endParaRPr lang="zh-CN" altLang="en-US" dirty="0">
              <a:cs typeface="+mn-ea"/>
              <a:sym typeface="+mn-lt"/>
            </a:endParaRPr>
          </a:p>
        </p:txBody>
      </p:sp>
      <p:sp>
        <p:nvSpPr>
          <p:cNvPr id="44" name="淘宝店Chenying0907出品 43"/>
          <p:cNvSpPr/>
          <p:nvPr/>
        </p:nvSpPr>
        <p:spPr>
          <a:xfrm>
            <a:off x="1487489" y="3800600"/>
            <a:ext cx="3069683" cy="1785621"/>
          </a:xfrm>
          <a:prstGeom prst="rect">
            <a:avLst/>
          </a:prstGeom>
          <a:blipFill>
            <a:blip r:embed="rId5" cstate="print">
              <a:grayscl/>
            </a:blip>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cs typeface="+mn-ea"/>
              <a:sym typeface="+mn-lt"/>
            </a:endParaRPr>
          </a:p>
        </p:txBody>
      </p:sp>
      <p:sp>
        <p:nvSpPr>
          <p:cNvPr id="47" name="淘宝店Chenying0907出品 46"/>
          <p:cNvSpPr/>
          <p:nvPr/>
        </p:nvSpPr>
        <p:spPr>
          <a:xfrm>
            <a:off x="4684766" y="3803620"/>
            <a:ext cx="3069683" cy="1785621"/>
          </a:xfrm>
          <a:prstGeom prst="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nSpc>
                <a:spcPct val="150000"/>
              </a:lnSpc>
            </a:pPr>
            <a:r>
              <a:rPr lang="zh-CN" altLang="en-US" sz="2300" dirty="0">
                <a:solidFill>
                  <a:schemeClr val="bg1"/>
                </a:solidFill>
                <a:cs typeface="+mn-ea"/>
                <a:sym typeface="+mn-lt"/>
              </a:rPr>
              <a:t>项目</a:t>
            </a:r>
            <a:r>
              <a:rPr lang="en-US" altLang="zh-CN" sz="2300" dirty="0">
                <a:solidFill>
                  <a:schemeClr val="bg1"/>
                </a:solidFill>
                <a:cs typeface="+mn-ea"/>
                <a:sym typeface="+mn-lt"/>
              </a:rPr>
              <a:t>2</a:t>
            </a:r>
            <a:r>
              <a:rPr lang="zh-CN" altLang="en-US" sz="2300" dirty="0">
                <a:solidFill>
                  <a:schemeClr val="bg1"/>
                </a:solidFill>
                <a:cs typeface="+mn-ea"/>
                <a:sym typeface="+mn-lt"/>
              </a:rPr>
              <a:t>的标题</a:t>
            </a:r>
            <a:endParaRPr lang="en-US" altLang="zh-CN" sz="2300" dirty="0">
              <a:solidFill>
                <a:schemeClr val="bg1"/>
              </a:solidFill>
              <a:cs typeface="+mn-ea"/>
              <a:sym typeface="+mn-lt"/>
            </a:endParaRPr>
          </a:p>
          <a:p>
            <a:pPr>
              <a:lnSpc>
                <a:spcPct val="150000"/>
              </a:lnSpc>
            </a:pPr>
            <a:r>
              <a:rPr lang="zh-CN" altLang="en-US" sz="1400" dirty="0">
                <a:solidFill>
                  <a:schemeClr val="bg1"/>
                </a:solidFill>
                <a:cs typeface="+mn-ea"/>
                <a:sym typeface="+mn-lt"/>
              </a:rPr>
              <a:t>此处添加项目</a:t>
            </a:r>
            <a:r>
              <a:rPr lang="en-US" altLang="zh-CN" sz="1400" dirty="0">
                <a:solidFill>
                  <a:schemeClr val="bg1"/>
                </a:solidFill>
                <a:cs typeface="+mn-ea"/>
                <a:sym typeface="+mn-lt"/>
              </a:rPr>
              <a:t>2</a:t>
            </a:r>
            <a:r>
              <a:rPr lang="zh-CN" altLang="en-US" sz="1400" dirty="0">
                <a:solidFill>
                  <a:schemeClr val="bg1"/>
                </a:solidFill>
                <a:cs typeface="+mn-ea"/>
                <a:sym typeface="+mn-lt"/>
              </a:rPr>
              <a:t>的文字说明</a:t>
            </a:r>
            <a:endParaRPr lang="en-US" altLang="zh-CN" sz="1400" dirty="0">
              <a:solidFill>
                <a:schemeClr val="bg1"/>
              </a:solidFill>
              <a:cs typeface="+mn-ea"/>
              <a:sym typeface="+mn-lt"/>
            </a:endParaRPr>
          </a:p>
          <a:p>
            <a:pPr>
              <a:lnSpc>
                <a:spcPct val="150000"/>
              </a:lnSpc>
            </a:pPr>
            <a:r>
              <a:rPr lang="zh-CN" altLang="en-US" sz="1400" dirty="0">
                <a:solidFill>
                  <a:schemeClr val="bg1"/>
                </a:solidFill>
                <a:cs typeface="+mn-ea"/>
                <a:sym typeface="+mn-lt"/>
              </a:rPr>
              <a:t>此处添加项目</a:t>
            </a:r>
            <a:r>
              <a:rPr lang="en-US" altLang="zh-CN" sz="1400" dirty="0">
                <a:solidFill>
                  <a:schemeClr val="bg1"/>
                </a:solidFill>
                <a:cs typeface="+mn-ea"/>
                <a:sym typeface="+mn-lt"/>
              </a:rPr>
              <a:t>2</a:t>
            </a:r>
            <a:r>
              <a:rPr lang="zh-CN" altLang="en-US" sz="1400" dirty="0">
                <a:solidFill>
                  <a:schemeClr val="bg1"/>
                </a:solidFill>
                <a:cs typeface="+mn-ea"/>
                <a:sym typeface="+mn-lt"/>
              </a:rPr>
              <a:t>的文字说明</a:t>
            </a:r>
            <a:endParaRPr lang="zh-CN" altLang="en-US" dirty="0">
              <a:cs typeface="+mn-ea"/>
              <a:sym typeface="+mn-lt"/>
            </a:endParaRPr>
          </a:p>
        </p:txBody>
      </p:sp>
      <p:sp>
        <p:nvSpPr>
          <p:cNvPr id="48" name="淘宝店Chenying0907出品 47"/>
          <p:cNvSpPr/>
          <p:nvPr/>
        </p:nvSpPr>
        <p:spPr>
          <a:xfrm>
            <a:off x="7896201" y="3800600"/>
            <a:ext cx="3069683" cy="1785621"/>
          </a:xfrm>
          <a:prstGeom prst="rect">
            <a:avLst/>
          </a:prstGeom>
          <a:blipFill>
            <a:blip r:embed="rId6" cstate="print">
              <a:grayscl/>
            </a:blip>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cs typeface="+mn-ea"/>
              <a:sym typeface="+mn-lt"/>
            </a:endParaRPr>
          </a:p>
        </p:txBody>
      </p:sp>
      <p:sp>
        <p:nvSpPr>
          <p:cNvPr id="10"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11" name="淘宝店Chenying0907出品 10"/>
          <p:cNvGrpSpPr/>
          <p:nvPr/>
        </p:nvGrpSpPr>
        <p:grpSpPr>
          <a:xfrm>
            <a:off x="3234576" y="554798"/>
            <a:ext cx="263341" cy="395013"/>
            <a:chOff x="5284519" y="1508166"/>
            <a:chExt cx="213756" cy="427512"/>
          </a:xfrm>
        </p:grpSpPr>
        <p:cxnSp>
          <p:nvCxnSpPr>
            <p:cNvPr id="12" name="直接连接符 11"/>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1000" fill="hold"/>
                                        <p:tgtEl>
                                          <p:spTgt spid="41"/>
                                        </p:tgtEl>
                                        <p:attrNameLst>
                                          <p:attrName>ppt_w</p:attrName>
                                        </p:attrNameLst>
                                      </p:cBhvr>
                                      <p:tavLst>
                                        <p:tav tm="0">
                                          <p:val>
                                            <p:fltVal val="0"/>
                                          </p:val>
                                        </p:tav>
                                        <p:tav tm="100000">
                                          <p:val>
                                            <p:strVal val="#ppt_w"/>
                                          </p:val>
                                        </p:tav>
                                      </p:tavLst>
                                    </p:anim>
                                    <p:anim calcmode="lin" valueType="num">
                                      <p:cBhvr>
                                        <p:cTn id="16" dur="1000" fill="hold"/>
                                        <p:tgtEl>
                                          <p:spTgt spid="41"/>
                                        </p:tgtEl>
                                        <p:attrNameLst>
                                          <p:attrName>ppt_h</p:attrName>
                                        </p:attrNameLst>
                                      </p:cBhvr>
                                      <p:tavLst>
                                        <p:tav tm="0">
                                          <p:val>
                                            <p:fltVal val="0"/>
                                          </p:val>
                                        </p:tav>
                                        <p:tav tm="100000">
                                          <p:val>
                                            <p:strVal val="#ppt_h"/>
                                          </p:val>
                                        </p:tav>
                                      </p:tavLst>
                                    </p:anim>
                                    <p:animEffect transition="in" filter="fade">
                                      <p:cBhvr>
                                        <p:cTn id="17" dur="1000"/>
                                        <p:tgtEl>
                                          <p:spTgt spid="41"/>
                                        </p:tgtEl>
                                      </p:cBhvr>
                                    </p:animEffect>
                                  </p:childTnLst>
                                  <p:subTnLst>
                                    <p:audio>
                                      <p:cMediaNode>
                                        <p:cTn display="0" masterRel="sameClick">
                                          <p:stCondLst>
                                            <p:cond evt="begin" delay="0">
                                              <p:tn val="13"/>
                                            </p:cond>
                                          </p:stCondLst>
                                          <p:endCondLst>
                                            <p:cond evt="onStopAudio" delay="0">
                                              <p:tgtEl>
                                                <p:sldTgt/>
                                              </p:tgtEl>
                                            </p:cond>
                                          </p:endCondLst>
                                        </p:cTn>
                                        <p:tgtEl>
                                          <p:sndTgt r:embed="rId3" name="dou.wav"/>
                                        </p:tgtEl>
                                      </p:cMediaNode>
                                    </p:audio>
                                  </p:subTnLst>
                                </p:cTn>
                              </p:par>
                              <p:par>
                                <p:cTn id="18" presetID="53" presetClass="entr" presetSubtype="16"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p:cTn id="20" dur="1000" fill="hold"/>
                                        <p:tgtEl>
                                          <p:spTgt spid="44"/>
                                        </p:tgtEl>
                                        <p:attrNameLst>
                                          <p:attrName>ppt_w</p:attrName>
                                        </p:attrNameLst>
                                      </p:cBhvr>
                                      <p:tavLst>
                                        <p:tav tm="0">
                                          <p:val>
                                            <p:fltVal val="0"/>
                                          </p:val>
                                        </p:tav>
                                        <p:tav tm="100000">
                                          <p:val>
                                            <p:strVal val="#ppt_w"/>
                                          </p:val>
                                        </p:tav>
                                      </p:tavLst>
                                    </p:anim>
                                    <p:anim calcmode="lin" valueType="num">
                                      <p:cBhvr>
                                        <p:cTn id="21" dur="1000" fill="hold"/>
                                        <p:tgtEl>
                                          <p:spTgt spid="44"/>
                                        </p:tgtEl>
                                        <p:attrNameLst>
                                          <p:attrName>ppt_h</p:attrName>
                                        </p:attrNameLst>
                                      </p:cBhvr>
                                      <p:tavLst>
                                        <p:tav tm="0">
                                          <p:val>
                                            <p:fltVal val="0"/>
                                          </p:val>
                                        </p:tav>
                                        <p:tav tm="100000">
                                          <p:val>
                                            <p:strVal val="#ppt_h"/>
                                          </p:val>
                                        </p:tav>
                                      </p:tavLst>
                                    </p:anim>
                                    <p:animEffect transition="in" filter="fade">
                                      <p:cBhvr>
                                        <p:cTn id="22" dur="1000"/>
                                        <p:tgtEl>
                                          <p:spTgt spid="4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p:cTn id="25" dur="1000" fill="hold"/>
                                        <p:tgtEl>
                                          <p:spTgt spid="42"/>
                                        </p:tgtEl>
                                        <p:attrNameLst>
                                          <p:attrName>ppt_w</p:attrName>
                                        </p:attrNameLst>
                                      </p:cBhvr>
                                      <p:tavLst>
                                        <p:tav tm="0">
                                          <p:val>
                                            <p:fltVal val="0"/>
                                          </p:val>
                                        </p:tav>
                                        <p:tav tm="100000">
                                          <p:val>
                                            <p:strVal val="#ppt_w"/>
                                          </p:val>
                                        </p:tav>
                                      </p:tavLst>
                                    </p:anim>
                                    <p:anim calcmode="lin" valueType="num">
                                      <p:cBhvr>
                                        <p:cTn id="26" dur="1000" fill="hold"/>
                                        <p:tgtEl>
                                          <p:spTgt spid="42"/>
                                        </p:tgtEl>
                                        <p:attrNameLst>
                                          <p:attrName>ppt_h</p:attrName>
                                        </p:attrNameLst>
                                      </p:cBhvr>
                                      <p:tavLst>
                                        <p:tav tm="0">
                                          <p:val>
                                            <p:fltVal val="0"/>
                                          </p:val>
                                        </p:tav>
                                        <p:tav tm="100000">
                                          <p:val>
                                            <p:strVal val="#ppt_h"/>
                                          </p:val>
                                        </p:tav>
                                      </p:tavLst>
                                    </p:anim>
                                    <p:animEffect transition="in" filter="fade">
                                      <p:cBhvr>
                                        <p:cTn id="27" dur="1000"/>
                                        <p:tgtEl>
                                          <p:spTgt spid="4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p:cTn id="30" dur="1000" fill="hold"/>
                                        <p:tgtEl>
                                          <p:spTgt spid="47"/>
                                        </p:tgtEl>
                                        <p:attrNameLst>
                                          <p:attrName>ppt_w</p:attrName>
                                        </p:attrNameLst>
                                      </p:cBhvr>
                                      <p:tavLst>
                                        <p:tav tm="0">
                                          <p:val>
                                            <p:fltVal val="0"/>
                                          </p:val>
                                        </p:tav>
                                        <p:tav tm="100000">
                                          <p:val>
                                            <p:strVal val="#ppt_w"/>
                                          </p:val>
                                        </p:tav>
                                      </p:tavLst>
                                    </p:anim>
                                    <p:anim calcmode="lin" valueType="num">
                                      <p:cBhvr>
                                        <p:cTn id="31" dur="1000" fill="hold"/>
                                        <p:tgtEl>
                                          <p:spTgt spid="47"/>
                                        </p:tgtEl>
                                        <p:attrNameLst>
                                          <p:attrName>ppt_h</p:attrName>
                                        </p:attrNameLst>
                                      </p:cBhvr>
                                      <p:tavLst>
                                        <p:tav tm="0">
                                          <p:val>
                                            <p:fltVal val="0"/>
                                          </p:val>
                                        </p:tav>
                                        <p:tav tm="100000">
                                          <p:val>
                                            <p:strVal val="#ppt_h"/>
                                          </p:val>
                                        </p:tav>
                                      </p:tavLst>
                                    </p:anim>
                                    <p:animEffect transition="in" filter="fade">
                                      <p:cBhvr>
                                        <p:cTn id="32" dur="1000"/>
                                        <p:tgtEl>
                                          <p:spTgt spid="4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p:cTn id="35" dur="1000" fill="hold"/>
                                        <p:tgtEl>
                                          <p:spTgt spid="43"/>
                                        </p:tgtEl>
                                        <p:attrNameLst>
                                          <p:attrName>ppt_w</p:attrName>
                                        </p:attrNameLst>
                                      </p:cBhvr>
                                      <p:tavLst>
                                        <p:tav tm="0">
                                          <p:val>
                                            <p:fltVal val="0"/>
                                          </p:val>
                                        </p:tav>
                                        <p:tav tm="100000">
                                          <p:val>
                                            <p:strVal val="#ppt_w"/>
                                          </p:val>
                                        </p:tav>
                                      </p:tavLst>
                                    </p:anim>
                                    <p:anim calcmode="lin" valueType="num">
                                      <p:cBhvr>
                                        <p:cTn id="36" dur="1000" fill="hold"/>
                                        <p:tgtEl>
                                          <p:spTgt spid="43"/>
                                        </p:tgtEl>
                                        <p:attrNameLst>
                                          <p:attrName>ppt_h</p:attrName>
                                        </p:attrNameLst>
                                      </p:cBhvr>
                                      <p:tavLst>
                                        <p:tav tm="0">
                                          <p:val>
                                            <p:fltVal val="0"/>
                                          </p:val>
                                        </p:tav>
                                        <p:tav tm="100000">
                                          <p:val>
                                            <p:strVal val="#ppt_h"/>
                                          </p:val>
                                        </p:tav>
                                      </p:tavLst>
                                    </p:anim>
                                    <p:animEffect transition="in" filter="fade">
                                      <p:cBhvr>
                                        <p:cTn id="37" dur="1000"/>
                                        <p:tgtEl>
                                          <p:spTgt spid="4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p:cTn id="40" dur="1000" fill="hold"/>
                                        <p:tgtEl>
                                          <p:spTgt spid="48"/>
                                        </p:tgtEl>
                                        <p:attrNameLst>
                                          <p:attrName>ppt_w</p:attrName>
                                        </p:attrNameLst>
                                      </p:cBhvr>
                                      <p:tavLst>
                                        <p:tav tm="0">
                                          <p:val>
                                            <p:fltVal val="0"/>
                                          </p:val>
                                        </p:tav>
                                        <p:tav tm="100000">
                                          <p:val>
                                            <p:strVal val="#ppt_w"/>
                                          </p:val>
                                        </p:tav>
                                      </p:tavLst>
                                    </p:anim>
                                    <p:anim calcmode="lin" valueType="num">
                                      <p:cBhvr>
                                        <p:cTn id="41" dur="1000" fill="hold"/>
                                        <p:tgtEl>
                                          <p:spTgt spid="48"/>
                                        </p:tgtEl>
                                        <p:attrNameLst>
                                          <p:attrName>ppt_h</p:attrName>
                                        </p:attrNameLst>
                                      </p:cBhvr>
                                      <p:tavLst>
                                        <p:tav tm="0">
                                          <p:val>
                                            <p:fltVal val="0"/>
                                          </p:val>
                                        </p:tav>
                                        <p:tav tm="100000">
                                          <p:val>
                                            <p:strVal val="#ppt_h"/>
                                          </p:val>
                                        </p:tav>
                                      </p:tavLst>
                                    </p:anim>
                                    <p:animEffect transition="in" filter="fade">
                                      <p:cBhvr>
                                        <p:cTn id="42" dur="1000"/>
                                        <p:tgtEl>
                                          <p:spTgt spid="48"/>
                                        </p:tgtEl>
                                      </p:cBhvr>
                                    </p:animEffect>
                                  </p:childTnLst>
                                </p:cTn>
                              </p:par>
                              <p:par>
                                <p:cTn id="43" presetID="0" presetClass="path" presetSubtype="0" accel="50000" decel="50000" fill="hold" grpId="1" nodeType="withEffect">
                                  <p:stCondLst>
                                    <p:cond delay="0"/>
                                  </p:stCondLst>
                                  <p:childTnLst>
                                    <p:animMotion origin="layout" path="M -0.01563 0.73704 C -0.01237 0.53079 -0.03008 0.31921 -0.00729 0.11667 C -0.00664 0.10069 -0.00482 0.08773 -0.00313 0.07222 C -0.00208 0.04838 1.2736E-6 0.02755 1.2736E-6 5.55112E-17 " pathEditMode="relative" rAng="0" ptsTypes="AAAA">
                                      <p:cBhvr>
                                        <p:cTn id="44" dur="1000" fill="hold"/>
                                        <p:tgtEl>
                                          <p:spTgt spid="41"/>
                                        </p:tgtEl>
                                        <p:attrNameLst>
                                          <p:attrName>ppt_x</p:attrName>
                                          <p:attrName>ppt_y</p:attrName>
                                        </p:attrNameLst>
                                      </p:cBhvr>
                                      <p:rCtr x="599" y="-36852"/>
                                    </p:animMotion>
                                  </p:childTnLst>
                                </p:cTn>
                              </p:par>
                              <p:par>
                                <p:cTn id="45" presetID="0" presetClass="path" presetSubtype="0" accel="50000" decel="50000" fill="hold" grpId="1" nodeType="withEffect">
                                  <p:stCondLst>
                                    <p:cond delay="0"/>
                                  </p:stCondLst>
                                  <p:childTnLst>
                                    <p:animMotion origin="layout" path="M 0.15692 0.5581 C 0.15939 0.54005 0.15301 0.52569 0.15002 0.50856 C 0.14338 0.47014 0.13687 0.43032 0.12775 0.39259 C 0.1228 0.34722 0.1129 0.30741 0.10144 0.26667 C 0.09754 0.23333 0.10327 0.27407 0.09584 0.24444 C 0.0948 0.24074 0.09545 0.23588 0.09441 0.23218 C 0.0892 0.21227 0.08113 0.19282 0.07358 0.17523 C 0.07071 0.15949 0.06498 0.14745 0.05834 0.13588 C 0.05587 0.12292 0.05847 0.13333 0.05274 0.12106 C 0.04753 0.10995 0.04467 0.09653 0.03894 0.08634 C 0.03737 0.07569 0.03399 0.06944 0.0319 0.05926 C 0.02761 0.03889 0.02279 0.02569 0.01393 0.00995 C 0.01094 0.00463 0.00508 0.00347 1.2736E-6 7.40741E-7 " pathEditMode="relative" rAng="0" ptsTypes="AAAAAAAAAAAAA">
                                      <p:cBhvr>
                                        <p:cTn id="46" dur="1000" fill="hold"/>
                                        <p:tgtEl>
                                          <p:spTgt spid="44"/>
                                        </p:tgtEl>
                                        <p:attrNameLst>
                                          <p:attrName>ppt_x</p:attrName>
                                          <p:attrName>ppt_y</p:attrName>
                                        </p:attrNameLst>
                                      </p:cBhvr>
                                      <p:rCtr x="-7827" y="-27917"/>
                                    </p:animMotion>
                                  </p:childTnLst>
                                </p:cTn>
                              </p:par>
                              <p:par>
                                <p:cTn id="47" presetID="0" presetClass="path" presetSubtype="0" accel="50000" decel="50000" fill="hold" grpId="1" nodeType="withEffect">
                                  <p:stCondLst>
                                    <p:cond delay="0"/>
                                  </p:stCondLst>
                                  <p:childTnLst>
                                    <p:animMotion origin="layout" path="M 0.14312 0.76297 C 0.14156 0.7463 0.13895 0.72871 0.13479 0.71366 C 0.13335 0.69815 0.13179 0.6831 0.12775 0.66922 C 0.12385 0.61945 0.11369 0.57292 0.10418 0.52547 C 0.10015 0.50672 0.10093 0.48334 0.09442 0.46667 C 0.0896 0.43172 0.08426 0.39723 0.07775 0.36297 C 0.07697 0.35834 0.07723 0.35278 0.07644 0.34815 C 0.07228 0.3257 0.07202 0.34144 0.06941 0.31852 C 0.06512 0.28033 0.05626 0.2426 0.04727 0.20741 C 0.03751 0.16968 0.05001 0.21297 0.04311 0.18033 C 0.0405 0.16783 0.0366 0.15486 0.03334 0.14329 C 0.02917 0.12848 0.02748 0.11297 0.02227 0.09885 C 0.02071 0.08519 0.01706 0.07662 0.01394 0.06412 C 0.0073 0.03773 0.01459 0.05857 0.00834 0.0419 C 0.00664 0.02986 0.00508 0.01135 -2.45996E-6 -2.96296E-6 " pathEditMode="relative" rAng="0" ptsTypes="AAAAAAAAAAAAAAA">
                                      <p:cBhvr>
                                        <p:cTn id="48" dur="1000" fill="hold"/>
                                        <p:tgtEl>
                                          <p:spTgt spid="42"/>
                                        </p:tgtEl>
                                        <p:attrNameLst>
                                          <p:attrName>ppt_x</p:attrName>
                                          <p:attrName>ppt_y</p:attrName>
                                        </p:attrNameLst>
                                      </p:cBhvr>
                                      <p:rCtr x="-7162" y="-38148"/>
                                    </p:animMotion>
                                  </p:childTnLst>
                                </p:cTn>
                              </p:par>
                              <p:par>
                                <p:cTn id="49" presetID="0" presetClass="path" presetSubtype="0" accel="50000" decel="50000" fill="hold" grpId="1" nodeType="withEffect">
                                  <p:stCondLst>
                                    <p:cond delay="0"/>
                                  </p:stCondLst>
                                  <p:childTnLst>
                                    <p:animMotion origin="layout" path="M 0.02917 0.59514 C 0.02618 0.5794 0.02592 0.56204 0.02357 0.5456 C 0.02253 0.4757 0.02097 0.43982 0.01524 0.37778 C 0.01407 0.33889 0.01237 0.30023 0.00977 0.26181 C 0.00925 0.2544 0.00886 0.24699 0.00834 0.23959 C 0.00716 0.22384 0.00417 0.19259 0.00417 0.19283 C 0.00248 0.1294 -2.45996E-6 0.06574 -2.45996E-6 -2.22222E-6 " pathEditMode="relative" rAng="0" ptsTypes="AAAAAAA">
                                      <p:cBhvr>
                                        <p:cTn id="50" dur="1000" fill="hold"/>
                                        <p:tgtEl>
                                          <p:spTgt spid="47"/>
                                        </p:tgtEl>
                                        <p:attrNameLst>
                                          <p:attrName>ppt_x</p:attrName>
                                          <p:attrName>ppt_y</p:attrName>
                                        </p:attrNameLst>
                                      </p:cBhvr>
                                      <p:rCtr x="-1459" y="-29769"/>
                                    </p:animMotion>
                                  </p:childTnLst>
                                </p:cTn>
                              </p:par>
                              <p:par>
                                <p:cTn id="51" presetID="0" presetClass="path" presetSubtype="0" accel="50000" decel="50000" fill="hold" grpId="1" nodeType="withEffect">
                                  <p:stCondLst>
                                    <p:cond delay="0"/>
                                  </p:stCondLst>
                                  <p:childTnLst>
                                    <p:animMotion origin="layout" path="M 0.39028 0.6419 C 0.38833 0.62801 0.38286 0.62037 0.37921 0.60741 C 0.37244 0.5831 0.36098 0.55764 0.35004 0.53819 C 0.34536 0.52986 0.33806 0.52431 0.33337 0.51597 C 0.31996 0.49236 0.32725 0.5037 0.31111 0.48148 C 0.30329 0.4706 0.29691 0.45255 0.28754 0.44699 C 0.27764 0.42338 0.29014 0.45069 0.27634 0.42963 C 0.27217 0.42315 0.26878 0.41366 0.26383 0.40741 C 0.26214 0.40532 0.25993 0.40486 0.25837 0.40255 C 0.23362 0.36597 0.2555 0.39259 0.243 0.37778 C 0.23727 0.36227 0.24404 0.37847 0.23336 0.36296 C 0.22659 0.35347 0.22047 0.34097 0.21383 0.33079 C 0.20992 0.32477 0.2051 0.32014 0.20133 0.31366 C 0.18739 0.28866 0.17359 0.26296 0.15835 0.23958 C 0.15275 0.23125 0.14637 0.22222 0.14168 0.21227 C 0.13608 0.20069 0.13218 0.18773 0.12358 0.18264 C 0.12137 0.1794 0.11876 0.17662 0.11668 0.17292 C 0.11551 0.1706 0.11512 0.16736 0.11395 0.16551 C 0.10952 0.15833 0.1047 0.15208 0.10001 0.1456 C 0.0978 0.14236 0.09467 0.14005 0.09311 0.13588 C 0.0922 0.13333 0.09155 0.13032 0.09024 0.12847 C 0.08868 0.12593 0.08647 0.12523 0.08477 0.12338 C 0.08282 0.1213 0.08087 0.11875 0.07918 0.11597 C 0.07032 0.10255 0.07918 0.11481 0.07227 0.10116 C 0.06706 0.09097 0.06107 0.08148 0.0556 0.07153 C 0.05222 0.06574 0.05053 0.05764 0.04727 0.05185 C 0.04284 0.04421 0.03034 0.0294 0.025 0.02477 C 0.01875 0.01921 0.0168 0.01042 0.00977 0.00741 C 0.0043 0.00093 0.00716 0.00347 1.77888E-6 5.55112E-17 " pathEditMode="relative" rAng="0" ptsTypes="AAAAAAAAAAAAAAAAAAAAAAAAAAAAA">
                                      <p:cBhvr>
                                        <p:cTn id="52" dur="1000" fill="hold"/>
                                        <p:tgtEl>
                                          <p:spTgt spid="43"/>
                                        </p:tgtEl>
                                        <p:attrNameLst>
                                          <p:attrName>ppt_x</p:attrName>
                                          <p:attrName>ppt_y</p:attrName>
                                        </p:attrNameLst>
                                      </p:cBhvr>
                                      <p:rCtr x="-19521" y="-32106"/>
                                    </p:animMotion>
                                  </p:childTnLst>
                                </p:cTn>
                              </p:par>
                              <p:par>
                                <p:cTn id="53" presetID="0" presetClass="path" presetSubtype="0" accel="50000" decel="50000" fill="hold" grpId="1" nodeType="withEffect">
                                  <p:stCondLst>
                                    <p:cond delay="0"/>
                                  </p:stCondLst>
                                  <p:childTnLst>
                                    <p:animMotion origin="layout" path="M 0.29027 0.56782 C 0.28415 0.53542 0.26696 0.51968 0.25693 0.49143 C 0.24808 0.46643 0.23831 0.4419 0.22919 0.41736 C 0.22477 0.40555 0.22047 0.39051 0.21383 0.38264 C 0.21227 0.37708 0.21174 0.37037 0.20966 0.36551 C 0.20732 0.35995 0.20393 0.35579 0.20133 0.35069 C 0.19495 0.33796 0.18909 0.32153 0.18336 0.30856 C 0.17815 0.29653 0.17137 0.28727 0.16525 0.27662 C 0.16044 0.26782 0.15744 0.2537 0.15275 0.24444 C 0.14702 0.2331 0.14077 0.22315 0.13478 0.21227 C 0.12671 0.19815 0.11968 0.17708 0.10835 0.17037 C 0.10327 0.15718 0.09623 0.1456 0.09024 0.13333 C 0.08491 0.12222 0.08191 0.11204 0.07501 0.1037 C 0.06576 0.07893 0.0504 0.05833 0.0375 0.03958 C 0.02969 0.02778 0.03737 0.04167 0.02774 0.02963 C 0.01185 0.00949 0.03711 0.03611 0.0181 0.01481 C 0.01289 0.00903 0.00677 0.00741 1.77888E-6 7.40741E-7 " pathEditMode="relative" rAng="0" ptsTypes="AAAAAAAAAAAAAAAAA">
                                      <p:cBhvr>
                                        <p:cTn id="54" dur="1000" fill="hold"/>
                                        <p:tgtEl>
                                          <p:spTgt spid="48"/>
                                        </p:tgtEl>
                                        <p:attrNameLst>
                                          <p:attrName>ppt_x</p:attrName>
                                          <p:attrName>ppt_y</p:attrName>
                                        </p:attrNameLst>
                                      </p:cBhvr>
                                      <p:rCtr x="-14520" y="-28403"/>
                                    </p:animMotion>
                                  </p:childTnLst>
                                </p:cTn>
                              </p:par>
                              <p:par>
                                <p:cTn id="55" presetID="8" presetClass="emph" presetSubtype="0" fill="hold" grpId="2" nodeType="withEffect">
                                  <p:stCondLst>
                                    <p:cond delay="0"/>
                                  </p:stCondLst>
                                  <p:childTnLst>
                                    <p:animRot by="-21600000">
                                      <p:cBhvr>
                                        <p:cTn id="56" dur="1000" fill="hold"/>
                                        <p:tgtEl>
                                          <p:spTgt spid="41"/>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44"/>
                                        </p:tgtEl>
                                        <p:attrNameLst>
                                          <p:attrName>r</p:attrName>
                                        </p:attrNameLst>
                                      </p:cBhvr>
                                    </p:animRot>
                                  </p:childTnLst>
                                </p:cTn>
                              </p:par>
                              <p:par>
                                <p:cTn id="59" presetID="8" presetClass="emph" presetSubtype="0" fill="hold" grpId="2" nodeType="withEffect">
                                  <p:stCondLst>
                                    <p:cond delay="0"/>
                                  </p:stCondLst>
                                  <p:childTnLst>
                                    <p:animRot by="-21600000">
                                      <p:cBhvr>
                                        <p:cTn id="60" dur="1000" fill="hold"/>
                                        <p:tgtEl>
                                          <p:spTgt spid="42"/>
                                        </p:tgtEl>
                                        <p:attrNameLst>
                                          <p:attrName>r</p:attrName>
                                        </p:attrNameLst>
                                      </p:cBhvr>
                                    </p:animRot>
                                  </p:childTnLst>
                                </p:cTn>
                              </p:par>
                              <p:par>
                                <p:cTn id="61" presetID="8" presetClass="emph" presetSubtype="0" fill="hold" grpId="2" nodeType="withEffect">
                                  <p:stCondLst>
                                    <p:cond delay="0"/>
                                  </p:stCondLst>
                                  <p:childTnLst>
                                    <p:animRot by="21600000">
                                      <p:cBhvr>
                                        <p:cTn id="62" dur="1000" fill="hold"/>
                                        <p:tgtEl>
                                          <p:spTgt spid="47"/>
                                        </p:tgtEl>
                                        <p:attrNameLst>
                                          <p:attrName>r</p:attrName>
                                        </p:attrNameLst>
                                      </p:cBhvr>
                                    </p:animRot>
                                  </p:childTnLst>
                                </p:cTn>
                              </p:par>
                              <p:par>
                                <p:cTn id="63" presetID="8" presetClass="emph" presetSubtype="0" fill="hold" grpId="2" nodeType="withEffect">
                                  <p:stCondLst>
                                    <p:cond delay="0"/>
                                  </p:stCondLst>
                                  <p:childTnLst>
                                    <p:animRot by="-21600000">
                                      <p:cBhvr>
                                        <p:cTn id="64" dur="1000" fill="hold"/>
                                        <p:tgtEl>
                                          <p:spTgt spid="43"/>
                                        </p:tgtEl>
                                        <p:attrNameLst>
                                          <p:attrName>r</p:attrName>
                                        </p:attrNameLst>
                                      </p:cBhvr>
                                    </p:animRot>
                                  </p:childTnLst>
                                </p:cTn>
                              </p:par>
                              <p:par>
                                <p:cTn id="65" presetID="8" presetClass="emph" presetSubtype="0" fill="hold" grpId="2" nodeType="withEffect">
                                  <p:stCondLst>
                                    <p:cond delay="0"/>
                                  </p:stCondLst>
                                  <p:childTnLst>
                                    <p:animRot by="21600000">
                                      <p:cBhvr>
                                        <p:cTn id="66" dur="1000" fill="hold"/>
                                        <p:tgtEl>
                                          <p:spTgt spid="4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7" grpId="0" animBg="1"/>
      <p:bldP spid="47" grpId="1" animBg="1"/>
      <p:bldP spid="47" grpId="2" animBg="1"/>
      <p:bldP spid="48" grpId="0" animBg="1"/>
      <p:bldP spid="48" grpId="1" animBg="1"/>
      <p:bldP spid="48" grpId="2"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2502"/>
          <p:cNvSpPr/>
          <p:nvPr/>
        </p:nvSpPr>
        <p:spPr>
          <a:xfrm>
            <a:off x="1641578" y="5291315"/>
            <a:ext cx="263541" cy="263522"/>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chemeClr val="tx1">
              <a:lumMod val="65000"/>
              <a:lumOff val="35000"/>
            </a:schemeClr>
          </a:solidFill>
          <a:ln w="12700">
            <a:miter lim="400000"/>
          </a:ln>
        </p:spPr>
        <p:txBody>
          <a:bodyPr lIns="19507" tIns="19507" rIns="19507" bIns="19507" anchor="ctr"/>
          <a:lstStyle/>
          <a:p>
            <a:pPr algn="ctr" defTabSz="2336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mn-lt"/>
              <a:ea typeface="+mn-ea"/>
              <a:cs typeface="+mn-ea"/>
              <a:sym typeface="+mn-lt"/>
            </a:endParaRPr>
          </a:p>
        </p:txBody>
      </p:sp>
      <p:sp>
        <p:nvSpPr>
          <p:cNvPr id="35" name="Shape 2592"/>
          <p:cNvSpPr/>
          <p:nvPr/>
        </p:nvSpPr>
        <p:spPr>
          <a:xfrm>
            <a:off x="10335086" y="5291314"/>
            <a:ext cx="167708" cy="263522"/>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chemeClr val="tx1">
              <a:lumMod val="65000"/>
              <a:lumOff val="35000"/>
            </a:schemeClr>
          </a:solidFill>
          <a:ln w="12700">
            <a:miter lim="400000"/>
          </a:ln>
        </p:spPr>
        <p:txBody>
          <a:bodyPr lIns="19507" tIns="19507" rIns="19507" bIns="19507" anchor="ctr"/>
          <a:lstStyle/>
          <a:p>
            <a:pPr algn="ctr" defTabSz="2336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mn-lt"/>
              <a:ea typeface="+mn-ea"/>
              <a:cs typeface="+mn-ea"/>
              <a:sym typeface="+mn-lt"/>
            </a:endParaRPr>
          </a:p>
        </p:txBody>
      </p:sp>
      <p:sp>
        <p:nvSpPr>
          <p:cNvPr id="36" name="Shape 2624"/>
          <p:cNvSpPr/>
          <p:nvPr/>
        </p:nvSpPr>
        <p:spPr>
          <a:xfrm>
            <a:off x="4524310" y="5291315"/>
            <a:ext cx="263541" cy="263522"/>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tx1">
              <a:lumMod val="65000"/>
              <a:lumOff val="35000"/>
            </a:schemeClr>
          </a:solidFill>
          <a:ln w="12700">
            <a:miter lim="400000"/>
          </a:ln>
        </p:spPr>
        <p:txBody>
          <a:bodyPr lIns="19507" tIns="19507" rIns="19507" bIns="19507" anchor="ctr"/>
          <a:lstStyle/>
          <a:p>
            <a:pPr algn="ctr" defTabSz="2336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mn-lt"/>
              <a:ea typeface="+mn-ea"/>
              <a:cs typeface="+mn-ea"/>
              <a:sym typeface="+mn-lt"/>
            </a:endParaRPr>
          </a:p>
        </p:txBody>
      </p:sp>
      <p:sp>
        <p:nvSpPr>
          <p:cNvPr id="37" name="Shape 2627"/>
          <p:cNvSpPr/>
          <p:nvPr/>
        </p:nvSpPr>
        <p:spPr>
          <a:xfrm>
            <a:off x="7407042" y="5291314"/>
            <a:ext cx="263541" cy="263522"/>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lumMod val="65000"/>
              <a:lumOff val="35000"/>
            </a:schemeClr>
          </a:solidFill>
          <a:ln w="12700">
            <a:miter lim="400000"/>
          </a:ln>
        </p:spPr>
        <p:txBody>
          <a:bodyPr lIns="19507" tIns="19507" rIns="19507" bIns="19507" anchor="ctr"/>
          <a:lstStyle/>
          <a:p>
            <a:pPr algn="ctr" defTabSz="2336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mn-lt"/>
              <a:ea typeface="+mn-ea"/>
              <a:cs typeface="+mn-ea"/>
              <a:sym typeface="+mn-lt"/>
            </a:endParaRPr>
          </a:p>
        </p:txBody>
      </p:sp>
      <p:sp>
        <p:nvSpPr>
          <p:cNvPr id="38" name="淘宝店Chenying0907出品 37"/>
          <p:cNvSpPr/>
          <p:nvPr/>
        </p:nvSpPr>
        <p:spPr>
          <a:xfrm>
            <a:off x="517735" y="5593940"/>
            <a:ext cx="2511226" cy="797975"/>
          </a:xfrm>
          <a:prstGeom prst="rect">
            <a:avLst/>
          </a:prstGeom>
        </p:spPr>
        <p:txBody>
          <a:bodyPr wrap="square">
            <a:spAutoFit/>
          </a:bodyPr>
          <a:lstStyle/>
          <a:p>
            <a:pPr algn="ctr">
              <a:lnSpc>
                <a:spcPct val="130000"/>
              </a:lnSpc>
            </a:pPr>
            <a:r>
              <a:rPr lang="en-US" altLang="zh-CN" sz="900" dirty="0">
                <a:solidFill>
                  <a:schemeClr val="tx1">
                    <a:lumMod val="65000"/>
                    <a:lumOff val="35000"/>
                  </a:schemeClr>
                </a:solidFill>
                <a:latin typeface="+mn-lt"/>
                <a:ea typeface="+mn-ea"/>
                <a:cs typeface="+mn-ea"/>
                <a:sym typeface="+mn-lt"/>
              </a:rPr>
              <a:t>To compete in the challenging global environment, companies are changing their business processes by extending them to include other companies in the supply chain.</a:t>
            </a:r>
          </a:p>
        </p:txBody>
      </p:sp>
      <p:sp>
        <p:nvSpPr>
          <p:cNvPr id="39" name="淘宝店Chenying0907出品 38"/>
          <p:cNvSpPr/>
          <p:nvPr/>
        </p:nvSpPr>
        <p:spPr>
          <a:xfrm>
            <a:off x="3400466" y="5593940"/>
            <a:ext cx="2511226" cy="797975"/>
          </a:xfrm>
          <a:prstGeom prst="rect">
            <a:avLst/>
          </a:prstGeom>
        </p:spPr>
        <p:txBody>
          <a:bodyPr wrap="square">
            <a:spAutoFit/>
          </a:bodyPr>
          <a:lstStyle/>
          <a:p>
            <a:pPr algn="ctr">
              <a:lnSpc>
                <a:spcPct val="130000"/>
              </a:lnSpc>
            </a:pPr>
            <a:r>
              <a:rPr lang="en-US" altLang="zh-CN" sz="900" dirty="0">
                <a:solidFill>
                  <a:schemeClr val="tx1">
                    <a:lumMod val="65000"/>
                    <a:lumOff val="35000"/>
                  </a:schemeClr>
                </a:solidFill>
                <a:latin typeface="+mn-lt"/>
                <a:ea typeface="+mn-ea"/>
                <a:cs typeface="+mn-ea"/>
                <a:sym typeface="+mn-lt"/>
              </a:rPr>
              <a:t>To compete in the challenging global environment, companies are changing their business processes by extending them to include other companies in the supply chain.</a:t>
            </a:r>
          </a:p>
        </p:txBody>
      </p:sp>
      <p:sp>
        <p:nvSpPr>
          <p:cNvPr id="40" name="淘宝店Chenying0907出品 39"/>
          <p:cNvSpPr/>
          <p:nvPr/>
        </p:nvSpPr>
        <p:spPr>
          <a:xfrm>
            <a:off x="6283198" y="5593940"/>
            <a:ext cx="2511226" cy="797975"/>
          </a:xfrm>
          <a:prstGeom prst="rect">
            <a:avLst/>
          </a:prstGeom>
        </p:spPr>
        <p:txBody>
          <a:bodyPr wrap="square">
            <a:spAutoFit/>
          </a:bodyPr>
          <a:lstStyle/>
          <a:p>
            <a:pPr algn="ctr">
              <a:lnSpc>
                <a:spcPct val="130000"/>
              </a:lnSpc>
            </a:pPr>
            <a:r>
              <a:rPr lang="en-US" altLang="zh-CN" sz="900" dirty="0">
                <a:solidFill>
                  <a:schemeClr val="tx1">
                    <a:lumMod val="65000"/>
                    <a:lumOff val="35000"/>
                  </a:schemeClr>
                </a:solidFill>
                <a:latin typeface="+mn-lt"/>
                <a:ea typeface="+mn-ea"/>
                <a:cs typeface="+mn-ea"/>
                <a:sym typeface="+mn-lt"/>
              </a:rPr>
              <a:t>To compete in the challenging global environment, companies are changing their business processes by extending them to include other companies in the supply chain.</a:t>
            </a:r>
          </a:p>
        </p:txBody>
      </p:sp>
      <p:sp>
        <p:nvSpPr>
          <p:cNvPr id="44" name="淘宝店Chenying0907出品 43"/>
          <p:cNvSpPr/>
          <p:nvPr/>
        </p:nvSpPr>
        <p:spPr>
          <a:xfrm>
            <a:off x="9165930" y="5593940"/>
            <a:ext cx="2511226" cy="797975"/>
          </a:xfrm>
          <a:prstGeom prst="rect">
            <a:avLst/>
          </a:prstGeom>
        </p:spPr>
        <p:txBody>
          <a:bodyPr wrap="square">
            <a:spAutoFit/>
          </a:bodyPr>
          <a:lstStyle/>
          <a:p>
            <a:pPr algn="ctr">
              <a:lnSpc>
                <a:spcPct val="130000"/>
              </a:lnSpc>
            </a:pPr>
            <a:r>
              <a:rPr lang="en-US" altLang="zh-CN" sz="900" dirty="0">
                <a:solidFill>
                  <a:schemeClr val="tx1">
                    <a:lumMod val="65000"/>
                    <a:lumOff val="35000"/>
                  </a:schemeClr>
                </a:solidFill>
                <a:latin typeface="+mn-lt"/>
                <a:ea typeface="+mn-ea"/>
                <a:cs typeface="+mn-ea"/>
                <a:sym typeface="+mn-lt"/>
              </a:rPr>
              <a:t>To compete in the challenging global environment, companies are changing their business processes by extending them to include other companies in the supply chain.</a:t>
            </a:r>
          </a:p>
        </p:txBody>
      </p:sp>
      <p:grpSp>
        <p:nvGrpSpPr>
          <p:cNvPr id="50" name="淘宝店Chenying0907出品 49"/>
          <p:cNvGrpSpPr/>
          <p:nvPr/>
        </p:nvGrpSpPr>
        <p:grpSpPr>
          <a:xfrm>
            <a:off x="517735" y="1383847"/>
            <a:ext cx="2511226" cy="3649019"/>
            <a:chOff x="516941" y="1383846"/>
            <a:chExt cx="2511226" cy="3649019"/>
          </a:xfrm>
        </p:grpSpPr>
        <p:sp>
          <p:nvSpPr>
            <p:cNvPr id="70" name="Rectangle 3"/>
            <p:cNvSpPr/>
            <p:nvPr/>
          </p:nvSpPr>
          <p:spPr>
            <a:xfrm>
              <a:off x="516941" y="1383846"/>
              <a:ext cx="2511226" cy="3649019"/>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5">
                <a:cs typeface="+mn-ea"/>
                <a:sym typeface="+mn-lt"/>
              </a:endParaRPr>
            </a:p>
          </p:txBody>
        </p:sp>
        <p:sp>
          <p:nvSpPr>
            <p:cNvPr id="71" name="Rectangle 3"/>
            <p:cNvSpPr/>
            <p:nvPr/>
          </p:nvSpPr>
          <p:spPr>
            <a:xfrm>
              <a:off x="648492" y="1524371"/>
              <a:ext cx="2248121" cy="3369209"/>
            </a:xfrm>
            <a:prstGeom prst="rect">
              <a:avLst/>
            </a:prstGeom>
            <a:blipFill>
              <a:blip r:embed="rId3">
                <a:alphaModFix amt="92000"/>
              </a:blip>
              <a:stretch>
                <a:fillRect/>
              </a:stretch>
            </a:blip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5">
                <a:cs typeface="+mn-ea"/>
                <a:sym typeface="+mn-lt"/>
              </a:endParaRPr>
            </a:p>
          </p:txBody>
        </p:sp>
      </p:grpSp>
      <p:grpSp>
        <p:nvGrpSpPr>
          <p:cNvPr id="72" name="淘宝店Chenying0907出品 71"/>
          <p:cNvGrpSpPr/>
          <p:nvPr/>
        </p:nvGrpSpPr>
        <p:grpSpPr>
          <a:xfrm>
            <a:off x="3400466" y="1383847"/>
            <a:ext cx="2511226" cy="3649019"/>
            <a:chOff x="3399672" y="1383846"/>
            <a:chExt cx="2511226" cy="3649019"/>
          </a:xfrm>
        </p:grpSpPr>
        <p:sp>
          <p:nvSpPr>
            <p:cNvPr id="73" name="Rectangle 3"/>
            <p:cNvSpPr/>
            <p:nvPr/>
          </p:nvSpPr>
          <p:spPr>
            <a:xfrm>
              <a:off x="3399672" y="1383846"/>
              <a:ext cx="2511226" cy="3649019"/>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5">
                <a:cs typeface="+mn-ea"/>
                <a:sym typeface="+mn-lt"/>
              </a:endParaRPr>
            </a:p>
          </p:txBody>
        </p:sp>
        <p:sp>
          <p:nvSpPr>
            <p:cNvPr id="74" name="Rectangle 3"/>
            <p:cNvSpPr/>
            <p:nvPr/>
          </p:nvSpPr>
          <p:spPr>
            <a:xfrm>
              <a:off x="3531224" y="1524371"/>
              <a:ext cx="2248121" cy="3369209"/>
            </a:xfrm>
            <a:prstGeom prst="rect">
              <a:avLst/>
            </a:prstGeom>
            <a:blipFill>
              <a:blip r:embed="rId4" cstate="print">
                <a:alphaModFix amt="92000"/>
              </a:blip>
              <a:stretch>
                <a:fillRect/>
              </a:stretch>
            </a:blip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5">
                <a:cs typeface="+mn-ea"/>
                <a:sym typeface="+mn-lt"/>
              </a:endParaRPr>
            </a:p>
          </p:txBody>
        </p:sp>
      </p:grpSp>
      <p:grpSp>
        <p:nvGrpSpPr>
          <p:cNvPr id="75" name="淘宝店Chenying0907出品 74"/>
          <p:cNvGrpSpPr/>
          <p:nvPr/>
        </p:nvGrpSpPr>
        <p:grpSpPr>
          <a:xfrm>
            <a:off x="6283198" y="1383847"/>
            <a:ext cx="2511226" cy="3649019"/>
            <a:chOff x="6282404" y="1383846"/>
            <a:chExt cx="2511226" cy="3649019"/>
          </a:xfrm>
        </p:grpSpPr>
        <p:sp>
          <p:nvSpPr>
            <p:cNvPr id="76" name="Rectangle 3"/>
            <p:cNvSpPr/>
            <p:nvPr/>
          </p:nvSpPr>
          <p:spPr>
            <a:xfrm>
              <a:off x="6282404" y="1383846"/>
              <a:ext cx="2511226" cy="3649019"/>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5">
                <a:cs typeface="+mn-ea"/>
                <a:sym typeface="+mn-lt"/>
              </a:endParaRPr>
            </a:p>
          </p:txBody>
        </p:sp>
        <p:sp>
          <p:nvSpPr>
            <p:cNvPr id="77" name="Rectangle 3"/>
            <p:cNvSpPr/>
            <p:nvPr/>
          </p:nvSpPr>
          <p:spPr>
            <a:xfrm>
              <a:off x="6413956" y="1524371"/>
              <a:ext cx="2248121" cy="3369209"/>
            </a:xfrm>
            <a:prstGeom prst="rect">
              <a:avLst/>
            </a:prstGeom>
            <a:blipFill>
              <a:blip r:embed="rId5">
                <a:alphaModFix amt="92000"/>
              </a:blip>
              <a:stretch>
                <a:fillRect/>
              </a:stretch>
            </a:blip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5">
                <a:cs typeface="+mn-ea"/>
                <a:sym typeface="+mn-lt"/>
              </a:endParaRPr>
            </a:p>
          </p:txBody>
        </p:sp>
      </p:grpSp>
      <p:grpSp>
        <p:nvGrpSpPr>
          <p:cNvPr id="78" name="淘宝店Chenying0907出品 77"/>
          <p:cNvGrpSpPr/>
          <p:nvPr/>
        </p:nvGrpSpPr>
        <p:grpSpPr>
          <a:xfrm>
            <a:off x="9165930" y="1383847"/>
            <a:ext cx="2511226" cy="3649019"/>
            <a:chOff x="9165136" y="1383846"/>
            <a:chExt cx="2511226" cy="3649019"/>
          </a:xfrm>
        </p:grpSpPr>
        <p:sp>
          <p:nvSpPr>
            <p:cNvPr id="79" name="Rectangle 3"/>
            <p:cNvSpPr/>
            <p:nvPr/>
          </p:nvSpPr>
          <p:spPr>
            <a:xfrm>
              <a:off x="9165136" y="1383846"/>
              <a:ext cx="2511226" cy="3649019"/>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5">
                <a:cs typeface="+mn-ea"/>
                <a:sym typeface="+mn-lt"/>
              </a:endParaRPr>
            </a:p>
          </p:txBody>
        </p:sp>
        <p:sp>
          <p:nvSpPr>
            <p:cNvPr id="80" name="Rectangle 3"/>
            <p:cNvSpPr/>
            <p:nvPr/>
          </p:nvSpPr>
          <p:spPr>
            <a:xfrm>
              <a:off x="9294814" y="1524371"/>
              <a:ext cx="2248121" cy="3369209"/>
            </a:xfrm>
            <a:prstGeom prst="rect">
              <a:avLst/>
            </a:prstGeom>
            <a:blipFill>
              <a:blip r:embed="rId6">
                <a:alphaModFix amt="92000"/>
              </a:blip>
              <a:stretch>
                <a:fillRect/>
              </a:stretch>
            </a:blip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5">
                <a:cs typeface="+mn-ea"/>
                <a:sym typeface="+mn-lt"/>
              </a:endParaRPr>
            </a:p>
          </p:txBody>
        </p:sp>
      </p:grpSp>
      <p:sp>
        <p:nvSpPr>
          <p:cNvPr id="24"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25" name="淘宝店Chenying0907出品 24"/>
          <p:cNvGrpSpPr/>
          <p:nvPr/>
        </p:nvGrpSpPr>
        <p:grpSpPr>
          <a:xfrm>
            <a:off x="3234576" y="554798"/>
            <a:ext cx="263341" cy="395013"/>
            <a:chOff x="5284519" y="1508166"/>
            <a:chExt cx="213756" cy="427512"/>
          </a:xfrm>
        </p:grpSpPr>
        <p:cxnSp>
          <p:nvCxnSpPr>
            <p:cNvPr id="26" name="直接连接符 25"/>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inVertical)">
                                      <p:cBhvr>
                                        <p:cTn id="11" dur="500"/>
                                        <p:tgtEl>
                                          <p:spTgt spid="24"/>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0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ppt_x"/>
                                          </p:val>
                                        </p:tav>
                                        <p:tav tm="100000">
                                          <p:val>
                                            <p:strVal val="#ppt_x"/>
                                          </p:val>
                                        </p:tav>
                                      </p:tavLst>
                                    </p:anim>
                                    <p:anim calcmode="lin" valueType="num">
                                      <p:cBhvr additive="base">
                                        <p:cTn id="20" dur="500" fill="hold"/>
                                        <p:tgtEl>
                                          <p:spTgt spid="7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0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30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500" fill="hold"/>
                                        <p:tgtEl>
                                          <p:spTgt spid="78"/>
                                        </p:tgtEl>
                                        <p:attrNameLst>
                                          <p:attrName>ppt_x</p:attrName>
                                        </p:attrNameLst>
                                      </p:cBhvr>
                                      <p:tavLst>
                                        <p:tav tm="0">
                                          <p:val>
                                            <p:strVal val="#ppt_x"/>
                                          </p:val>
                                        </p:tav>
                                        <p:tav tm="100000">
                                          <p:val>
                                            <p:strVal val="#ppt_x"/>
                                          </p:val>
                                        </p:tav>
                                      </p:tavLst>
                                    </p:anim>
                                    <p:anim calcmode="lin" valueType="num">
                                      <p:cBhvr additive="base">
                                        <p:cTn id="28" dur="500" fill="hold"/>
                                        <p:tgtEl>
                                          <p:spTgt spid="7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500" fill="hold"/>
                                        <p:tgtEl>
                                          <p:spTgt spid="35"/>
                                        </p:tgtEl>
                                        <p:attrNameLst>
                                          <p:attrName>ppt_w</p:attrName>
                                        </p:attrNameLst>
                                      </p:cBhvr>
                                      <p:tavLst>
                                        <p:tav tm="0">
                                          <p:val>
                                            <p:fltVal val="0"/>
                                          </p:val>
                                        </p:tav>
                                        <p:tav tm="100000">
                                          <p:val>
                                            <p:strVal val="#ppt_w"/>
                                          </p:val>
                                        </p:tav>
                                      </p:tavLst>
                                    </p:anim>
                                    <p:anim calcmode="lin" valueType="num">
                                      <p:cBhvr>
                                        <p:cTn id="48" dur="500" fill="hold"/>
                                        <p:tgtEl>
                                          <p:spTgt spid="35"/>
                                        </p:tgtEl>
                                        <p:attrNameLst>
                                          <p:attrName>ppt_h</p:attrName>
                                        </p:attrNameLst>
                                      </p:cBhvr>
                                      <p:tavLst>
                                        <p:tav tm="0">
                                          <p:val>
                                            <p:fltVal val="0"/>
                                          </p:val>
                                        </p:tav>
                                        <p:tav tm="100000">
                                          <p:val>
                                            <p:strVal val="#ppt_h"/>
                                          </p:val>
                                        </p:tav>
                                      </p:tavLst>
                                    </p:anim>
                                    <p:animEffect transition="in" filter="fade">
                                      <p:cBhvr>
                                        <p:cTn id="49" dur="500"/>
                                        <p:tgtEl>
                                          <p:spTgt spid="35"/>
                                        </p:tgtEl>
                                      </p:cBhvr>
                                    </p:animEffect>
                                  </p:childTnLst>
                                </p:cTn>
                              </p:par>
                            </p:childTnLst>
                          </p:cTn>
                        </p:par>
                        <p:par>
                          <p:cTn id="50" fill="hold">
                            <p:stCondLst>
                              <p:cond delay="2000"/>
                            </p:stCondLst>
                            <p:childTnLst>
                              <p:par>
                                <p:cTn id="51" presetID="42" presetClass="entr" presetSubtype="0"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1000"/>
                                        <p:tgtEl>
                                          <p:spTgt spid="38"/>
                                        </p:tgtEl>
                                      </p:cBhvr>
                                    </p:animEffect>
                                    <p:anim calcmode="lin" valueType="num">
                                      <p:cBhvr>
                                        <p:cTn id="54" dur="1000" fill="hold"/>
                                        <p:tgtEl>
                                          <p:spTgt spid="38"/>
                                        </p:tgtEl>
                                        <p:attrNameLst>
                                          <p:attrName>ppt_x</p:attrName>
                                        </p:attrNameLst>
                                      </p:cBhvr>
                                      <p:tavLst>
                                        <p:tav tm="0">
                                          <p:val>
                                            <p:strVal val="#ppt_x"/>
                                          </p:val>
                                        </p:tav>
                                        <p:tav tm="100000">
                                          <p:val>
                                            <p:strVal val="#ppt_x"/>
                                          </p:val>
                                        </p:tav>
                                      </p:tavLst>
                                    </p:anim>
                                    <p:anim calcmode="lin" valueType="num">
                                      <p:cBhvr>
                                        <p:cTn id="55" dur="1000" fill="hold"/>
                                        <p:tgtEl>
                                          <p:spTgt spid="3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1000"/>
                                        <p:tgtEl>
                                          <p:spTgt spid="39"/>
                                        </p:tgtEl>
                                      </p:cBhvr>
                                    </p:animEffect>
                                    <p:anim calcmode="lin" valueType="num">
                                      <p:cBhvr>
                                        <p:cTn id="59" dur="1000" fill="hold"/>
                                        <p:tgtEl>
                                          <p:spTgt spid="39"/>
                                        </p:tgtEl>
                                        <p:attrNameLst>
                                          <p:attrName>ppt_x</p:attrName>
                                        </p:attrNameLst>
                                      </p:cBhvr>
                                      <p:tavLst>
                                        <p:tav tm="0">
                                          <p:val>
                                            <p:strVal val="#ppt_x"/>
                                          </p:val>
                                        </p:tav>
                                        <p:tav tm="100000">
                                          <p:val>
                                            <p:strVal val="#ppt_x"/>
                                          </p:val>
                                        </p:tav>
                                      </p:tavLst>
                                    </p:anim>
                                    <p:anim calcmode="lin" valueType="num">
                                      <p:cBhvr>
                                        <p:cTn id="60" dur="1000" fill="hold"/>
                                        <p:tgtEl>
                                          <p:spTgt spid="3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1000"/>
                                        <p:tgtEl>
                                          <p:spTgt spid="40"/>
                                        </p:tgtEl>
                                      </p:cBhvr>
                                    </p:animEffect>
                                    <p:anim calcmode="lin" valueType="num">
                                      <p:cBhvr>
                                        <p:cTn id="64" dur="1000" fill="hold"/>
                                        <p:tgtEl>
                                          <p:spTgt spid="40"/>
                                        </p:tgtEl>
                                        <p:attrNameLst>
                                          <p:attrName>ppt_x</p:attrName>
                                        </p:attrNameLst>
                                      </p:cBhvr>
                                      <p:tavLst>
                                        <p:tav tm="0">
                                          <p:val>
                                            <p:strVal val="#ppt_x"/>
                                          </p:val>
                                        </p:tav>
                                        <p:tav tm="100000">
                                          <p:val>
                                            <p:strVal val="#ppt_x"/>
                                          </p:val>
                                        </p:tav>
                                      </p:tavLst>
                                    </p:anim>
                                    <p:anim calcmode="lin" valueType="num">
                                      <p:cBhvr>
                                        <p:cTn id="65" dur="1000" fill="hold"/>
                                        <p:tgtEl>
                                          <p:spTgt spid="4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1000"/>
                                        <p:tgtEl>
                                          <p:spTgt spid="44"/>
                                        </p:tgtEl>
                                      </p:cBhvr>
                                    </p:animEffect>
                                    <p:anim calcmode="lin" valueType="num">
                                      <p:cBhvr>
                                        <p:cTn id="69" dur="1000" fill="hold"/>
                                        <p:tgtEl>
                                          <p:spTgt spid="44"/>
                                        </p:tgtEl>
                                        <p:attrNameLst>
                                          <p:attrName>ppt_x</p:attrName>
                                        </p:attrNameLst>
                                      </p:cBhvr>
                                      <p:tavLst>
                                        <p:tav tm="0">
                                          <p:val>
                                            <p:strVal val="#ppt_x"/>
                                          </p:val>
                                        </p:tav>
                                        <p:tav tm="100000">
                                          <p:val>
                                            <p:strVal val="#ppt_x"/>
                                          </p:val>
                                        </p:tav>
                                      </p:tavLst>
                                    </p:anim>
                                    <p:anim calcmode="lin" valueType="num">
                                      <p:cBhvr>
                                        <p:cTn id="7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p:bldP spid="39" grpId="0"/>
      <p:bldP spid="40" grpId="0"/>
      <p:bldP spid="44"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淘宝店Chenying0907出品 3"/>
          <p:cNvGrpSpPr/>
          <p:nvPr/>
        </p:nvGrpSpPr>
        <p:grpSpPr>
          <a:xfrm>
            <a:off x="1382651" y="1628801"/>
            <a:ext cx="295500" cy="1817601"/>
            <a:chOff x="1381857" y="1628800"/>
            <a:chExt cx="295500" cy="1817601"/>
          </a:xfrm>
        </p:grpSpPr>
        <p:sp>
          <p:nvSpPr>
            <p:cNvPr id="51" name="Freeform 6"/>
            <p:cNvSpPr/>
            <p:nvPr/>
          </p:nvSpPr>
          <p:spPr bwMode="auto">
            <a:xfrm>
              <a:off x="1381857" y="1628800"/>
              <a:ext cx="295500"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dirty="0">
                <a:latin typeface="+mn-lt"/>
                <a:ea typeface="+mn-ea"/>
                <a:cs typeface="+mn-ea"/>
                <a:sym typeface="+mn-lt"/>
              </a:endParaRPr>
            </a:p>
          </p:txBody>
        </p:sp>
        <p:sp>
          <p:nvSpPr>
            <p:cNvPr id="52" name="Freeform 7"/>
            <p:cNvSpPr/>
            <p:nvPr/>
          </p:nvSpPr>
          <p:spPr bwMode="auto">
            <a:xfrm>
              <a:off x="1381857" y="2888728"/>
              <a:ext cx="295500" cy="55767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5" name="淘宝店Chenying0907出品 4"/>
          <p:cNvGrpSpPr/>
          <p:nvPr/>
        </p:nvGrpSpPr>
        <p:grpSpPr>
          <a:xfrm>
            <a:off x="1762352" y="1628801"/>
            <a:ext cx="295500" cy="1817601"/>
            <a:chOff x="1761558" y="1628800"/>
            <a:chExt cx="295500" cy="1817601"/>
          </a:xfrm>
        </p:grpSpPr>
        <p:sp>
          <p:nvSpPr>
            <p:cNvPr id="53" name="Freeform 8"/>
            <p:cNvSpPr/>
            <p:nvPr/>
          </p:nvSpPr>
          <p:spPr bwMode="auto">
            <a:xfrm>
              <a:off x="1761558" y="1628800"/>
              <a:ext cx="295500"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56" name="Freeform 11"/>
            <p:cNvSpPr/>
            <p:nvPr/>
          </p:nvSpPr>
          <p:spPr bwMode="auto">
            <a:xfrm>
              <a:off x="1761558" y="2509001"/>
              <a:ext cx="295500" cy="93739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6" name="淘宝店Chenying0907出品 5"/>
          <p:cNvGrpSpPr/>
          <p:nvPr/>
        </p:nvGrpSpPr>
        <p:grpSpPr>
          <a:xfrm>
            <a:off x="2140466" y="1628801"/>
            <a:ext cx="297088" cy="1817601"/>
            <a:chOff x="2139672" y="1628800"/>
            <a:chExt cx="297088" cy="1817601"/>
          </a:xfrm>
        </p:grpSpPr>
        <p:sp>
          <p:nvSpPr>
            <p:cNvPr id="54" name="Freeform 9"/>
            <p:cNvSpPr/>
            <p:nvPr/>
          </p:nvSpPr>
          <p:spPr bwMode="auto">
            <a:xfrm>
              <a:off x="2139672" y="1628800"/>
              <a:ext cx="297088"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57" name="Freeform 12"/>
            <p:cNvSpPr/>
            <p:nvPr/>
          </p:nvSpPr>
          <p:spPr bwMode="auto">
            <a:xfrm>
              <a:off x="2139672" y="2116565"/>
              <a:ext cx="297088" cy="1329835"/>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7" name="淘宝店Chenying0907出品 6"/>
          <p:cNvGrpSpPr/>
          <p:nvPr/>
        </p:nvGrpSpPr>
        <p:grpSpPr>
          <a:xfrm>
            <a:off x="2515400" y="1628801"/>
            <a:ext cx="297088" cy="1817601"/>
            <a:chOff x="2514606" y="1628800"/>
            <a:chExt cx="297088" cy="1817601"/>
          </a:xfrm>
        </p:grpSpPr>
        <p:sp>
          <p:nvSpPr>
            <p:cNvPr id="55" name="Freeform 10"/>
            <p:cNvSpPr/>
            <p:nvPr/>
          </p:nvSpPr>
          <p:spPr bwMode="auto">
            <a:xfrm>
              <a:off x="2514606" y="1628800"/>
              <a:ext cx="297088" cy="1817601"/>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58" name="Freeform 13"/>
            <p:cNvSpPr/>
            <p:nvPr/>
          </p:nvSpPr>
          <p:spPr bwMode="auto">
            <a:xfrm>
              <a:off x="2514606" y="1859177"/>
              <a:ext cx="297088" cy="1587223"/>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8" name="淘宝店Chenying0907出品 7"/>
          <p:cNvGrpSpPr/>
          <p:nvPr/>
        </p:nvGrpSpPr>
        <p:grpSpPr>
          <a:xfrm>
            <a:off x="3799734" y="1628800"/>
            <a:ext cx="295500" cy="1817602"/>
            <a:chOff x="3798940" y="1628800"/>
            <a:chExt cx="295500" cy="1817602"/>
          </a:xfrm>
        </p:grpSpPr>
        <p:sp>
          <p:nvSpPr>
            <p:cNvPr id="59" name="Freeform 14"/>
            <p:cNvSpPr/>
            <p:nvPr/>
          </p:nvSpPr>
          <p:spPr bwMode="auto">
            <a:xfrm>
              <a:off x="3798940" y="1628800"/>
              <a:ext cx="295500"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63" name="Freeform 18"/>
            <p:cNvSpPr/>
            <p:nvPr/>
          </p:nvSpPr>
          <p:spPr bwMode="auto">
            <a:xfrm>
              <a:off x="3798940" y="3176304"/>
              <a:ext cx="295500" cy="27009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9" name="淘宝店Chenying0907出品 8"/>
          <p:cNvGrpSpPr/>
          <p:nvPr/>
        </p:nvGrpSpPr>
        <p:grpSpPr>
          <a:xfrm>
            <a:off x="4177847" y="1628801"/>
            <a:ext cx="297088" cy="1817601"/>
            <a:chOff x="4177053" y="1628800"/>
            <a:chExt cx="297088" cy="1817601"/>
          </a:xfrm>
        </p:grpSpPr>
        <p:sp>
          <p:nvSpPr>
            <p:cNvPr id="60" name="Freeform 15"/>
            <p:cNvSpPr/>
            <p:nvPr/>
          </p:nvSpPr>
          <p:spPr bwMode="auto">
            <a:xfrm>
              <a:off x="4177053" y="1628800"/>
              <a:ext cx="297088"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64" name="Freeform 19"/>
            <p:cNvSpPr/>
            <p:nvPr/>
          </p:nvSpPr>
          <p:spPr bwMode="auto">
            <a:xfrm>
              <a:off x="4177053" y="2516945"/>
              <a:ext cx="297088" cy="92945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0" name="淘宝店Chenying0907出品 9"/>
          <p:cNvGrpSpPr/>
          <p:nvPr/>
        </p:nvGrpSpPr>
        <p:grpSpPr>
          <a:xfrm>
            <a:off x="4557548" y="1628801"/>
            <a:ext cx="297088" cy="1817601"/>
            <a:chOff x="4556754" y="1628800"/>
            <a:chExt cx="297088" cy="1817601"/>
          </a:xfrm>
        </p:grpSpPr>
        <p:sp>
          <p:nvSpPr>
            <p:cNvPr id="61" name="Freeform 16"/>
            <p:cNvSpPr/>
            <p:nvPr/>
          </p:nvSpPr>
          <p:spPr bwMode="auto">
            <a:xfrm>
              <a:off x="4556754" y="1628800"/>
              <a:ext cx="297088"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65" name="Freeform 20"/>
            <p:cNvSpPr/>
            <p:nvPr/>
          </p:nvSpPr>
          <p:spPr bwMode="auto">
            <a:xfrm>
              <a:off x="4556754" y="1859177"/>
              <a:ext cx="297088" cy="1587223"/>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1" name="淘宝店Chenying0907出品 10"/>
          <p:cNvGrpSpPr/>
          <p:nvPr/>
        </p:nvGrpSpPr>
        <p:grpSpPr>
          <a:xfrm>
            <a:off x="4937250" y="1628801"/>
            <a:ext cx="297088" cy="1817601"/>
            <a:chOff x="4936456" y="1628800"/>
            <a:chExt cx="297088" cy="1817601"/>
          </a:xfrm>
        </p:grpSpPr>
        <p:sp>
          <p:nvSpPr>
            <p:cNvPr id="62" name="Freeform 17"/>
            <p:cNvSpPr/>
            <p:nvPr/>
          </p:nvSpPr>
          <p:spPr bwMode="auto">
            <a:xfrm>
              <a:off x="4936456" y="1628800"/>
              <a:ext cx="297088"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66" name="Freeform 21"/>
            <p:cNvSpPr/>
            <p:nvPr/>
          </p:nvSpPr>
          <p:spPr bwMode="auto">
            <a:xfrm>
              <a:off x="4936456" y="2748911"/>
              <a:ext cx="297088" cy="697490"/>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5" name="淘宝店Chenying0907出品 14"/>
          <p:cNvGrpSpPr/>
          <p:nvPr/>
        </p:nvGrpSpPr>
        <p:grpSpPr>
          <a:xfrm>
            <a:off x="7355223" y="1628801"/>
            <a:ext cx="297088" cy="1817601"/>
            <a:chOff x="7354429" y="1628800"/>
            <a:chExt cx="297088" cy="1817601"/>
          </a:xfrm>
        </p:grpSpPr>
        <p:sp>
          <p:nvSpPr>
            <p:cNvPr id="70" name="Freeform 25"/>
            <p:cNvSpPr/>
            <p:nvPr/>
          </p:nvSpPr>
          <p:spPr bwMode="auto">
            <a:xfrm>
              <a:off x="7354429" y="1628800"/>
              <a:ext cx="297088"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71" name="Freeform 26"/>
            <p:cNvSpPr/>
            <p:nvPr/>
          </p:nvSpPr>
          <p:spPr bwMode="auto">
            <a:xfrm>
              <a:off x="7354429" y="1851232"/>
              <a:ext cx="297088" cy="1595167"/>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4" name="淘宝店Chenying0907出品 13"/>
          <p:cNvGrpSpPr/>
          <p:nvPr/>
        </p:nvGrpSpPr>
        <p:grpSpPr>
          <a:xfrm>
            <a:off x="6977110" y="1628801"/>
            <a:ext cx="295500" cy="1817601"/>
            <a:chOff x="6976316" y="1628800"/>
            <a:chExt cx="295500" cy="1817601"/>
          </a:xfrm>
        </p:grpSpPr>
        <p:sp>
          <p:nvSpPr>
            <p:cNvPr id="69" name="Freeform 24"/>
            <p:cNvSpPr/>
            <p:nvPr/>
          </p:nvSpPr>
          <p:spPr bwMode="auto">
            <a:xfrm>
              <a:off x="6976316" y="1628800"/>
              <a:ext cx="295500"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72" name="Freeform 27"/>
            <p:cNvSpPr/>
            <p:nvPr/>
          </p:nvSpPr>
          <p:spPr bwMode="auto">
            <a:xfrm>
              <a:off x="6976316" y="2146753"/>
              <a:ext cx="295500" cy="1299647"/>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3" name="淘宝店Chenying0907出品 12"/>
          <p:cNvGrpSpPr/>
          <p:nvPr/>
        </p:nvGrpSpPr>
        <p:grpSpPr>
          <a:xfrm>
            <a:off x="6597409" y="1628801"/>
            <a:ext cx="295500" cy="1817601"/>
            <a:chOff x="6596615" y="1628800"/>
            <a:chExt cx="295500" cy="1817601"/>
          </a:xfrm>
        </p:grpSpPr>
        <p:sp>
          <p:nvSpPr>
            <p:cNvPr id="68" name="Freeform 23"/>
            <p:cNvSpPr/>
            <p:nvPr/>
          </p:nvSpPr>
          <p:spPr bwMode="auto">
            <a:xfrm>
              <a:off x="6596615" y="1628800"/>
              <a:ext cx="295500"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73" name="Freeform 28"/>
            <p:cNvSpPr/>
            <p:nvPr/>
          </p:nvSpPr>
          <p:spPr bwMode="auto">
            <a:xfrm>
              <a:off x="6596615" y="2516945"/>
              <a:ext cx="295500" cy="92945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2" name="淘宝店Chenying0907出品 11"/>
          <p:cNvGrpSpPr/>
          <p:nvPr/>
        </p:nvGrpSpPr>
        <p:grpSpPr>
          <a:xfrm>
            <a:off x="6217709" y="1628801"/>
            <a:ext cx="297088" cy="1817601"/>
            <a:chOff x="6216915" y="1628800"/>
            <a:chExt cx="297088" cy="1817601"/>
          </a:xfrm>
        </p:grpSpPr>
        <p:sp>
          <p:nvSpPr>
            <p:cNvPr id="67" name="Freeform 22"/>
            <p:cNvSpPr/>
            <p:nvPr/>
          </p:nvSpPr>
          <p:spPr bwMode="auto">
            <a:xfrm>
              <a:off x="6216915" y="1628800"/>
              <a:ext cx="297088"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74" name="Freeform 29"/>
            <p:cNvSpPr/>
            <p:nvPr/>
          </p:nvSpPr>
          <p:spPr bwMode="auto">
            <a:xfrm>
              <a:off x="6216915" y="2901437"/>
              <a:ext cx="297088" cy="54496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9" name="淘宝店Chenying0907出品 18"/>
          <p:cNvGrpSpPr/>
          <p:nvPr/>
        </p:nvGrpSpPr>
        <p:grpSpPr>
          <a:xfrm>
            <a:off x="9879738" y="1628801"/>
            <a:ext cx="295500" cy="1817601"/>
            <a:chOff x="9878944" y="1628800"/>
            <a:chExt cx="295500" cy="1817601"/>
          </a:xfrm>
        </p:grpSpPr>
        <p:sp>
          <p:nvSpPr>
            <p:cNvPr id="78" name="Freeform 33"/>
            <p:cNvSpPr/>
            <p:nvPr/>
          </p:nvSpPr>
          <p:spPr bwMode="auto">
            <a:xfrm>
              <a:off x="9878944" y="1628800"/>
              <a:ext cx="295500"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79" name="Freeform 34"/>
            <p:cNvSpPr/>
            <p:nvPr/>
          </p:nvSpPr>
          <p:spPr bwMode="auto">
            <a:xfrm>
              <a:off x="9878944" y="1868710"/>
              <a:ext cx="295500" cy="1577691"/>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8" name="淘宝店Chenying0907出品 17"/>
          <p:cNvGrpSpPr/>
          <p:nvPr/>
        </p:nvGrpSpPr>
        <p:grpSpPr>
          <a:xfrm>
            <a:off x="9500036" y="1628801"/>
            <a:ext cx="295500" cy="1817601"/>
            <a:chOff x="9499242" y="1628800"/>
            <a:chExt cx="295500" cy="1817601"/>
          </a:xfrm>
        </p:grpSpPr>
        <p:sp>
          <p:nvSpPr>
            <p:cNvPr id="77" name="Freeform 32"/>
            <p:cNvSpPr/>
            <p:nvPr/>
          </p:nvSpPr>
          <p:spPr bwMode="auto">
            <a:xfrm>
              <a:off x="9499242" y="1628800"/>
              <a:ext cx="295500"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0" name="Freeform 35"/>
            <p:cNvSpPr/>
            <p:nvPr/>
          </p:nvSpPr>
          <p:spPr bwMode="auto">
            <a:xfrm>
              <a:off x="9499242" y="2006936"/>
              <a:ext cx="295500" cy="143946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7" name="淘宝店Chenying0907出品 16"/>
          <p:cNvGrpSpPr/>
          <p:nvPr/>
        </p:nvGrpSpPr>
        <p:grpSpPr>
          <a:xfrm>
            <a:off x="9120336" y="1628801"/>
            <a:ext cx="297088" cy="1817601"/>
            <a:chOff x="9119542" y="1628800"/>
            <a:chExt cx="297088" cy="1817601"/>
          </a:xfrm>
        </p:grpSpPr>
        <p:sp>
          <p:nvSpPr>
            <p:cNvPr id="76" name="Freeform 31"/>
            <p:cNvSpPr/>
            <p:nvPr/>
          </p:nvSpPr>
          <p:spPr bwMode="auto">
            <a:xfrm>
              <a:off x="9119542" y="1628800"/>
              <a:ext cx="297088" cy="181760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1" name="Freeform 36"/>
            <p:cNvSpPr/>
            <p:nvPr/>
          </p:nvSpPr>
          <p:spPr bwMode="auto">
            <a:xfrm>
              <a:off x="9119542" y="3058729"/>
              <a:ext cx="297088" cy="38767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grpSp>
        <p:nvGrpSpPr>
          <p:cNvPr id="16" name="淘宝店Chenying0907出品 15"/>
          <p:cNvGrpSpPr/>
          <p:nvPr/>
        </p:nvGrpSpPr>
        <p:grpSpPr>
          <a:xfrm>
            <a:off x="8745401" y="1628801"/>
            <a:ext cx="297088" cy="1817601"/>
            <a:chOff x="8744607" y="1628800"/>
            <a:chExt cx="297088" cy="1817601"/>
          </a:xfrm>
        </p:grpSpPr>
        <p:sp>
          <p:nvSpPr>
            <p:cNvPr id="75" name="Freeform 30"/>
            <p:cNvSpPr/>
            <p:nvPr/>
          </p:nvSpPr>
          <p:spPr bwMode="auto">
            <a:xfrm>
              <a:off x="8744607" y="1628800"/>
              <a:ext cx="297088" cy="1817601"/>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2" name="Freeform 37"/>
            <p:cNvSpPr/>
            <p:nvPr/>
          </p:nvSpPr>
          <p:spPr bwMode="auto">
            <a:xfrm>
              <a:off x="8744607" y="2338997"/>
              <a:ext cx="297088" cy="110740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C00000"/>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grpSp>
      <p:sp>
        <p:nvSpPr>
          <p:cNvPr id="83" name="Oval 38"/>
          <p:cNvSpPr>
            <a:spLocks noChangeArrowheads="1"/>
          </p:cNvSpPr>
          <p:nvPr/>
        </p:nvSpPr>
        <p:spPr bwMode="auto">
          <a:xfrm>
            <a:off x="1713104" y="3749391"/>
            <a:ext cx="749871" cy="752453"/>
          </a:xfrm>
          <a:prstGeom prst="ellipse">
            <a:avLst/>
          </a:prstGeom>
          <a:solidFill>
            <a:srgbClr val="C00000"/>
          </a:solidFill>
          <a:ln w="9525" cap="flat">
            <a:solidFill>
              <a:schemeClr val="bg1">
                <a:lumMod val="75000"/>
              </a:schemeClr>
            </a:solidFill>
            <a:prstDash val="solid"/>
            <a:miter lim="800000"/>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4" name="Freeform 39"/>
          <p:cNvSpPr>
            <a:spLocks noEditPoints="1"/>
          </p:cNvSpPr>
          <p:nvPr/>
        </p:nvSpPr>
        <p:spPr bwMode="auto">
          <a:xfrm>
            <a:off x="1891554" y="3924203"/>
            <a:ext cx="397735" cy="40282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5" name="Oval 40"/>
          <p:cNvSpPr>
            <a:spLocks noChangeArrowheads="1"/>
          </p:cNvSpPr>
          <p:nvPr/>
        </p:nvSpPr>
        <p:spPr bwMode="auto">
          <a:xfrm>
            <a:off x="4139194" y="3749391"/>
            <a:ext cx="752404" cy="752453"/>
          </a:xfrm>
          <a:prstGeom prst="ellipse">
            <a:avLst/>
          </a:prstGeom>
          <a:solidFill>
            <a:srgbClr val="C00000"/>
          </a:solidFill>
          <a:ln w="9525" cap="flat">
            <a:solidFill>
              <a:schemeClr val="bg1">
                <a:lumMod val="75000"/>
              </a:schemeClr>
            </a:solidFill>
            <a:prstDash val="solid"/>
            <a:miter lim="800000"/>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6" name="Oval 41"/>
          <p:cNvSpPr>
            <a:spLocks noChangeArrowheads="1"/>
          </p:cNvSpPr>
          <p:nvPr/>
        </p:nvSpPr>
        <p:spPr bwMode="auto">
          <a:xfrm>
            <a:off x="6565636" y="3749391"/>
            <a:ext cx="749871" cy="752453"/>
          </a:xfrm>
          <a:prstGeom prst="ellipse">
            <a:avLst/>
          </a:prstGeom>
          <a:solidFill>
            <a:srgbClr val="C00000"/>
          </a:solidFill>
          <a:ln w="9525" cap="flat">
            <a:solidFill>
              <a:schemeClr val="bg1">
                <a:lumMod val="75000"/>
              </a:schemeClr>
            </a:solidFill>
            <a:prstDash val="solid"/>
            <a:miter lim="800000"/>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7" name="Oval 42"/>
          <p:cNvSpPr>
            <a:spLocks noChangeArrowheads="1"/>
          </p:cNvSpPr>
          <p:nvPr/>
        </p:nvSpPr>
        <p:spPr bwMode="auto">
          <a:xfrm>
            <a:off x="9069101" y="3749391"/>
            <a:ext cx="749871" cy="752453"/>
          </a:xfrm>
          <a:prstGeom prst="ellipse">
            <a:avLst/>
          </a:prstGeom>
          <a:solidFill>
            <a:srgbClr val="C00000"/>
          </a:solidFill>
          <a:ln w="9525" cap="flat">
            <a:solidFill>
              <a:schemeClr val="bg1">
                <a:lumMod val="75000"/>
              </a:schemeClr>
            </a:solidFill>
            <a:prstDash val="solid"/>
            <a:miter lim="800000"/>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8" name="Freeform 43"/>
          <p:cNvSpPr>
            <a:spLocks noEditPoints="1"/>
          </p:cNvSpPr>
          <p:nvPr/>
        </p:nvSpPr>
        <p:spPr bwMode="auto">
          <a:xfrm>
            <a:off x="6782388" y="4000208"/>
            <a:ext cx="311601" cy="250821"/>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89" name="Freeform 44"/>
          <p:cNvSpPr>
            <a:spLocks noEditPoints="1"/>
          </p:cNvSpPr>
          <p:nvPr/>
        </p:nvSpPr>
        <p:spPr bwMode="auto">
          <a:xfrm>
            <a:off x="4299268" y="3938933"/>
            <a:ext cx="430670" cy="37495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90" name="Freeform 45"/>
          <p:cNvSpPr>
            <a:spLocks noEditPoints="1"/>
          </p:cNvSpPr>
          <p:nvPr/>
        </p:nvSpPr>
        <p:spPr bwMode="auto">
          <a:xfrm>
            <a:off x="9284435" y="3945889"/>
            <a:ext cx="319203" cy="354691"/>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solidFill>
          <a:ln>
            <a:noFill/>
          </a:ln>
        </p:spPr>
        <p:txBody>
          <a:bodyPr vert="horz" wrap="square" lIns="81015" tIns="40507" rIns="81015" bIns="40507" numCol="1" anchor="t" anchorCtr="0" compatLnSpc="1"/>
          <a:lstStyle/>
          <a:p>
            <a:endParaRPr lang="zh-CN" altLang="en-US">
              <a:latin typeface="+mn-lt"/>
              <a:ea typeface="+mn-ea"/>
              <a:cs typeface="+mn-ea"/>
              <a:sym typeface="+mn-lt"/>
            </a:endParaRPr>
          </a:p>
        </p:txBody>
      </p:sp>
      <p:sp>
        <p:nvSpPr>
          <p:cNvPr id="91" name="淘宝店Chenying0907出品 90"/>
          <p:cNvSpPr txBox="1"/>
          <p:nvPr/>
        </p:nvSpPr>
        <p:spPr>
          <a:xfrm>
            <a:off x="1200226" y="5011684"/>
            <a:ext cx="1775627" cy="681969"/>
          </a:xfrm>
          <a:prstGeom prst="rect">
            <a:avLst/>
          </a:prstGeom>
          <a:noFill/>
        </p:spPr>
        <p:txBody>
          <a:bodyPr wrap="square" lIns="81015" tIns="40507" rIns="81015" bIns="40507" rtlCol="0">
            <a:spAutoFit/>
          </a:bodyPr>
          <a:lstStyle/>
          <a:p>
            <a:pPr algn="ctr">
              <a:lnSpc>
                <a:spcPct val="130000"/>
              </a:lnSpc>
            </a:pPr>
            <a:r>
              <a:rPr lang="zh-CN" altLang="en-US" sz="1000" dirty="0">
                <a:solidFill>
                  <a:schemeClr val="tx1">
                    <a:lumMod val="65000"/>
                    <a:lumOff val="35000"/>
                  </a:schemeClr>
                </a:solidFill>
                <a:latin typeface="+mn-lt"/>
                <a:ea typeface="+mn-ea"/>
                <a:cs typeface="+mn-ea"/>
                <a:sym typeface="+mn-lt"/>
              </a:rPr>
              <a:t>您的内容打在这里，或者通过复制您的文本后，在此框中选择粘贴。</a:t>
            </a:r>
          </a:p>
        </p:txBody>
      </p:sp>
      <p:sp>
        <p:nvSpPr>
          <p:cNvPr id="92" name="淘宝店Chenying0907出品 91"/>
          <p:cNvSpPr txBox="1"/>
          <p:nvPr/>
        </p:nvSpPr>
        <p:spPr>
          <a:xfrm>
            <a:off x="1200225" y="4585941"/>
            <a:ext cx="1775626" cy="329962"/>
          </a:xfrm>
          <a:prstGeom prst="rect">
            <a:avLst/>
          </a:prstGeom>
          <a:noFill/>
        </p:spPr>
        <p:txBody>
          <a:bodyPr wrap="square" lIns="81015" tIns="0" rIns="81015" bIns="0" rtlCol="0" anchor="t">
            <a:spAutoFit/>
          </a:bodyPr>
          <a:lstStyle/>
          <a:p>
            <a:pPr algn="ctr">
              <a:lnSpc>
                <a:spcPct val="150000"/>
              </a:lnSpc>
            </a:pPr>
            <a:r>
              <a:rPr lang="zh-CN" altLang="en-US" sz="1600" dirty="0">
                <a:solidFill>
                  <a:schemeClr val="tx1">
                    <a:lumMod val="75000"/>
                    <a:lumOff val="25000"/>
                  </a:schemeClr>
                </a:solidFill>
                <a:latin typeface="+mn-lt"/>
                <a:ea typeface="+mn-ea"/>
                <a:cs typeface="+mn-ea"/>
                <a:sym typeface="+mn-lt"/>
              </a:rPr>
              <a:t>添加标题</a:t>
            </a:r>
          </a:p>
        </p:txBody>
      </p:sp>
      <p:sp>
        <p:nvSpPr>
          <p:cNvPr id="93" name="淘宝店Chenying0907出品 92"/>
          <p:cNvSpPr txBox="1"/>
          <p:nvPr/>
        </p:nvSpPr>
        <p:spPr>
          <a:xfrm>
            <a:off x="3627583" y="5011684"/>
            <a:ext cx="1775627" cy="681969"/>
          </a:xfrm>
          <a:prstGeom prst="rect">
            <a:avLst/>
          </a:prstGeom>
          <a:noFill/>
        </p:spPr>
        <p:txBody>
          <a:bodyPr wrap="square" lIns="81015" tIns="40507" rIns="81015" bIns="40507" rtlCol="0">
            <a:spAutoFit/>
          </a:bodyPr>
          <a:lstStyle/>
          <a:p>
            <a:pPr algn="ctr">
              <a:lnSpc>
                <a:spcPct val="130000"/>
              </a:lnSpc>
            </a:pPr>
            <a:r>
              <a:rPr lang="zh-CN" altLang="en-US" sz="1000" dirty="0">
                <a:solidFill>
                  <a:schemeClr val="tx1">
                    <a:lumMod val="65000"/>
                    <a:lumOff val="35000"/>
                  </a:schemeClr>
                </a:solidFill>
                <a:latin typeface="+mn-lt"/>
                <a:ea typeface="+mn-ea"/>
                <a:cs typeface="+mn-ea"/>
                <a:sym typeface="+mn-lt"/>
              </a:rPr>
              <a:t>您的内容打在这里，或者通过复制您的文本后，在此框中选择粘贴。</a:t>
            </a:r>
          </a:p>
        </p:txBody>
      </p:sp>
      <p:sp>
        <p:nvSpPr>
          <p:cNvPr id="94" name="淘宝店Chenying0907出品 93"/>
          <p:cNvSpPr txBox="1"/>
          <p:nvPr/>
        </p:nvSpPr>
        <p:spPr>
          <a:xfrm>
            <a:off x="3626789" y="4585941"/>
            <a:ext cx="1775626" cy="329962"/>
          </a:xfrm>
          <a:prstGeom prst="rect">
            <a:avLst/>
          </a:prstGeom>
          <a:noFill/>
        </p:spPr>
        <p:txBody>
          <a:bodyPr wrap="square" lIns="81015" tIns="0" rIns="81015" bIns="0" rtlCol="0" anchor="t">
            <a:spAutoFit/>
          </a:bodyPr>
          <a:lstStyle/>
          <a:p>
            <a:pPr algn="ctr">
              <a:lnSpc>
                <a:spcPct val="150000"/>
              </a:lnSpc>
            </a:pPr>
            <a:r>
              <a:rPr lang="zh-CN" altLang="en-US" sz="1600" dirty="0">
                <a:solidFill>
                  <a:schemeClr val="tx1">
                    <a:lumMod val="75000"/>
                    <a:lumOff val="25000"/>
                  </a:schemeClr>
                </a:solidFill>
                <a:latin typeface="+mn-lt"/>
                <a:ea typeface="+mn-ea"/>
                <a:cs typeface="+mn-ea"/>
                <a:sym typeface="+mn-lt"/>
              </a:rPr>
              <a:t>添加标题</a:t>
            </a:r>
          </a:p>
        </p:txBody>
      </p:sp>
      <p:sp>
        <p:nvSpPr>
          <p:cNvPr id="95" name="淘宝店Chenying0907出品 94"/>
          <p:cNvSpPr txBox="1"/>
          <p:nvPr/>
        </p:nvSpPr>
        <p:spPr>
          <a:xfrm>
            <a:off x="6050373" y="5011684"/>
            <a:ext cx="1775627" cy="681969"/>
          </a:xfrm>
          <a:prstGeom prst="rect">
            <a:avLst/>
          </a:prstGeom>
          <a:noFill/>
        </p:spPr>
        <p:txBody>
          <a:bodyPr wrap="square" lIns="81015" tIns="40507" rIns="81015" bIns="40507" rtlCol="0">
            <a:spAutoFit/>
          </a:bodyPr>
          <a:lstStyle/>
          <a:p>
            <a:pPr algn="ctr">
              <a:lnSpc>
                <a:spcPct val="130000"/>
              </a:lnSpc>
            </a:pPr>
            <a:r>
              <a:rPr lang="zh-CN" altLang="en-US" sz="1000" dirty="0">
                <a:solidFill>
                  <a:schemeClr val="tx1">
                    <a:lumMod val="65000"/>
                    <a:lumOff val="35000"/>
                  </a:schemeClr>
                </a:solidFill>
                <a:latin typeface="+mn-lt"/>
                <a:ea typeface="+mn-ea"/>
                <a:cs typeface="+mn-ea"/>
                <a:sym typeface="+mn-lt"/>
              </a:rPr>
              <a:t>您的内容打在这里，或者通过复制您的文本后，在此框中选择粘贴。</a:t>
            </a:r>
          </a:p>
        </p:txBody>
      </p:sp>
      <p:sp>
        <p:nvSpPr>
          <p:cNvPr id="96" name="淘宝店Chenying0907出品 95"/>
          <p:cNvSpPr txBox="1"/>
          <p:nvPr/>
        </p:nvSpPr>
        <p:spPr>
          <a:xfrm>
            <a:off x="6050373" y="4585941"/>
            <a:ext cx="1775626" cy="329962"/>
          </a:xfrm>
          <a:prstGeom prst="rect">
            <a:avLst/>
          </a:prstGeom>
          <a:noFill/>
        </p:spPr>
        <p:txBody>
          <a:bodyPr wrap="square" lIns="81015" tIns="0" rIns="81015" bIns="0" rtlCol="0" anchor="t">
            <a:spAutoFit/>
          </a:bodyPr>
          <a:lstStyle/>
          <a:p>
            <a:pPr algn="ctr">
              <a:lnSpc>
                <a:spcPct val="150000"/>
              </a:lnSpc>
            </a:pPr>
            <a:r>
              <a:rPr lang="zh-CN" altLang="en-US" sz="1600" dirty="0">
                <a:solidFill>
                  <a:schemeClr val="tx1">
                    <a:lumMod val="75000"/>
                    <a:lumOff val="25000"/>
                  </a:schemeClr>
                </a:solidFill>
                <a:latin typeface="+mn-lt"/>
                <a:ea typeface="+mn-ea"/>
                <a:cs typeface="+mn-ea"/>
                <a:sym typeface="+mn-lt"/>
              </a:rPr>
              <a:t>添加标题</a:t>
            </a:r>
          </a:p>
        </p:txBody>
      </p:sp>
      <p:sp>
        <p:nvSpPr>
          <p:cNvPr id="97" name="淘宝店Chenying0907出品 96"/>
          <p:cNvSpPr txBox="1"/>
          <p:nvPr/>
        </p:nvSpPr>
        <p:spPr>
          <a:xfrm>
            <a:off x="8566152" y="5011684"/>
            <a:ext cx="1775627" cy="681969"/>
          </a:xfrm>
          <a:prstGeom prst="rect">
            <a:avLst/>
          </a:prstGeom>
          <a:noFill/>
        </p:spPr>
        <p:txBody>
          <a:bodyPr wrap="square" lIns="81015" tIns="40507" rIns="81015" bIns="40507" rtlCol="0">
            <a:spAutoFit/>
          </a:bodyPr>
          <a:lstStyle/>
          <a:p>
            <a:pPr algn="ctr">
              <a:lnSpc>
                <a:spcPct val="130000"/>
              </a:lnSpc>
            </a:pPr>
            <a:r>
              <a:rPr lang="zh-CN" altLang="en-US" sz="1000" dirty="0">
                <a:solidFill>
                  <a:schemeClr val="tx1">
                    <a:lumMod val="65000"/>
                    <a:lumOff val="35000"/>
                  </a:schemeClr>
                </a:solidFill>
                <a:latin typeface="+mn-lt"/>
                <a:ea typeface="+mn-ea"/>
                <a:cs typeface="+mn-ea"/>
                <a:sym typeface="+mn-lt"/>
              </a:rPr>
              <a:t>您的内容打在这里，或者通过复制您的文本后，在此框中选择粘贴。</a:t>
            </a:r>
          </a:p>
        </p:txBody>
      </p:sp>
      <p:sp>
        <p:nvSpPr>
          <p:cNvPr id="98" name="淘宝店Chenying0907出品 97"/>
          <p:cNvSpPr txBox="1"/>
          <p:nvPr/>
        </p:nvSpPr>
        <p:spPr>
          <a:xfrm>
            <a:off x="8566152" y="4585941"/>
            <a:ext cx="1775626" cy="329962"/>
          </a:xfrm>
          <a:prstGeom prst="rect">
            <a:avLst/>
          </a:prstGeom>
          <a:noFill/>
        </p:spPr>
        <p:txBody>
          <a:bodyPr wrap="square" lIns="81015" tIns="0" rIns="81015" bIns="0" rtlCol="0" anchor="t">
            <a:spAutoFit/>
          </a:bodyPr>
          <a:lstStyle/>
          <a:p>
            <a:pPr algn="ctr">
              <a:lnSpc>
                <a:spcPct val="150000"/>
              </a:lnSpc>
            </a:pPr>
            <a:r>
              <a:rPr lang="zh-CN" altLang="en-US" sz="1600" dirty="0">
                <a:solidFill>
                  <a:schemeClr val="tx1">
                    <a:lumMod val="75000"/>
                    <a:lumOff val="25000"/>
                  </a:schemeClr>
                </a:solidFill>
                <a:latin typeface="+mn-lt"/>
                <a:ea typeface="+mn-ea"/>
                <a:cs typeface="+mn-ea"/>
                <a:sym typeface="+mn-lt"/>
              </a:rPr>
              <a:t>添加标题</a:t>
            </a:r>
          </a:p>
        </p:txBody>
      </p:sp>
      <p:sp>
        <p:nvSpPr>
          <p:cNvPr id="99"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102" name="淘宝店Chenying0907出品 101"/>
          <p:cNvGrpSpPr/>
          <p:nvPr/>
        </p:nvGrpSpPr>
        <p:grpSpPr>
          <a:xfrm>
            <a:off x="3234576" y="554798"/>
            <a:ext cx="263341" cy="395013"/>
            <a:chOff x="5284519" y="1508166"/>
            <a:chExt cx="213756" cy="427512"/>
          </a:xfrm>
        </p:grpSpPr>
        <p:cxnSp>
          <p:nvCxnSpPr>
            <p:cNvPr id="103" name="直接连接符 102"/>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barn(inVertical)">
                                      <p:cBhvr>
                                        <p:cTn id="11" dur="500"/>
                                        <p:tgtEl>
                                          <p:spTgt spid="99"/>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childTnLst>
                          </p:cTn>
                        </p:par>
                        <p:par>
                          <p:cTn id="29" fill="hold">
                            <p:stCondLst>
                              <p:cond delay="1500"/>
                            </p:stCondLst>
                            <p:childTnLst>
                              <p:par>
                                <p:cTn id="30" presetID="1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ppt_y</p:attrName>
                                        </p:attrNameLst>
                                      </p:cBhvr>
                                      <p:tavLst>
                                        <p:tav tm="0">
                                          <p:val>
                                            <p:strVal val="#ppt_y+#ppt_h*1.125000"/>
                                          </p:val>
                                        </p:tav>
                                        <p:tav tm="100000">
                                          <p:val>
                                            <p:strVal val="#ppt_y"/>
                                          </p:val>
                                        </p:tav>
                                      </p:tavLst>
                                    </p:anim>
                                    <p:animEffect transition="in" filter="wipe(up)">
                                      <p:cBhvr>
                                        <p:cTn id="33" dur="500"/>
                                        <p:tgtEl>
                                          <p:spTgt spid="8"/>
                                        </p:tgtEl>
                                      </p:cBhvr>
                                    </p:animEffect>
                                  </p:childTnLst>
                                </p:cTn>
                              </p:par>
                              <p:par>
                                <p:cTn id="34" presetID="12" presetClass="entr" presetSubtype="4"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ppt_y</p:attrName>
                                        </p:attrNameLst>
                                      </p:cBhvr>
                                      <p:tavLst>
                                        <p:tav tm="0">
                                          <p:val>
                                            <p:strVal val="#ppt_y+#ppt_h*1.125000"/>
                                          </p:val>
                                        </p:tav>
                                        <p:tav tm="100000">
                                          <p:val>
                                            <p:strVal val="#ppt_y"/>
                                          </p:val>
                                        </p:tav>
                                      </p:tavLst>
                                    </p:anim>
                                    <p:animEffect transition="in" filter="wipe(up)">
                                      <p:cBhvr>
                                        <p:cTn id="37" dur="500"/>
                                        <p:tgtEl>
                                          <p:spTgt spid="9"/>
                                        </p:tgtEl>
                                      </p:cBhvr>
                                    </p:animEffect>
                                  </p:childTnLst>
                                </p:cTn>
                              </p:par>
                              <p:par>
                                <p:cTn id="38" presetID="12" presetClass="entr" presetSubtype="4"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p:tgtEl>
                                          <p:spTgt spid="10"/>
                                        </p:tgtEl>
                                        <p:attrNameLst>
                                          <p:attrName>ppt_y</p:attrName>
                                        </p:attrNameLst>
                                      </p:cBhvr>
                                      <p:tavLst>
                                        <p:tav tm="0">
                                          <p:val>
                                            <p:strVal val="#ppt_y+#ppt_h*1.125000"/>
                                          </p:val>
                                        </p:tav>
                                        <p:tav tm="100000">
                                          <p:val>
                                            <p:strVal val="#ppt_y"/>
                                          </p:val>
                                        </p:tav>
                                      </p:tavLst>
                                    </p:anim>
                                    <p:animEffect transition="in" filter="wipe(up)">
                                      <p:cBhvr>
                                        <p:cTn id="41" dur="500"/>
                                        <p:tgtEl>
                                          <p:spTgt spid="10"/>
                                        </p:tgtEl>
                                      </p:cBhvr>
                                    </p:animEffect>
                                  </p:childTnLst>
                                </p:cTn>
                              </p:par>
                              <p:par>
                                <p:cTn id="42" presetID="12" presetClass="entr" presetSubtype="4"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p:tgtEl>
                                          <p:spTgt spid="11"/>
                                        </p:tgtEl>
                                        <p:attrNameLst>
                                          <p:attrName>ppt_y</p:attrName>
                                        </p:attrNameLst>
                                      </p:cBhvr>
                                      <p:tavLst>
                                        <p:tav tm="0">
                                          <p:val>
                                            <p:strVal val="#ppt_y+#ppt_h*1.125000"/>
                                          </p:val>
                                        </p:tav>
                                        <p:tav tm="100000">
                                          <p:val>
                                            <p:strVal val="#ppt_y"/>
                                          </p:val>
                                        </p:tav>
                                      </p:tavLst>
                                    </p:anim>
                                    <p:animEffect transition="in" filter="wipe(up)">
                                      <p:cBhvr>
                                        <p:cTn id="45" dur="500"/>
                                        <p:tgtEl>
                                          <p:spTgt spid="11"/>
                                        </p:tgtEl>
                                      </p:cBhvr>
                                    </p:animEffect>
                                  </p:childTnLst>
                                </p:cTn>
                              </p:par>
                            </p:childTnLst>
                          </p:cTn>
                        </p:par>
                        <p:par>
                          <p:cTn id="46" fill="hold">
                            <p:stCondLst>
                              <p:cond delay="2000"/>
                            </p:stCondLst>
                            <p:childTnLst>
                              <p:par>
                                <p:cTn id="47" presetID="12" presetClass="entr" presetSubtype="4"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p:tgtEl>
                                          <p:spTgt spid="12"/>
                                        </p:tgtEl>
                                        <p:attrNameLst>
                                          <p:attrName>ppt_y</p:attrName>
                                        </p:attrNameLst>
                                      </p:cBhvr>
                                      <p:tavLst>
                                        <p:tav tm="0">
                                          <p:val>
                                            <p:strVal val="#ppt_y+#ppt_h*1.125000"/>
                                          </p:val>
                                        </p:tav>
                                        <p:tav tm="100000">
                                          <p:val>
                                            <p:strVal val="#ppt_y"/>
                                          </p:val>
                                        </p:tav>
                                      </p:tavLst>
                                    </p:anim>
                                    <p:animEffect transition="in" filter="wipe(up)">
                                      <p:cBhvr>
                                        <p:cTn id="50" dur="500"/>
                                        <p:tgtEl>
                                          <p:spTgt spid="12"/>
                                        </p:tgtEl>
                                      </p:cBhvr>
                                    </p:animEffect>
                                  </p:childTnLst>
                                </p:cTn>
                              </p:par>
                              <p:par>
                                <p:cTn id="51" presetID="12" presetClass="entr" presetSubtype="4"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p:tgtEl>
                                          <p:spTgt spid="13"/>
                                        </p:tgtEl>
                                        <p:attrNameLst>
                                          <p:attrName>ppt_y</p:attrName>
                                        </p:attrNameLst>
                                      </p:cBhvr>
                                      <p:tavLst>
                                        <p:tav tm="0">
                                          <p:val>
                                            <p:strVal val="#ppt_y+#ppt_h*1.125000"/>
                                          </p:val>
                                        </p:tav>
                                        <p:tav tm="100000">
                                          <p:val>
                                            <p:strVal val="#ppt_y"/>
                                          </p:val>
                                        </p:tav>
                                      </p:tavLst>
                                    </p:anim>
                                    <p:animEffect transition="in" filter="wipe(up)">
                                      <p:cBhvr>
                                        <p:cTn id="54" dur="500"/>
                                        <p:tgtEl>
                                          <p:spTgt spid="13"/>
                                        </p:tgtEl>
                                      </p:cBhvr>
                                    </p:animEffect>
                                  </p:childTnLst>
                                </p:cTn>
                              </p:par>
                              <p:par>
                                <p:cTn id="55" presetID="12" presetClass="entr" presetSubtype="4"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p:tgtEl>
                                          <p:spTgt spid="14"/>
                                        </p:tgtEl>
                                        <p:attrNameLst>
                                          <p:attrName>ppt_y</p:attrName>
                                        </p:attrNameLst>
                                      </p:cBhvr>
                                      <p:tavLst>
                                        <p:tav tm="0">
                                          <p:val>
                                            <p:strVal val="#ppt_y+#ppt_h*1.125000"/>
                                          </p:val>
                                        </p:tav>
                                        <p:tav tm="100000">
                                          <p:val>
                                            <p:strVal val="#ppt_y"/>
                                          </p:val>
                                        </p:tav>
                                      </p:tavLst>
                                    </p:anim>
                                    <p:animEffect transition="in" filter="wipe(up)">
                                      <p:cBhvr>
                                        <p:cTn id="58" dur="500"/>
                                        <p:tgtEl>
                                          <p:spTgt spid="14"/>
                                        </p:tgtEl>
                                      </p:cBhvr>
                                    </p:animEffect>
                                  </p:childTnLst>
                                </p:cTn>
                              </p:par>
                              <p:par>
                                <p:cTn id="59" presetID="12" presetClass="entr" presetSubtype="4"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p:tgtEl>
                                          <p:spTgt spid="15"/>
                                        </p:tgtEl>
                                        <p:attrNameLst>
                                          <p:attrName>ppt_y</p:attrName>
                                        </p:attrNameLst>
                                      </p:cBhvr>
                                      <p:tavLst>
                                        <p:tav tm="0">
                                          <p:val>
                                            <p:strVal val="#ppt_y+#ppt_h*1.125000"/>
                                          </p:val>
                                        </p:tav>
                                        <p:tav tm="100000">
                                          <p:val>
                                            <p:strVal val="#ppt_y"/>
                                          </p:val>
                                        </p:tav>
                                      </p:tavLst>
                                    </p:anim>
                                    <p:animEffect transition="in" filter="wipe(up)">
                                      <p:cBhvr>
                                        <p:cTn id="62" dur="500"/>
                                        <p:tgtEl>
                                          <p:spTgt spid="15"/>
                                        </p:tgtEl>
                                      </p:cBhvr>
                                    </p:animEffect>
                                  </p:childTnLst>
                                </p:cTn>
                              </p:par>
                            </p:childTnLst>
                          </p:cTn>
                        </p:par>
                        <p:par>
                          <p:cTn id="63" fill="hold">
                            <p:stCondLst>
                              <p:cond delay="2500"/>
                            </p:stCondLst>
                            <p:childTnLst>
                              <p:par>
                                <p:cTn id="64" presetID="12" presetClass="entr" presetSubtype="4"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p:tgtEl>
                                          <p:spTgt spid="16"/>
                                        </p:tgtEl>
                                        <p:attrNameLst>
                                          <p:attrName>ppt_y</p:attrName>
                                        </p:attrNameLst>
                                      </p:cBhvr>
                                      <p:tavLst>
                                        <p:tav tm="0">
                                          <p:val>
                                            <p:strVal val="#ppt_y+#ppt_h*1.125000"/>
                                          </p:val>
                                        </p:tav>
                                        <p:tav tm="100000">
                                          <p:val>
                                            <p:strVal val="#ppt_y"/>
                                          </p:val>
                                        </p:tav>
                                      </p:tavLst>
                                    </p:anim>
                                    <p:animEffect transition="in" filter="wipe(up)">
                                      <p:cBhvr>
                                        <p:cTn id="67" dur="500"/>
                                        <p:tgtEl>
                                          <p:spTgt spid="16"/>
                                        </p:tgtEl>
                                      </p:cBhvr>
                                    </p:animEffect>
                                  </p:childTnLst>
                                </p:cTn>
                              </p:par>
                              <p:par>
                                <p:cTn id="68" presetID="12" presetClass="entr" presetSubtype="4" fill="hold"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additive="base">
                                        <p:cTn id="70" dur="500"/>
                                        <p:tgtEl>
                                          <p:spTgt spid="17"/>
                                        </p:tgtEl>
                                        <p:attrNameLst>
                                          <p:attrName>ppt_y</p:attrName>
                                        </p:attrNameLst>
                                      </p:cBhvr>
                                      <p:tavLst>
                                        <p:tav tm="0">
                                          <p:val>
                                            <p:strVal val="#ppt_y+#ppt_h*1.125000"/>
                                          </p:val>
                                        </p:tav>
                                        <p:tav tm="100000">
                                          <p:val>
                                            <p:strVal val="#ppt_y"/>
                                          </p:val>
                                        </p:tav>
                                      </p:tavLst>
                                    </p:anim>
                                    <p:animEffect transition="in" filter="wipe(up)">
                                      <p:cBhvr>
                                        <p:cTn id="71" dur="500"/>
                                        <p:tgtEl>
                                          <p:spTgt spid="17"/>
                                        </p:tgtEl>
                                      </p:cBhvr>
                                    </p:animEffect>
                                  </p:childTnLst>
                                </p:cTn>
                              </p:par>
                              <p:par>
                                <p:cTn id="72" presetID="12" presetClass="entr" presetSubtype="4"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p:tgtEl>
                                          <p:spTgt spid="18"/>
                                        </p:tgtEl>
                                        <p:attrNameLst>
                                          <p:attrName>ppt_y</p:attrName>
                                        </p:attrNameLst>
                                      </p:cBhvr>
                                      <p:tavLst>
                                        <p:tav tm="0">
                                          <p:val>
                                            <p:strVal val="#ppt_y+#ppt_h*1.125000"/>
                                          </p:val>
                                        </p:tav>
                                        <p:tav tm="100000">
                                          <p:val>
                                            <p:strVal val="#ppt_y"/>
                                          </p:val>
                                        </p:tav>
                                      </p:tavLst>
                                    </p:anim>
                                    <p:animEffect transition="in" filter="wipe(up)">
                                      <p:cBhvr>
                                        <p:cTn id="75" dur="500"/>
                                        <p:tgtEl>
                                          <p:spTgt spid="18"/>
                                        </p:tgtEl>
                                      </p:cBhvr>
                                    </p:animEffect>
                                  </p:childTnLst>
                                </p:cTn>
                              </p:par>
                              <p:par>
                                <p:cTn id="76" presetID="12" presetClass="entr" presetSubtype="4"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p:tgtEl>
                                          <p:spTgt spid="19"/>
                                        </p:tgtEl>
                                        <p:attrNameLst>
                                          <p:attrName>ppt_y</p:attrName>
                                        </p:attrNameLst>
                                      </p:cBhvr>
                                      <p:tavLst>
                                        <p:tav tm="0">
                                          <p:val>
                                            <p:strVal val="#ppt_y+#ppt_h*1.125000"/>
                                          </p:val>
                                        </p:tav>
                                        <p:tav tm="100000">
                                          <p:val>
                                            <p:strVal val="#ppt_y"/>
                                          </p:val>
                                        </p:tav>
                                      </p:tavLst>
                                    </p:anim>
                                    <p:animEffect transition="in" filter="wipe(up)">
                                      <p:cBhvr>
                                        <p:cTn id="79" dur="500"/>
                                        <p:tgtEl>
                                          <p:spTgt spid="19"/>
                                        </p:tgtEl>
                                      </p:cBhvr>
                                    </p:animEffect>
                                  </p:childTnLst>
                                </p:cTn>
                              </p:par>
                            </p:childTnLst>
                          </p:cTn>
                        </p:par>
                        <p:par>
                          <p:cTn id="80" fill="hold">
                            <p:stCondLst>
                              <p:cond delay="3000"/>
                            </p:stCondLst>
                            <p:childTnLst>
                              <p:par>
                                <p:cTn id="81" presetID="2" presetClass="entr" presetSubtype="8" fill="hold" grpId="0" nodeType="afterEffect">
                                  <p:stCondLst>
                                    <p:cond delay="0"/>
                                  </p:stCondLst>
                                  <p:childTnLst>
                                    <p:set>
                                      <p:cBhvr>
                                        <p:cTn id="82" dur="1" fill="hold">
                                          <p:stCondLst>
                                            <p:cond delay="0"/>
                                          </p:stCondLst>
                                        </p:cTn>
                                        <p:tgtEl>
                                          <p:spTgt spid="83"/>
                                        </p:tgtEl>
                                        <p:attrNameLst>
                                          <p:attrName>style.visibility</p:attrName>
                                        </p:attrNameLst>
                                      </p:cBhvr>
                                      <p:to>
                                        <p:strVal val="visible"/>
                                      </p:to>
                                    </p:set>
                                    <p:anim calcmode="lin" valueType="num">
                                      <p:cBhvr additive="base">
                                        <p:cTn id="83" dur="500" fill="hold"/>
                                        <p:tgtEl>
                                          <p:spTgt spid="83"/>
                                        </p:tgtEl>
                                        <p:attrNameLst>
                                          <p:attrName>ppt_x</p:attrName>
                                        </p:attrNameLst>
                                      </p:cBhvr>
                                      <p:tavLst>
                                        <p:tav tm="0">
                                          <p:val>
                                            <p:strVal val="0-#ppt_w/2"/>
                                          </p:val>
                                        </p:tav>
                                        <p:tav tm="100000">
                                          <p:val>
                                            <p:strVal val="#ppt_x"/>
                                          </p:val>
                                        </p:tav>
                                      </p:tavLst>
                                    </p:anim>
                                    <p:anim calcmode="lin" valueType="num">
                                      <p:cBhvr additive="base">
                                        <p:cTn id="84" dur="500" fill="hold"/>
                                        <p:tgtEl>
                                          <p:spTgt spid="83"/>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84"/>
                                        </p:tgtEl>
                                        <p:attrNameLst>
                                          <p:attrName>style.visibility</p:attrName>
                                        </p:attrNameLst>
                                      </p:cBhvr>
                                      <p:to>
                                        <p:strVal val="visible"/>
                                      </p:to>
                                    </p:set>
                                    <p:anim calcmode="lin" valueType="num">
                                      <p:cBhvr additive="base">
                                        <p:cTn id="87" dur="500" fill="hold"/>
                                        <p:tgtEl>
                                          <p:spTgt spid="84"/>
                                        </p:tgtEl>
                                        <p:attrNameLst>
                                          <p:attrName>ppt_x</p:attrName>
                                        </p:attrNameLst>
                                      </p:cBhvr>
                                      <p:tavLst>
                                        <p:tav tm="0">
                                          <p:val>
                                            <p:strVal val="0-#ppt_w/2"/>
                                          </p:val>
                                        </p:tav>
                                        <p:tav tm="100000">
                                          <p:val>
                                            <p:strVal val="#ppt_x"/>
                                          </p:val>
                                        </p:tav>
                                      </p:tavLst>
                                    </p:anim>
                                    <p:anim calcmode="lin" valueType="num">
                                      <p:cBhvr additive="base">
                                        <p:cTn id="88" dur="500" fill="hold"/>
                                        <p:tgtEl>
                                          <p:spTgt spid="84"/>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 calcmode="lin" valueType="num">
                                      <p:cBhvr additive="base">
                                        <p:cTn id="91" dur="500" fill="hold"/>
                                        <p:tgtEl>
                                          <p:spTgt spid="85"/>
                                        </p:tgtEl>
                                        <p:attrNameLst>
                                          <p:attrName>ppt_x</p:attrName>
                                        </p:attrNameLst>
                                      </p:cBhvr>
                                      <p:tavLst>
                                        <p:tav tm="0">
                                          <p:val>
                                            <p:strVal val="0-#ppt_w/2"/>
                                          </p:val>
                                        </p:tav>
                                        <p:tav tm="100000">
                                          <p:val>
                                            <p:strVal val="#ppt_x"/>
                                          </p:val>
                                        </p:tav>
                                      </p:tavLst>
                                    </p:anim>
                                    <p:anim calcmode="lin" valueType="num">
                                      <p:cBhvr additive="base">
                                        <p:cTn id="92" dur="500" fill="hold"/>
                                        <p:tgtEl>
                                          <p:spTgt spid="85"/>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500" fill="hold"/>
                                        <p:tgtEl>
                                          <p:spTgt spid="86"/>
                                        </p:tgtEl>
                                        <p:attrNameLst>
                                          <p:attrName>ppt_x</p:attrName>
                                        </p:attrNameLst>
                                      </p:cBhvr>
                                      <p:tavLst>
                                        <p:tav tm="0">
                                          <p:val>
                                            <p:strVal val="0-#ppt_w/2"/>
                                          </p:val>
                                        </p:tav>
                                        <p:tav tm="100000">
                                          <p:val>
                                            <p:strVal val="#ppt_x"/>
                                          </p:val>
                                        </p:tav>
                                      </p:tavLst>
                                    </p:anim>
                                    <p:anim calcmode="lin" valueType="num">
                                      <p:cBhvr additive="base">
                                        <p:cTn id="96" dur="500" fill="hold"/>
                                        <p:tgtEl>
                                          <p:spTgt spid="86"/>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 calcmode="lin" valueType="num">
                                      <p:cBhvr additive="base">
                                        <p:cTn id="99" dur="500" fill="hold"/>
                                        <p:tgtEl>
                                          <p:spTgt spid="87"/>
                                        </p:tgtEl>
                                        <p:attrNameLst>
                                          <p:attrName>ppt_x</p:attrName>
                                        </p:attrNameLst>
                                      </p:cBhvr>
                                      <p:tavLst>
                                        <p:tav tm="0">
                                          <p:val>
                                            <p:strVal val="0-#ppt_w/2"/>
                                          </p:val>
                                        </p:tav>
                                        <p:tav tm="100000">
                                          <p:val>
                                            <p:strVal val="#ppt_x"/>
                                          </p:val>
                                        </p:tav>
                                      </p:tavLst>
                                    </p:anim>
                                    <p:anim calcmode="lin" valueType="num">
                                      <p:cBhvr additive="base">
                                        <p:cTn id="100" dur="500" fill="hold"/>
                                        <p:tgtEl>
                                          <p:spTgt spid="87"/>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88"/>
                                        </p:tgtEl>
                                        <p:attrNameLst>
                                          <p:attrName>style.visibility</p:attrName>
                                        </p:attrNameLst>
                                      </p:cBhvr>
                                      <p:to>
                                        <p:strVal val="visible"/>
                                      </p:to>
                                    </p:set>
                                    <p:anim calcmode="lin" valueType="num">
                                      <p:cBhvr additive="base">
                                        <p:cTn id="103" dur="500" fill="hold"/>
                                        <p:tgtEl>
                                          <p:spTgt spid="88"/>
                                        </p:tgtEl>
                                        <p:attrNameLst>
                                          <p:attrName>ppt_x</p:attrName>
                                        </p:attrNameLst>
                                      </p:cBhvr>
                                      <p:tavLst>
                                        <p:tav tm="0">
                                          <p:val>
                                            <p:strVal val="0-#ppt_w/2"/>
                                          </p:val>
                                        </p:tav>
                                        <p:tav tm="100000">
                                          <p:val>
                                            <p:strVal val="#ppt_x"/>
                                          </p:val>
                                        </p:tav>
                                      </p:tavLst>
                                    </p:anim>
                                    <p:anim calcmode="lin" valueType="num">
                                      <p:cBhvr additive="base">
                                        <p:cTn id="104" dur="500" fill="hold"/>
                                        <p:tgtEl>
                                          <p:spTgt spid="88"/>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89"/>
                                        </p:tgtEl>
                                        <p:attrNameLst>
                                          <p:attrName>style.visibility</p:attrName>
                                        </p:attrNameLst>
                                      </p:cBhvr>
                                      <p:to>
                                        <p:strVal val="visible"/>
                                      </p:to>
                                    </p:set>
                                    <p:anim calcmode="lin" valueType="num">
                                      <p:cBhvr additive="base">
                                        <p:cTn id="107" dur="500" fill="hold"/>
                                        <p:tgtEl>
                                          <p:spTgt spid="89"/>
                                        </p:tgtEl>
                                        <p:attrNameLst>
                                          <p:attrName>ppt_x</p:attrName>
                                        </p:attrNameLst>
                                      </p:cBhvr>
                                      <p:tavLst>
                                        <p:tav tm="0">
                                          <p:val>
                                            <p:strVal val="0-#ppt_w/2"/>
                                          </p:val>
                                        </p:tav>
                                        <p:tav tm="100000">
                                          <p:val>
                                            <p:strVal val="#ppt_x"/>
                                          </p:val>
                                        </p:tav>
                                      </p:tavLst>
                                    </p:anim>
                                    <p:anim calcmode="lin" valueType="num">
                                      <p:cBhvr additive="base">
                                        <p:cTn id="108" dur="500" fill="hold"/>
                                        <p:tgtEl>
                                          <p:spTgt spid="89"/>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90"/>
                                        </p:tgtEl>
                                        <p:attrNameLst>
                                          <p:attrName>style.visibility</p:attrName>
                                        </p:attrNameLst>
                                      </p:cBhvr>
                                      <p:to>
                                        <p:strVal val="visible"/>
                                      </p:to>
                                    </p:set>
                                    <p:anim calcmode="lin" valueType="num">
                                      <p:cBhvr additive="base">
                                        <p:cTn id="111" dur="500" fill="hold"/>
                                        <p:tgtEl>
                                          <p:spTgt spid="90"/>
                                        </p:tgtEl>
                                        <p:attrNameLst>
                                          <p:attrName>ppt_x</p:attrName>
                                        </p:attrNameLst>
                                      </p:cBhvr>
                                      <p:tavLst>
                                        <p:tav tm="0">
                                          <p:val>
                                            <p:strVal val="0-#ppt_w/2"/>
                                          </p:val>
                                        </p:tav>
                                        <p:tav tm="100000">
                                          <p:val>
                                            <p:strVal val="#ppt_x"/>
                                          </p:val>
                                        </p:tav>
                                      </p:tavLst>
                                    </p:anim>
                                    <p:anim calcmode="lin" valueType="num">
                                      <p:cBhvr additive="base">
                                        <p:cTn id="112" dur="500" fill="hold"/>
                                        <p:tgtEl>
                                          <p:spTgt spid="90"/>
                                        </p:tgtEl>
                                        <p:attrNameLst>
                                          <p:attrName>ppt_y</p:attrName>
                                        </p:attrNameLst>
                                      </p:cBhvr>
                                      <p:tavLst>
                                        <p:tav tm="0">
                                          <p:val>
                                            <p:strVal val="#ppt_y"/>
                                          </p:val>
                                        </p:tav>
                                        <p:tav tm="100000">
                                          <p:val>
                                            <p:strVal val="#ppt_y"/>
                                          </p:val>
                                        </p:tav>
                                      </p:tavLst>
                                    </p:anim>
                                  </p:childTnLst>
                                </p:cTn>
                              </p:par>
                            </p:childTnLst>
                          </p:cTn>
                        </p:par>
                        <p:par>
                          <p:cTn id="113" fill="hold">
                            <p:stCondLst>
                              <p:cond delay="3500"/>
                            </p:stCondLst>
                            <p:childTnLst>
                              <p:par>
                                <p:cTn id="114" presetID="16" presetClass="entr" presetSubtype="21" fill="hold" grpId="0" nodeType="afterEffect">
                                  <p:stCondLst>
                                    <p:cond delay="0"/>
                                  </p:stCondLst>
                                  <p:childTnLst>
                                    <p:set>
                                      <p:cBhvr>
                                        <p:cTn id="115" dur="1" fill="hold">
                                          <p:stCondLst>
                                            <p:cond delay="0"/>
                                          </p:stCondLst>
                                        </p:cTn>
                                        <p:tgtEl>
                                          <p:spTgt spid="92"/>
                                        </p:tgtEl>
                                        <p:attrNameLst>
                                          <p:attrName>style.visibility</p:attrName>
                                        </p:attrNameLst>
                                      </p:cBhvr>
                                      <p:to>
                                        <p:strVal val="visible"/>
                                      </p:to>
                                    </p:set>
                                    <p:animEffect transition="in" filter="barn(inVertical)">
                                      <p:cBhvr>
                                        <p:cTn id="116" dur="500"/>
                                        <p:tgtEl>
                                          <p:spTgt spid="92"/>
                                        </p:tgtEl>
                                      </p:cBhvr>
                                    </p:animEffect>
                                  </p:childTnLst>
                                </p:cTn>
                              </p:par>
                              <p:par>
                                <p:cTn id="117" presetID="16" presetClass="entr" presetSubtype="21" fill="hold" grpId="0" nodeType="withEffect">
                                  <p:stCondLst>
                                    <p:cond delay="0"/>
                                  </p:stCondLst>
                                  <p:childTnLst>
                                    <p:set>
                                      <p:cBhvr>
                                        <p:cTn id="118" dur="1" fill="hold">
                                          <p:stCondLst>
                                            <p:cond delay="0"/>
                                          </p:stCondLst>
                                        </p:cTn>
                                        <p:tgtEl>
                                          <p:spTgt spid="94"/>
                                        </p:tgtEl>
                                        <p:attrNameLst>
                                          <p:attrName>style.visibility</p:attrName>
                                        </p:attrNameLst>
                                      </p:cBhvr>
                                      <p:to>
                                        <p:strVal val="visible"/>
                                      </p:to>
                                    </p:set>
                                    <p:animEffect transition="in" filter="barn(inVertical)">
                                      <p:cBhvr>
                                        <p:cTn id="119" dur="500"/>
                                        <p:tgtEl>
                                          <p:spTgt spid="94"/>
                                        </p:tgtEl>
                                      </p:cBhvr>
                                    </p:animEffect>
                                  </p:childTnLst>
                                </p:cTn>
                              </p:par>
                              <p:par>
                                <p:cTn id="120" presetID="16" presetClass="entr" presetSubtype="21" fill="hold" grpId="0" nodeType="withEffect">
                                  <p:stCondLst>
                                    <p:cond delay="0"/>
                                  </p:stCondLst>
                                  <p:childTnLst>
                                    <p:set>
                                      <p:cBhvr>
                                        <p:cTn id="121" dur="1" fill="hold">
                                          <p:stCondLst>
                                            <p:cond delay="0"/>
                                          </p:stCondLst>
                                        </p:cTn>
                                        <p:tgtEl>
                                          <p:spTgt spid="96"/>
                                        </p:tgtEl>
                                        <p:attrNameLst>
                                          <p:attrName>style.visibility</p:attrName>
                                        </p:attrNameLst>
                                      </p:cBhvr>
                                      <p:to>
                                        <p:strVal val="visible"/>
                                      </p:to>
                                    </p:set>
                                    <p:animEffect transition="in" filter="barn(inVertical)">
                                      <p:cBhvr>
                                        <p:cTn id="122" dur="500"/>
                                        <p:tgtEl>
                                          <p:spTgt spid="96"/>
                                        </p:tgtEl>
                                      </p:cBhvr>
                                    </p:animEffect>
                                  </p:childTnLst>
                                </p:cTn>
                              </p:par>
                              <p:par>
                                <p:cTn id="123" presetID="16" presetClass="entr" presetSubtype="21" fill="hold" grpId="0" nodeType="withEffect">
                                  <p:stCondLst>
                                    <p:cond delay="0"/>
                                  </p:stCondLst>
                                  <p:childTnLst>
                                    <p:set>
                                      <p:cBhvr>
                                        <p:cTn id="124" dur="1" fill="hold">
                                          <p:stCondLst>
                                            <p:cond delay="0"/>
                                          </p:stCondLst>
                                        </p:cTn>
                                        <p:tgtEl>
                                          <p:spTgt spid="98"/>
                                        </p:tgtEl>
                                        <p:attrNameLst>
                                          <p:attrName>style.visibility</p:attrName>
                                        </p:attrNameLst>
                                      </p:cBhvr>
                                      <p:to>
                                        <p:strVal val="visible"/>
                                      </p:to>
                                    </p:set>
                                    <p:animEffect transition="in" filter="barn(inVertical)">
                                      <p:cBhvr>
                                        <p:cTn id="125" dur="500"/>
                                        <p:tgtEl>
                                          <p:spTgt spid="98"/>
                                        </p:tgtEl>
                                      </p:cBhvr>
                                    </p:animEffect>
                                  </p:childTnLst>
                                </p:cTn>
                              </p:par>
                            </p:childTnLst>
                          </p:cTn>
                        </p:par>
                        <p:par>
                          <p:cTn id="126" fill="hold">
                            <p:stCondLst>
                              <p:cond delay="4000"/>
                            </p:stCondLst>
                            <p:childTnLst>
                              <p:par>
                                <p:cTn id="127" presetID="42" presetClass="entr" presetSubtype="0" fill="hold" grpId="0" nodeType="afterEffect">
                                  <p:stCondLst>
                                    <p:cond delay="0"/>
                                  </p:stCondLst>
                                  <p:childTnLst>
                                    <p:set>
                                      <p:cBhvr>
                                        <p:cTn id="128" dur="1" fill="hold">
                                          <p:stCondLst>
                                            <p:cond delay="0"/>
                                          </p:stCondLst>
                                        </p:cTn>
                                        <p:tgtEl>
                                          <p:spTgt spid="91"/>
                                        </p:tgtEl>
                                        <p:attrNameLst>
                                          <p:attrName>style.visibility</p:attrName>
                                        </p:attrNameLst>
                                      </p:cBhvr>
                                      <p:to>
                                        <p:strVal val="visible"/>
                                      </p:to>
                                    </p:set>
                                    <p:animEffect transition="in" filter="fade">
                                      <p:cBhvr>
                                        <p:cTn id="129" dur="1000"/>
                                        <p:tgtEl>
                                          <p:spTgt spid="91"/>
                                        </p:tgtEl>
                                      </p:cBhvr>
                                    </p:animEffect>
                                    <p:anim calcmode="lin" valueType="num">
                                      <p:cBhvr>
                                        <p:cTn id="130" dur="1000" fill="hold"/>
                                        <p:tgtEl>
                                          <p:spTgt spid="91"/>
                                        </p:tgtEl>
                                        <p:attrNameLst>
                                          <p:attrName>ppt_x</p:attrName>
                                        </p:attrNameLst>
                                      </p:cBhvr>
                                      <p:tavLst>
                                        <p:tav tm="0">
                                          <p:val>
                                            <p:strVal val="#ppt_x"/>
                                          </p:val>
                                        </p:tav>
                                        <p:tav tm="100000">
                                          <p:val>
                                            <p:strVal val="#ppt_x"/>
                                          </p:val>
                                        </p:tav>
                                      </p:tavLst>
                                    </p:anim>
                                    <p:anim calcmode="lin" valueType="num">
                                      <p:cBhvr>
                                        <p:cTn id="131" dur="1000" fill="hold"/>
                                        <p:tgtEl>
                                          <p:spTgt spid="91"/>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93"/>
                                        </p:tgtEl>
                                        <p:attrNameLst>
                                          <p:attrName>style.visibility</p:attrName>
                                        </p:attrNameLst>
                                      </p:cBhvr>
                                      <p:to>
                                        <p:strVal val="visible"/>
                                      </p:to>
                                    </p:set>
                                    <p:animEffect transition="in" filter="fade">
                                      <p:cBhvr>
                                        <p:cTn id="134" dur="1000"/>
                                        <p:tgtEl>
                                          <p:spTgt spid="93"/>
                                        </p:tgtEl>
                                      </p:cBhvr>
                                    </p:animEffect>
                                    <p:anim calcmode="lin" valueType="num">
                                      <p:cBhvr>
                                        <p:cTn id="135" dur="1000" fill="hold"/>
                                        <p:tgtEl>
                                          <p:spTgt spid="93"/>
                                        </p:tgtEl>
                                        <p:attrNameLst>
                                          <p:attrName>ppt_x</p:attrName>
                                        </p:attrNameLst>
                                      </p:cBhvr>
                                      <p:tavLst>
                                        <p:tav tm="0">
                                          <p:val>
                                            <p:strVal val="#ppt_x"/>
                                          </p:val>
                                        </p:tav>
                                        <p:tav tm="100000">
                                          <p:val>
                                            <p:strVal val="#ppt_x"/>
                                          </p:val>
                                        </p:tav>
                                      </p:tavLst>
                                    </p:anim>
                                    <p:anim calcmode="lin" valueType="num">
                                      <p:cBhvr>
                                        <p:cTn id="136" dur="1000" fill="hold"/>
                                        <p:tgtEl>
                                          <p:spTgt spid="93"/>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animEffect transition="in" filter="fade">
                                      <p:cBhvr>
                                        <p:cTn id="139" dur="1000"/>
                                        <p:tgtEl>
                                          <p:spTgt spid="95"/>
                                        </p:tgtEl>
                                      </p:cBhvr>
                                    </p:animEffect>
                                    <p:anim calcmode="lin" valueType="num">
                                      <p:cBhvr>
                                        <p:cTn id="140" dur="1000" fill="hold"/>
                                        <p:tgtEl>
                                          <p:spTgt spid="95"/>
                                        </p:tgtEl>
                                        <p:attrNameLst>
                                          <p:attrName>ppt_x</p:attrName>
                                        </p:attrNameLst>
                                      </p:cBhvr>
                                      <p:tavLst>
                                        <p:tav tm="0">
                                          <p:val>
                                            <p:strVal val="#ppt_x"/>
                                          </p:val>
                                        </p:tav>
                                        <p:tav tm="100000">
                                          <p:val>
                                            <p:strVal val="#ppt_x"/>
                                          </p:val>
                                        </p:tav>
                                      </p:tavLst>
                                    </p:anim>
                                    <p:anim calcmode="lin" valueType="num">
                                      <p:cBhvr>
                                        <p:cTn id="141" dur="1000" fill="hold"/>
                                        <p:tgtEl>
                                          <p:spTgt spid="95"/>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97"/>
                                        </p:tgtEl>
                                        <p:attrNameLst>
                                          <p:attrName>style.visibility</p:attrName>
                                        </p:attrNameLst>
                                      </p:cBhvr>
                                      <p:to>
                                        <p:strVal val="visible"/>
                                      </p:to>
                                    </p:set>
                                    <p:animEffect transition="in" filter="fade">
                                      <p:cBhvr>
                                        <p:cTn id="144" dur="1000"/>
                                        <p:tgtEl>
                                          <p:spTgt spid="97"/>
                                        </p:tgtEl>
                                      </p:cBhvr>
                                    </p:animEffect>
                                    <p:anim calcmode="lin" valueType="num">
                                      <p:cBhvr>
                                        <p:cTn id="145" dur="1000" fill="hold"/>
                                        <p:tgtEl>
                                          <p:spTgt spid="97"/>
                                        </p:tgtEl>
                                        <p:attrNameLst>
                                          <p:attrName>ppt_x</p:attrName>
                                        </p:attrNameLst>
                                      </p:cBhvr>
                                      <p:tavLst>
                                        <p:tav tm="0">
                                          <p:val>
                                            <p:strVal val="#ppt_x"/>
                                          </p:val>
                                        </p:tav>
                                        <p:tav tm="100000">
                                          <p:val>
                                            <p:strVal val="#ppt_x"/>
                                          </p:val>
                                        </p:tav>
                                      </p:tavLst>
                                    </p:anim>
                                    <p:anim calcmode="lin" valueType="num">
                                      <p:cBhvr>
                                        <p:cTn id="146"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P spid="90" grpId="0" animBg="1"/>
      <p:bldP spid="91" grpId="0"/>
      <p:bldP spid="92" grpId="0"/>
      <p:bldP spid="93" grpId="0"/>
      <p:bldP spid="94" grpId="0"/>
      <p:bldP spid="95" grpId="0"/>
      <p:bldP spid="96" grpId="0"/>
      <p:bldP spid="97" grpId="0"/>
      <p:bldP spid="98" grpId="0"/>
      <p:bldP spid="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7"/>
          <p:cNvSpPr/>
          <p:nvPr/>
        </p:nvSpPr>
        <p:spPr bwMode="auto">
          <a:xfrm>
            <a:off x="5029354" y="1990783"/>
            <a:ext cx="886884" cy="865716"/>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rgbClr val="C00000"/>
          </a:solidFill>
          <a:ln>
            <a:solidFill>
              <a:schemeClr val="bg1"/>
            </a:solidFill>
          </a:ln>
          <a:effectLst/>
        </p:spPr>
        <p:txBody>
          <a:bodyPr lIns="91440" tIns="45720" rIns="91440" bIns="45720" anchor="ctr"/>
          <a:lstStyle/>
          <a:p>
            <a:pPr algn="ctr">
              <a:defRPr/>
            </a:pPr>
            <a:r>
              <a:rPr lang="en-AU" sz="1465" kern="0">
                <a:solidFill>
                  <a:srgbClr val="FFFFFF"/>
                </a:solidFill>
                <a:latin typeface="Roboto Bold" charset="0"/>
              </a:rPr>
              <a:t>05</a:t>
            </a:r>
          </a:p>
          <a:p>
            <a:pPr algn="ctr">
              <a:defRPr/>
            </a:pPr>
            <a:endParaRPr lang="en-AU" sz="1465" kern="0">
              <a:solidFill>
                <a:srgbClr val="FFFFFF"/>
              </a:solidFill>
              <a:latin typeface="Roboto Bold" charset="0"/>
            </a:endParaRPr>
          </a:p>
        </p:txBody>
      </p:sp>
      <p:sp>
        <p:nvSpPr>
          <p:cNvPr id="24" name="Freeform 8"/>
          <p:cNvSpPr/>
          <p:nvPr/>
        </p:nvSpPr>
        <p:spPr bwMode="auto">
          <a:xfrm>
            <a:off x="4371071" y="2748550"/>
            <a:ext cx="1545167" cy="1504949"/>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C00000"/>
          </a:solidFill>
          <a:ln>
            <a:solidFill>
              <a:schemeClr val="bg1"/>
            </a:solidFill>
          </a:ln>
          <a:effectLst/>
        </p:spPr>
        <p:txBody>
          <a:bodyPr lIns="91440" tIns="45720" rIns="91440" bIns="45720" anchor="ctr"/>
          <a:lstStyle/>
          <a:p>
            <a:pPr algn="ctr">
              <a:defRPr/>
            </a:pPr>
            <a:r>
              <a:rPr lang="en-AU" sz="2935" kern="0">
                <a:solidFill>
                  <a:srgbClr val="FFFFFF"/>
                </a:solidFill>
                <a:latin typeface="Roboto Bold" charset="0"/>
              </a:rPr>
              <a:t>03</a:t>
            </a:r>
          </a:p>
          <a:p>
            <a:pPr algn="ctr">
              <a:defRPr/>
            </a:pPr>
            <a:endParaRPr lang="en-AU" sz="2935" kern="0">
              <a:solidFill>
                <a:srgbClr val="FFFFFF"/>
              </a:solidFill>
              <a:latin typeface="Roboto Bold" charset="0"/>
            </a:endParaRPr>
          </a:p>
        </p:txBody>
      </p:sp>
      <p:sp>
        <p:nvSpPr>
          <p:cNvPr id="25" name="Freeform 9"/>
          <p:cNvSpPr/>
          <p:nvPr/>
        </p:nvSpPr>
        <p:spPr bwMode="auto">
          <a:xfrm>
            <a:off x="4371071" y="4024899"/>
            <a:ext cx="1545167" cy="1504951"/>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C00000"/>
          </a:solidFill>
          <a:ln>
            <a:noFill/>
          </a:ln>
          <a:effectLst/>
        </p:spPr>
        <p:txBody>
          <a:bodyPr lIns="91440" tIns="45720" rIns="91440" bIns="45720" anchor="ctr"/>
          <a:lstStyle/>
          <a:p>
            <a:pPr algn="ctr">
              <a:defRPr/>
            </a:pPr>
            <a:r>
              <a:rPr lang="en-AU" sz="3465" kern="0" dirty="0">
                <a:solidFill>
                  <a:srgbClr val="FFFFFF"/>
                </a:solidFill>
                <a:latin typeface="Roboto Bold" charset="0"/>
              </a:rPr>
              <a:t>01</a:t>
            </a:r>
          </a:p>
          <a:p>
            <a:pPr algn="ctr">
              <a:defRPr/>
            </a:pPr>
            <a:endParaRPr lang="en-AU" sz="3465" kern="0" dirty="0">
              <a:solidFill>
                <a:srgbClr val="FFFFFF"/>
              </a:solidFill>
              <a:latin typeface="Roboto Bold" charset="0"/>
            </a:endParaRPr>
          </a:p>
        </p:txBody>
      </p:sp>
      <p:sp>
        <p:nvSpPr>
          <p:cNvPr id="26" name="Freeform 10"/>
          <p:cNvSpPr/>
          <p:nvPr/>
        </p:nvSpPr>
        <p:spPr bwMode="auto">
          <a:xfrm>
            <a:off x="5945871" y="4027016"/>
            <a:ext cx="1947333" cy="1894416"/>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C00000"/>
          </a:solidFill>
          <a:ln>
            <a:solidFill>
              <a:schemeClr val="bg1"/>
            </a:solidFill>
          </a:ln>
          <a:effectLst/>
        </p:spPr>
        <p:txBody>
          <a:bodyPr lIns="91440" tIns="45720" rIns="91440" bIns="45720" anchor="ctr"/>
          <a:lstStyle/>
          <a:p>
            <a:pPr algn="ctr">
              <a:defRPr/>
            </a:pPr>
            <a:r>
              <a:rPr lang="en-AU" sz="4000" kern="0" dirty="0">
                <a:solidFill>
                  <a:srgbClr val="FFFFFF"/>
                </a:solidFill>
                <a:latin typeface="Roboto Bold" charset="0"/>
              </a:rPr>
              <a:t>02</a:t>
            </a:r>
          </a:p>
          <a:p>
            <a:pPr algn="ctr">
              <a:defRPr/>
            </a:pPr>
            <a:endParaRPr lang="en-AU" sz="4000" kern="0" dirty="0">
              <a:solidFill>
                <a:srgbClr val="FFFFFF"/>
              </a:solidFill>
              <a:latin typeface="Roboto Bold" charset="0"/>
            </a:endParaRPr>
          </a:p>
        </p:txBody>
      </p:sp>
      <p:sp>
        <p:nvSpPr>
          <p:cNvPr id="27" name="Freeform 6"/>
          <p:cNvSpPr/>
          <p:nvPr/>
        </p:nvSpPr>
        <p:spPr bwMode="auto">
          <a:xfrm>
            <a:off x="5945871" y="1666933"/>
            <a:ext cx="1293283" cy="1259417"/>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rgbClr val="C00000"/>
          </a:solidFill>
          <a:ln>
            <a:solidFill>
              <a:schemeClr val="bg1"/>
            </a:solidFill>
          </a:ln>
          <a:effectLst/>
        </p:spPr>
        <p:txBody>
          <a:bodyPr lIns="91440" tIns="45720" rIns="91440" bIns="45720" anchor="ctr"/>
          <a:lstStyle/>
          <a:p>
            <a:pPr algn="ctr">
              <a:defRPr/>
            </a:pPr>
            <a:r>
              <a:rPr lang="en-AU" sz="2000" kern="0">
                <a:solidFill>
                  <a:srgbClr val="FFFFFF"/>
                </a:solidFill>
                <a:latin typeface="Roboto Bold" charset="0"/>
              </a:rPr>
              <a:t>06</a:t>
            </a:r>
          </a:p>
          <a:p>
            <a:pPr algn="ctr">
              <a:defRPr/>
            </a:pPr>
            <a:endParaRPr lang="en-AU" sz="2000" kern="0">
              <a:solidFill>
                <a:srgbClr val="FFFFFF"/>
              </a:solidFill>
              <a:latin typeface="Roboto Bold" charset="0"/>
            </a:endParaRPr>
          </a:p>
        </p:txBody>
      </p:sp>
      <p:sp>
        <p:nvSpPr>
          <p:cNvPr id="28" name="Freeform 5"/>
          <p:cNvSpPr/>
          <p:nvPr/>
        </p:nvSpPr>
        <p:spPr bwMode="auto">
          <a:xfrm>
            <a:off x="5945871" y="2748550"/>
            <a:ext cx="1547283" cy="1504949"/>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C00000"/>
          </a:solidFill>
          <a:ln>
            <a:solidFill>
              <a:schemeClr val="bg1"/>
            </a:solidFill>
          </a:ln>
          <a:effectLst/>
        </p:spPr>
        <p:txBody>
          <a:bodyPr lIns="91440" tIns="45720" rIns="91440" bIns="45720" anchor="ctr"/>
          <a:lstStyle/>
          <a:p>
            <a:pPr algn="ctr">
              <a:defRPr/>
            </a:pPr>
            <a:r>
              <a:rPr lang="en-AU" sz="2935" kern="0">
                <a:solidFill>
                  <a:srgbClr val="FFFFFF"/>
                </a:solidFill>
                <a:latin typeface="Roboto Bold" charset="0"/>
              </a:rPr>
              <a:t>04</a:t>
            </a:r>
          </a:p>
          <a:p>
            <a:pPr algn="ctr">
              <a:defRPr/>
            </a:pPr>
            <a:endParaRPr lang="en-AU" sz="2935" kern="0">
              <a:solidFill>
                <a:srgbClr val="FFFFFF"/>
              </a:solidFill>
              <a:latin typeface="Roboto Bold" charset="0"/>
            </a:endParaRPr>
          </a:p>
        </p:txBody>
      </p:sp>
      <p:grpSp>
        <p:nvGrpSpPr>
          <p:cNvPr id="29" name="Group 121"/>
          <p:cNvGrpSpPr/>
          <p:nvPr/>
        </p:nvGrpSpPr>
        <p:grpSpPr bwMode="auto">
          <a:xfrm>
            <a:off x="520853" y="4509120"/>
            <a:ext cx="3513667" cy="950383"/>
            <a:chOff x="551384" y="5373216"/>
            <a:chExt cx="3512719" cy="950506"/>
          </a:xfrm>
        </p:grpSpPr>
        <p:sp>
          <p:nvSpPr>
            <p:cNvPr id="30" name="Text Placeholder 2"/>
            <p:cNvSpPr txBox="1"/>
            <p:nvPr/>
          </p:nvSpPr>
          <p:spPr>
            <a:xfrm>
              <a:off x="551384" y="5373216"/>
              <a:ext cx="2846149" cy="950506"/>
            </a:xfrm>
            <a:prstGeom prst="rect">
              <a:avLst/>
            </a:prstGeom>
          </p:spPr>
          <p:txBody>
            <a:bodyPr lIns="91440" tIns="45720" rIns="91440" bIns="45720">
              <a:normAutofit fontScale="92500" lnSpcReduction="2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lnSpc>
                  <a:spcPct val="130000"/>
                </a:lnSpc>
                <a:spcBef>
                  <a:spcPct val="20000"/>
                </a:spcBef>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913765">
                <a:lnSpc>
                  <a:spcPct val="130000"/>
                </a:lnSpc>
                <a:spcBef>
                  <a:spcPct val="20000"/>
                </a:spcBef>
                <a:defRPr/>
              </a:pP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1" name="Oval 123"/>
            <p:cNvSpPr/>
            <p:nvPr/>
          </p:nvSpPr>
          <p:spPr>
            <a:xfrm>
              <a:off x="3431391" y="5476945"/>
              <a:ext cx="632712" cy="632966"/>
            </a:xfrm>
            <a:prstGeom prst="ellipse">
              <a:avLst/>
            </a:prstGeom>
            <a:solidFill>
              <a:srgbClr val="C00000"/>
            </a:solidFill>
            <a:ln w="9525" cap="flat" cmpd="sng" algn="ctr">
              <a:noFill/>
              <a:prstDash val="solid"/>
            </a:ln>
            <a:effectLst/>
          </p:spPr>
          <p:txBody>
            <a:bodyPr anchor="ctr"/>
            <a:lstStyle/>
            <a:p>
              <a:pPr algn="ctr" defTabSz="950595">
                <a:lnSpc>
                  <a:spcPct val="130000"/>
                </a:lnSpc>
                <a:defRPr/>
              </a:pPr>
              <a:r>
                <a:rPr lang="en-US" sz="1335" kern="0" dirty="0">
                  <a:solidFill>
                    <a:schemeClr val="bg1">
                      <a:lumMod val="95000"/>
                    </a:schemeClr>
                  </a:solidFill>
                  <a:latin typeface="微软雅黑" panose="020B0503020204020204" pitchFamily="34" charset="-122"/>
                  <a:ea typeface="微软雅黑" panose="020B0503020204020204" pitchFamily="34" charset="-122"/>
                  <a:cs typeface="Roboto Bold"/>
                </a:rPr>
                <a:t>01</a:t>
              </a:r>
            </a:p>
          </p:txBody>
        </p:sp>
      </p:grpSp>
      <p:grpSp>
        <p:nvGrpSpPr>
          <p:cNvPr id="32" name="Group 124"/>
          <p:cNvGrpSpPr/>
          <p:nvPr/>
        </p:nvGrpSpPr>
        <p:grpSpPr bwMode="auto">
          <a:xfrm>
            <a:off x="8170487" y="4509120"/>
            <a:ext cx="3513667" cy="950383"/>
            <a:chOff x="8199905" y="5373216"/>
            <a:chExt cx="3512719" cy="950506"/>
          </a:xfrm>
        </p:grpSpPr>
        <p:sp>
          <p:nvSpPr>
            <p:cNvPr id="33" name="Text Placeholder 2"/>
            <p:cNvSpPr txBox="1"/>
            <p:nvPr/>
          </p:nvSpPr>
          <p:spPr>
            <a:xfrm>
              <a:off x="8866476" y="5373216"/>
              <a:ext cx="2846148" cy="950506"/>
            </a:xfrm>
            <a:prstGeom prst="rect">
              <a:avLst/>
            </a:prstGeom>
          </p:spPr>
          <p:txBody>
            <a:bodyPr lIns="91440" tIns="45720" rIns="91440" bIns="45720">
              <a:normAutofit fontScale="85000" lnSpcReduction="2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lnSpc>
                  <a:spcPct val="140000"/>
                </a:lnSpc>
                <a:spcBef>
                  <a:spcPct val="20000"/>
                </a:spcBef>
                <a:defRPr/>
              </a:pPr>
              <a:r>
                <a:rPr lang="zh-CN" altLang="en-US" sz="1800"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800"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913765">
                <a:lnSpc>
                  <a:spcPct val="140000"/>
                </a:lnSpc>
                <a:spcBef>
                  <a:spcPct val="20000"/>
                </a:spcBef>
                <a:defRPr/>
              </a:pP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4" name="Oval 126"/>
            <p:cNvSpPr/>
            <p:nvPr/>
          </p:nvSpPr>
          <p:spPr>
            <a:xfrm>
              <a:off x="8199905" y="5476945"/>
              <a:ext cx="632713" cy="632966"/>
            </a:xfrm>
            <a:prstGeom prst="ellipse">
              <a:avLst/>
            </a:prstGeom>
            <a:solidFill>
              <a:srgbClr val="C00000"/>
            </a:solidFill>
            <a:ln w="9525" cap="flat" cmpd="sng" algn="ctr">
              <a:noFill/>
              <a:prstDash val="solid"/>
            </a:ln>
            <a:effectLst/>
          </p:spPr>
          <p:txBody>
            <a:bodyPr anchor="ctr"/>
            <a:lstStyle/>
            <a:p>
              <a:pPr algn="ctr" defTabSz="950595">
                <a:lnSpc>
                  <a:spcPct val="130000"/>
                </a:lnSpc>
                <a:defRPr/>
              </a:pPr>
              <a:r>
                <a:rPr lang="en-US" sz="1335" kern="0" dirty="0">
                  <a:solidFill>
                    <a:schemeClr val="bg1">
                      <a:lumMod val="95000"/>
                    </a:schemeClr>
                  </a:solidFill>
                  <a:latin typeface="微软雅黑" panose="020B0503020204020204" pitchFamily="34" charset="-122"/>
                  <a:ea typeface="微软雅黑" panose="020B0503020204020204" pitchFamily="34" charset="-122"/>
                  <a:cs typeface="Roboto Bold"/>
                </a:rPr>
                <a:t>02</a:t>
              </a:r>
            </a:p>
          </p:txBody>
        </p:sp>
      </p:grpSp>
      <p:grpSp>
        <p:nvGrpSpPr>
          <p:cNvPr id="35" name="Group 127"/>
          <p:cNvGrpSpPr/>
          <p:nvPr/>
        </p:nvGrpSpPr>
        <p:grpSpPr bwMode="auto">
          <a:xfrm>
            <a:off x="520853" y="3338602"/>
            <a:ext cx="3513667" cy="950384"/>
            <a:chOff x="551384" y="4204186"/>
            <a:chExt cx="3512719" cy="950506"/>
          </a:xfrm>
        </p:grpSpPr>
        <p:sp>
          <p:nvSpPr>
            <p:cNvPr id="36" name="Text Placeholder 2"/>
            <p:cNvSpPr txBox="1"/>
            <p:nvPr/>
          </p:nvSpPr>
          <p:spPr>
            <a:xfrm>
              <a:off x="551384" y="4204186"/>
              <a:ext cx="2846149" cy="950506"/>
            </a:xfrm>
            <a:prstGeom prst="rect">
              <a:avLst/>
            </a:prstGeom>
          </p:spPr>
          <p:txBody>
            <a:bodyPr lIns="91440" tIns="45720" rIns="91440" bIns="45720">
              <a:normAutofit fontScale="85000" lnSpcReduction="2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lnSpc>
                  <a:spcPct val="130000"/>
                </a:lnSpc>
                <a:spcBef>
                  <a:spcPct val="20000"/>
                </a:spcBef>
                <a:defRPr/>
              </a:pPr>
              <a:r>
                <a:rPr lang="zh-CN" altLang="en-US" sz="17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7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913765">
                <a:lnSpc>
                  <a:spcPct val="130000"/>
                </a:lnSpc>
                <a:spcBef>
                  <a:spcPct val="20000"/>
                </a:spcBef>
                <a:defRPr/>
              </a:pPr>
              <a:r>
                <a:rPr lang="zh-CN" altLang="en-US" sz="13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3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7" name="Oval 129"/>
            <p:cNvSpPr/>
            <p:nvPr/>
          </p:nvSpPr>
          <p:spPr>
            <a:xfrm>
              <a:off x="3431391" y="4252876"/>
              <a:ext cx="632712" cy="632964"/>
            </a:xfrm>
            <a:prstGeom prst="ellipse">
              <a:avLst/>
            </a:prstGeom>
            <a:solidFill>
              <a:srgbClr val="C00000"/>
            </a:solidFill>
            <a:ln w="9525" cap="flat" cmpd="sng" algn="ctr">
              <a:noFill/>
              <a:prstDash val="solid"/>
            </a:ln>
            <a:effectLst/>
          </p:spPr>
          <p:txBody>
            <a:bodyPr anchor="ctr"/>
            <a:lstStyle/>
            <a:p>
              <a:pPr algn="ctr" defTabSz="950595">
                <a:lnSpc>
                  <a:spcPct val="130000"/>
                </a:lnSpc>
                <a:defRPr/>
              </a:pPr>
              <a:r>
                <a:rPr lang="en-US" sz="1335" kern="0" dirty="0">
                  <a:solidFill>
                    <a:schemeClr val="bg1">
                      <a:lumMod val="95000"/>
                    </a:schemeClr>
                  </a:solidFill>
                  <a:latin typeface="微软雅黑" panose="020B0503020204020204" pitchFamily="34" charset="-122"/>
                  <a:ea typeface="微软雅黑" panose="020B0503020204020204" pitchFamily="34" charset="-122"/>
                  <a:cs typeface="Roboto Bold"/>
                </a:rPr>
                <a:t>03</a:t>
              </a:r>
            </a:p>
          </p:txBody>
        </p:sp>
      </p:grpSp>
      <p:grpSp>
        <p:nvGrpSpPr>
          <p:cNvPr id="38" name="Group 130"/>
          <p:cNvGrpSpPr/>
          <p:nvPr/>
        </p:nvGrpSpPr>
        <p:grpSpPr bwMode="auto">
          <a:xfrm>
            <a:off x="8170487" y="3283569"/>
            <a:ext cx="3513667" cy="950384"/>
            <a:chOff x="8199905" y="4149080"/>
            <a:chExt cx="3512719" cy="950506"/>
          </a:xfrm>
        </p:grpSpPr>
        <p:sp>
          <p:nvSpPr>
            <p:cNvPr id="39" name="Text Placeholder 2"/>
            <p:cNvSpPr txBox="1"/>
            <p:nvPr/>
          </p:nvSpPr>
          <p:spPr>
            <a:xfrm>
              <a:off x="8866476" y="4149080"/>
              <a:ext cx="2846148" cy="950506"/>
            </a:xfrm>
            <a:prstGeom prst="rect">
              <a:avLst/>
            </a:prstGeom>
          </p:spPr>
          <p:txBody>
            <a:bodyPr lIns="91440" tIns="45720" rIns="91440" bIns="45720">
              <a:normAutofit fontScale="70000" lnSpcReduction="2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lnSpc>
                  <a:spcPct val="140000"/>
                </a:lnSpc>
                <a:spcBef>
                  <a:spcPct val="20000"/>
                </a:spcBef>
                <a:defRPr/>
              </a:pPr>
              <a:r>
                <a:rPr lang="zh-CN" altLang="en-US" sz="21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21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913765">
                <a:lnSpc>
                  <a:spcPct val="140000"/>
                </a:lnSpc>
                <a:spcBef>
                  <a:spcPct val="20000"/>
                </a:spcBef>
                <a:defRPr/>
              </a:pPr>
              <a:r>
                <a:rPr lang="zh-CN" altLang="en-US" sz="146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46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40" name="Oval 132"/>
            <p:cNvSpPr/>
            <p:nvPr/>
          </p:nvSpPr>
          <p:spPr>
            <a:xfrm>
              <a:off x="8199905" y="4252811"/>
              <a:ext cx="632713" cy="632964"/>
            </a:xfrm>
            <a:prstGeom prst="ellipse">
              <a:avLst/>
            </a:prstGeom>
            <a:solidFill>
              <a:srgbClr val="C00000"/>
            </a:solidFill>
            <a:ln w="9525" cap="flat" cmpd="sng" algn="ctr">
              <a:noFill/>
              <a:prstDash val="solid"/>
            </a:ln>
            <a:effectLst/>
          </p:spPr>
          <p:txBody>
            <a:bodyPr anchor="ctr"/>
            <a:lstStyle/>
            <a:p>
              <a:pPr algn="ctr" defTabSz="950595">
                <a:lnSpc>
                  <a:spcPct val="130000"/>
                </a:lnSpc>
                <a:defRPr/>
              </a:pPr>
              <a:r>
                <a:rPr lang="en-US" sz="1335" kern="0" dirty="0">
                  <a:solidFill>
                    <a:schemeClr val="bg1">
                      <a:lumMod val="95000"/>
                    </a:schemeClr>
                  </a:solidFill>
                  <a:latin typeface="微软雅黑" panose="020B0503020204020204" pitchFamily="34" charset="-122"/>
                  <a:ea typeface="微软雅黑" panose="020B0503020204020204" pitchFamily="34" charset="-122"/>
                  <a:cs typeface="Roboto Bold"/>
                </a:rPr>
                <a:t>04</a:t>
              </a:r>
            </a:p>
          </p:txBody>
        </p:sp>
      </p:grpSp>
      <p:grpSp>
        <p:nvGrpSpPr>
          <p:cNvPr id="41" name="Group 133"/>
          <p:cNvGrpSpPr/>
          <p:nvPr/>
        </p:nvGrpSpPr>
        <p:grpSpPr bwMode="auto">
          <a:xfrm>
            <a:off x="520853" y="2172319"/>
            <a:ext cx="3513667" cy="950383"/>
            <a:chOff x="551384" y="3037653"/>
            <a:chExt cx="3512719" cy="950506"/>
          </a:xfrm>
        </p:grpSpPr>
        <p:sp>
          <p:nvSpPr>
            <p:cNvPr id="42" name="Text Placeholder 2"/>
            <p:cNvSpPr txBox="1"/>
            <p:nvPr/>
          </p:nvSpPr>
          <p:spPr>
            <a:xfrm>
              <a:off x="551384" y="3037653"/>
              <a:ext cx="2846149" cy="950506"/>
            </a:xfrm>
            <a:prstGeom prst="rect">
              <a:avLst/>
            </a:prstGeom>
          </p:spPr>
          <p:txBody>
            <a:bodyPr lIns="91440" tIns="45720" rIns="91440" bIns="45720">
              <a:normAutofit fontScale="85000" lnSpcReduction="2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913765">
                <a:lnSpc>
                  <a:spcPct val="130000"/>
                </a:lnSpc>
                <a:spcBef>
                  <a:spcPct val="20000"/>
                </a:spcBef>
                <a:defRPr/>
              </a:pPr>
              <a:r>
                <a:rPr lang="zh-CN" altLang="en-US" sz="17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7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913765">
                <a:lnSpc>
                  <a:spcPct val="130000"/>
                </a:lnSpc>
                <a:spcBef>
                  <a:spcPct val="20000"/>
                </a:spcBef>
                <a:defRPr/>
              </a:pPr>
              <a:r>
                <a:rPr lang="zh-CN" altLang="en-US" sz="13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33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43" name="Oval 135"/>
            <p:cNvSpPr/>
            <p:nvPr/>
          </p:nvSpPr>
          <p:spPr>
            <a:xfrm>
              <a:off x="3431391" y="3196424"/>
              <a:ext cx="632712" cy="632966"/>
            </a:xfrm>
            <a:prstGeom prst="ellipse">
              <a:avLst/>
            </a:prstGeom>
            <a:solidFill>
              <a:srgbClr val="C00000"/>
            </a:solidFill>
            <a:ln w="9525" cap="flat" cmpd="sng" algn="ctr">
              <a:noFill/>
              <a:prstDash val="solid"/>
            </a:ln>
            <a:effectLst/>
          </p:spPr>
          <p:txBody>
            <a:bodyPr anchor="ctr"/>
            <a:lstStyle/>
            <a:p>
              <a:pPr algn="ctr" defTabSz="950595">
                <a:lnSpc>
                  <a:spcPct val="130000"/>
                </a:lnSpc>
                <a:defRPr/>
              </a:pPr>
              <a:r>
                <a:rPr lang="en-US" sz="1335" kern="0" dirty="0">
                  <a:solidFill>
                    <a:schemeClr val="bg1">
                      <a:lumMod val="95000"/>
                    </a:schemeClr>
                  </a:solidFill>
                  <a:latin typeface="微软雅黑" panose="020B0503020204020204" pitchFamily="34" charset="-122"/>
                  <a:ea typeface="微软雅黑" panose="020B0503020204020204" pitchFamily="34" charset="-122"/>
                  <a:cs typeface="Roboto Bold"/>
                </a:rPr>
                <a:t>05</a:t>
              </a:r>
            </a:p>
          </p:txBody>
        </p:sp>
      </p:grpSp>
      <p:grpSp>
        <p:nvGrpSpPr>
          <p:cNvPr id="44" name="Group 136"/>
          <p:cNvGrpSpPr/>
          <p:nvPr/>
        </p:nvGrpSpPr>
        <p:grpSpPr bwMode="auto">
          <a:xfrm>
            <a:off x="8170487" y="2261220"/>
            <a:ext cx="3513667" cy="950383"/>
            <a:chOff x="8199905" y="3126566"/>
            <a:chExt cx="3512719" cy="950506"/>
          </a:xfrm>
        </p:grpSpPr>
        <p:sp>
          <p:nvSpPr>
            <p:cNvPr id="47" name="Text Placeholder 2"/>
            <p:cNvSpPr txBox="1"/>
            <p:nvPr/>
          </p:nvSpPr>
          <p:spPr>
            <a:xfrm>
              <a:off x="8866476" y="3126566"/>
              <a:ext cx="2846148" cy="950506"/>
            </a:xfrm>
            <a:prstGeom prst="rect">
              <a:avLst/>
            </a:prstGeom>
          </p:spPr>
          <p:txBody>
            <a:bodyPr lIns="91440" tIns="45720" rIns="91440" bIns="45720">
              <a:normAutofit fontScale="70000" lnSpcReduction="2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913765">
                <a:lnSpc>
                  <a:spcPct val="140000"/>
                </a:lnSpc>
                <a:spcBef>
                  <a:spcPct val="20000"/>
                </a:spcBef>
                <a:defRPr/>
              </a:pPr>
              <a:r>
                <a:rPr lang="zh-CN" altLang="en-US" sz="186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865"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913765">
                <a:lnSpc>
                  <a:spcPct val="140000"/>
                </a:lnSpc>
                <a:spcBef>
                  <a:spcPct val="20000"/>
                </a:spcBef>
                <a:defRPr/>
              </a:pPr>
              <a:r>
                <a:rPr lang="zh-CN" altLang="en-US" sz="1400"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400"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48" name="Oval 138"/>
            <p:cNvSpPr/>
            <p:nvPr/>
          </p:nvSpPr>
          <p:spPr>
            <a:xfrm>
              <a:off x="8199905" y="3196424"/>
              <a:ext cx="632713" cy="632966"/>
            </a:xfrm>
            <a:prstGeom prst="ellipse">
              <a:avLst/>
            </a:prstGeom>
            <a:solidFill>
              <a:srgbClr val="C00000"/>
            </a:solidFill>
            <a:ln w="9525" cap="flat" cmpd="sng" algn="ctr">
              <a:noFill/>
              <a:prstDash val="solid"/>
            </a:ln>
            <a:effectLst/>
          </p:spPr>
          <p:txBody>
            <a:bodyPr anchor="ctr"/>
            <a:lstStyle/>
            <a:p>
              <a:pPr algn="ctr" defTabSz="950595">
                <a:lnSpc>
                  <a:spcPct val="130000"/>
                </a:lnSpc>
                <a:defRPr/>
              </a:pPr>
              <a:r>
                <a:rPr lang="en-US" sz="1335" kern="0" dirty="0">
                  <a:solidFill>
                    <a:schemeClr val="bg1">
                      <a:lumMod val="95000"/>
                    </a:schemeClr>
                  </a:solidFill>
                  <a:latin typeface="微软雅黑" panose="020B0503020204020204" pitchFamily="34" charset="-122"/>
                  <a:ea typeface="微软雅黑" panose="020B0503020204020204" pitchFamily="34" charset="-122"/>
                  <a:cs typeface="Roboto Bold"/>
                </a:rPr>
                <a:t>06</a:t>
              </a:r>
            </a:p>
          </p:txBody>
        </p:sp>
      </p:grpSp>
      <p:sp>
        <p:nvSpPr>
          <p:cNvPr id="49"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51" name="淘宝店Chenying0907出品 50"/>
          <p:cNvGrpSpPr/>
          <p:nvPr/>
        </p:nvGrpSpPr>
        <p:grpSpPr>
          <a:xfrm>
            <a:off x="3234576" y="554798"/>
            <a:ext cx="263341" cy="395013"/>
            <a:chOff x="5284519" y="1508166"/>
            <a:chExt cx="213756" cy="427512"/>
          </a:xfrm>
        </p:grpSpPr>
        <p:cxnSp>
          <p:nvCxnSpPr>
            <p:cNvPr id="57" name="直接连接符 56"/>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barn(inVertical)">
                                      <p:cBhvr>
                                        <p:cTn id="11" dur="500"/>
                                        <p:tgtEl>
                                          <p:spTgt spid="49"/>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right)">
                                      <p:cBhvr>
                                        <p:cTn id="15" dur="500"/>
                                        <p:tgtEl>
                                          <p:spTgt spid="2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right)">
                                      <p:cBhvr>
                                        <p:cTn id="31" dur="500"/>
                                        <p:tgtEl>
                                          <p:spTgt spid="2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left)">
                                      <p:cBhvr>
                                        <p:cTn id="55" dur="500"/>
                                        <p:tgtEl>
                                          <p:spTgt spid="27"/>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淘宝店Chenying0907出品 19"/>
          <p:cNvGrpSpPr/>
          <p:nvPr/>
        </p:nvGrpSpPr>
        <p:grpSpPr>
          <a:xfrm>
            <a:off x="1775521" y="3789040"/>
            <a:ext cx="1972537" cy="0"/>
            <a:chOff x="3838575" y="2892218"/>
            <a:chExt cx="1940605" cy="0"/>
          </a:xfrm>
        </p:grpSpPr>
        <p:cxnSp>
          <p:nvCxnSpPr>
            <p:cNvPr id="21" name="直接连接符 20"/>
            <p:cNvCxnSpPr/>
            <p:nvPr/>
          </p:nvCxnSpPr>
          <p:spPr>
            <a:xfrm>
              <a:off x="3838575" y="2892218"/>
              <a:ext cx="151560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288265" y="2892218"/>
              <a:ext cx="49091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9" name="淘宝店Chenying0907出品 18"/>
          <p:cNvSpPr/>
          <p:nvPr/>
        </p:nvSpPr>
        <p:spPr>
          <a:xfrm>
            <a:off x="984648" y="3133543"/>
            <a:ext cx="1406816" cy="1406816"/>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26" name="淘宝店Chenying0907出品 25"/>
          <p:cNvGrpSpPr/>
          <p:nvPr/>
        </p:nvGrpSpPr>
        <p:grpSpPr>
          <a:xfrm>
            <a:off x="3158031" y="2049513"/>
            <a:ext cx="3479059" cy="3479059"/>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 name="淘宝店Chenying0907出品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9" name="淘宝店Chenying0907出品 28"/>
          <p:cNvGrpSpPr/>
          <p:nvPr/>
        </p:nvGrpSpPr>
        <p:grpSpPr>
          <a:xfrm>
            <a:off x="5431905" y="1840163"/>
            <a:ext cx="831871" cy="831871"/>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35">
                <a:solidFill>
                  <a:srgbClr val="C00000"/>
                </a:solidFill>
                <a:cs typeface="+mn-ea"/>
                <a:sym typeface="+mn-lt"/>
              </a:endParaRPr>
            </a:p>
          </p:txBody>
        </p:sp>
        <p:sp>
          <p:nvSpPr>
            <p:cNvPr id="31" name="淘宝店Chenying0907出品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35" dirty="0">
                  <a:solidFill>
                    <a:srgbClr val="C00000"/>
                  </a:solidFill>
                  <a:cs typeface="+mn-ea"/>
                  <a:sym typeface="+mn-lt"/>
                </a:rPr>
                <a:t>1</a:t>
              </a:r>
              <a:endParaRPr lang="zh-CN" altLang="en-US" sz="3335" dirty="0">
                <a:solidFill>
                  <a:srgbClr val="C00000"/>
                </a:solidFill>
                <a:cs typeface="+mn-ea"/>
                <a:sym typeface="+mn-lt"/>
              </a:endParaRPr>
            </a:p>
          </p:txBody>
        </p:sp>
      </p:grpSp>
      <p:grpSp>
        <p:nvGrpSpPr>
          <p:cNvPr id="32" name="淘宝店Chenying0907出品 31"/>
          <p:cNvGrpSpPr/>
          <p:nvPr/>
        </p:nvGrpSpPr>
        <p:grpSpPr>
          <a:xfrm>
            <a:off x="6158636" y="3226683"/>
            <a:ext cx="831871" cy="831871"/>
            <a:chOff x="304800" y="673100"/>
            <a:chExt cx="4000500" cy="4000500"/>
          </a:xfrm>
          <a:effectLst>
            <a:outerShdw blurRad="317500" dist="1905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35">
                <a:solidFill>
                  <a:srgbClr val="C00000"/>
                </a:solidFill>
                <a:cs typeface="+mn-ea"/>
                <a:sym typeface="+mn-lt"/>
              </a:endParaRPr>
            </a:p>
          </p:txBody>
        </p:sp>
        <p:sp>
          <p:nvSpPr>
            <p:cNvPr id="34" name="淘宝店Chenying0907出品 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35" dirty="0">
                  <a:solidFill>
                    <a:srgbClr val="C00000"/>
                  </a:solidFill>
                  <a:cs typeface="+mn-ea"/>
                  <a:sym typeface="+mn-lt"/>
                </a:rPr>
                <a:t>2</a:t>
              </a:r>
              <a:endParaRPr lang="zh-CN" altLang="en-US" sz="3335" dirty="0">
                <a:solidFill>
                  <a:srgbClr val="C00000"/>
                </a:solidFill>
                <a:cs typeface="+mn-ea"/>
                <a:sym typeface="+mn-lt"/>
              </a:endParaRPr>
            </a:p>
          </p:txBody>
        </p:sp>
      </p:grpSp>
      <p:grpSp>
        <p:nvGrpSpPr>
          <p:cNvPr id="35" name="淘宝店Chenying0907出品 34"/>
          <p:cNvGrpSpPr/>
          <p:nvPr/>
        </p:nvGrpSpPr>
        <p:grpSpPr>
          <a:xfrm>
            <a:off x="5431905" y="4681947"/>
            <a:ext cx="831871" cy="831871"/>
            <a:chOff x="304800" y="673100"/>
            <a:chExt cx="4000500" cy="4000500"/>
          </a:xfrm>
          <a:effectLst>
            <a:outerShdw blurRad="317500" dist="1905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35">
                <a:solidFill>
                  <a:srgbClr val="C00000"/>
                </a:solidFill>
                <a:cs typeface="+mn-ea"/>
                <a:sym typeface="+mn-lt"/>
              </a:endParaRPr>
            </a:p>
          </p:txBody>
        </p:sp>
        <p:sp>
          <p:nvSpPr>
            <p:cNvPr id="37" name="淘宝店Chenying0907出品 3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35" dirty="0">
                  <a:solidFill>
                    <a:srgbClr val="C00000"/>
                  </a:solidFill>
                  <a:cs typeface="+mn-ea"/>
                  <a:sym typeface="+mn-lt"/>
                </a:rPr>
                <a:t>3</a:t>
              </a:r>
              <a:endParaRPr lang="zh-CN" altLang="en-US" sz="3335" dirty="0">
                <a:solidFill>
                  <a:srgbClr val="C00000"/>
                </a:solidFill>
                <a:cs typeface="+mn-ea"/>
                <a:sym typeface="+mn-lt"/>
              </a:endParaRPr>
            </a:p>
          </p:txBody>
        </p:sp>
      </p:grpSp>
      <p:sp>
        <p:nvSpPr>
          <p:cNvPr id="38" name="淘宝店Chenying0907出品 20"/>
          <p:cNvSpPr txBox="1"/>
          <p:nvPr/>
        </p:nvSpPr>
        <p:spPr>
          <a:xfrm>
            <a:off x="1238125" y="3624926"/>
            <a:ext cx="822341" cy="328231"/>
          </a:xfrm>
          <a:prstGeom prst="rect">
            <a:avLst/>
          </a:prstGeom>
          <a:noFill/>
        </p:spPr>
        <p:txBody>
          <a:bodyPr wrap="none" lIns="0" tIns="0" rIns="0" bIns="0" rtlCol="0">
            <a:spAutoFit/>
          </a:bodyPr>
          <a:lstStyle/>
          <a:p>
            <a:pPr algn="ctr"/>
            <a:r>
              <a:rPr lang="zh-CN" altLang="en-US" sz="2135" dirty="0">
                <a:solidFill>
                  <a:schemeClr val="bg1"/>
                </a:solidFill>
                <a:latin typeface="+mn-lt"/>
                <a:ea typeface="+mn-ea"/>
                <a:cs typeface="+mn-ea"/>
                <a:sym typeface="+mn-lt"/>
              </a:rPr>
              <a:t>关键词</a:t>
            </a:r>
          </a:p>
        </p:txBody>
      </p:sp>
      <p:sp>
        <p:nvSpPr>
          <p:cNvPr id="39" name="淘宝店Chenying0907出品 21"/>
          <p:cNvSpPr txBox="1"/>
          <p:nvPr/>
        </p:nvSpPr>
        <p:spPr>
          <a:xfrm>
            <a:off x="7174237" y="1948900"/>
            <a:ext cx="3917627" cy="913776"/>
          </a:xfrm>
          <a:prstGeom prst="rect">
            <a:avLst/>
          </a:prstGeom>
          <a:noFill/>
        </p:spPr>
        <p:txBody>
          <a:bodyPr wrap="square" lIns="0" tIns="0" rIns="0" bIns="0" rtlCol="0">
            <a:spAutoFit/>
          </a:bodyPr>
          <a:lstStyle/>
          <a:p>
            <a:pPr defTabSz="913765">
              <a:lnSpc>
                <a:spcPct val="140000"/>
              </a:lnSpc>
              <a:spcBef>
                <a:spcPct val="20000"/>
              </a:spcBef>
              <a:defRPr/>
            </a:pPr>
            <a:r>
              <a:rPr lang="zh-CN" altLang="en-US"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b="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913765">
              <a:lnSpc>
                <a:spcPct val="140000"/>
              </a:lnSpc>
              <a:spcBef>
                <a:spcPct val="20000"/>
              </a:spcBef>
              <a:defRPr/>
            </a:pPr>
            <a:r>
              <a:rPr lang="zh-CN" altLang="en-US" sz="1200"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200" b="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40" name="淘宝店Chenying0907出品 22"/>
          <p:cNvSpPr txBox="1"/>
          <p:nvPr/>
        </p:nvSpPr>
        <p:spPr>
          <a:xfrm>
            <a:off x="7650982" y="3272561"/>
            <a:ext cx="3917627" cy="913776"/>
          </a:xfrm>
          <a:prstGeom prst="rect">
            <a:avLst/>
          </a:prstGeom>
          <a:noFill/>
        </p:spPr>
        <p:txBody>
          <a:bodyPr wrap="square" lIns="0" tIns="0" rIns="0" bIns="0" rtlCol="0">
            <a:spAutoFit/>
          </a:bodyPr>
          <a:lstStyle>
            <a:defPPr>
              <a:defRPr lang="zh-CN"/>
            </a:defPPr>
            <a:lvl1pPr>
              <a:defRPr sz="1400" b="0">
                <a:solidFill>
                  <a:schemeClr val="tx1">
                    <a:lumMod val="75000"/>
                    <a:lumOff val="25000"/>
                  </a:schemeClr>
                </a:solidFill>
                <a:latin typeface="+mj-ea"/>
                <a:ea typeface="+mj-ea"/>
              </a:defRPr>
            </a:lvl1pPr>
          </a:lstStyle>
          <a:p>
            <a:pPr defTabSz="913765">
              <a:lnSpc>
                <a:spcPct val="140000"/>
              </a:lnSpc>
              <a:spcBef>
                <a:spcPct val="20000"/>
              </a:spcBef>
              <a:defRPr/>
            </a:pPr>
            <a:r>
              <a:rPr lang="zh-CN" altLang="en-US" sz="1800" kern="0" dirty="0">
                <a:latin typeface="微软雅黑" panose="020B0503020204020204" pitchFamily="34" charset="-122"/>
                <a:ea typeface="微软雅黑" panose="020B0503020204020204" pitchFamily="34" charset="-122"/>
                <a:cs typeface="Raleway"/>
              </a:rPr>
              <a:t>输入你的标题</a:t>
            </a:r>
            <a:endParaRPr lang="en-US" altLang="zh-CN" sz="1800" kern="0" dirty="0">
              <a:latin typeface="微软雅黑" panose="020B0503020204020204" pitchFamily="34" charset="-122"/>
              <a:ea typeface="微软雅黑" panose="020B0503020204020204" pitchFamily="34" charset="-122"/>
              <a:cs typeface="Raleway"/>
            </a:endParaRPr>
          </a:p>
          <a:p>
            <a:pPr defTabSz="913765">
              <a:lnSpc>
                <a:spcPct val="140000"/>
              </a:lnSpc>
              <a:spcBef>
                <a:spcPct val="20000"/>
              </a:spcBef>
              <a:defRPr/>
            </a:pPr>
            <a:r>
              <a:rPr lang="zh-CN" altLang="en-US" sz="1200" kern="0" dirty="0">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200" kern="0" dirty="0">
              <a:latin typeface="微软雅黑" panose="020B0503020204020204" pitchFamily="34" charset="-122"/>
              <a:ea typeface="微软雅黑" panose="020B0503020204020204" pitchFamily="34" charset="-122"/>
              <a:cs typeface="Raleway Light"/>
            </a:endParaRPr>
          </a:p>
        </p:txBody>
      </p:sp>
      <p:sp>
        <p:nvSpPr>
          <p:cNvPr id="41" name="淘宝店Chenying0907出品 23"/>
          <p:cNvSpPr txBox="1"/>
          <p:nvPr/>
        </p:nvSpPr>
        <p:spPr>
          <a:xfrm>
            <a:off x="7403657" y="5092539"/>
            <a:ext cx="3917627" cy="913776"/>
          </a:xfrm>
          <a:prstGeom prst="rect">
            <a:avLst/>
          </a:prstGeom>
          <a:noFill/>
        </p:spPr>
        <p:txBody>
          <a:bodyPr wrap="square" lIns="0" tIns="0" rIns="0" bIns="0" rtlCol="0">
            <a:spAutoFit/>
          </a:bodyPr>
          <a:lstStyle>
            <a:defPPr>
              <a:defRPr lang="zh-CN"/>
            </a:defPPr>
            <a:lvl1pPr>
              <a:defRPr sz="1400" b="0">
                <a:solidFill>
                  <a:schemeClr val="tx1">
                    <a:lumMod val="75000"/>
                    <a:lumOff val="25000"/>
                  </a:schemeClr>
                </a:solidFill>
                <a:latin typeface="+mj-ea"/>
                <a:ea typeface="+mj-ea"/>
              </a:defRPr>
            </a:lvl1pPr>
          </a:lstStyle>
          <a:p>
            <a:pPr defTabSz="913765">
              <a:lnSpc>
                <a:spcPct val="140000"/>
              </a:lnSpc>
              <a:spcBef>
                <a:spcPct val="20000"/>
              </a:spcBef>
              <a:defRPr/>
            </a:pPr>
            <a:r>
              <a:rPr lang="zh-CN" altLang="en-US" sz="1800" kern="0" dirty="0">
                <a:latin typeface="微软雅黑" panose="020B0503020204020204" pitchFamily="34" charset="-122"/>
                <a:ea typeface="微软雅黑" panose="020B0503020204020204" pitchFamily="34" charset="-122"/>
                <a:cs typeface="Raleway"/>
              </a:rPr>
              <a:t>输入你的标题</a:t>
            </a:r>
            <a:endParaRPr lang="en-US" altLang="zh-CN" sz="1800" kern="0" dirty="0">
              <a:latin typeface="微软雅黑" panose="020B0503020204020204" pitchFamily="34" charset="-122"/>
              <a:ea typeface="微软雅黑" panose="020B0503020204020204" pitchFamily="34" charset="-122"/>
              <a:cs typeface="Raleway"/>
            </a:endParaRPr>
          </a:p>
          <a:p>
            <a:pPr defTabSz="913765">
              <a:lnSpc>
                <a:spcPct val="140000"/>
              </a:lnSpc>
              <a:spcBef>
                <a:spcPct val="20000"/>
              </a:spcBef>
              <a:defRPr/>
            </a:pPr>
            <a:r>
              <a:rPr lang="zh-CN" altLang="en-US" sz="1200" kern="0" dirty="0">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200" kern="0" dirty="0">
              <a:latin typeface="微软雅黑" panose="020B0503020204020204" pitchFamily="34" charset="-122"/>
              <a:ea typeface="微软雅黑" panose="020B0503020204020204" pitchFamily="34" charset="-122"/>
              <a:cs typeface="Raleway Light"/>
            </a:endParaRPr>
          </a:p>
        </p:txBody>
      </p:sp>
      <p:sp>
        <p:nvSpPr>
          <p:cNvPr id="42" name="淘宝店Chenying0907出品 24"/>
          <p:cNvSpPr txBox="1"/>
          <p:nvPr/>
        </p:nvSpPr>
        <p:spPr>
          <a:xfrm>
            <a:off x="3988474" y="3133544"/>
            <a:ext cx="1627137" cy="1200329"/>
          </a:xfrm>
          <a:prstGeom prst="rect">
            <a:avLst/>
          </a:prstGeom>
          <a:noFill/>
        </p:spPr>
        <p:txBody>
          <a:bodyPr wrap="square" lIns="0" tIns="0" rIns="0" bIns="0" rtlCol="0">
            <a:spAutoFit/>
          </a:bodyPr>
          <a:lstStyle/>
          <a:p>
            <a:pPr algn="just">
              <a:lnSpc>
                <a:spcPct val="130000"/>
              </a:lnSpc>
            </a:pPr>
            <a:r>
              <a:rPr lang="zh-CN" altLang="en-US" sz="1200" b="0" dirty="0">
                <a:latin typeface="+mn-lt"/>
                <a:ea typeface="+mn-ea"/>
                <a:cs typeface="+mn-ea"/>
                <a:sym typeface="+mn-lt"/>
              </a:rPr>
              <a:t>点击输入简要文字内容，文字内容需概括精炼，不用多余的文字修饰，言简意赅的说明分项内容</a:t>
            </a:r>
            <a:r>
              <a:rPr lang="en-US" altLang="zh-CN" sz="1200" b="0" dirty="0">
                <a:latin typeface="+mn-lt"/>
                <a:ea typeface="+mn-ea"/>
                <a:cs typeface="+mn-ea"/>
                <a:sym typeface="+mn-lt"/>
              </a:rPr>
              <a:t>……</a:t>
            </a:r>
          </a:p>
        </p:txBody>
      </p:sp>
      <p:sp>
        <p:nvSpPr>
          <p:cNvPr id="44"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45" name="淘宝店Chenying0907出品 44"/>
          <p:cNvGrpSpPr/>
          <p:nvPr/>
        </p:nvGrpSpPr>
        <p:grpSpPr>
          <a:xfrm>
            <a:off x="3234576" y="554798"/>
            <a:ext cx="263341" cy="395013"/>
            <a:chOff x="5284519" y="1508166"/>
            <a:chExt cx="213756" cy="427512"/>
          </a:xfrm>
        </p:grpSpPr>
        <p:cxnSp>
          <p:nvCxnSpPr>
            <p:cNvPr id="46" name="直接连接符 45"/>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push dir="u"/>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barn(inVertical)">
                                          <p:cBhvr>
                                            <p:cTn id="11" dur="500"/>
                                            <p:tgtEl>
                                              <p:spTgt spid="44"/>
                                            </p:tgtEl>
                                          </p:cBhvr>
                                        </p:animEffect>
                                      </p:childTnLst>
                                    </p:cTn>
                                  </p:par>
                                </p:childTnLst>
                              </p:cTn>
                            </p:par>
                            <p:par>
                              <p:cTn id="12" fill="hold">
                                <p:stCondLst>
                                  <p:cond delay="1000"/>
                                </p:stCondLst>
                                <p:childTnLst>
                                  <p:par>
                                    <p:cTn id="13" presetID="2" presetClass="entr" presetSubtype="4" fill="hold" grpId="0" nodeType="afterEffect" p14:presetBounceEnd="44000">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2500"/>
                                </p:stCondLst>
                                <p:childTnLst>
                                  <p:par>
                                    <p:cTn id="28" presetID="2" presetClass="entr" presetSubtype="1" fill="hold" nodeType="afterEffect" p14:presetBounceEnd="44000">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14:bounceEnd="44000">
                                          <p:cBhvr additive="base">
                                            <p:cTn id="30" dur="500" fill="hold"/>
                                            <p:tgtEl>
                                              <p:spTgt spid="26"/>
                                            </p:tgtEl>
                                            <p:attrNameLst>
                                              <p:attrName>ppt_x</p:attrName>
                                            </p:attrNameLst>
                                          </p:cBhvr>
                                          <p:tavLst>
                                            <p:tav tm="0">
                                              <p:val>
                                                <p:strVal val="#ppt_x"/>
                                              </p:val>
                                            </p:tav>
                                            <p:tav tm="100000">
                                              <p:val>
                                                <p:strVal val="#ppt_x"/>
                                              </p:val>
                                            </p:tav>
                                          </p:tavLst>
                                        </p:anim>
                                        <p:anim calcmode="lin" valueType="num" p14:bounceEnd="44000">
                                          <p:cBhvr additive="base">
                                            <p:cTn id="31" dur="500" fill="hold"/>
                                            <p:tgtEl>
                                              <p:spTgt spid="26"/>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par>
                              <p:cTn id="36" fill="hold">
                                <p:stCondLst>
                                  <p:cond delay="3500"/>
                                </p:stCondLst>
                                <p:childTnLst>
                                  <p:par>
                                    <p:cTn id="37" presetID="52"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Scale>
                                          <p:cBhvr>
                                            <p:cTn id="39"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29"/>
                                            </p:tgtEl>
                                            <p:attrNameLst>
                                              <p:attrName>ppt_x</p:attrName>
                                              <p:attrName>ppt_y</p:attrName>
                                            </p:attrNameLst>
                                          </p:cBhvr>
                                        </p:animMotion>
                                        <p:animEffect transition="in" filter="fade">
                                          <p:cBhvr>
                                            <p:cTn id="41" dur="500"/>
                                            <p:tgtEl>
                                              <p:spTgt spid="29"/>
                                            </p:tgtEl>
                                          </p:cBhvr>
                                        </p:animEffect>
                                      </p:childTnLst>
                                    </p:cTn>
                                  </p:par>
                                </p:childTnLst>
                              </p:cTn>
                            </p:par>
                            <p:par>
                              <p:cTn id="42" fill="hold">
                                <p:stCondLst>
                                  <p:cond delay="4000"/>
                                </p:stCondLst>
                                <p:childTnLst>
                                  <p:par>
                                    <p:cTn id="43" presetID="52" presetClass="entr" presetSubtype="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Scale>
                                          <p:cBhvr>
                                            <p:cTn id="45"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32"/>
                                            </p:tgtEl>
                                            <p:attrNameLst>
                                              <p:attrName>ppt_x</p:attrName>
                                              <p:attrName>ppt_y</p:attrName>
                                            </p:attrNameLst>
                                          </p:cBhvr>
                                        </p:animMotion>
                                        <p:animEffect transition="in" filter="fade">
                                          <p:cBhvr>
                                            <p:cTn id="47" dur="500"/>
                                            <p:tgtEl>
                                              <p:spTgt spid="32"/>
                                            </p:tgtEl>
                                          </p:cBhvr>
                                        </p:animEffect>
                                      </p:childTnLst>
                                    </p:cTn>
                                  </p:par>
                                </p:childTnLst>
                              </p:cTn>
                            </p:par>
                            <p:par>
                              <p:cTn id="48" fill="hold">
                                <p:stCondLst>
                                  <p:cond delay="4500"/>
                                </p:stCondLst>
                                <p:childTnLst>
                                  <p:par>
                                    <p:cTn id="49" presetID="52" presetClass="entr" presetSubtype="0"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Scale>
                                          <p:cBhvr>
                                            <p:cTn id="51"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35"/>
                                            </p:tgtEl>
                                            <p:attrNameLst>
                                              <p:attrName>ppt_x</p:attrName>
                                              <p:attrName>ppt_y</p:attrName>
                                            </p:attrNameLst>
                                          </p:cBhvr>
                                        </p:animMotion>
                                        <p:animEffect transition="in" filter="fade">
                                          <p:cBhvr>
                                            <p:cTn id="53" dur="500"/>
                                            <p:tgtEl>
                                              <p:spTgt spid="35"/>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left)">
                                          <p:cBhvr>
                                            <p:cTn id="57" dur="500"/>
                                            <p:tgtEl>
                                              <p:spTgt spid="39"/>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500"/>
                                            <p:tgtEl>
                                              <p:spTgt spid="40"/>
                                            </p:tgtEl>
                                          </p:cBhvr>
                                        </p:animEffect>
                                      </p:childTnLst>
                                    </p:cTn>
                                  </p:par>
                                  <p:par>
                                    <p:cTn id="61" presetID="22" presetClass="entr" presetSubtype="8" fill="hold" grpId="0" nodeType="withEffect">
                                      <p:stCondLst>
                                        <p:cond delay="40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8" grpId="0"/>
          <p:bldP spid="39" grpId="0"/>
          <p:bldP spid="40" grpId="0"/>
          <p:bldP spid="41" grpId="0"/>
          <p:bldP spid="42" grpId="0"/>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barn(inVertical)">
                                          <p:cBhvr>
                                            <p:cTn id="11" dur="500"/>
                                            <p:tgtEl>
                                              <p:spTgt spid="44"/>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par>
                              <p:cTn id="36" fill="hold">
                                <p:stCondLst>
                                  <p:cond delay="3500"/>
                                </p:stCondLst>
                                <p:childTnLst>
                                  <p:par>
                                    <p:cTn id="37" presetID="52"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Scale>
                                          <p:cBhvr>
                                            <p:cTn id="39"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29"/>
                                            </p:tgtEl>
                                            <p:attrNameLst>
                                              <p:attrName>ppt_x</p:attrName>
                                              <p:attrName>ppt_y</p:attrName>
                                            </p:attrNameLst>
                                          </p:cBhvr>
                                        </p:animMotion>
                                        <p:animEffect transition="in" filter="fade">
                                          <p:cBhvr>
                                            <p:cTn id="41" dur="500"/>
                                            <p:tgtEl>
                                              <p:spTgt spid="29"/>
                                            </p:tgtEl>
                                          </p:cBhvr>
                                        </p:animEffect>
                                      </p:childTnLst>
                                    </p:cTn>
                                  </p:par>
                                </p:childTnLst>
                              </p:cTn>
                            </p:par>
                            <p:par>
                              <p:cTn id="42" fill="hold">
                                <p:stCondLst>
                                  <p:cond delay="4000"/>
                                </p:stCondLst>
                                <p:childTnLst>
                                  <p:par>
                                    <p:cTn id="43" presetID="52" presetClass="entr" presetSubtype="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Scale>
                                          <p:cBhvr>
                                            <p:cTn id="45"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32"/>
                                            </p:tgtEl>
                                            <p:attrNameLst>
                                              <p:attrName>ppt_x</p:attrName>
                                              <p:attrName>ppt_y</p:attrName>
                                            </p:attrNameLst>
                                          </p:cBhvr>
                                        </p:animMotion>
                                        <p:animEffect transition="in" filter="fade">
                                          <p:cBhvr>
                                            <p:cTn id="47" dur="500"/>
                                            <p:tgtEl>
                                              <p:spTgt spid="32"/>
                                            </p:tgtEl>
                                          </p:cBhvr>
                                        </p:animEffect>
                                      </p:childTnLst>
                                    </p:cTn>
                                  </p:par>
                                </p:childTnLst>
                              </p:cTn>
                            </p:par>
                            <p:par>
                              <p:cTn id="48" fill="hold">
                                <p:stCondLst>
                                  <p:cond delay="4500"/>
                                </p:stCondLst>
                                <p:childTnLst>
                                  <p:par>
                                    <p:cTn id="49" presetID="52" presetClass="entr" presetSubtype="0"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Scale>
                                          <p:cBhvr>
                                            <p:cTn id="51"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35"/>
                                            </p:tgtEl>
                                            <p:attrNameLst>
                                              <p:attrName>ppt_x</p:attrName>
                                              <p:attrName>ppt_y</p:attrName>
                                            </p:attrNameLst>
                                          </p:cBhvr>
                                        </p:animMotion>
                                        <p:animEffect transition="in" filter="fade">
                                          <p:cBhvr>
                                            <p:cTn id="53" dur="500"/>
                                            <p:tgtEl>
                                              <p:spTgt spid="35"/>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left)">
                                          <p:cBhvr>
                                            <p:cTn id="57" dur="500"/>
                                            <p:tgtEl>
                                              <p:spTgt spid="39"/>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500"/>
                                            <p:tgtEl>
                                              <p:spTgt spid="40"/>
                                            </p:tgtEl>
                                          </p:cBhvr>
                                        </p:animEffect>
                                      </p:childTnLst>
                                    </p:cTn>
                                  </p:par>
                                  <p:par>
                                    <p:cTn id="61" presetID="22" presetClass="entr" presetSubtype="8" fill="hold" grpId="0" nodeType="withEffect">
                                      <p:stCondLst>
                                        <p:cond delay="40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8" grpId="0"/>
          <p:bldP spid="39" grpId="0"/>
          <p:bldP spid="40" grpId="0"/>
          <p:bldP spid="41" grpId="0"/>
          <p:bldP spid="42" grpId="0"/>
          <p:bldP spid="4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 Placeholder 3"/>
          <p:cNvSpPr txBox="1"/>
          <p:nvPr/>
        </p:nvSpPr>
        <p:spPr>
          <a:xfrm>
            <a:off x="2380155" y="3553518"/>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rgbClr val="4A4848"/>
                </a:solidFill>
                <a:latin typeface="+mn-lt"/>
                <a:ea typeface="+mn-ea"/>
                <a:cs typeface="+mn-ea"/>
                <a:sym typeface="+mn-lt"/>
              </a:rPr>
              <a:t>关键文字</a:t>
            </a:r>
            <a:endParaRPr lang="en-US" sz="1600" dirty="0">
              <a:solidFill>
                <a:srgbClr val="4A4848"/>
              </a:solidFill>
              <a:latin typeface="+mn-lt"/>
              <a:ea typeface="+mn-ea"/>
              <a:cs typeface="+mn-ea"/>
              <a:sym typeface="+mn-lt"/>
            </a:endParaRPr>
          </a:p>
        </p:txBody>
      </p:sp>
      <p:sp>
        <p:nvSpPr>
          <p:cNvPr id="58" name="Text Placeholder 3"/>
          <p:cNvSpPr txBox="1"/>
          <p:nvPr/>
        </p:nvSpPr>
        <p:spPr>
          <a:xfrm>
            <a:off x="4944114" y="3553518"/>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rgbClr val="4A4848"/>
                </a:solidFill>
                <a:latin typeface="+mn-lt"/>
                <a:ea typeface="+mn-ea"/>
                <a:cs typeface="+mn-ea"/>
                <a:sym typeface="+mn-lt"/>
              </a:rPr>
              <a:t>关键文字</a:t>
            </a:r>
            <a:endParaRPr lang="en-US" altLang="zh-CN" sz="1600" dirty="0">
              <a:solidFill>
                <a:srgbClr val="4A4848"/>
              </a:solidFill>
              <a:latin typeface="+mn-lt"/>
              <a:ea typeface="+mn-ea"/>
              <a:cs typeface="+mn-ea"/>
              <a:sym typeface="+mn-lt"/>
            </a:endParaRPr>
          </a:p>
        </p:txBody>
      </p:sp>
      <p:sp>
        <p:nvSpPr>
          <p:cNvPr id="59" name="Text Placeholder 3"/>
          <p:cNvSpPr txBox="1"/>
          <p:nvPr/>
        </p:nvSpPr>
        <p:spPr>
          <a:xfrm>
            <a:off x="7480162" y="3553518"/>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rgbClr val="4A4848"/>
                </a:solidFill>
                <a:latin typeface="+mn-lt"/>
                <a:ea typeface="+mn-ea"/>
                <a:cs typeface="+mn-ea"/>
                <a:sym typeface="+mn-lt"/>
              </a:rPr>
              <a:t>关键文字</a:t>
            </a:r>
            <a:endParaRPr lang="en-US" altLang="zh-CN" sz="1600" dirty="0">
              <a:solidFill>
                <a:srgbClr val="4A4848"/>
              </a:solidFill>
              <a:latin typeface="+mn-lt"/>
              <a:ea typeface="+mn-ea"/>
              <a:cs typeface="+mn-ea"/>
              <a:sym typeface="+mn-lt"/>
            </a:endParaRPr>
          </a:p>
        </p:txBody>
      </p:sp>
      <p:sp>
        <p:nvSpPr>
          <p:cNvPr id="60" name="Text Placeholder 3"/>
          <p:cNvSpPr txBox="1"/>
          <p:nvPr/>
        </p:nvSpPr>
        <p:spPr>
          <a:xfrm>
            <a:off x="10093483" y="3553518"/>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rgbClr val="4A4848"/>
                </a:solidFill>
                <a:latin typeface="+mn-lt"/>
                <a:ea typeface="+mn-ea"/>
                <a:cs typeface="+mn-ea"/>
                <a:sym typeface="+mn-lt"/>
              </a:rPr>
              <a:t>关键文字</a:t>
            </a:r>
            <a:endParaRPr lang="en-US" altLang="zh-CN" sz="1600" dirty="0">
              <a:solidFill>
                <a:srgbClr val="4A4848"/>
              </a:solidFill>
              <a:latin typeface="+mn-lt"/>
              <a:ea typeface="+mn-ea"/>
              <a:cs typeface="+mn-ea"/>
              <a:sym typeface="+mn-lt"/>
            </a:endParaRPr>
          </a:p>
        </p:txBody>
      </p:sp>
      <p:cxnSp>
        <p:nvCxnSpPr>
          <p:cNvPr id="61" name="Straight Connector 88"/>
          <p:cNvCxnSpPr/>
          <p:nvPr/>
        </p:nvCxnSpPr>
        <p:spPr>
          <a:xfrm flipH="1">
            <a:off x="1278125" y="3860753"/>
            <a:ext cx="9637341" cy="0"/>
          </a:xfrm>
          <a:prstGeom prst="line">
            <a:avLst/>
          </a:prstGeom>
          <a:noFill/>
          <a:ln w="19050" cap="flat" cmpd="sng" algn="ctr">
            <a:solidFill>
              <a:srgbClr val="4A4848"/>
            </a:solidFill>
            <a:prstDash val="sysDot"/>
            <a:miter lim="800000"/>
            <a:headEnd type="oval"/>
            <a:tailEnd type="oval"/>
          </a:ln>
          <a:effectLst/>
        </p:spPr>
      </p:cxnSp>
      <p:sp>
        <p:nvSpPr>
          <p:cNvPr id="62" name="Oval 8"/>
          <p:cNvSpPr>
            <a:spLocks noChangeAspect="1"/>
          </p:cNvSpPr>
          <p:nvPr/>
        </p:nvSpPr>
        <p:spPr>
          <a:xfrm>
            <a:off x="1433322" y="1710016"/>
            <a:ext cx="1620000" cy="1620000"/>
          </a:xfrm>
          <a:prstGeom prst="ellipse">
            <a:avLst/>
          </a:prstGeom>
          <a:blipFill>
            <a:blip r:embed="rId3" cstate="print"/>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b="0" kern="0" dirty="0">
              <a:solidFill>
                <a:srgbClr val="4A4848"/>
              </a:solidFill>
              <a:latin typeface="+mn-lt"/>
              <a:ea typeface="+mn-ea"/>
              <a:cs typeface="+mn-ea"/>
              <a:sym typeface="+mn-lt"/>
            </a:endParaRPr>
          </a:p>
        </p:txBody>
      </p:sp>
      <p:grpSp>
        <p:nvGrpSpPr>
          <p:cNvPr id="63" name="Group 94"/>
          <p:cNvGrpSpPr/>
          <p:nvPr/>
        </p:nvGrpSpPr>
        <p:grpSpPr>
          <a:xfrm>
            <a:off x="2146962" y="3352518"/>
            <a:ext cx="192723" cy="948263"/>
            <a:chOff x="1690019" y="2064423"/>
            <a:chExt cx="144542" cy="711197"/>
          </a:xfrm>
          <a:solidFill>
            <a:srgbClr val="A3E2C5"/>
          </a:solidFill>
        </p:grpSpPr>
        <p:cxnSp>
          <p:nvCxnSpPr>
            <p:cNvPr id="64" name="Straight Connector 75"/>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65" name="Oval 32"/>
            <p:cNvSpPr/>
            <p:nvPr/>
          </p:nvSpPr>
          <p:spPr>
            <a:xfrm>
              <a:off x="1690019" y="2631078"/>
              <a:ext cx="144542" cy="144542"/>
            </a:xfrm>
            <a:prstGeom prst="ellipse">
              <a:avLst/>
            </a:prstGeom>
            <a:solidFill>
              <a:srgbClr val="C00000"/>
            </a:soli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b="0" kern="0">
                <a:solidFill>
                  <a:srgbClr val="4A4848"/>
                </a:solidFill>
                <a:latin typeface="+mn-lt"/>
                <a:ea typeface="+mn-ea"/>
                <a:cs typeface="+mn-ea"/>
                <a:sym typeface="+mn-lt"/>
              </a:endParaRPr>
            </a:p>
          </p:txBody>
        </p:sp>
      </p:grpSp>
      <p:sp>
        <p:nvSpPr>
          <p:cNvPr id="66" name="Oval 109"/>
          <p:cNvSpPr>
            <a:spLocks noChangeAspect="1"/>
          </p:cNvSpPr>
          <p:nvPr/>
        </p:nvSpPr>
        <p:spPr>
          <a:xfrm>
            <a:off x="3859548" y="1422016"/>
            <a:ext cx="1908000" cy="1908000"/>
          </a:xfrm>
          <a:prstGeom prst="ellipse">
            <a:avLst/>
          </a:prstGeom>
          <a:blipFill>
            <a:blip r:embed="rId4" cstate="print"/>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b="0" kern="0" dirty="0">
              <a:solidFill>
                <a:srgbClr val="4A4848"/>
              </a:solidFill>
              <a:latin typeface="+mn-lt"/>
              <a:ea typeface="+mn-ea"/>
              <a:cs typeface="+mn-ea"/>
              <a:sym typeface="+mn-lt"/>
            </a:endParaRPr>
          </a:p>
        </p:txBody>
      </p:sp>
      <p:grpSp>
        <p:nvGrpSpPr>
          <p:cNvPr id="67" name="Group 110"/>
          <p:cNvGrpSpPr/>
          <p:nvPr/>
        </p:nvGrpSpPr>
        <p:grpSpPr>
          <a:xfrm>
            <a:off x="4717188" y="3352518"/>
            <a:ext cx="192723" cy="948263"/>
            <a:chOff x="1690019" y="2064423"/>
            <a:chExt cx="144542" cy="711197"/>
          </a:xfrm>
          <a:solidFill>
            <a:srgbClr val="A3E2C5"/>
          </a:solidFill>
        </p:grpSpPr>
        <p:cxnSp>
          <p:nvCxnSpPr>
            <p:cNvPr id="68" name="Straight Connector 111"/>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69" name="Oval 112"/>
            <p:cNvSpPr/>
            <p:nvPr/>
          </p:nvSpPr>
          <p:spPr>
            <a:xfrm>
              <a:off x="1690019" y="2631078"/>
              <a:ext cx="144542" cy="144542"/>
            </a:xfrm>
            <a:prstGeom prst="ellipse">
              <a:avLst/>
            </a:prstGeom>
            <a:solidFill>
              <a:srgbClr val="C00000"/>
            </a:soli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b="0" kern="0">
                <a:solidFill>
                  <a:srgbClr val="4A4848"/>
                </a:solidFill>
                <a:latin typeface="+mn-lt"/>
                <a:ea typeface="+mn-ea"/>
                <a:cs typeface="+mn-ea"/>
                <a:sym typeface="+mn-lt"/>
              </a:endParaRPr>
            </a:p>
          </p:txBody>
        </p:sp>
      </p:grpSp>
      <p:sp>
        <p:nvSpPr>
          <p:cNvPr id="70" name="Oval 127"/>
          <p:cNvSpPr>
            <a:spLocks noChangeAspect="1"/>
          </p:cNvSpPr>
          <p:nvPr/>
        </p:nvSpPr>
        <p:spPr>
          <a:xfrm>
            <a:off x="6430581" y="1422016"/>
            <a:ext cx="1908000" cy="1908000"/>
          </a:xfrm>
          <a:prstGeom prst="ellipse">
            <a:avLst/>
          </a:prstGeom>
          <a:blipFill>
            <a:blip r:embed="rId5" cstate="print"/>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b="0" kern="0" dirty="0">
              <a:solidFill>
                <a:srgbClr val="4A4848"/>
              </a:solidFill>
              <a:latin typeface="+mn-lt"/>
              <a:ea typeface="+mn-ea"/>
              <a:cs typeface="+mn-ea"/>
              <a:sym typeface="+mn-lt"/>
            </a:endParaRPr>
          </a:p>
        </p:txBody>
      </p:sp>
      <p:grpSp>
        <p:nvGrpSpPr>
          <p:cNvPr id="71" name="Group 128"/>
          <p:cNvGrpSpPr/>
          <p:nvPr/>
        </p:nvGrpSpPr>
        <p:grpSpPr>
          <a:xfrm>
            <a:off x="7287414" y="3352518"/>
            <a:ext cx="192723" cy="948263"/>
            <a:chOff x="1690019" y="2064423"/>
            <a:chExt cx="144542" cy="711197"/>
          </a:xfrm>
          <a:solidFill>
            <a:srgbClr val="A3E2C5"/>
          </a:solidFill>
        </p:grpSpPr>
        <p:cxnSp>
          <p:nvCxnSpPr>
            <p:cNvPr id="72" name="Straight Connector 129"/>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73" name="Oval 130"/>
            <p:cNvSpPr/>
            <p:nvPr/>
          </p:nvSpPr>
          <p:spPr>
            <a:xfrm>
              <a:off x="1690019" y="2631078"/>
              <a:ext cx="144542" cy="144542"/>
            </a:xfrm>
            <a:prstGeom prst="ellipse">
              <a:avLst/>
            </a:prstGeom>
            <a:solidFill>
              <a:srgbClr val="C00000"/>
            </a:soli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b="0" kern="0">
                <a:solidFill>
                  <a:srgbClr val="4A4848"/>
                </a:solidFill>
                <a:latin typeface="+mn-lt"/>
                <a:ea typeface="+mn-ea"/>
                <a:cs typeface="+mn-ea"/>
                <a:sym typeface="+mn-lt"/>
              </a:endParaRPr>
            </a:p>
          </p:txBody>
        </p:sp>
      </p:grpSp>
      <p:sp>
        <p:nvSpPr>
          <p:cNvPr id="74" name="Oval 145"/>
          <p:cNvSpPr>
            <a:spLocks noChangeAspect="1"/>
          </p:cNvSpPr>
          <p:nvPr/>
        </p:nvSpPr>
        <p:spPr>
          <a:xfrm>
            <a:off x="9144000" y="1710016"/>
            <a:ext cx="1620000" cy="1620000"/>
          </a:xfrm>
          <a:prstGeom prst="ellipse">
            <a:avLst/>
          </a:prstGeom>
          <a:blipFill>
            <a:blip r:embed="rId6" cstate="print"/>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b="0" kern="0" dirty="0">
              <a:solidFill>
                <a:srgbClr val="4A4848"/>
              </a:solidFill>
              <a:latin typeface="+mn-lt"/>
              <a:ea typeface="+mn-ea"/>
              <a:cs typeface="+mn-ea"/>
              <a:sym typeface="+mn-lt"/>
            </a:endParaRPr>
          </a:p>
        </p:txBody>
      </p:sp>
      <p:grpSp>
        <p:nvGrpSpPr>
          <p:cNvPr id="75" name="Group 146"/>
          <p:cNvGrpSpPr/>
          <p:nvPr/>
        </p:nvGrpSpPr>
        <p:grpSpPr>
          <a:xfrm>
            <a:off x="9857640" y="3352518"/>
            <a:ext cx="192723" cy="948263"/>
            <a:chOff x="1690019" y="2064423"/>
            <a:chExt cx="144542" cy="711197"/>
          </a:xfrm>
          <a:solidFill>
            <a:srgbClr val="A3E2C5"/>
          </a:solidFill>
        </p:grpSpPr>
        <p:cxnSp>
          <p:nvCxnSpPr>
            <p:cNvPr id="76" name="Straight Connector 147"/>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77" name="Oval 148"/>
            <p:cNvSpPr/>
            <p:nvPr/>
          </p:nvSpPr>
          <p:spPr>
            <a:xfrm>
              <a:off x="1690019" y="2631078"/>
              <a:ext cx="144542" cy="144542"/>
            </a:xfrm>
            <a:prstGeom prst="ellipse">
              <a:avLst/>
            </a:prstGeom>
            <a:solidFill>
              <a:srgbClr val="C00000"/>
            </a:soli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b="0" kern="0">
                <a:solidFill>
                  <a:srgbClr val="4A4848"/>
                </a:solidFill>
                <a:latin typeface="+mn-lt"/>
                <a:ea typeface="+mn-ea"/>
                <a:cs typeface="+mn-ea"/>
                <a:sym typeface="+mn-lt"/>
              </a:endParaRPr>
            </a:p>
          </p:txBody>
        </p:sp>
      </p:grpSp>
      <p:sp>
        <p:nvSpPr>
          <p:cNvPr id="78" name="淘宝店Chenying0907出品 77"/>
          <p:cNvSpPr/>
          <p:nvPr/>
        </p:nvSpPr>
        <p:spPr>
          <a:xfrm>
            <a:off x="1445678" y="4418387"/>
            <a:ext cx="1595291" cy="430879"/>
          </a:xfrm>
          <a:prstGeom prst="rect">
            <a:avLst/>
          </a:prstGeom>
        </p:spPr>
        <p:txBody>
          <a:bodyPr wrap="none" lIns="91431" tIns="45716" rIns="91431" bIns="45716">
            <a:spAutoFit/>
          </a:bodyPr>
          <a:lstStyle/>
          <a:p>
            <a:pPr algn="ctr" defTabSz="913765"/>
            <a:r>
              <a:rPr lang="zh-CN" altLang="en-US" sz="2200" dirty="0">
                <a:solidFill>
                  <a:srgbClr val="4A4848"/>
                </a:solidFill>
                <a:latin typeface="+mn-lt"/>
                <a:ea typeface="+mn-ea"/>
                <a:cs typeface="+mn-ea"/>
                <a:sym typeface="+mn-lt"/>
              </a:rPr>
              <a:t>主要成绩一</a:t>
            </a:r>
            <a:endParaRPr lang="en-US" altLang="zh-CN" sz="2200" dirty="0">
              <a:solidFill>
                <a:srgbClr val="4A4848"/>
              </a:solidFill>
              <a:latin typeface="+mn-lt"/>
              <a:ea typeface="+mn-ea"/>
              <a:cs typeface="+mn-ea"/>
              <a:sym typeface="+mn-lt"/>
            </a:endParaRPr>
          </a:p>
        </p:txBody>
      </p:sp>
      <p:sp>
        <p:nvSpPr>
          <p:cNvPr id="79" name="淘宝店Chenying0907出品 47"/>
          <p:cNvSpPr>
            <a:spLocks noChangeArrowheads="1"/>
          </p:cNvSpPr>
          <p:nvPr/>
        </p:nvSpPr>
        <p:spPr bwMode="auto">
          <a:xfrm>
            <a:off x="1129301" y="4912145"/>
            <a:ext cx="2228045" cy="1052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300" b="0" kern="0" dirty="0">
                <a:solidFill>
                  <a:srgbClr val="4A4848"/>
                </a:solidFill>
                <a:latin typeface="+mn-lt"/>
                <a:ea typeface="+mn-ea"/>
                <a:cs typeface="+mn-ea"/>
                <a:sym typeface="+mn-lt"/>
              </a:rPr>
              <a:t>在此录入上述图表的综合描述说明，在此录入上述图表的描述说明，在此录入上述图表的描述说明。</a:t>
            </a:r>
          </a:p>
        </p:txBody>
      </p:sp>
      <p:sp>
        <p:nvSpPr>
          <p:cNvPr id="80" name="淘宝店Chenying0907出品 79"/>
          <p:cNvSpPr/>
          <p:nvPr/>
        </p:nvSpPr>
        <p:spPr>
          <a:xfrm>
            <a:off x="9156355" y="4418387"/>
            <a:ext cx="1595291" cy="430879"/>
          </a:xfrm>
          <a:prstGeom prst="rect">
            <a:avLst/>
          </a:prstGeom>
        </p:spPr>
        <p:txBody>
          <a:bodyPr wrap="none" lIns="91431" tIns="45716" rIns="91431" bIns="45716">
            <a:spAutoFit/>
          </a:bodyPr>
          <a:lstStyle/>
          <a:p>
            <a:pPr algn="ctr" defTabSz="913765"/>
            <a:r>
              <a:rPr lang="zh-CN" altLang="en-US" sz="2200" dirty="0">
                <a:solidFill>
                  <a:srgbClr val="4A4848"/>
                </a:solidFill>
                <a:latin typeface="+mn-lt"/>
                <a:ea typeface="+mn-ea"/>
                <a:cs typeface="+mn-ea"/>
                <a:sym typeface="+mn-lt"/>
              </a:rPr>
              <a:t>主要成绩四</a:t>
            </a:r>
            <a:endParaRPr lang="en-US" altLang="zh-CN" sz="2200" dirty="0">
              <a:solidFill>
                <a:srgbClr val="4A4848"/>
              </a:solidFill>
              <a:latin typeface="+mn-lt"/>
              <a:ea typeface="+mn-ea"/>
              <a:cs typeface="+mn-ea"/>
              <a:sym typeface="+mn-lt"/>
            </a:endParaRPr>
          </a:p>
        </p:txBody>
      </p:sp>
      <p:sp>
        <p:nvSpPr>
          <p:cNvPr id="81" name="淘宝店Chenying0907出品 47"/>
          <p:cNvSpPr>
            <a:spLocks noChangeArrowheads="1"/>
          </p:cNvSpPr>
          <p:nvPr/>
        </p:nvSpPr>
        <p:spPr bwMode="auto">
          <a:xfrm>
            <a:off x="8839979" y="4912145"/>
            <a:ext cx="2228045" cy="1052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300" b="0" kern="0" dirty="0">
                <a:solidFill>
                  <a:srgbClr val="4A4848"/>
                </a:solidFill>
                <a:latin typeface="+mn-lt"/>
                <a:ea typeface="+mn-ea"/>
                <a:cs typeface="+mn-ea"/>
                <a:sym typeface="+mn-lt"/>
              </a:rPr>
              <a:t>在此录入上述图表的综合描述说明，在此录入上述图表的描述说明，在此录入上述图表的描述说明。</a:t>
            </a:r>
          </a:p>
        </p:txBody>
      </p:sp>
      <p:sp>
        <p:nvSpPr>
          <p:cNvPr id="82" name="淘宝店Chenying0907出品 81"/>
          <p:cNvSpPr/>
          <p:nvPr/>
        </p:nvSpPr>
        <p:spPr>
          <a:xfrm>
            <a:off x="4015903" y="4418387"/>
            <a:ext cx="1595291" cy="430879"/>
          </a:xfrm>
          <a:prstGeom prst="rect">
            <a:avLst/>
          </a:prstGeom>
        </p:spPr>
        <p:txBody>
          <a:bodyPr wrap="none" lIns="91431" tIns="45716" rIns="91431" bIns="45716">
            <a:spAutoFit/>
          </a:bodyPr>
          <a:lstStyle/>
          <a:p>
            <a:pPr algn="ctr" defTabSz="913765"/>
            <a:r>
              <a:rPr lang="zh-CN" altLang="en-US" sz="2200" dirty="0">
                <a:solidFill>
                  <a:srgbClr val="4A4848"/>
                </a:solidFill>
                <a:latin typeface="+mn-lt"/>
                <a:ea typeface="+mn-ea"/>
                <a:cs typeface="+mn-ea"/>
                <a:sym typeface="+mn-lt"/>
              </a:rPr>
              <a:t>主要成绩二</a:t>
            </a:r>
            <a:endParaRPr lang="en-US" altLang="zh-CN" sz="2200" dirty="0">
              <a:solidFill>
                <a:srgbClr val="4A4848"/>
              </a:solidFill>
              <a:latin typeface="+mn-lt"/>
              <a:ea typeface="+mn-ea"/>
              <a:cs typeface="+mn-ea"/>
              <a:sym typeface="+mn-lt"/>
            </a:endParaRPr>
          </a:p>
        </p:txBody>
      </p:sp>
      <p:sp>
        <p:nvSpPr>
          <p:cNvPr id="83" name="淘宝店Chenying0907出品 47"/>
          <p:cNvSpPr>
            <a:spLocks noChangeArrowheads="1"/>
          </p:cNvSpPr>
          <p:nvPr/>
        </p:nvSpPr>
        <p:spPr bwMode="auto">
          <a:xfrm>
            <a:off x="3699527" y="4912145"/>
            <a:ext cx="2228045" cy="1052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300" b="0" kern="0" dirty="0">
                <a:solidFill>
                  <a:srgbClr val="4A4848"/>
                </a:solidFill>
                <a:latin typeface="+mn-lt"/>
                <a:ea typeface="+mn-ea"/>
                <a:cs typeface="+mn-ea"/>
                <a:sym typeface="+mn-lt"/>
              </a:rPr>
              <a:t>在此录入上述图表的综合描述说明，在此录入上述图表的描述说明，在此录入上述图表的描述说明。</a:t>
            </a:r>
          </a:p>
        </p:txBody>
      </p:sp>
      <p:sp>
        <p:nvSpPr>
          <p:cNvPr id="84" name="淘宝店Chenying0907出品 83"/>
          <p:cNvSpPr/>
          <p:nvPr/>
        </p:nvSpPr>
        <p:spPr>
          <a:xfrm>
            <a:off x="6586129" y="4418387"/>
            <a:ext cx="1595291" cy="430879"/>
          </a:xfrm>
          <a:prstGeom prst="rect">
            <a:avLst/>
          </a:prstGeom>
        </p:spPr>
        <p:txBody>
          <a:bodyPr wrap="none" lIns="91431" tIns="45716" rIns="91431" bIns="45716">
            <a:spAutoFit/>
          </a:bodyPr>
          <a:lstStyle/>
          <a:p>
            <a:pPr algn="ctr" defTabSz="913765"/>
            <a:r>
              <a:rPr lang="zh-CN" altLang="en-US" sz="2200" dirty="0">
                <a:solidFill>
                  <a:srgbClr val="4A4848"/>
                </a:solidFill>
                <a:latin typeface="+mn-lt"/>
                <a:ea typeface="+mn-ea"/>
                <a:cs typeface="+mn-ea"/>
                <a:sym typeface="+mn-lt"/>
              </a:rPr>
              <a:t>主要成绩三</a:t>
            </a:r>
            <a:endParaRPr lang="en-US" altLang="zh-CN" sz="2200" dirty="0">
              <a:solidFill>
                <a:srgbClr val="4A4848"/>
              </a:solidFill>
              <a:latin typeface="+mn-lt"/>
              <a:ea typeface="+mn-ea"/>
              <a:cs typeface="+mn-ea"/>
              <a:sym typeface="+mn-lt"/>
            </a:endParaRPr>
          </a:p>
        </p:txBody>
      </p:sp>
      <p:sp>
        <p:nvSpPr>
          <p:cNvPr id="85" name="淘宝店Chenying0907出品 84"/>
          <p:cNvSpPr>
            <a:spLocks noChangeArrowheads="1"/>
          </p:cNvSpPr>
          <p:nvPr/>
        </p:nvSpPr>
        <p:spPr bwMode="auto">
          <a:xfrm>
            <a:off x="6270560" y="4912145"/>
            <a:ext cx="2228045" cy="1052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300" b="0" kern="0" dirty="0">
                <a:solidFill>
                  <a:srgbClr val="4A4848"/>
                </a:solidFill>
                <a:latin typeface="+mn-lt"/>
                <a:ea typeface="+mn-ea"/>
                <a:cs typeface="+mn-ea"/>
                <a:sym typeface="+mn-lt"/>
              </a:rPr>
              <a:t>在此录入上述图表的综合描述说明，在此录入上述图表的描述说明，在此录入上述图表的描述说明。</a:t>
            </a:r>
          </a:p>
        </p:txBody>
      </p:sp>
      <p:sp>
        <p:nvSpPr>
          <p:cNvPr id="34"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35" name="淘宝店Chenying0907出品 34"/>
          <p:cNvGrpSpPr/>
          <p:nvPr/>
        </p:nvGrpSpPr>
        <p:grpSpPr>
          <a:xfrm>
            <a:off x="3234576" y="554798"/>
            <a:ext cx="263341" cy="395013"/>
            <a:chOff x="5284519" y="1508166"/>
            <a:chExt cx="213756" cy="427512"/>
          </a:xfrm>
        </p:grpSpPr>
        <p:cxnSp>
          <p:nvCxnSpPr>
            <p:cNvPr id="36" name="直接连接符 35"/>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barn(inVertical)">
                                      <p:cBhvr>
                                        <p:cTn id="11" dur="500"/>
                                        <p:tgtEl>
                                          <p:spTgt spid="34"/>
                                        </p:tgtEl>
                                      </p:cBhvr>
                                    </p:animEffect>
                                  </p:childTnLst>
                                </p:cTn>
                              </p:par>
                            </p:childTnLst>
                          </p:cTn>
                        </p:par>
                        <p:par>
                          <p:cTn id="12" fill="hold">
                            <p:stCondLst>
                              <p:cond delay="1000"/>
                            </p:stCondLst>
                            <p:childTnLst>
                              <p:par>
                                <p:cTn id="13" presetID="18" presetClass="entr" presetSubtype="3"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strips(upRight)">
                                      <p:cBhvr>
                                        <p:cTn id="15" dur="500"/>
                                        <p:tgtEl>
                                          <p:spTgt spid="61"/>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p:cTn id="19" dur="500" fill="hold"/>
                                        <p:tgtEl>
                                          <p:spTgt spid="62"/>
                                        </p:tgtEl>
                                        <p:attrNameLst>
                                          <p:attrName>ppt_w</p:attrName>
                                        </p:attrNameLst>
                                      </p:cBhvr>
                                      <p:tavLst>
                                        <p:tav tm="0">
                                          <p:val>
                                            <p:fltVal val="0"/>
                                          </p:val>
                                        </p:tav>
                                        <p:tav tm="100000">
                                          <p:val>
                                            <p:strVal val="#ppt_w"/>
                                          </p:val>
                                        </p:tav>
                                      </p:tavLst>
                                    </p:anim>
                                    <p:anim calcmode="lin" valueType="num">
                                      <p:cBhvr>
                                        <p:cTn id="20" dur="500" fill="hold"/>
                                        <p:tgtEl>
                                          <p:spTgt spid="62"/>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wipe(up)">
                                      <p:cBhvr>
                                        <p:cTn id="24" dur="500"/>
                                        <p:tgtEl>
                                          <p:spTgt spid="63"/>
                                        </p:tgtEl>
                                      </p:cBhvr>
                                    </p:animEffect>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additive="base">
                                        <p:cTn id="28" dur="350" fill="hold"/>
                                        <p:tgtEl>
                                          <p:spTgt spid="78"/>
                                        </p:tgtEl>
                                        <p:attrNameLst>
                                          <p:attrName>ppt_x</p:attrName>
                                        </p:attrNameLst>
                                      </p:cBhvr>
                                      <p:tavLst>
                                        <p:tav tm="0">
                                          <p:val>
                                            <p:strVal val="#ppt_x"/>
                                          </p:val>
                                        </p:tav>
                                        <p:tav tm="100000">
                                          <p:val>
                                            <p:strVal val="#ppt_x"/>
                                          </p:val>
                                        </p:tav>
                                      </p:tavLst>
                                    </p:anim>
                                    <p:anim calcmode="lin" valueType="num">
                                      <p:cBhvr additive="base">
                                        <p:cTn id="29" dur="350" fill="hold"/>
                                        <p:tgtEl>
                                          <p:spTgt spid="78"/>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 calcmode="lin" valueType="num">
                                      <p:cBhvr additive="base">
                                        <p:cTn id="32" dur="350" fill="hold"/>
                                        <p:tgtEl>
                                          <p:spTgt spid="79"/>
                                        </p:tgtEl>
                                        <p:attrNameLst>
                                          <p:attrName>ppt_x</p:attrName>
                                        </p:attrNameLst>
                                      </p:cBhvr>
                                      <p:tavLst>
                                        <p:tav tm="0">
                                          <p:val>
                                            <p:strVal val="#ppt_x"/>
                                          </p:val>
                                        </p:tav>
                                        <p:tav tm="100000">
                                          <p:val>
                                            <p:strVal val="#ppt_x"/>
                                          </p:val>
                                        </p:tav>
                                      </p:tavLst>
                                    </p:anim>
                                    <p:anim calcmode="lin" valueType="num">
                                      <p:cBhvr additive="base">
                                        <p:cTn id="33" dur="350" fill="hold"/>
                                        <p:tgtEl>
                                          <p:spTgt spid="7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2" presetClass="entr" presetSubtype="2"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slide(fromRight)">
                                      <p:cBhvr>
                                        <p:cTn id="37" dur="500"/>
                                        <p:tgtEl>
                                          <p:spTgt spid="57"/>
                                        </p:tgtEl>
                                      </p:cBhvr>
                                    </p:animEffect>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p:cTn id="41" dur="500" fill="hold"/>
                                        <p:tgtEl>
                                          <p:spTgt spid="66"/>
                                        </p:tgtEl>
                                        <p:attrNameLst>
                                          <p:attrName>ppt_w</p:attrName>
                                        </p:attrNameLst>
                                      </p:cBhvr>
                                      <p:tavLst>
                                        <p:tav tm="0">
                                          <p:val>
                                            <p:fltVal val="0"/>
                                          </p:val>
                                        </p:tav>
                                        <p:tav tm="100000">
                                          <p:val>
                                            <p:strVal val="#ppt_w"/>
                                          </p:val>
                                        </p:tav>
                                      </p:tavLst>
                                    </p:anim>
                                    <p:anim calcmode="lin" valueType="num">
                                      <p:cBhvr>
                                        <p:cTn id="42" dur="500" fill="hold"/>
                                        <p:tgtEl>
                                          <p:spTgt spid="66"/>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2" presetClass="entr" presetSubtype="1"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wipe(up)">
                                      <p:cBhvr>
                                        <p:cTn id="46" dur="500"/>
                                        <p:tgtEl>
                                          <p:spTgt spid="67"/>
                                        </p:tgtEl>
                                      </p:cBhvr>
                                    </p:animEffect>
                                  </p:childTnLst>
                                </p:cTn>
                              </p:par>
                            </p:childTnLst>
                          </p:cTn>
                        </p:par>
                        <p:par>
                          <p:cTn id="47" fill="hold">
                            <p:stCondLst>
                              <p:cond delay="4500"/>
                            </p:stCondLst>
                            <p:childTnLst>
                              <p:par>
                                <p:cTn id="48" presetID="2" presetClass="entr" presetSubtype="4" fill="hold" grpId="0" nodeType="afterEffect">
                                  <p:stCondLst>
                                    <p:cond delay="0"/>
                                  </p:stCondLst>
                                  <p:childTnLst>
                                    <p:set>
                                      <p:cBhvr>
                                        <p:cTn id="49" dur="1" fill="hold">
                                          <p:stCondLst>
                                            <p:cond delay="0"/>
                                          </p:stCondLst>
                                        </p:cTn>
                                        <p:tgtEl>
                                          <p:spTgt spid="82"/>
                                        </p:tgtEl>
                                        <p:attrNameLst>
                                          <p:attrName>style.visibility</p:attrName>
                                        </p:attrNameLst>
                                      </p:cBhvr>
                                      <p:to>
                                        <p:strVal val="visible"/>
                                      </p:to>
                                    </p:set>
                                    <p:anim calcmode="lin" valueType="num">
                                      <p:cBhvr additive="base">
                                        <p:cTn id="50" dur="350" fill="hold"/>
                                        <p:tgtEl>
                                          <p:spTgt spid="82"/>
                                        </p:tgtEl>
                                        <p:attrNameLst>
                                          <p:attrName>ppt_x</p:attrName>
                                        </p:attrNameLst>
                                      </p:cBhvr>
                                      <p:tavLst>
                                        <p:tav tm="0">
                                          <p:val>
                                            <p:strVal val="#ppt_x"/>
                                          </p:val>
                                        </p:tav>
                                        <p:tav tm="100000">
                                          <p:val>
                                            <p:strVal val="#ppt_x"/>
                                          </p:val>
                                        </p:tav>
                                      </p:tavLst>
                                    </p:anim>
                                    <p:anim calcmode="lin" valueType="num">
                                      <p:cBhvr additive="base">
                                        <p:cTn id="51" dur="350" fill="hold"/>
                                        <p:tgtEl>
                                          <p:spTgt spid="8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350" fill="hold"/>
                                        <p:tgtEl>
                                          <p:spTgt spid="83"/>
                                        </p:tgtEl>
                                        <p:attrNameLst>
                                          <p:attrName>ppt_x</p:attrName>
                                        </p:attrNameLst>
                                      </p:cBhvr>
                                      <p:tavLst>
                                        <p:tav tm="0">
                                          <p:val>
                                            <p:strVal val="#ppt_x"/>
                                          </p:val>
                                        </p:tav>
                                        <p:tav tm="100000">
                                          <p:val>
                                            <p:strVal val="#ppt_x"/>
                                          </p:val>
                                        </p:tav>
                                      </p:tavLst>
                                    </p:anim>
                                    <p:anim calcmode="lin" valueType="num">
                                      <p:cBhvr additive="base">
                                        <p:cTn id="55" dur="350" fill="hold"/>
                                        <p:tgtEl>
                                          <p:spTgt spid="83"/>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12" presetClass="entr" presetSubtype="2"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slide(fromRight)">
                                      <p:cBhvr>
                                        <p:cTn id="59" dur="500"/>
                                        <p:tgtEl>
                                          <p:spTgt spid="58"/>
                                        </p:tgtEl>
                                      </p:cBhvr>
                                    </p:animEffect>
                                  </p:childTnLst>
                                </p:cTn>
                              </p:par>
                            </p:childTnLst>
                          </p:cTn>
                        </p:par>
                        <p:par>
                          <p:cTn id="60" fill="hold">
                            <p:stCondLst>
                              <p:cond delay="5500"/>
                            </p:stCondLst>
                            <p:childTnLst>
                              <p:par>
                                <p:cTn id="61" presetID="23" presetClass="entr" presetSubtype="16"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cBhvr>
                                        <p:cTn id="63" dur="500" fill="hold"/>
                                        <p:tgtEl>
                                          <p:spTgt spid="70"/>
                                        </p:tgtEl>
                                        <p:attrNameLst>
                                          <p:attrName>ppt_w</p:attrName>
                                        </p:attrNameLst>
                                      </p:cBhvr>
                                      <p:tavLst>
                                        <p:tav tm="0">
                                          <p:val>
                                            <p:fltVal val="0"/>
                                          </p:val>
                                        </p:tav>
                                        <p:tav tm="100000">
                                          <p:val>
                                            <p:strVal val="#ppt_w"/>
                                          </p:val>
                                        </p:tav>
                                      </p:tavLst>
                                    </p:anim>
                                    <p:anim calcmode="lin" valueType="num">
                                      <p:cBhvr>
                                        <p:cTn id="64" dur="500" fill="hold"/>
                                        <p:tgtEl>
                                          <p:spTgt spid="70"/>
                                        </p:tgtEl>
                                        <p:attrNameLst>
                                          <p:attrName>ppt_h</p:attrName>
                                        </p:attrNameLst>
                                      </p:cBhvr>
                                      <p:tavLst>
                                        <p:tav tm="0">
                                          <p:val>
                                            <p:fltVal val="0"/>
                                          </p:val>
                                        </p:tav>
                                        <p:tav tm="100000">
                                          <p:val>
                                            <p:strVal val="#ppt_h"/>
                                          </p:val>
                                        </p:tav>
                                      </p:tavLst>
                                    </p:anim>
                                  </p:childTnLst>
                                </p:cTn>
                              </p:par>
                            </p:childTnLst>
                          </p:cTn>
                        </p:par>
                        <p:par>
                          <p:cTn id="65" fill="hold">
                            <p:stCondLst>
                              <p:cond delay="6000"/>
                            </p:stCondLst>
                            <p:childTnLst>
                              <p:par>
                                <p:cTn id="66" presetID="22" presetClass="entr" presetSubtype="1" fill="hold" nodeType="after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up)">
                                      <p:cBhvr>
                                        <p:cTn id="68" dur="500"/>
                                        <p:tgtEl>
                                          <p:spTgt spid="71"/>
                                        </p:tgtEl>
                                      </p:cBhvr>
                                    </p:animEffect>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84"/>
                                        </p:tgtEl>
                                        <p:attrNameLst>
                                          <p:attrName>style.visibility</p:attrName>
                                        </p:attrNameLst>
                                      </p:cBhvr>
                                      <p:to>
                                        <p:strVal val="visible"/>
                                      </p:to>
                                    </p:set>
                                    <p:anim calcmode="lin" valueType="num">
                                      <p:cBhvr additive="base">
                                        <p:cTn id="72" dur="350" fill="hold"/>
                                        <p:tgtEl>
                                          <p:spTgt spid="84"/>
                                        </p:tgtEl>
                                        <p:attrNameLst>
                                          <p:attrName>ppt_x</p:attrName>
                                        </p:attrNameLst>
                                      </p:cBhvr>
                                      <p:tavLst>
                                        <p:tav tm="0">
                                          <p:val>
                                            <p:strVal val="#ppt_x"/>
                                          </p:val>
                                        </p:tav>
                                        <p:tav tm="100000">
                                          <p:val>
                                            <p:strVal val="#ppt_x"/>
                                          </p:val>
                                        </p:tav>
                                      </p:tavLst>
                                    </p:anim>
                                    <p:anim calcmode="lin" valueType="num">
                                      <p:cBhvr additive="base">
                                        <p:cTn id="73" dur="350" fill="hold"/>
                                        <p:tgtEl>
                                          <p:spTgt spid="8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additive="base">
                                        <p:cTn id="76" dur="350" fill="hold"/>
                                        <p:tgtEl>
                                          <p:spTgt spid="85"/>
                                        </p:tgtEl>
                                        <p:attrNameLst>
                                          <p:attrName>ppt_x</p:attrName>
                                        </p:attrNameLst>
                                      </p:cBhvr>
                                      <p:tavLst>
                                        <p:tav tm="0">
                                          <p:val>
                                            <p:strVal val="#ppt_x"/>
                                          </p:val>
                                        </p:tav>
                                        <p:tav tm="100000">
                                          <p:val>
                                            <p:strVal val="#ppt_x"/>
                                          </p:val>
                                        </p:tav>
                                      </p:tavLst>
                                    </p:anim>
                                    <p:anim calcmode="lin" valueType="num">
                                      <p:cBhvr additive="base">
                                        <p:cTn id="77" dur="350" fill="hold"/>
                                        <p:tgtEl>
                                          <p:spTgt spid="85"/>
                                        </p:tgtEl>
                                        <p:attrNameLst>
                                          <p:attrName>ppt_y</p:attrName>
                                        </p:attrNameLst>
                                      </p:cBhvr>
                                      <p:tavLst>
                                        <p:tav tm="0">
                                          <p:val>
                                            <p:strVal val="1+#ppt_h/2"/>
                                          </p:val>
                                        </p:tav>
                                        <p:tav tm="100000">
                                          <p:val>
                                            <p:strVal val="#ppt_y"/>
                                          </p:val>
                                        </p:tav>
                                      </p:tavLst>
                                    </p:anim>
                                  </p:childTnLst>
                                </p:cTn>
                              </p:par>
                            </p:childTnLst>
                          </p:cTn>
                        </p:par>
                        <p:par>
                          <p:cTn id="78" fill="hold">
                            <p:stCondLst>
                              <p:cond delay="7000"/>
                            </p:stCondLst>
                            <p:childTnLst>
                              <p:par>
                                <p:cTn id="79" presetID="12" presetClass="entr" presetSubtype="2" fill="hold" grpId="0"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slide(fromRight)">
                                      <p:cBhvr>
                                        <p:cTn id="81" dur="500"/>
                                        <p:tgtEl>
                                          <p:spTgt spid="59"/>
                                        </p:tgtEl>
                                      </p:cBhvr>
                                    </p:animEffect>
                                  </p:childTnLst>
                                </p:cTn>
                              </p:par>
                            </p:childTnLst>
                          </p:cTn>
                        </p:par>
                        <p:par>
                          <p:cTn id="82" fill="hold">
                            <p:stCondLst>
                              <p:cond delay="7500"/>
                            </p:stCondLst>
                            <p:childTnLst>
                              <p:par>
                                <p:cTn id="83" presetID="23" presetClass="entr" presetSubtype="16" fill="hold" grpId="0" nodeType="afterEffect">
                                  <p:stCondLst>
                                    <p:cond delay="0"/>
                                  </p:stCondLst>
                                  <p:childTnLst>
                                    <p:set>
                                      <p:cBhvr>
                                        <p:cTn id="84" dur="1" fill="hold">
                                          <p:stCondLst>
                                            <p:cond delay="0"/>
                                          </p:stCondLst>
                                        </p:cTn>
                                        <p:tgtEl>
                                          <p:spTgt spid="74"/>
                                        </p:tgtEl>
                                        <p:attrNameLst>
                                          <p:attrName>style.visibility</p:attrName>
                                        </p:attrNameLst>
                                      </p:cBhvr>
                                      <p:to>
                                        <p:strVal val="visible"/>
                                      </p:to>
                                    </p:set>
                                    <p:anim calcmode="lin" valueType="num">
                                      <p:cBhvr>
                                        <p:cTn id="85" dur="500" fill="hold"/>
                                        <p:tgtEl>
                                          <p:spTgt spid="74"/>
                                        </p:tgtEl>
                                        <p:attrNameLst>
                                          <p:attrName>ppt_w</p:attrName>
                                        </p:attrNameLst>
                                      </p:cBhvr>
                                      <p:tavLst>
                                        <p:tav tm="0">
                                          <p:val>
                                            <p:fltVal val="0"/>
                                          </p:val>
                                        </p:tav>
                                        <p:tav tm="100000">
                                          <p:val>
                                            <p:strVal val="#ppt_w"/>
                                          </p:val>
                                        </p:tav>
                                      </p:tavLst>
                                    </p:anim>
                                    <p:anim calcmode="lin" valueType="num">
                                      <p:cBhvr>
                                        <p:cTn id="86" dur="500" fill="hold"/>
                                        <p:tgtEl>
                                          <p:spTgt spid="74"/>
                                        </p:tgtEl>
                                        <p:attrNameLst>
                                          <p:attrName>ppt_h</p:attrName>
                                        </p:attrNameLst>
                                      </p:cBhvr>
                                      <p:tavLst>
                                        <p:tav tm="0">
                                          <p:val>
                                            <p:fltVal val="0"/>
                                          </p:val>
                                        </p:tav>
                                        <p:tav tm="100000">
                                          <p:val>
                                            <p:strVal val="#ppt_h"/>
                                          </p:val>
                                        </p:tav>
                                      </p:tavLst>
                                    </p:anim>
                                  </p:childTnLst>
                                </p:cTn>
                              </p:par>
                            </p:childTnLst>
                          </p:cTn>
                        </p:par>
                        <p:par>
                          <p:cTn id="87" fill="hold">
                            <p:stCondLst>
                              <p:cond delay="80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8500"/>
                            </p:stCondLst>
                            <p:childTnLst>
                              <p:par>
                                <p:cTn id="92" presetID="2" presetClass="entr" presetSubtype="4" fill="hold" grpId="0" nodeType="afterEffect">
                                  <p:stCondLst>
                                    <p:cond delay="0"/>
                                  </p:stCondLst>
                                  <p:childTnLst>
                                    <p:set>
                                      <p:cBhvr>
                                        <p:cTn id="93" dur="1" fill="hold">
                                          <p:stCondLst>
                                            <p:cond delay="0"/>
                                          </p:stCondLst>
                                        </p:cTn>
                                        <p:tgtEl>
                                          <p:spTgt spid="80"/>
                                        </p:tgtEl>
                                        <p:attrNameLst>
                                          <p:attrName>style.visibility</p:attrName>
                                        </p:attrNameLst>
                                      </p:cBhvr>
                                      <p:to>
                                        <p:strVal val="visible"/>
                                      </p:to>
                                    </p:set>
                                    <p:anim calcmode="lin" valueType="num">
                                      <p:cBhvr additive="base">
                                        <p:cTn id="94" dur="350" fill="hold"/>
                                        <p:tgtEl>
                                          <p:spTgt spid="80"/>
                                        </p:tgtEl>
                                        <p:attrNameLst>
                                          <p:attrName>ppt_x</p:attrName>
                                        </p:attrNameLst>
                                      </p:cBhvr>
                                      <p:tavLst>
                                        <p:tav tm="0">
                                          <p:val>
                                            <p:strVal val="#ppt_x"/>
                                          </p:val>
                                        </p:tav>
                                        <p:tav tm="100000">
                                          <p:val>
                                            <p:strVal val="#ppt_x"/>
                                          </p:val>
                                        </p:tav>
                                      </p:tavLst>
                                    </p:anim>
                                    <p:anim calcmode="lin" valueType="num">
                                      <p:cBhvr additive="base">
                                        <p:cTn id="95" dur="350" fill="hold"/>
                                        <p:tgtEl>
                                          <p:spTgt spid="80"/>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81"/>
                                        </p:tgtEl>
                                        <p:attrNameLst>
                                          <p:attrName>style.visibility</p:attrName>
                                        </p:attrNameLst>
                                      </p:cBhvr>
                                      <p:to>
                                        <p:strVal val="visible"/>
                                      </p:to>
                                    </p:set>
                                    <p:anim calcmode="lin" valueType="num">
                                      <p:cBhvr additive="base">
                                        <p:cTn id="98" dur="350" fill="hold"/>
                                        <p:tgtEl>
                                          <p:spTgt spid="81"/>
                                        </p:tgtEl>
                                        <p:attrNameLst>
                                          <p:attrName>ppt_x</p:attrName>
                                        </p:attrNameLst>
                                      </p:cBhvr>
                                      <p:tavLst>
                                        <p:tav tm="0">
                                          <p:val>
                                            <p:strVal val="#ppt_x"/>
                                          </p:val>
                                        </p:tav>
                                        <p:tav tm="100000">
                                          <p:val>
                                            <p:strVal val="#ppt_x"/>
                                          </p:val>
                                        </p:tav>
                                      </p:tavLst>
                                    </p:anim>
                                    <p:anim calcmode="lin" valueType="num">
                                      <p:cBhvr additive="base">
                                        <p:cTn id="99" dur="350" fill="hold"/>
                                        <p:tgtEl>
                                          <p:spTgt spid="81"/>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12" presetClass="entr" presetSubtype="2" fill="hold" grpId="0" nodeType="after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slide(fromRight)">
                                      <p:cBhvr>
                                        <p:cTn id="10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2" grpId="0" animBg="1"/>
      <p:bldP spid="66" grpId="0" animBg="1"/>
      <p:bldP spid="70" grpId="0" animBg="1"/>
      <p:bldP spid="74" grpId="0" animBg="1"/>
      <p:bldP spid="78" grpId="0"/>
      <p:bldP spid="79" grpId="0"/>
      <p:bldP spid="80" grpId="0"/>
      <p:bldP spid="81" grpId="0"/>
      <p:bldP spid="82" grpId="0"/>
      <p:bldP spid="83" grpId="0"/>
      <p:bldP spid="84" grpId="0"/>
      <p:bldP spid="85"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淘宝店Chenying0907出品 41"/>
          <p:cNvGrpSpPr/>
          <p:nvPr/>
        </p:nvGrpSpPr>
        <p:grpSpPr>
          <a:xfrm>
            <a:off x="3033052" y="1892441"/>
            <a:ext cx="1475262" cy="147526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mn-ea"/>
                <a:sym typeface="+mn-lt"/>
              </a:endParaRPr>
            </a:p>
          </p:txBody>
        </p:sp>
        <p:sp>
          <p:nvSpPr>
            <p:cNvPr id="45" name="淘宝店Chenying0907出品 44"/>
            <p:cNvSpPr/>
            <p:nvPr/>
          </p:nvSpPr>
          <p:spPr>
            <a:xfrm>
              <a:off x="392113" y="760413"/>
              <a:ext cx="3825874" cy="3825874"/>
            </a:xfrm>
            <a:prstGeom prst="ellipse">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mn-ea"/>
                <a:sym typeface="+mn-lt"/>
              </a:endParaRPr>
            </a:p>
          </p:txBody>
        </p:sp>
      </p:grpSp>
      <p:sp>
        <p:nvSpPr>
          <p:cNvPr id="54" name="淘宝店Chenying0907出品 18"/>
          <p:cNvSpPr txBox="1"/>
          <p:nvPr/>
        </p:nvSpPr>
        <p:spPr>
          <a:xfrm>
            <a:off x="5087888" y="1661612"/>
            <a:ext cx="2974864" cy="461661"/>
          </a:xfrm>
          <a:prstGeom prst="rect">
            <a:avLst/>
          </a:prstGeom>
          <a:noFill/>
        </p:spPr>
        <p:txBody>
          <a:bodyPr wrap="square" lIns="91434" tIns="45718" rIns="91434" bIns="45718" rtlCol="0">
            <a:spAutoFit/>
          </a:bodyPr>
          <a:lstStyle/>
          <a:p>
            <a:r>
              <a:rPr lang="en-US" altLang="zh-CN" sz="2400" dirty="0">
                <a:solidFill>
                  <a:srgbClr val="FFC000"/>
                </a:solidFill>
                <a:latin typeface="+mn-lt"/>
                <a:ea typeface="+mn-ea"/>
                <a:cs typeface="+mn-ea"/>
                <a:sym typeface="+mn-lt"/>
              </a:rPr>
              <a:t>PART  03</a:t>
            </a:r>
            <a:endParaRPr lang="zh-CN" altLang="en-US" sz="2400" dirty="0">
              <a:solidFill>
                <a:srgbClr val="FFC000"/>
              </a:solidFill>
              <a:latin typeface="+mn-lt"/>
              <a:ea typeface="+mn-ea"/>
              <a:cs typeface="+mn-ea"/>
              <a:sym typeface="+mn-lt"/>
            </a:endParaRPr>
          </a:p>
        </p:txBody>
      </p:sp>
      <p:sp>
        <p:nvSpPr>
          <p:cNvPr id="55" name="淘宝店Chenying0907出品 8"/>
          <p:cNvSpPr txBox="1"/>
          <p:nvPr/>
        </p:nvSpPr>
        <p:spPr>
          <a:xfrm>
            <a:off x="5087888" y="1996232"/>
            <a:ext cx="3813394" cy="707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4000" dirty="0">
                <a:solidFill>
                  <a:srgbClr val="FFC000"/>
                </a:solidFill>
                <a:latin typeface="+mn-lt"/>
                <a:ea typeface="+mn-ea"/>
                <a:cs typeface="+mn-ea"/>
                <a:sym typeface="+mn-lt"/>
              </a:rPr>
              <a:t>目前状况分析</a:t>
            </a:r>
          </a:p>
        </p:txBody>
      </p:sp>
      <p:sp>
        <p:nvSpPr>
          <p:cNvPr id="56" name="淘宝店Chenying0907出品 55"/>
          <p:cNvSpPr>
            <a:spLocks noChangeArrowheads="1"/>
          </p:cNvSpPr>
          <p:nvPr/>
        </p:nvSpPr>
        <p:spPr bwMode="auto">
          <a:xfrm>
            <a:off x="5087888" y="2709625"/>
            <a:ext cx="3301430" cy="1052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85750" indent="-285750">
              <a:lnSpc>
                <a:spcPct val="130000"/>
              </a:lnSpc>
              <a:spcBef>
                <a:spcPct val="0"/>
              </a:spcBef>
              <a:buFont typeface="Wingdings" panose="05000000000000000000" pitchFamily="2" charset="2"/>
              <a:buChar char="n"/>
            </a:pPr>
            <a:r>
              <a:rPr lang="zh-CN" altLang="en-US" sz="1600" dirty="0">
                <a:solidFill>
                  <a:srgbClr val="FFC000"/>
                </a:solidFill>
                <a:latin typeface="+mn-lt"/>
                <a:ea typeface="+mn-ea"/>
                <a:cs typeface="+mn-ea"/>
                <a:sym typeface="+mn-lt"/>
              </a:rPr>
              <a:t>添加子目录说明文字</a:t>
            </a:r>
            <a:endParaRPr lang="en-US" altLang="zh-CN" sz="1600" dirty="0">
              <a:solidFill>
                <a:srgbClr val="FFC000"/>
              </a:solidFill>
              <a:latin typeface="+mn-lt"/>
              <a:ea typeface="+mn-ea"/>
              <a:cs typeface="+mn-ea"/>
              <a:sym typeface="+mn-lt"/>
            </a:endParaRPr>
          </a:p>
          <a:p>
            <a:pPr marL="285750" indent="-285750">
              <a:lnSpc>
                <a:spcPct val="130000"/>
              </a:lnSpc>
              <a:spcBef>
                <a:spcPct val="0"/>
              </a:spcBef>
              <a:buFont typeface="Wingdings" panose="05000000000000000000" pitchFamily="2" charset="2"/>
              <a:buChar char="n"/>
            </a:pPr>
            <a:r>
              <a:rPr lang="zh-CN" altLang="en-US" sz="1600" dirty="0">
                <a:solidFill>
                  <a:srgbClr val="FFC000"/>
                </a:solidFill>
                <a:latin typeface="+mn-lt"/>
                <a:ea typeface="+mn-ea"/>
                <a:cs typeface="+mn-ea"/>
                <a:sym typeface="+mn-lt"/>
              </a:rPr>
              <a:t>添加子目录说明文字</a:t>
            </a:r>
            <a:endParaRPr lang="en-US" altLang="zh-CN" sz="1600" dirty="0">
              <a:solidFill>
                <a:srgbClr val="FFC000"/>
              </a:solidFill>
              <a:latin typeface="+mn-lt"/>
              <a:ea typeface="+mn-ea"/>
              <a:cs typeface="+mn-ea"/>
              <a:sym typeface="+mn-lt"/>
            </a:endParaRPr>
          </a:p>
          <a:p>
            <a:pPr marL="285750" indent="-285750">
              <a:lnSpc>
                <a:spcPct val="130000"/>
              </a:lnSpc>
              <a:spcBef>
                <a:spcPct val="0"/>
              </a:spcBef>
              <a:buFont typeface="Wingdings" panose="05000000000000000000" pitchFamily="2" charset="2"/>
              <a:buChar char="n"/>
            </a:pPr>
            <a:r>
              <a:rPr lang="zh-CN" altLang="en-US" sz="1600" dirty="0">
                <a:solidFill>
                  <a:srgbClr val="FFC000"/>
                </a:solidFill>
                <a:latin typeface="+mn-lt"/>
                <a:ea typeface="+mn-ea"/>
                <a:cs typeface="+mn-ea"/>
                <a:sym typeface="+mn-lt"/>
              </a:rPr>
              <a:t>添加子目录说明文字</a:t>
            </a:r>
            <a:endParaRPr lang="en-US" altLang="zh-CN" sz="1600" dirty="0">
              <a:solidFill>
                <a:srgbClr val="FFC000"/>
              </a:solidFill>
              <a:latin typeface="+mn-lt"/>
              <a:ea typeface="+mn-ea"/>
              <a:cs typeface="+mn-ea"/>
              <a:sym typeface="+mn-lt"/>
            </a:endParaRPr>
          </a:p>
        </p:txBody>
      </p:sp>
      <p:cxnSp>
        <p:nvCxnSpPr>
          <p:cNvPr id="60" name="直接连接符 59"/>
          <p:cNvCxnSpPr/>
          <p:nvPr/>
        </p:nvCxnSpPr>
        <p:spPr>
          <a:xfrm flipV="1">
            <a:off x="4774990" y="1622416"/>
            <a:ext cx="0" cy="2160240"/>
          </a:xfrm>
          <a:prstGeom prst="line">
            <a:avLst/>
          </a:prstGeom>
          <a:ln w="12700">
            <a:solidFill>
              <a:srgbClr val="FFC000"/>
            </a:solidFill>
            <a:prstDash val="lgDash"/>
          </a:ln>
        </p:spPr>
        <p:style>
          <a:lnRef idx="1">
            <a:schemeClr val="accent1"/>
          </a:lnRef>
          <a:fillRef idx="0">
            <a:schemeClr val="accent1"/>
          </a:fillRef>
          <a:effectRef idx="0">
            <a:schemeClr val="accent1"/>
          </a:effectRef>
          <a:fontRef idx="minor">
            <a:schemeClr val="tx1"/>
          </a:fontRef>
        </p:style>
      </p:cxnSp>
      <p:sp>
        <p:nvSpPr>
          <p:cNvPr id="14" name="Freeform 177"/>
          <p:cNvSpPr>
            <a:spLocks noEditPoints="1"/>
          </p:cNvSpPr>
          <p:nvPr/>
        </p:nvSpPr>
        <p:spPr bwMode="auto">
          <a:xfrm>
            <a:off x="3356420" y="2210725"/>
            <a:ext cx="828524" cy="838692"/>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rgbClr val="FFFF00"/>
          </a:solidFill>
          <a:ln>
            <a:noFill/>
          </a:ln>
        </p:spPr>
        <p:txBody>
          <a:bodyPr vert="horz" wrap="square" lIns="91440" tIns="45720" rIns="91440" bIns="45720" numCol="1" anchor="t" anchorCtr="0" compatLnSpc="1"/>
          <a:lstStyle/>
          <a:p>
            <a:endParaRPr lang="zh-CN" altLang="en-US">
              <a:solidFill>
                <a:srgbClr val="FFC000"/>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Scale>
                                      <p:cBhvr>
                                        <p:cTn id="7"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2"/>
                                        </p:tgtEl>
                                        <p:attrNameLst>
                                          <p:attrName>ppt_x</p:attrName>
                                          <p:attrName>ppt_y</p:attrName>
                                        </p:attrNameLst>
                                      </p:cBhvr>
                                    </p:animMotion>
                                    <p:animEffect transition="in" filter="fade">
                                      <p:cBhvr>
                                        <p:cTn id="9" dur="1000"/>
                                        <p:tgtEl>
                                          <p:spTgt spid="42"/>
                                        </p:tgtEl>
                                      </p:cBhvr>
                                    </p:animEffec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up)">
                                      <p:cBhvr>
                                        <p:cTn id="13" dur="500"/>
                                        <p:tgtEl>
                                          <p:spTgt spid="60"/>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left)">
                                      <p:cBhvr>
                                        <p:cTn id="17" dur="500"/>
                                        <p:tgtEl>
                                          <p:spTgt spid="54"/>
                                        </p:tgtEl>
                                      </p:cBhvr>
                                    </p:animEffect>
                                  </p:childTnLst>
                                </p:cTn>
                              </p:par>
                            </p:childTnLst>
                          </p:cTn>
                        </p:par>
                        <p:par>
                          <p:cTn id="18" fill="hold">
                            <p:stCondLst>
                              <p:cond delay="2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fill="hold"/>
                                        <p:tgtEl>
                                          <p:spTgt spid="55"/>
                                        </p:tgtEl>
                                        <p:attrNameLst>
                                          <p:attrName>ppt_x</p:attrName>
                                        </p:attrNameLst>
                                      </p:cBhvr>
                                      <p:tavLst>
                                        <p:tav tm="0">
                                          <p:val>
                                            <p:strVal val="1+#ppt_w/2"/>
                                          </p:val>
                                        </p:tav>
                                        <p:tav tm="100000">
                                          <p:val>
                                            <p:strVal val="#ppt_x"/>
                                          </p:val>
                                        </p:tav>
                                      </p:tavLst>
                                    </p:anim>
                                    <p:anim calcmode="lin" valueType="num">
                                      <p:cBhvr additive="base">
                                        <p:cTn id="22" dur="500" fill="hold"/>
                                        <p:tgtEl>
                                          <p:spTgt spid="55"/>
                                        </p:tgtEl>
                                        <p:attrNameLst>
                                          <p:attrName>ppt_y</p:attrName>
                                        </p:attrNameLst>
                                      </p:cBhvr>
                                      <p:tavLst>
                                        <p:tav tm="0">
                                          <p:val>
                                            <p:strVal val="#ppt_y"/>
                                          </p:val>
                                        </p:tav>
                                        <p:tav tm="100000">
                                          <p:val>
                                            <p:strVal val="#ppt_y"/>
                                          </p:val>
                                        </p:tav>
                                      </p:tavLst>
                                    </p:anim>
                                  </p:childTnLst>
                                </p:cTn>
                              </p:par>
                            </p:childTnLst>
                          </p:cTn>
                        </p:par>
                        <p:par>
                          <p:cTn id="23" fill="hold">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anim calcmode="lin" valueType="num">
                                      <p:cBhvr>
                                        <p:cTn id="27" dur="1000" fill="hold"/>
                                        <p:tgtEl>
                                          <p:spTgt spid="56"/>
                                        </p:tgtEl>
                                        <p:attrNameLst>
                                          <p:attrName>ppt_x</p:attrName>
                                        </p:attrNameLst>
                                      </p:cBhvr>
                                      <p:tavLst>
                                        <p:tav tm="0">
                                          <p:val>
                                            <p:strVal val="#ppt_x"/>
                                          </p:val>
                                        </p:tav>
                                        <p:tav tm="100000">
                                          <p:val>
                                            <p:strVal val="#ppt_x"/>
                                          </p:val>
                                        </p:tav>
                                      </p:tavLst>
                                    </p:anim>
                                    <p:anim calcmode="lin" valueType="num">
                                      <p:cBhvr>
                                        <p:cTn id="28" dur="1000" fill="hold"/>
                                        <p:tgtEl>
                                          <p:spTgt spid="56"/>
                                        </p:tgtEl>
                                        <p:attrNameLst>
                                          <p:attrName>ppt_y</p:attrName>
                                        </p:attrNameLst>
                                      </p:cBhvr>
                                      <p:tavLst>
                                        <p:tav tm="0">
                                          <p:val>
                                            <p:strVal val="#ppt_y+.1"/>
                                          </p:val>
                                        </p:tav>
                                        <p:tav tm="100000">
                                          <p:val>
                                            <p:strVal val="#ppt_y"/>
                                          </p:val>
                                        </p:tav>
                                      </p:tavLst>
                                    </p:anim>
                                  </p:childTnLst>
                                </p:cTn>
                              </p:par>
                              <p:par>
                                <p:cTn id="29" presetID="52"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Scale>
                                      <p:cBhvr>
                                        <p:cTn id="3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4"/>
                                        </p:tgtEl>
                                        <p:attrNameLst>
                                          <p:attrName>ppt_x</p:attrName>
                                          <p:attrName>ppt_y</p:attrName>
                                        </p:attrNameLst>
                                      </p:cBhvr>
                                    </p:animMotion>
                                    <p:animEffect transition="in" filter="fade">
                                      <p:cBhvr>
                                        <p:cTn id="3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淘宝店Chenying0907出品 35"/>
          <p:cNvGrpSpPr/>
          <p:nvPr/>
        </p:nvGrpSpPr>
        <p:grpSpPr>
          <a:xfrm>
            <a:off x="9106317" y="4576841"/>
            <a:ext cx="1990055" cy="1317555"/>
            <a:chOff x="9095110" y="1916329"/>
            <a:chExt cx="1189315" cy="1317555"/>
          </a:xfrm>
        </p:grpSpPr>
        <p:sp>
          <p:nvSpPr>
            <p:cNvPr id="37" name="淘宝店Chenying0907出品 36"/>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38" name="淘宝店Chenying0907出品 37"/>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grpSp>
        <p:nvGrpSpPr>
          <p:cNvPr id="39" name="淘宝店Chenying0907出品 38"/>
          <p:cNvGrpSpPr/>
          <p:nvPr/>
        </p:nvGrpSpPr>
        <p:grpSpPr>
          <a:xfrm>
            <a:off x="5148913" y="4576841"/>
            <a:ext cx="1990055" cy="1317555"/>
            <a:chOff x="9095110" y="1916329"/>
            <a:chExt cx="1189315" cy="1317555"/>
          </a:xfrm>
        </p:grpSpPr>
        <p:sp>
          <p:nvSpPr>
            <p:cNvPr id="40" name="淘宝店Chenying0907出品 39"/>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41" name="淘宝店Chenying0907出品 40"/>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grpSp>
        <p:nvGrpSpPr>
          <p:cNvPr id="42" name="淘宝店Chenying0907出品 41"/>
          <p:cNvGrpSpPr/>
          <p:nvPr/>
        </p:nvGrpSpPr>
        <p:grpSpPr>
          <a:xfrm>
            <a:off x="1170654" y="4576841"/>
            <a:ext cx="1990055" cy="1317555"/>
            <a:chOff x="9095110" y="1916329"/>
            <a:chExt cx="1189315" cy="1317555"/>
          </a:xfrm>
        </p:grpSpPr>
        <p:sp>
          <p:nvSpPr>
            <p:cNvPr id="44" name="淘宝店Chenying0907出品 43"/>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48" name="淘宝店Chenying0907出品 47"/>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grpSp>
        <p:nvGrpSpPr>
          <p:cNvPr id="49" name="淘宝店Chenying0907出品 48"/>
          <p:cNvGrpSpPr/>
          <p:nvPr/>
        </p:nvGrpSpPr>
        <p:grpSpPr>
          <a:xfrm>
            <a:off x="7179639" y="1774046"/>
            <a:ext cx="1990055" cy="1317555"/>
            <a:chOff x="9095110" y="1916329"/>
            <a:chExt cx="1189315" cy="1317555"/>
          </a:xfrm>
        </p:grpSpPr>
        <p:sp>
          <p:nvSpPr>
            <p:cNvPr id="53" name="淘宝店Chenying0907出品 52"/>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57" name="淘宝店Chenying0907出品 56"/>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grpSp>
        <p:nvGrpSpPr>
          <p:cNvPr id="62" name="淘宝店Chenying0907出品 61"/>
          <p:cNvGrpSpPr/>
          <p:nvPr/>
        </p:nvGrpSpPr>
        <p:grpSpPr>
          <a:xfrm>
            <a:off x="1240508" y="1699457"/>
            <a:ext cx="1908000" cy="2239264"/>
            <a:chOff x="1240508" y="1830083"/>
            <a:chExt cx="1908000" cy="2239264"/>
          </a:xfrm>
        </p:grpSpPr>
        <p:cxnSp>
          <p:nvCxnSpPr>
            <p:cNvPr id="65" name="直接连接符 64"/>
            <p:cNvCxnSpPr/>
            <p:nvPr/>
          </p:nvCxnSpPr>
          <p:spPr>
            <a:xfrm rot="5400000">
              <a:off x="1835472" y="3314691"/>
              <a:ext cx="648000" cy="0"/>
            </a:xfrm>
            <a:prstGeom prst="line">
              <a:avLst/>
            </a:prstGeom>
            <a:noFill/>
            <a:ln w="12700" cap="flat" cmpd="sng" algn="ctr">
              <a:solidFill>
                <a:srgbClr val="545E69"/>
              </a:solidFill>
              <a:prstDash val="solid"/>
              <a:miter lim="800000"/>
            </a:ln>
            <a:effectLst/>
          </p:spPr>
        </p:cxnSp>
        <p:sp>
          <p:nvSpPr>
            <p:cNvPr id="71" name="泪滴形 70"/>
            <p:cNvSpPr>
              <a:spLocks noChangeAspect="1"/>
            </p:cNvSpPr>
            <p:nvPr/>
          </p:nvSpPr>
          <p:spPr>
            <a:xfrm rot="8100000">
              <a:off x="1673472" y="1830083"/>
              <a:ext cx="972000" cy="972000"/>
            </a:xfrm>
            <a:prstGeom prst="teardrop">
              <a:avLst/>
            </a:prstGeom>
            <a:solidFill>
              <a:srgbClr val="292A2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72" name="Freeform 112"/>
            <p:cNvSpPr>
              <a:spLocks noChangeAspect="1" noEditPoints="1"/>
            </p:cNvSpPr>
            <p:nvPr/>
          </p:nvSpPr>
          <p:spPr bwMode="auto">
            <a:xfrm>
              <a:off x="1992692" y="2118083"/>
              <a:ext cx="333561" cy="396000"/>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73" name="淘宝店Chenying0907出品 230"/>
            <p:cNvSpPr/>
            <p:nvPr/>
          </p:nvSpPr>
          <p:spPr>
            <a:xfrm>
              <a:off x="1240508"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292A2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74" name="淘宝店Chenying0907出品 73"/>
            <p:cNvSpPr txBox="1"/>
            <p:nvPr/>
          </p:nvSpPr>
          <p:spPr>
            <a:xfrm>
              <a:off x="1592503" y="3735067"/>
              <a:ext cx="126588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rPr>
                <a:t>标题文档内容</a:t>
              </a:r>
            </a:p>
          </p:txBody>
        </p:sp>
      </p:grpSp>
      <p:grpSp>
        <p:nvGrpSpPr>
          <p:cNvPr id="75" name="淘宝店Chenying0907出品 74"/>
          <p:cNvGrpSpPr/>
          <p:nvPr/>
        </p:nvGrpSpPr>
        <p:grpSpPr>
          <a:xfrm>
            <a:off x="3225611" y="3506721"/>
            <a:ext cx="1908000" cy="2227791"/>
            <a:chOff x="3225611" y="3637347"/>
            <a:chExt cx="1908000" cy="2227791"/>
          </a:xfrm>
        </p:grpSpPr>
        <p:cxnSp>
          <p:nvCxnSpPr>
            <p:cNvPr id="76" name="直接连接符 75"/>
            <p:cNvCxnSpPr/>
            <p:nvPr/>
          </p:nvCxnSpPr>
          <p:spPr>
            <a:xfrm rot="5400000">
              <a:off x="3797504" y="4367830"/>
              <a:ext cx="648000" cy="0"/>
            </a:xfrm>
            <a:prstGeom prst="line">
              <a:avLst/>
            </a:prstGeom>
            <a:noFill/>
            <a:ln w="12700" cap="flat" cmpd="sng" algn="ctr">
              <a:solidFill>
                <a:srgbClr val="DA3D2A"/>
              </a:solidFill>
              <a:prstDash val="solid"/>
              <a:miter lim="800000"/>
            </a:ln>
            <a:effectLst/>
          </p:spPr>
        </p:cxnSp>
        <p:sp>
          <p:nvSpPr>
            <p:cNvPr id="83" name="泪滴形 82"/>
            <p:cNvSpPr>
              <a:spLocks noChangeAspect="1"/>
            </p:cNvSpPr>
            <p:nvPr/>
          </p:nvSpPr>
          <p:spPr>
            <a:xfrm rot="13500000" flipV="1">
              <a:off x="3635504" y="4893138"/>
              <a:ext cx="972000" cy="972000"/>
            </a:xfrm>
            <a:prstGeom prst="teardrop">
              <a:avLst/>
            </a:prstGeom>
            <a:solidFill>
              <a:srgbClr val="BF01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4" name="Freeform 189"/>
            <p:cNvSpPr>
              <a:spLocks noChangeAspect="1" noEditPoints="1"/>
            </p:cNvSpPr>
            <p:nvPr/>
          </p:nvSpPr>
          <p:spPr bwMode="auto">
            <a:xfrm>
              <a:off x="3884713" y="5199138"/>
              <a:ext cx="473582" cy="360000"/>
            </a:xfrm>
            <a:custGeom>
              <a:avLst/>
              <a:gdLst>
                <a:gd name="T0" fmla="*/ 48 w 104"/>
                <a:gd name="T1" fmla="*/ 57 h 79"/>
                <a:gd name="T2" fmla="*/ 54 w 104"/>
                <a:gd name="T3" fmla="*/ 65 h 79"/>
                <a:gd name="T4" fmla="*/ 0 w 104"/>
                <a:gd name="T5" fmla="*/ 79 h 79"/>
                <a:gd name="T6" fmla="*/ 6 w 104"/>
                <a:gd name="T7" fmla="*/ 65 h 79"/>
                <a:gd name="T8" fmla="*/ 104 w 104"/>
                <a:gd name="T9" fmla="*/ 39 h 79"/>
                <a:gd name="T10" fmla="*/ 87 w 104"/>
                <a:gd name="T11" fmla="*/ 29 h 79"/>
                <a:gd name="T12" fmla="*/ 65 w 104"/>
                <a:gd name="T13" fmla="*/ 34 h 79"/>
                <a:gd name="T14" fmla="*/ 68 w 104"/>
                <a:gd name="T15" fmla="*/ 37 h 79"/>
                <a:gd name="T16" fmla="*/ 61 w 104"/>
                <a:gd name="T17" fmla="*/ 32 h 79"/>
                <a:gd name="T18" fmla="*/ 54 w 104"/>
                <a:gd name="T19" fmla="*/ 31 h 79"/>
                <a:gd name="T20" fmla="*/ 52 w 104"/>
                <a:gd name="T21" fmla="*/ 26 h 79"/>
                <a:gd name="T22" fmla="*/ 51 w 104"/>
                <a:gd name="T23" fmla="*/ 15 h 79"/>
                <a:gd name="T24" fmla="*/ 55 w 104"/>
                <a:gd name="T25" fmla="*/ 12 h 79"/>
                <a:gd name="T26" fmla="*/ 27 w 104"/>
                <a:gd name="T27" fmla="*/ 4 h 79"/>
                <a:gd name="T28" fmla="*/ 25 w 104"/>
                <a:gd name="T29" fmla="*/ 16 h 79"/>
                <a:gd name="T30" fmla="*/ 18 w 104"/>
                <a:gd name="T31" fmla="*/ 24 h 79"/>
                <a:gd name="T32" fmla="*/ 14 w 104"/>
                <a:gd name="T33" fmla="*/ 38 h 79"/>
                <a:gd name="T34" fmla="*/ 10 w 104"/>
                <a:gd name="T35" fmla="*/ 42 h 79"/>
                <a:gd name="T36" fmla="*/ 38 w 104"/>
                <a:gd name="T37" fmla="*/ 49 h 79"/>
                <a:gd name="T38" fmla="*/ 40 w 104"/>
                <a:gd name="T39" fmla="*/ 39 h 79"/>
                <a:gd name="T40" fmla="*/ 47 w 104"/>
                <a:gd name="T41" fmla="*/ 38 h 79"/>
                <a:gd name="T42" fmla="*/ 49 w 104"/>
                <a:gd name="T43" fmla="*/ 41 h 79"/>
                <a:gd name="T44" fmla="*/ 56 w 104"/>
                <a:gd name="T45" fmla="*/ 42 h 79"/>
                <a:gd name="T46" fmla="*/ 62 w 104"/>
                <a:gd name="T47" fmla="*/ 49 h 79"/>
                <a:gd name="T48" fmla="*/ 65 w 104"/>
                <a:gd name="T49" fmla="*/ 55 h 79"/>
                <a:gd name="T50" fmla="*/ 67 w 104"/>
                <a:gd name="T51" fmla="*/ 57 h 79"/>
                <a:gd name="T52" fmla="*/ 74 w 104"/>
                <a:gd name="T53" fmla="*/ 56 h 79"/>
                <a:gd name="T54" fmla="*/ 79 w 104"/>
                <a:gd name="T55" fmla="*/ 61 h 79"/>
                <a:gd name="T56" fmla="*/ 82 w 104"/>
                <a:gd name="T57" fmla="*/ 58 h 79"/>
                <a:gd name="T58" fmla="*/ 87 w 104"/>
                <a:gd name="T59" fmla="*/ 63 h 79"/>
                <a:gd name="T60" fmla="*/ 91 w 104"/>
                <a:gd name="T61" fmla="*/ 60 h 79"/>
                <a:gd name="T62" fmla="*/ 102 w 104"/>
                <a:gd name="T63" fmla="*/ 52 h 79"/>
                <a:gd name="T64" fmla="*/ 99 w 104"/>
                <a:gd name="T65" fmla="*/ 51 h 79"/>
                <a:gd name="T66" fmla="*/ 104 w 104"/>
                <a:gd name="T67" fmla="*/ 39 h 79"/>
                <a:gd name="T68" fmla="*/ 24 w 104"/>
                <a:gd name="T69" fmla="*/ 32 h 79"/>
                <a:gd name="T70" fmla="*/ 17 w 104"/>
                <a:gd name="T71" fmla="*/ 39 h 79"/>
                <a:gd name="T72" fmla="*/ 22 w 104"/>
                <a:gd name="T73" fmla="*/ 27 h 79"/>
                <a:gd name="T74" fmla="*/ 35 w 104"/>
                <a:gd name="T75"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79">
                  <a:moveTo>
                    <a:pt x="6" y="57"/>
                  </a:moveTo>
                  <a:cubicBezTo>
                    <a:pt x="48" y="57"/>
                    <a:pt x="48" y="57"/>
                    <a:pt x="48" y="57"/>
                  </a:cubicBezTo>
                  <a:cubicBezTo>
                    <a:pt x="48" y="65"/>
                    <a:pt x="48" y="65"/>
                    <a:pt x="48" y="65"/>
                  </a:cubicBezTo>
                  <a:cubicBezTo>
                    <a:pt x="54" y="65"/>
                    <a:pt x="54" y="65"/>
                    <a:pt x="54" y="65"/>
                  </a:cubicBezTo>
                  <a:cubicBezTo>
                    <a:pt x="54" y="79"/>
                    <a:pt x="54" y="79"/>
                    <a:pt x="54" y="79"/>
                  </a:cubicBezTo>
                  <a:cubicBezTo>
                    <a:pt x="0" y="79"/>
                    <a:pt x="0" y="79"/>
                    <a:pt x="0" y="79"/>
                  </a:cubicBezTo>
                  <a:cubicBezTo>
                    <a:pt x="0" y="65"/>
                    <a:pt x="0" y="65"/>
                    <a:pt x="0" y="65"/>
                  </a:cubicBezTo>
                  <a:cubicBezTo>
                    <a:pt x="6" y="65"/>
                    <a:pt x="6" y="65"/>
                    <a:pt x="6" y="65"/>
                  </a:cubicBezTo>
                  <a:cubicBezTo>
                    <a:pt x="6" y="57"/>
                    <a:pt x="6" y="57"/>
                    <a:pt x="6" y="57"/>
                  </a:cubicBezTo>
                  <a:close/>
                  <a:moveTo>
                    <a:pt x="104" y="39"/>
                  </a:moveTo>
                  <a:cubicBezTo>
                    <a:pt x="102" y="14"/>
                    <a:pt x="102" y="14"/>
                    <a:pt x="102" y="14"/>
                  </a:cubicBezTo>
                  <a:cubicBezTo>
                    <a:pt x="87" y="29"/>
                    <a:pt x="87" y="29"/>
                    <a:pt x="87" y="29"/>
                  </a:cubicBezTo>
                  <a:cubicBezTo>
                    <a:pt x="70" y="31"/>
                    <a:pt x="70" y="31"/>
                    <a:pt x="70" y="31"/>
                  </a:cubicBezTo>
                  <a:cubicBezTo>
                    <a:pt x="65" y="34"/>
                    <a:pt x="65" y="34"/>
                    <a:pt x="65" y="34"/>
                  </a:cubicBezTo>
                  <a:cubicBezTo>
                    <a:pt x="69" y="36"/>
                    <a:pt x="69" y="36"/>
                    <a:pt x="69" y="36"/>
                  </a:cubicBezTo>
                  <a:cubicBezTo>
                    <a:pt x="68" y="37"/>
                    <a:pt x="68" y="37"/>
                    <a:pt x="68" y="37"/>
                  </a:cubicBezTo>
                  <a:cubicBezTo>
                    <a:pt x="60" y="34"/>
                    <a:pt x="60" y="34"/>
                    <a:pt x="60" y="34"/>
                  </a:cubicBezTo>
                  <a:cubicBezTo>
                    <a:pt x="61" y="32"/>
                    <a:pt x="61" y="32"/>
                    <a:pt x="61" y="32"/>
                  </a:cubicBezTo>
                  <a:cubicBezTo>
                    <a:pt x="55" y="29"/>
                    <a:pt x="55" y="29"/>
                    <a:pt x="55" y="29"/>
                  </a:cubicBezTo>
                  <a:cubicBezTo>
                    <a:pt x="54" y="31"/>
                    <a:pt x="54" y="31"/>
                    <a:pt x="54" y="31"/>
                  </a:cubicBezTo>
                  <a:cubicBezTo>
                    <a:pt x="51" y="30"/>
                    <a:pt x="51" y="30"/>
                    <a:pt x="51" y="30"/>
                  </a:cubicBezTo>
                  <a:cubicBezTo>
                    <a:pt x="52" y="26"/>
                    <a:pt x="52" y="26"/>
                    <a:pt x="52" y="26"/>
                  </a:cubicBezTo>
                  <a:cubicBezTo>
                    <a:pt x="47" y="23"/>
                    <a:pt x="47" y="23"/>
                    <a:pt x="47" y="23"/>
                  </a:cubicBezTo>
                  <a:cubicBezTo>
                    <a:pt x="51" y="15"/>
                    <a:pt x="51" y="15"/>
                    <a:pt x="51" y="15"/>
                  </a:cubicBezTo>
                  <a:cubicBezTo>
                    <a:pt x="53" y="17"/>
                    <a:pt x="53" y="17"/>
                    <a:pt x="53" y="17"/>
                  </a:cubicBezTo>
                  <a:cubicBezTo>
                    <a:pt x="55" y="12"/>
                    <a:pt x="55" y="12"/>
                    <a:pt x="55" y="12"/>
                  </a:cubicBezTo>
                  <a:cubicBezTo>
                    <a:pt x="29" y="0"/>
                    <a:pt x="29" y="0"/>
                    <a:pt x="29" y="0"/>
                  </a:cubicBezTo>
                  <a:cubicBezTo>
                    <a:pt x="27" y="4"/>
                    <a:pt x="27" y="4"/>
                    <a:pt x="27" y="4"/>
                  </a:cubicBezTo>
                  <a:cubicBezTo>
                    <a:pt x="30" y="6"/>
                    <a:pt x="30" y="6"/>
                    <a:pt x="30" y="6"/>
                  </a:cubicBezTo>
                  <a:cubicBezTo>
                    <a:pt x="25" y="16"/>
                    <a:pt x="25" y="16"/>
                    <a:pt x="25" y="16"/>
                  </a:cubicBezTo>
                  <a:cubicBezTo>
                    <a:pt x="23" y="15"/>
                    <a:pt x="23" y="15"/>
                    <a:pt x="23" y="15"/>
                  </a:cubicBezTo>
                  <a:cubicBezTo>
                    <a:pt x="18" y="24"/>
                    <a:pt x="18" y="24"/>
                    <a:pt x="18" y="24"/>
                  </a:cubicBezTo>
                  <a:cubicBezTo>
                    <a:pt x="20" y="25"/>
                    <a:pt x="20" y="25"/>
                    <a:pt x="20" y="25"/>
                  </a:cubicBezTo>
                  <a:cubicBezTo>
                    <a:pt x="14" y="38"/>
                    <a:pt x="14" y="38"/>
                    <a:pt x="14" y="38"/>
                  </a:cubicBezTo>
                  <a:cubicBezTo>
                    <a:pt x="12" y="37"/>
                    <a:pt x="12" y="37"/>
                    <a:pt x="12" y="37"/>
                  </a:cubicBezTo>
                  <a:cubicBezTo>
                    <a:pt x="10" y="42"/>
                    <a:pt x="10" y="42"/>
                    <a:pt x="10" y="42"/>
                  </a:cubicBezTo>
                  <a:cubicBezTo>
                    <a:pt x="36" y="54"/>
                    <a:pt x="36" y="54"/>
                    <a:pt x="36" y="54"/>
                  </a:cubicBezTo>
                  <a:cubicBezTo>
                    <a:pt x="38" y="49"/>
                    <a:pt x="38" y="49"/>
                    <a:pt x="38" y="49"/>
                  </a:cubicBezTo>
                  <a:cubicBezTo>
                    <a:pt x="35" y="48"/>
                    <a:pt x="35" y="48"/>
                    <a:pt x="35" y="48"/>
                  </a:cubicBezTo>
                  <a:cubicBezTo>
                    <a:pt x="40" y="39"/>
                    <a:pt x="40" y="39"/>
                    <a:pt x="40" y="39"/>
                  </a:cubicBezTo>
                  <a:cubicBezTo>
                    <a:pt x="45" y="42"/>
                    <a:pt x="45" y="42"/>
                    <a:pt x="45" y="42"/>
                  </a:cubicBezTo>
                  <a:cubicBezTo>
                    <a:pt x="47" y="38"/>
                    <a:pt x="47" y="38"/>
                    <a:pt x="47" y="38"/>
                  </a:cubicBezTo>
                  <a:cubicBezTo>
                    <a:pt x="50" y="39"/>
                    <a:pt x="50" y="39"/>
                    <a:pt x="50" y="39"/>
                  </a:cubicBezTo>
                  <a:cubicBezTo>
                    <a:pt x="49" y="41"/>
                    <a:pt x="49" y="41"/>
                    <a:pt x="49" y="41"/>
                  </a:cubicBezTo>
                  <a:cubicBezTo>
                    <a:pt x="55" y="44"/>
                    <a:pt x="55" y="44"/>
                    <a:pt x="55" y="44"/>
                  </a:cubicBezTo>
                  <a:cubicBezTo>
                    <a:pt x="56" y="42"/>
                    <a:pt x="56" y="42"/>
                    <a:pt x="56" y="42"/>
                  </a:cubicBezTo>
                  <a:cubicBezTo>
                    <a:pt x="64" y="46"/>
                    <a:pt x="64" y="46"/>
                    <a:pt x="64" y="46"/>
                  </a:cubicBezTo>
                  <a:cubicBezTo>
                    <a:pt x="62" y="49"/>
                    <a:pt x="62" y="49"/>
                    <a:pt x="62" y="49"/>
                  </a:cubicBezTo>
                  <a:cubicBezTo>
                    <a:pt x="60" y="52"/>
                    <a:pt x="60" y="52"/>
                    <a:pt x="60" y="52"/>
                  </a:cubicBezTo>
                  <a:cubicBezTo>
                    <a:pt x="65" y="55"/>
                    <a:pt x="65" y="55"/>
                    <a:pt x="65" y="55"/>
                  </a:cubicBezTo>
                  <a:cubicBezTo>
                    <a:pt x="67" y="54"/>
                    <a:pt x="67" y="54"/>
                    <a:pt x="67" y="54"/>
                  </a:cubicBezTo>
                  <a:cubicBezTo>
                    <a:pt x="67" y="57"/>
                    <a:pt x="67" y="57"/>
                    <a:pt x="67" y="57"/>
                  </a:cubicBezTo>
                  <a:cubicBezTo>
                    <a:pt x="72" y="59"/>
                    <a:pt x="72" y="59"/>
                    <a:pt x="72" y="59"/>
                  </a:cubicBezTo>
                  <a:cubicBezTo>
                    <a:pt x="74" y="56"/>
                    <a:pt x="74" y="56"/>
                    <a:pt x="74" y="56"/>
                  </a:cubicBezTo>
                  <a:cubicBezTo>
                    <a:pt x="74" y="59"/>
                    <a:pt x="74" y="59"/>
                    <a:pt x="74" y="59"/>
                  </a:cubicBezTo>
                  <a:cubicBezTo>
                    <a:pt x="79" y="61"/>
                    <a:pt x="79" y="61"/>
                    <a:pt x="79" y="61"/>
                  </a:cubicBezTo>
                  <a:cubicBezTo>
                    <a:pt x="81" y="58"/>
                    <a:pt x="81" y="58"/>
                    <a:pt x="81" y="58"/>
                  </a:cubicBezTo>
                  <a:cubicBezTo>
                    <a:pt x="82" y="58"/>
                    <a:pt x="82" y="58"/>
                    <a:pt x="82" y="58"/>
                  </a:cubicBezTo>
                  <a:cubicBezTo>
                    <a:pt x="82" y="61"/>
                    <a:pt x="82" y="61"/>
                    <a:pt x="82" y="61"/>
                  </a:cubicBezTo>
                  <a:cubicBezTo>
                    <a:pt x="87" y="63"/>
                    <a:pt x="87" y="63"/>
                    <a:pt x="87" y="63"/>
                  </a:cubicBezTo>
                  <a:cubicBezTo>
                    <a:pt x="88" y="62"/>
                    <a:pt x="88" y="62"/>
                    <a:pt x="88" y="62"/>
                  </a:cubicBezTo>
                  <a:cubicBezTo>
                    <a:pt x="91" y="60"/>
                    <a:pt x="91" y="60"/>
                    <a:pt x="91" y="60"/>
                  </a:cubicBezTo>
                  <a:cubicBezTo>
                    <a:pt x="97" y="63"/>
                    <a:pt x="97" y="63"/>
                    <a:pt x="97" y="63"/>
                  </a:cubicBezTo>
                  <a:cubicBezTo>
                    <a:pt x="100" y="60"/>
                    <a:pt x="102" y="57"/>
                    <a:pt x="102" y="52"/>
                  </a:cubicBezTo>
                  <a:cubicBezTo>
                    <a:pt x="99" y="51"/>
                    <a:pt x="99" y="51"/>
                    <a:pt x="99" y="51"/>
                  </a:cubicBezTo>
                  <a:cubicBezTo>
                    <a:pt x="99" y="51"/>
                    <a:pt x="99" y="51"/>
                    <a:pt x="99" y="51"/>
                  </a:cubicBezTo>
                  <a:cubicBezTo>
                    <a:pt x="102" y="41"/>
                    <a:pt x="102" y="41"/>
                    <a:pt x="102" y="41"/>
                  </a:cubicBezTo>
                  <a:cubicBezTo>
                    <a:pt x="104" y="39"/>
                    <a:pt x="104" y="39"/>
                    <a:pt x="104" y="39"/>
                  </a:cubicBezTo>
                  <a:close/>
                  <a:moveTo>
                    <a:pt x="26" y="29"/>
                  </a:moveTo>
                  <a:cubicBezTo>
                    <a:pt x="24" y="32"/>
                    <a:pt x="24" y="32"/>
                    <a:pt x="24" y="32"/>
                  </a:cubicBezTo>
                  <a:cubicBezTo>
                    <a:pt x="21" y="40"/>
                    <a:pt x="21" y="40"/>
                    <a:pt x="21" y="40"/>
                  </a:cubicBezTo>
                  <a:cubicBezTo>
                    <a:pt x="17" y="39"/>
                    <a:pt x="17" y="39"/>
                    <a:pt x="17" y="39"/>
                  </a:cubicBezTo>
                  <a:cubicBezTo>
                    <a:pt x="21" y="30"/>
                    <a:pt x="21" y="30"/>
                    <a:pt x="21" y="30"/>
                  </a:cubicBezTo>
                  <a:cubicBezTo>
                    <a:pt x="22" y="27"/>
                    <a:pt x="22" y="27"/>
                    <a:pt x="22" y="27"/>
                  </a:cubicBezTo>
                  <a:cubicBezTo>
                    <a:pt x="32" y="7"/>
                    <a:pt x="32" y="7"/>
                    <a:pt x="32" y="7"/>
                  </a:cubicBezTo>
                  <a:cubicBezTo>
                    <a:pt x="35" y="9"/>
                    <a:pt x="35" y="9"/>
                    <a:pt x="35" y="9"/>
                  </a:cubicBezTo>
                  <a:lnTo>
                    <a:pt x="26" y="29"/>
                  </a:lnTo>
                  <a:close/>
                </a:path>
              </a:pathLst>
            </a:custGeom>
            <a:solidFill>
              <a:srgbClr val="E7E7E7"/>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85" name="淘宝店Chenying0907出品 236"/>
            <p:cNvSpPr/>
            <p:nvPr/>
          </p:nvSpPr>
          <p:spPr>
            <a:xfrm>
              <a:off x="3225611"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6" name="淘宝店Chenying0907出品 85"/>
            <p:cNvSpPr txBox="1"/>
            <p:nvPr/>
          </p:nvSpPr>
          <p:spPr>
            <a:xfrm>
              <a:off x="3517843" y="3700988"/>
              <a:ext cx="130341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white"/>
                  </a:solidFill>
                  <a:effectLst/>
                  <a:uLnTx/>
                  <a:uFillTx/>
                  <a:latin typeface="+mn-lt"/>
                  <a:ea typeface="+mn-ea"/>
                  <a:cs typeface="+mn-ea"/>
                  <a:sym typeface="+mn-lt"/>
                </a:rPr>
                <a:t>标题文档内容</a:t>
              </a:r>
            </a:p>
          </p:txBody>
        </p:sp>
      </p:grpSp>
      <p:grpSp>
        <p:nvGrpSpPr>
          <p:cNvPr id="87" name="淘宝店Chenying0907出品 86"/>
          <p:cNvGrpSpPr/>
          <p:nvPr/>
        </p:nvGrpSpPr>
        <p:grpSpPr>
          <a:xfrm>
            <a:off x="5210714" y="1699457"/>
            <a:ext cx="1908000" cy="2239264"/>
            <a:chOff x="5210714" y="1830083"/>
            <a:chExt cx="1908000" cy="2239264"/>
          </a:xfrm>
        </p:grpSpPr>
        <p:cxnSp>
          <p:nvCxnSpPr>
            <p:cNvPr id="88" name="直接连接符 87"/>
            <p:cNvCxnSpPr/>
            <p:nvPr/>
          </p:nvCxnSpPr>
          <p:spPr>
            <a:xfrm rot="5400000">
              <a:off x="5844570" y="3314691"/>
              <a:ext cx="648000" cy="0"/>
            </a:xfrm>
            <a:prstGeom prst="line">
              <a:avLst/>
            </a:prstGeom>
            <a:noFill/>
            <a:ln w="12700" cap="flat" cmpd="sng" algn="ctr">
              <a:solidFill>
                <a:srgbClr val="545E69"/>
              </a:solidFill>
              <a:prstDash val="solid"/>
              <a:miter lim="800000"/>
            </a:ln>
            <a:effectLst/>
          </p:spPr>
        </p:cxnSp>
        <p:sp>
          <p:nvSpPr>
            <p:cNvPr id="89" name="泪滴形 88"/>
            <p:cNvSpPr>
              <a:spLocks noChangeAspect="1"/>
            </p:cNvSpPr>
            <p:nvPr/>
          </p:nvSpPr>
          <p:spPr>
            <a:xfrm rot="8100000">
              <a:off x="5682570" y="1830083"/>
              <a:ext cx="972000" cy="972000"/>
            </a:xfrm>
            <a:prstGeom prst="teardrop">
              <a:avLst/>
            </a:prstGeom>
            <a:solidFill>
              <a:srgbClr val="292A2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0" name="Freeform 206"/>
            <p:cNvSpPr>
              <a:spLocks noChangeAspect="1" noEditPoints="1"/>
            </p:cNvSpPr>
            <p:nvPr/>
          </p:nvSpPr>
          <p:spPr bwMode="auto">
            <a:xfrm>
              <a:off x="5989879" y="2100083"/>
              <a:ext cx="357382" cy="432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1" name="淘宝店Chenying0907出品 242"/>
            <p:cNvSpPr/>
            <p:nvPr/>
          </p:nvSpPr>
          <p:spPr>
            <a:xfrm>
              <a:off x="5210714"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292A2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2" name="淘宝店Chenying0907出品 91"/>
            <p:cNvSpPr txBox="1"/>
            <p:nvPr/>
          </p:nvSpPr>
          <p:spPr>
            <a:xfrm>
              <a:off x="5566069" y="3677915"/>
              <a:ext cx="126588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white"/>
                  </a:solidFill>
                  <a:effectLst/>
                  <a:uLnTx/>
                  <a:uFillTx/>
                  <a:latin typeface="+mn-lt"/>
                  <a:ea typeface="+mn-ea"/>
                  <a:cs typeface="+mn-ea"/>
                  <a:sym typeface="+mn-lt"/>
                </a:rPr>
                <a:t>标题文档内容</a:t>
              </a:r>
            </a:p>
          </p:txBody>
        </p:sp>
      </p:grpSp>
      <p:grpSp>
        <p:nvGrpSpPr>
          <p:cNvPr id="93" name="淘宝店Chenying0907出品 92"/>
          <p:cNvGrpSpPr/>
          <p:nvPr/>
        </p:nvGrpSpPr>
        <p:grpSpPr>
          <a:xfrm>
            <a:off x="7195817" y="3506721"/>
            <a:ext cx="1908000" cy="2227791"/>
            <a:chOff x="7195817" y="3637347"/>
            <a:chExt cx="1908000" cy="2227791"/>
          </a:xfrm>
        </p:grpSpPr>
        <p:cxnSp>
          <p:nvCxnSpPr>
            <p:cNvPr id="94" name="直接连接符 93"/>
            <p:cNvCxnSpPr/>
            <p:nvPr/>
          </p:nvCxnSpPr>
          <p:spPr>
            <a:xfrm rot="5400000">
              <a:off x="7788381" y="4367830"/>
              <a:ext cx="648000" cy="0"/>
            </a:xfrm>
            <a:prstGeom prst="line">
              <a:avLst/>
            </a:prstGeom>
            <a:noFill/>
            <a:ln w="12700" cap="flat" cmpd="sng" algn="ctr">
              <a:solidFill>
                <a:srgbClr val="DA3D2A"/>
              </a:solidFill>
              <a:prstDash val="solid"/>
              <a:miter lim="800000"/>
            </a:ln>
            <a:effectLst/>
          </p:spPr>
        </p:cxnSp>
        <p:sp>
          <p:nvSpPr>
            <p:cNvPr id="95" name="泪滴形 94"/>
            <p:cNvSpPr>
              <a:spLocks noChangeAspect="1"/>
            </p:cNvSpPr>
            <p:nvPr/>
          </p:nvSpPr>
          <p:spPr>
            <a:xfrm rot="13500000" flipV="1">
              <a:off x="7626381" y="4893138"/>
              <a:ext cx="972000" cy="972000"/>
            </a:xfrm>
            <a:prstGeom prst="teardrop">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6" name="Freeform 109"/>
            <p:cNvSpPr>
              <a:spLocks noChangeAspect="1" noEditPoints="1"/>
            </p:cNvSpPr>
            <p:nvPr/>
          </p:nvSpPr>
          <p:spPr bwMode="auto">
            <a:xfrm>
              <a:off x="7915754" y="5163138"/>
              <a:ext cx="393255" cy="432000"/>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rgbClr val="E7E7E7"/>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97" name="淘宝店Chenying0907出品 248"/>
            <p:cNvSpPr/>
            <p:nvPr/>
          </p:nvSpPr>
          <p:spPr>
            <a:xfrm>
              <a:off x="7195817"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8" name="淘宝店Chenying0907出品 97"/>
            <p:cNvSpPr txBox="1"/>
            <p:nvPr/>
          </p:nvSpPr>
          <p:spPr>
            <a:xfrm>
              <a:off x="7608091" y="3699459"/>
              <a:ext cx="1300051"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a:ln>
                    <a:noFill/>
                  </a:ln>
                  <a:solidFill>
                    <a:prstClr val="white"/>
                  </a:solidFill>
                  <a:effectLst/>
                  <a:uLnTx/>
                  <a:uFillTx/>
                  <a:latin typeface="+mn-lt"/>
                  <a:ea typeface="+mn-ea"/>
                  <a:cs typeface="+mn-ea"/>
                  <a:sym typeface="+mn-lt"/>
                </a:rPr>
                <a:t>标题文档内容</a:t>
              </a:r>
            </a:p>
          </p:txBody>
        </p:sp>
      </p:grpSp>
      <p:grpSp>
        <p:nvGrpSpPr>
          <p:cNvPr id="99" name="淘宝店Chenying0907出品 98"/>
          <p:cNvGrpSpPr/>
          <p:nvPr/>
        </p:nvGrpSpPr>
        <p:grpSpPr>
          <a:xfrm>
            <a:off x="9180920" y="1699457"/>
            <a:ext cx="1908000" cy="2239264"/>
            <a:chOff x="9180920" y="1830083"/>
            <a:chExt cx="1908000" cy="2239264"/>
          </a:xfrm>
        </p:grpSpPr>
        <p:cxnSp>
          <p:nvCxnSpPr>
            <p:cNvPr id="100" name="直接连接符 99"/>
            <p:cNvCxnSpPr/>
            <p:nvPr/>
          </p:nvCxnSpPr>
          <p:spPr>
            <a:xfrm rot="5400000">
              <a:off x="9795612" y="3327391"/>
              <a:ext cx="648000" cy="0"/>
            </a:xfrm>
            <a:prstGeom prst="line">
              <a:avLst/>
            </a:prstGeom>
            <a:noFill/>
            <a:ln w="12700" cap="flat" cmpd="sng" algn="ctr">
              <a:solidFill>
                <a:srgbClr val="545E69"/>
              </a:solidFill>
              <a:prstDash val="solid"/>
              <a:miter lim="800000"/>
            </a:ln>
            <a:effectLst/>
          </p:spPr>
        </p:cxnSp>
        <p:sp>
          <p:nvSpPr>
            <p:cNvPr id="101" name="泪滴形 100"/>
            <p:cNvSpPr>
              <a:spLocks noChangeAspect="1"/>
            </p:cNvSpPr>
            <p:nvPr/>
          </p:nvSpPr>
          <p:spPr>
            <a:xfrm rot="8100000">
              <a:off x="9633612" y="1830083"/>
              <a:ext cx="972000" cy="972000"/>
            </a:xfrm>
            <a:prstGeom prst="teardrop">
              <a:avLst/>
            </a:prstGeom>
            <a:solidFill>
              <a:srgbClr val="292A2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2" name="Freeform 196"/>
            <p:cNvSpPr>
              <a:spLocks noChangeAspect="1" noEditPoints="1"/>
            </p:cNvSpPr>
            <p:nvPr/>
          </p:nvSpPr>
          <p:spPr bwMode="auto">
            <a:xfrm>
              <a:off x="9933228" y="2064083"/>
              <a:ext cx="372769" cy="50400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3" name="淘宝店Chenying0907出品 254"/>
            <p:cNvSpPr/>
            <p:nvPr/>
          </p:nvSpPr>
          <p:spPr>
            <a:xfrm>
              <a:off x="9180920"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292A2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4" name="淘宝店Chenying0907出品 103"/>
            <p:cNvSpPr txBox="1"/>
            <p:nvPr/>
          </p:nvSpPr>
          <p:spPr>
            <a:xfrm>
              <a:off x="9550255" y="3677915"/>
              <a:ext cx="126588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rPr>
                <a:t>标题文档内容</a:t>
              </a:r>
            </a:p>
          </p:txBody>
        </p:sp>
      </p:grpSp>
      <p:grpSp>
        <p:nvGrpSpPr>
          <p:cNvPr id="105" name="淘宝店Chenying0907出品 104"/>
          <p:cNvGrpSpPr/>
          <p:nvPr/>
        </p:nvGrpSpPr>
        <p:grpSpPr>
          <a:xfrm>
            <a:off x="3132491" y="1774046"/>
            <a:ext cx="1990055" cy="1317555"/>
            <a:chOff x="9095110" y="1916329"/>
            <a:chExt cx="1189315" cy="1317555"/>
          </a:xfrm>
        </p:grpSpPr>
        <p:sp>
          <p:nvSpPr>
            <p:cNvPr id="106" name="淘宝店Chenying0907出品 105"/>
            <p:cNvSpPr txBox="1"/>
            <p:nvPr/>
          </p:nvSpPr>
          <p:spPr>
            <a:xfrm>
              <a:off x="9254384" y="1916329"/>
              <a:ext cx="1030041" cy="400108"/>
            </a:xfrm>
            <a:prstGeom prst="rect">
              <a:avLst/>
            </a:prstGeom>
            <a:noFill/>
          </p:spPr>
          <p:txBody>
            <a:bodyPr wrap="none" lIns="91438" tIns="45719" rIns="91438" bIns="45719" rtlCol="0">
              <a:spAutoFit/>
            </a:bodyPr>
            <a:lstStyle>
              <a:defPPr>
                <a:defRPr lang="zh-CN"/>
              </a:defPPr>
              <a:lvl1pPr fontAlgn="auto">
                <a:spcBef>
                  <a:spcPts val="0"/>
                </a:spcBef>
                <a:spcAft>
                  <a:spcPts val="0"/>
                </a:spcAft>
                <a:defRPr sz="2000">
                  <a:solidFill>
                    <a:prstClr val="black">
                      <a:lumMod val="75000"/>
                      <a:lumOff val="25000"/>
                    </a:prst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标题文档内容</a:t>
              </a:r>
            </a:p>
          </p:txBody>
        </p:sp>
        <p:sp>
          <p:nvSpPr>
            <p:cNvPr id="107" name="淘宝店Chenying0907出品 106"/>
            <p:cNvSpPr txBox="1"/>
            <p:nvPr/>
          </p:nvSpPr>
          <p:spPr>
            <a:xfrm>
              <a:off x="9095110" y="2273941"/>
              <a:ext cx="1183066" cy="959943"/>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pPr fontAlgn="auto">
                <a:spcAft>
                  <a:spcPts val="0"/>
                </a:spcAft>
              </a:pPr>
              <a:r>
                <a:rPr lang="zh-CN" altLang="en-US" b="0" dirty="0">
                  <a:solidFill>
                    <a:prstClr val="black">
                      <a:lumMod val="75000"/>
                      <a:lumOff val="25000"/>
                    </a:prstClr>
                  </a:solidFill>
                  <a:cs typeface="+mn-ea"/>
                  <a:sym typeface="+mn-lt"/>
                </a:rPr>
                <a:t>在此录入上述图表的描述说明，在此录入上述图表的描述说明，在此录入上述图表的描述说明。</a:t>
              </a:r>
            </a:p>
          </p:txBody>
        </p:sp>
      </p:grpSp>
      <p:sp>
        <p:nvSpPr>
          <p:cNvPr id="108"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109" name="淘宝店Chenying0907出品 108"/>
          <p:cNvGrpSpPr/>
          <p:nvPr/>
        </p:nvGrpSpPr>
        <p:grpSpPr>
          <a:xfrm>
            <a:off x="3234576" y="554798"/>
            <a:ext cx="263341" cy="395013"/>
            <a:chOff x="5284519" y="1508166"/>
            <a:chExt cx="213756" cy="427512"/>
          </a:xfrm>
        </p:grpSpPr>
        <p:cxnSp>
          <p:nvCxnSpPr>
            <p:cNvPr id="110" name="直接连接符 109"/>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8"/>
                                            </p:tgtEl>
                                            <p:attrNameLst>
                                              <p:attrName>style.visibility</p:attrName>
                                            </p:attrNameLst>
                                          </p:cBhvr>
                                          <p:to>
                                            <p:strVal val="visible"/>
                                          </p:to>
                                        </p:set>
                                        <p:animEffect transition="in" filter="barn(inVertical)">
                                          <p:cBhvr>
                                            <p:cTn id="11" dur="500"/>
                                            <p:tgtEl>
                                              <p:spTgt spid="108"/>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14:bounceEnd="20000">
                                          <p:cBhvr additive="base">
                                            <p:cTn id="15" dur="400" fill="hold"/>
                                            <p:tgtEl>
                                              <p:spTgt spid="62"/>
                                            </p:tgtEl>
                                            <p:attrNameLst>
                                              <p:attrName>ppt_x</p:attrName>
                                            </p:attrNameLst>
                                          </p:cBhvr>
                                          <p:tavLst>
                                            <p:tav tm="0">
                                              <p:val>
                                                <p:strVal val="0-#ppt_w/2"/>
                                              </p:val>
                                            </p:tav>
                                            <p:tav tm="100000">
                                              <p:val>
                                                <p:strVal val="#ppt_x"/>
                                              </p:val>
                                            </p:tav>
                                          </p:tavLst>
                                        </p:anim>
                                        <p:anim calcmode="lin" valueType="num" p14:bounceEnd="20000">
                                          <p:cBhvr additive="base">
                                            <p:cTn id="16" dur="400" fill="hold"/>
                                            <p:tgtEl>
                                              <p:spTgt spid="6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randombar(horizontal)">
                                          <p:cBhvr>
                                            <p:cTn id="20" dur="400"/>
                                            <p:tgtEl>
                                              <p:spTgt spid="42"/>
                                            </p:tgtEl>
                                          </p:cBhvr>
                                        </p:animEffect>
                                      </p:childTnLst>
                                    </p:cTn>
                                  </p:par>
                                </p:childTnLst>
                              </p:cTn>
                            </p:par>
                            <p:par>
                              <p:cTn id="21" fill="hold">
                                <p:stCondLst>
                                  <p:cond delay="2000"/>
                                </p:stCondLst>
                                <p:childTnLst>
                                  <p:par>
                                    <p:cTn id="22" presetID="2" presetClass="entr" presetSubtype="8" fill="hold" nodeType="afterEffect" p14:presetBounceEnd="20000">
                                      <p:stCondLst>
                                        <p:cond delay="0"/>
                                      </p:stCondLst>
                                      <p:childTnLst>
                                        <p:set>
                                          <p:cBhvr>
                                            <p:cTn id="23" dur="1" fill="hold">
                                              <p:stCondLst>
                                                <p:cond delay="0"/>
                                              </p:stCondLst>
                                            </p:cTn>
                                            <p:tgtEl>
                                              <p:spTgt spid="75"/>
                                            </p:tgtEl>
                                            <p:attrNameLst>
                                              <p:attrName>style.visibility</p:attrName>
                                            </p:attrNameLst>
                                          </p:cBhvr>
                                          <p:to>
                                            <p:strVal val="visible"/>
                                          </p:to>
                                        </p:set>
                                        <p:anim calcmode="lin" valueType="num" p14:bounceEnd="20000">
                                          <p:cBhvr additive="base">
                                            <p:cTn id="24" dur="400" fill="hold"/>
                                            <p:tgtEl>
                                              <p:spTgt spid="75"/>
                                            </p:tgtEl>
                                            <p:attrNameLst>
                                              <p:attrName>ppt_x</p:attrName>
                                            </p:attrNameLst>
                                          </p:cBhvr>
                                          <p:tavLst>
                                            <p:tav tm="0">
                                              <p:val>
                                                <p:strVal val="0-#ppt_w/2"/>
                                              </p:val>
                                            </p:tav>
                                            <p:tav tm="100000">
                                              <p:val>
                                                <p:strVal val="#ppt_x"/>
                                              </p:val>
                                            </p:tav>
                                          </p:tavLst>
                                        </p:anim>
                                        <p:anim calcmode="lin" valueType="num" p14:bounceEnd="20000">
                                          <p:cBhvr additive="base">
                                            <p:cTn id="25" dur="400" fill="hold"/>
                                            <p:tgtEl>
                                              <p:spTgt spid="75"/>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randombar(horizontal)">
                                          <p:cBhvr>
                                            <p:cTn id="29" dur="400"/>
                                            <p:tgtEl>
                                              <p:spTgt spid="105"/>
                                            </p:tgtEl>
                                          </p:cBhvr>
                                        </p:animEffect>
                                      </p:childTnLst>
                                    </p:cTn>
                                  </p:par>
                                </p:childTnLst>
                              </p:cTn>
                            </p:par>
                            <p:par>
                              <p:cTn id="30" fill="hold">
                                <p:stCondLst>
                                  <p:cond delay="3000"/>
                                </p:stCondLst>
                                <p:childTnLst>
                                  <p:par>
                                    <p:cTn id="31" presetID="2" presetClass="entr" presetSubtype="8" fill="hold" nodeType="afterEffect" p14:presetBounceEnd="20000">
                                      <p:stCondLst>
                                        <p:cond delay="0"/>
                                      </p:stCondLst>
                                      <p:childTnLst>
                                        <p:set>
                                          <p:cBhvr>
                                            <p:cTn id="32" dur="1" fill="hold">
                                              <p:stCondLst>
                                                <p:cond delay="0"/>
                                              </p:stCondLst>
                                            </p:cTn>
                                            <p:tgtEl>
                                              <p:spTgt spid="87"/>
                                            </p:tgtEl>
                                            <p:attrNameLst>
                                              <p:attrName>style.visibility</p:attrName>
                                            </p:attrNameLst>
                                          </p:cBhvr>
                                          <p:to>
                                            <p:strVal val="visible"/>
                                          </p:to>
                                        </p:set>
                                        <p:anim calcmode="lin" valueType="num" p14:bounceEnd="20000">
                                          <p:cBhvr additive="base">
                                            <p:cTn id="33" dur="400" fill="hold"/>
                                            <p:tgtEl>
                                              <p:spTgt spid="87"/>
                                            </p:tgtEl>
                                            <p:attrNameLst>
                                              <p:attrName>ppt_x</p:attrName>
                                            </p:attrNameLst>
                                          </p:cBhvr>
                                          <p:tavLst>
                                            <p:tav tm="0">
                                              <p:val>
                                                <p:strVal val="0-#ppt_w/2"/>
                                              </p:val>
                                            </p:tav>
                                            <p:tav tm="100000">
                                              <p:val>
                                                <p:strVal val="#ppt_x"/>
                                              </p:val>
                                            </p:tav>
                                          </p:tavLst>
                                        </p:anim>
                                        <p:anim calcmode="lin" valueType="num" p14:bounceEnd="20000">
                                          <p:cBhvr additive="base">
                                            <p:cTn id="34" dur="400" fill="hold"/>
                                            <p:tgtEl>
                                              <p:spTgt spid="87"/>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14" presetClass="entr" presetSubtype="10"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randombar(horizontal)">
                                          <p:cBhvr>
                                            <p:cTn id="38" dur="400"/>
                                            <p:tgtEl>
                                              <p:spTgt spid="39"/>
                                            </p:tgtEl>
                                          </p:cBhvr>
                                        </p:animEffect>
                                      </p:childTnLst>
                                    </p:cTn>
                                  </p:par>
                                </p:childTnLst>
                              </p:cTn>
                            </p:par>
                            <p:par>
                              <p:cTn id="39" fill="hold">
                                <p:stCondLst>
                                  <p:cond delay="4000"/>
                                </p:stCondLst>
                                <p:childTnLst>
                                  <p:par>
                                    <p:cTn id="40" presetID="2" presetClass="entr" presetSubtype="8" fill="hold" nodeType="afterEffect" p14:presetBounceEnd="20000">
                                      <p:stCondLst>
                                        <p:cond delay="0"/>
                                      </p:stCondLst>
                                      <p:childTnLst>
                                        <p:set>
                                          <p:cBhvr>
                                            <p:cTn id="41" dur="1" fill="hold">
                                              <p:stCondLst>
                                                <p:cond delay="0"/>
                                              </p:stCondLst>
                                            </p:cTn>
                                            <p:tgtEl>
                                              <p:spTgt spid="93"/>
                                            </p:tgtEl>
                                            <p:attrNameLst>
                                              <p:attrName>style.visibility</p:attrName>
                                            </p:attrNameLst>
                                          </p:cBhvr>
                                          <p:to>
                                            <p:strVal val="visible"/>
                                          </p:to>
                                        </p:set>
                                        <p:anim calcmode="lin" valueType="num" p14:bounceEnd="20000">
                                          <p:cBhvr additive="base">
                                            <p:cTn id="42" dur="400" fill="hold"/>
                                            <p:tgtEl>
                                              <p:spTgt spid="93"/>
                                            </p:tgtEl>
                                            <p:attrNameLst>
                                              <p:attrName>ppt_x</p:attrName>
                                            </p:attrNameLst>
                                          </p:cBhvr>
                                          <p:tavLst>
                                            <p:tav tm="0">
                                              <p:val>
                                                <p:strVal val="0-#ppt_w/2"/>
                                              </p:val>
                                            </p:tav>
                                            <p:tav tm="100000">
                                              <p:val>
                                                <p:strVal val="#ppt_x"/>
                                              </p:val>
                                            </p:tav>
                                          </p:tavLst>
                                        </p:anim>
                                        <p:anim calcmode="lin" valueType="num" p14:bounceEnd="20000">
                                          <p:cBhvr additive="base">
                                            <p:cTn id="43" dur="400" fill="hold"/>
                                            <p:tgtEl>
                                              <p:spTgt spid="93"/>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randombar(horizontal)">
                                          <p:cBhvr>
                                            <p:cTn id="47" dur="400"/>
                                            <p:tgtEl>
                                              <p:spTgt spid="49"/>
                                            </p:tgtEl>
                                          </p:cBhvr>
                                        </p:animEffect>
                                      </p:childTnLst>
                                    </p:cTn>
                                  </p:par>
                                </p:childTnLst>
                              </p:cTn>
                            </p:par>
                            <p:par>
                              <p:cTn id="48" fill="hold">
                                <p:stCondLst>
                                  <p:cond delay="5000"/>
                                </p:stCondLst>
                                <p:childTnLst>
                                  <p:par>
                                    <p:cTn id="49" presetID="2" presetClass="entr" presetSubtype="8" fill="hold" nodeType="afterEffect" p14:presetBounceEnd="20000">
                                      <p:stCondLst>
                                        <p:cond delay="0"/>
                                      </p:stCondLst>
                                      <p:childTnLst>
                                        <p:set>
                                          <p:cBhvr>
                                            <p:cTn id="50" dur="1" fill="hold">
                                              <p:stCondLst>
                                                <p:cond delay="0"/>
                                              </p:stCondLst>
                                            </p:cTn>
                                            <p:tgtEl>
                                              <p:spTgt spid="99"/>
                                            </p:tgtEl>
                                            <p:attrNameLst>
                                              <p:attrName>style.visibility</p:attrName>
                                            </p:attrNameLst>
                                          </p:cBhvr>
                                          <p:to>
                                            <p:strVal val="visible"/>
                                          </p:to>
                                        </p:set>
                                        <p:anim calcmode="lin" valueType="num" p14:bounceEnd="20000">
                                          <p:cBhvr additive="base">
                                            <p:cTn id="51" dur="400" fill="hold"/>
                                            <p:tgtEl>
                                              <p:spTgt spid="99"/>
                                            </p:tgtEl>
                                            <p:attrNameLst>
                                              <p:attrName>ppt_x</p:attrName>
                                            </p:attrNameLst>
                                          </p:cBhvr>
                                          <p:tavLst>
                                            <p:tav tm="0">
                                              <p:val>
                                                <p:strVal val="0-#ppt_w/2"/>
                                              </p:val>
                                            </p:tav>
                                            <p:tav tm="100000">
                                              <p:val>
                                                <p:strVal val="#ppt_x"/>
                                              </p:val>
                                            </p:tav>
                                          </p:tavLst>
                                        </p:anim>
                                        <p:anim calcmode="lin" valueType="num" p14:bounceEnd="20000">
                                          <p:cBhvr additive="base">
                                            <p:cTn id="52" dur="400" fill="hold"/>
                                            <p:tgtEl>
                                              <p:spTgt spid="99"/>
                                            </p:tgtEl>
                                            <p:attrNameLst>
                                              <p:attrName>ppt_y</p:attrName>
                                            </p:attrNameLst>
                                          </p:cBhvr>
                                          <p:tavLst>
                                            <p:tav tm="0">
                                              <p:val>
                                                <p:strVal val="#ppt_y"/>
                                              </p:val>
                                            </p:tav>
                                            <p:tav tm="100000">
                                              <p:val>
                                                <p:strVal val="#ppt_y"/>
                                              </p:val>
                                            </p:tav>
                                          </p:tavLst>
                                        </p:anim>
                                      </p:childTnLst>
                                    </p:cTn>
                                  </p:par>
                                </p:childTnLst>
                              </p:cTn>
                            </p:par>
                            <p:par>
                              <p:cTn id="53" fill="hold">
                                <p:stCondLst>
                                  <p:cond delay="5500"/>
                                </p:stCondLst>
                                <p:childTnLst>
                                  <p:par>
                                    <p:cTn id="54" presetID="14" presetClass="entr" presetSubtype="1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randombar(horizontal)">
                                          <p:cBhvr>
                                            <p:cTn id="56"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8"/>
                                            </p:tgtEl>
                                            <p:attrNameLst>
                                              <p:attrName>style.visibility</p:attrName>
                                            </p:attrNameLst>
                                          </p:cBhvr>
                                          <p:to>
                                            <p:strVal val="visible"/>
                                          </p:to>
                                        </p:set>
                                        <p:animEffect transition="in" filter="barn(inVertical)">
                                          <p:cBhvr>
                                            <p:cTn id="11" dur="500"/>
                                            <p:tgtEl>
                                              <p:spTgt spid="108"/>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400" fill="hold"/>
                                            <p:tgtEl>
                                              <p:spTgt spid="62"/>
                                            </p:tgtEl>
                                            <p:attrNameLst>
                                              <p:attrName>ppt_x</p:attrName>
                                            </p:attrNameLst>
                                          </p:cBhvr>
                                          <p:tavLst>
                                            <p:tav tm="0">
                                              <p:val>
                                                <p:strVal val="0-#ppt_w/2"/>
                                              </p:val>
                                            </p:tav>
                                            <p:tav tm="100000">
                                              <p:val>
                                                <p:strVal val="#ppt_x"/>
                                              </p:val>
                                            </p:tav>
                                          </p:tavLst>
                                        </p:anim>
                                        <p:anim calcmode="lin" valueType="num">
                                          <p:cBhvr additive="base">
                                            <p:cTn id="16" dur="400" fill="hold"/>
                                            <p:tgtEl>
                                              <p:spTgt spid="6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randombar(horizontal)">
                                          <p:cBhvr>
                                            <p:cTn id="20" dur="400"/>
                                            <p:tgtEl>
                                              <p:spTgt spid="42"/>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75"/>
                                            </p:tgtEl>
                                            <p:attrNameLst>
                                              <p:attrName>style.visibility</p:attrName>
                                            </p:attrNameLst>
                                          </p:cBhvr>
                                          <p:to>
                                            <p:strVal val="visible"/>
                                          </p:to>
                                        </p:set>
                                        <p:anim calcmode="lin" valueType="num">
                                          <p:cBhvr additive="base">
                                            <p:cTn id="24" dur="400" fill="hold"/>
                                            <p:tgtEl>
                                              <p:spTgt spid="75"/>
                                            </p:tgtEl>
                                            <p:attrNameLst>
                                              <p:attrName>ppt_x</p:attrName>
                                            </p:attrNameLst>
                                          </p:cBhvr>
                                          <p:tavLst>
                                            <p:tav tm="0">
                                              <p:val>
                                                <p:strVal val="0-#ppt_w/2"/>
                                              </p:val>
                                            </p:tav>
                                            <p:tav tm="100000">
                                              <p:val>
                                                <p:strVal val="#ppt_x"/>
                                              </p:val>
                                            </p:tav>
                                          </p:tavLst>
                                        </p:anim>
                                        <p:anim calcmode="lin" valueType="num">
                                          <p:cBhvr additive="base">
                                            <p:cTn id="25" dur="400" fill="hold"/>
                                            <p:tgtEl>
                                              <p:spTgt spid="75"/>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randombar(horizontal)">
                                          <p:cBhvr>
                                            <p:cTn id="29" dur="400"/>
                                            <p:tgtEl>
                                              <p:spTgt spid="105"/>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87"/>
                                            </p:tgtEl>
                                            <p:attrNameLst>
                                              <p:attrName>style.visibility</p:attrName>
                                            </p:attrNameLst>
                                          </p:cBhvr>
                                          <p:to>
                                            <p:strVal val="visible"/>
                                          </p:to>
                                        </p:set>
                                        <p:anim calcmode="lin" valueType="num">
                                          <p:cBhvr additive="base">
                                            <p:cTn id="33" dur="400" fill="hold"/>
                                            <p:tgtEl>
                                              <p:spTgt spid="87"/>
                                            </p:tgtEl>
                                            <p:attrNameLst>
                                              <p:attrName>ppt_x</p:attrName>
                                            </p:attrNameLst>
                                          </p:cBhvr>
                                          <p:tavLst>
                                            <p:tav tm="0">
                                              <p:val>
                                                <p:strVal val="0-#ppt_w/2"/>
                                              </p:val>
                                            </p:tav>
                                            <p:tav tm="100000">
                                              <p:val>
                                                <p:strVal val="#ppt_x"/>
                                              </p:val>
                                            </p:tav>
                                          </p:tavLst>
                                        </p:anim>
                                        <p:anim calcmode="lin" valueType="num">
                                          <p:cBhvr additive="base">
                                            <p:cTn id="34" dur="400" fill="hold"/>
                                            <p:tgtEl>
                                              <p:spTgt spid="87"/>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14" presetClass="entr" presetSubtype="10"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randombar(horizontal)">
                                          <p:cBhvr>
                                            <p:cTn id="38" dur="400"/>
                                            <p:tgtEl>
                                              <p:spTgt spid="39"/>
                                            </p:tgtEl>
                                          </p:cBhvr>
                                        </p:animEffect>
                                      </p:childTnLst>
                                    </p:cTn>
                                  </p:par>
                                </p:childTnLst>
                              </p:cTn>
                            </p:par>
                            <p:par>
                              <p:cTn id="39" fill="hold">
                                <p:stCondLst>
                                  <p:cond delay="4000"/>
                                </p:stCondLst>
                                <p:childTnLst>
                                  <p:par>
                                    <p:cTn id="40" presetID="2" presetClass="entr" presetSubtype="8" fill="hold" nodeType="afterEffect">
                                      <p:stCondLst>
                                        <p:cond delay="0"/>
                                      </p:stCondLst>
                                      <p:childTnLst>
                                        <p:set>
                                          <p:cBhvr>
                                            <p:cTn id="41" dur="1" fill="hold">
                                              <p:stCondLst>
                                                <p:cond delay="0"/>
                                              </p:stCondLst>
                                            </p:cTn>
                                            <p:tgtEl>
                                              <p:spTgt spid="93"/>
                                            </p:tgtEl>
                                            <p:attrNameLst>
                                              <p:attrName>style.visibility</p:attrName>
                                            </p:attrNameLst>
                                          </p:cBhvr>
                                          <p:to>
                                            <p:strVal val="visible"/>
                                          </p:to>
                                        </p:set>
                                        <p:anim calcmode="lin" valueType="num">
                                          <p:cBhvr additive="base">
                                            <p:cTn id="42" dur="400" fill="hold"/>
                                            <p:tgtEl>
                                              <p:spTgt spid="93"/>
                                            </p:tgtEl>
                                            <p:attrNameLst>
                                              <p:attrName>ppt_x</p:attrName>
                                            </p:attrNameLst>
                                          </p:cBhvr>
                                          <p:tavLst>
                                            <p:tav tm="0">
                                              <p:val>
                                                <p:strVal val="0-#ppt_w/2"/>
                                              </p:val>
                                            </p:tav>
                                            <p:tav tm="100000">
                                              <p:val>
                                                <p:strVal val="#ppt_x"/>
                                              </p:val>
                                            </p:tav>
                                          </p:tavLst>
                                        </p:anim>
                                        <p:anim calcmode="lin" valueType="num">
                                          <p:cBhvr additive="base">
                                            <p:cTn id="43" dur="400" fill="hold"/>
                                            <p:tgtEl>
                                              <p:spTgt spid="93"/>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randombar(horizontal)">
                                          <p:cBhvr>
                                            <p:cTn id="47" dur="400"/>
                                            <p:tgtEl>
                                              <p:spTgt spid="49"/>
                                            </p:tgtEl>
                                          </p:cBhvr>
                                        </p:animEffect>
                                      </p:childTnLst>
                                    </p:cTn>
                                  </p:par>
                                </p:childTnLst>
                              </p:cTn>
                            </p:par>
                            <p:par>
                              <p:cTn id="48" fill="hold">
                                <p:stCondLst>
                                  <p:cond delay="5000"/>
                                </p:stCondLst>
                                <p:childTnLst>
                                  <p:par>
                                    <p:cTn id="49" presetID="2" presetClass="entr" presetSubtype="8" fill="hold" nodeType="afterEffect">
                                      <p:stCondLst>
                                        <p:cond delay="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400" fill="hold"/>
                                            <p:tgtEl>
                                              <p:spTgt spid="99"/>
                                            </p:tgtEl>
                                            <p:attrNameLst>
                                              <p:attrName>ppt_x</p:attrName>
                                            </p:attrNameLst>
                                          </p:cBhvr>
                                          <p:tavLst>
                                            <p:tav tm="0">
                                              <p:val>
                                                <p:strVal val="0-#ppt_w/2"/>
                                              </p:val>
                                            </p:tav>
                                            <p:tav tm="100000">
                                              <p:val>
                                                <p:strVal val="#ppt_x"/>
                                              </p:val>
                                            </p:tav>
                                          </p:tavLst>
                                        </p:anim>
                                        <p:anim calcmode="lin" valueType="num">
                                          <p:cBhvr additive="base">
                                            <p:cTn id="52" dur="400" fill="hold"/>
                                            <p:tgtEl>
                                              <p:spTgt spid="99"/>
                                            </p:tgtEl>
                                            <p:attrNameLst>
                                              <p:attrName>ppt_y</p:attrName>
                                            </p:attrNameLst>
                                          </p:cBhvr>
                                          <p:tavLst>
                                            <p:tav tm="0">
                                              <p:val>
                                                <p:strVal val="#ppt_y"/>
                                              </p:val>
                                            </p:tav>
                                            <p:tav tm="100000">
                                              <p:val>
                                                <p:strVal val="#ppt_y"/>
                                              </p:val>
                                            </p:tav>
                                          </p:tavLst>
                                        </p:anim>
                                      </p:childTnLst>
                                    </p:cTn>
                                  </p:par>
                                </p:childTnLst>
                              </p:cTn>
                            </p:par>
                            <p:par>
                              <p:cTn id="53" fill="hold">
                                <p:stCondLst>
                                  <p:cond delay="5500"/>
                                </p:stCondLst>
                                <p:childTnLst>
                                  <p:par>
                                    <p:cTn id="54" presetID="14" presetClass="entr" presetSubtype="1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randombar(horizontal)">
                                          <p:cBhvr>
                                            <p:cTn id="56"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淘宝店Chenying0907出品 1"/>
          <p:cNvSpPr txBox="1"/>
          <p:nvPr/>
        </p:nvSpPr>
        <p:spPr>
          <a:xfrm>
            <a:off x="2207569" y="1556792"/>
            <a:ext cx="2978569" cy="411764"/>
          </a:xfrm>
          <a:prstGeom prst="rect">
            <a:avLst/>
          </a:prstGeom>
          <a:noFill/>
        </p:spPr>
        <p:txBody>
          <a:bodyPr wrap="square" lIns="102982" tIns="51491" rIns="102982" bIns="51491" rtlCol="0">
            <a:spAutoFit/>
          </a:bodyPr>
          <a:lstStyle/>
          <a:p>
            <a:r>
              <a:rPr lang="zh-CN" altLang="en-US" sz="2000" dirty="0">
                <a:solidFill>
                  <a:schemeClr val="tx1">
                    <a:lumMod val="75000"/>
                    <a:lumOff val="25000"/>
                  </a:schemeClr>
                </a:solidFill>
                <a:latin typeface="+mn-lt"/>
                <a:ea typeface="+mn-ea"/>
                <a:cs typeface="+mn-ea"/>
                <a:sym typeface="+mn-lt"/>
              </a:rPr>
              <a:t>点击添加关键字</a:t>
            </a:r>
          </a:p>
        </p:txBody>
      </p:sp>
      <p:sp>
        <p:nvSpPr>
          <p:cNvPr id="18" name="淘宝店Chenying0907出品 5"/>
          <p:cNvSpPr txBox="1"/>
          <p:nvPr/>
        </p:nvSpPr>
        <p:spPr>
          <a:xfrm>
            <a:off x="848414" y="2422745"/>
            <a:ext cx="1181156" cy="338554"/>
          </a:xfrm>
          <a:prstGeom prst="rect">
            <a:avLst/>
          </a:prstGeom>
          <a:noFill/>
        </p:spPr>
        <p:txBody>
          <a:bodyPr wrap="square" rtlCol="0">
            <a:spAutoFit/>
          </a:bodyPr>
          <a:lstStyle/>
          <a:p>
            <a:r>
              <a:rPr lang="zh-CN" altLang="en-US" sz="1600" dirty="0">
                <a:solidFill>
                  <a:schemeClr val="tx1">
                    <a:lumMod val="75000"/>
                    <a:lumOff val="25000"/>
                  </a:schemeClr>
                </a:solidFill>
                <a:latin typeface="+mn-lt"/>
                <a:ea typeface="+mn-ea"/>
                <a:cs typeface="+mn-ea"/>
                <a:sym typeface="+mn-lt"/>
              </a:rPr>
              <a:t>添加标题</a:t>
            </a:r>
          </a:p>
        </p:txBody>
      </p:sp>
      <p:grpSp>
        <p:nvGrpSpPr>
          <p:cNvPr id="60" name="淘宝店Chenying0907出品 59"/>
          <p:cNvGrpSpPr/>
          <p:nvPr/>
        </p:nvGrpSpPr>
        <p:grpSpPr>
          <a:xfrm>
            <a:off x="2283551" y="2254746"/>
            <a:ext cx="8671438" cy="693977"/>
            <a:chOff x="4154965" y="2529230"/>
            <a:chExt cx="6616289" cy="529503"/>
          </a:xfrm>
        </p:grpSpPr>
        <p:sp>
          <p:nvSpPr>
            <p:cNvPr id="19" name="右箭头 18"/>
            <p:cNvSpPr/>
            <p:nvPr/>
          </p:nvSpPr>
          <p:spPr>
            <a:xfrm>
              <a:off x="4154965" y="2529230"/>
              <a:ext cx="6616289" cy="529503"/>
            </a:xfrm>
            <a:prstGeom prst="rightArrow">
              <a:avLst/>
            </a:prstGeom>
            <a:solidFill>
              <a:srgbClr val="C00000"/>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mn-lt"/>
                <a:ea typeface="+mn-ea"/>
                <a:cs typeface="+mn-ea"/>
                <a:sym typeface="+mn-lt"/>
              </a:endParaRPr>
            </a:p>
          </p:txBody>
        </p:sp>
        <p:sp>
          <p:nvSpPr>
            <p:cNvPr id="20" name="淘宝店Chenying0907出品 7"/>
            <p:cNvSpPr txBox="1"/>
            <p:nvPr/>
          </p:nvSpPr>
          <p:spPr>
            <a:xfrm>
              <a:off x="4309398" y="2695873"/>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17" name="淘宝店Chenying0907出品 4"/>
          <p:cNvSpPr txBox="1"/>
          <p:nvPr/>
        </p:nvSpPr>
        <p:spPr>
          <a:xfrm>
            <a:off x="10956013" y="2446122"/>
            <a:ext cx="897224" cy="369332"/>
          </a:xfrm>
          <a:prstGeom prst="rect">
            <a:avLst/>
          </a:prstGeom>
          <a:noFill/>
        </p:spPr>
        <p:txBody>
          <a:bodyPr wrap="square" rtlCol="0">
            <a:spAutoFit/>
          </a:bodyPr>
          <a:lstStyle/>
          <a:p>
            <a:r>
              <a:rPr lang="en-US" altLang="zh-CN" dirty="0">
                <a:latin typeface="+mn-lt"/>
                <a:ea typeface="+mn-ea"/>
                <a:cs typeface="+mn-ea"/>
                <a:sym typeface="+mn-lt"/>
              </a:rPr>
              <a:t>95%</a:t>
            </a:r>
            <a:endParaRPr lang="zh-CN" altLang="en-US" dirty="0">
              <a:latin typeface="+mn-lt"/>
              <a:ea typeface="+mn-ea"/>
              <a:cs typeface="+mn-ea"/>
              <a:sym typeface="+mn-lt"/>
            </a:endParaRPr>
          </a:p>
        </p:txBody>
      </p:sp>
      <p:sp>
        <p:nvSpPr>
          <p:cNvPr id="24" name="淘宝店Chenying0907出品 11"/>
          <p:cNvSpPr txBox="1"/>
          <p:nvPr/>
        </p:nvSpPr>
        <p:spPr>
          <a:xfrm>
            <a:off x="848417" y="3018438"/>
            <a:ext cx="1181156" cy="338554"/>
          </a:xfrm>
          <a:prstGeom prst="rect">
            <a:avLst/>
          </a:prstGeom>
          <a:noFill/>
        </p:spPr>
        <p:txBody>
          <a:bodyPr wrap="square" rtlCol="0">
            <a:spAutoFit/>
          </a:bodyPr>
          <a:lstStyle/>
          <a:p>
            <a:r>
              <a:rPr lang="zh-CN" altLang="en-US" sz="1600" dirty="0">
                <a:solidFill>
                  <a:schemeClr val="tx1">
                    <a:lumMod val="75000"/>
                    <a:lumOff val="25000"/>
                  </a:schemeClr>
                </a:solidFill>
                <a:latin typeface="+mn-lt"/>
                <a:ea typeface="+mn-ea"/>
                <a:cs typeface="+mn-ea"/>
                <a:sym typeface="+mn-lt"/>
              </a:rPr>
              <a:t>添加标题</a:t>
            </a:r>
          </a:p>
        </p:txBody>
      </p:sp>
      <p:grpSp>
        <p:nvGrpSpPr>
          <p:cNvPr id="61" name="淘宝店Chenying0907出品 60"/>
          <p:cNvGrpSpPr/>
          <p:nvPr/>
        </p:nvGrpSpPr>
        <p:grpSpPr>
          <a:xfrm>
            <a:off x="2283551" y="2842867"/>
            <a:ext cx="6099966" cy="693977"/>
            <a:chOff x="4154965" y="3117351"/>
            <a:chExt cx="4654261" cy="529503"/>
          </a:xfrm>
        </p:grpSpPr>
        <p:sp>
          <p:nvSpPr>
            <p:cNvPr id="25" name="右箭头 24"/>
            <p:cNvSpPr/>
            <p:nvPr/>
          </p:nvSpPr>
          <p:spPr>
            <a:xfrm>
              <a:off x="4154965" y="3117351"/>
              <a:ext cx="4654261" cy="529503"/>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6" name="淘宝店Chenying0907出品 13"/>
            <p:cNvSpPr txBox="1"/>
            <p:nvPr/>
          </p:nvSpPr>
          <p:spPr>
            <a:xfrm>
              <a:off x="4309398" y="3274795"/>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23" name="淘宝店Chenying0907出品 10"/>
          <p:cNvSpPr txBox="1"/>
          <p:nvPr/>
        </p:nvSpPr>
        <p:spPr>
          <a:xfrm>
            <a:off x="8912737" y="3054693"/>
            <a:ext cx="897224" cy="369332"/>
          </a:xfrm>
          <a:prstGeom prst="rect">
            <a:avLst/>
          </a:prstGeom>
          <a:noFill/>
        </p:spPr>
        <p:txBody>
          <a:bodyPr wrap="square" rtlCol="0">
            <a:spAutoFit/>
          </a:bodyPr>
          <a:lstStyle/>
          <a:p>
            <a:r>
              <a:rPr lang="en-US" altLang="zh-CN" dirty="0">
                <a:latin typeface="+mn-lt"/>
                <a:ea typeface="+mn-ea"/>
                <a:cs typeface="+mn-ea"/>
                <a:sym typeface="+mn-lt"/>
              </a:rPr>
              <a:t>75%</a:t>
            </a:r>
            <a:endParaRPr lang="zh-CN" altLang="en-US" dirty="0">
              <a:latin typeface="+mn-lt"/>
              <a:ea typeface="+mn-ea"/>
              <a:cs typeface="+mn-ea"/>
              <a:sym typeface="+mn-lt"/>
            </a:endParaRPr>
          </a:p>
        </p:txBody>
      </p:sp>
      <p:sp>
        <p:nvSpPr>
          <p:cNvPr id="30" name="淘宝店Chenying0907出品 17"/>
          <p:cNvSpPr txBox="1"/>
          <p:nvPr/>
        </p:nvSpPr>
        <p:spPr>
          <a:xfrm>
            <a:off x="848417" y="3550248"/>
            <a:ext cx="1181155" cy="338554"/>
          </a:xfrm>
          <a:prstGeom prst="rect">
            <a:avLst/>
          </a:prstGeom>
          <a:noFill/>
        </p:spPr>
        <p:txBody>
          <a:bodyPr wrap="square" rtlCol="0">
            <a:spAutoFit/>
          </a:bodyPr>
          <a:lstStyle/>
          <a:p>
            <a:r>
              <a:rPr lang="zh-CN" altLang="en-US" sz="1600" dirty="0">
                <a:solidFill>
                  <a:schemeClr val="tx1">
                    <a:lumMod val="75000"/>
                    <a:lumOff val="25000"/>
                  </a:schemeClr>
                </a:solidFill>
                <a:latin typeface="+mn-lt"/>
                <a:ea typeface="+mn-ea"/>
                <a:cs typeface="+mn-ea"/>
                <a:sym typeface="+mn-lt"/>
              </a:rPr>
              <a:t>添加标题</a:t>
            </a:r>
          </a:p>
        </p:txBody>
      </p:sp>
      <p:grpSp>
        <p:nvGrpSpPr>
          <p:cNvPr id="62" name="淘宝店Chenying0907出品 61"/>
          <p:cNvGrpSpPr/>
          <p:nvPr/>
        </p:nvGrpSpPr>
        <p:grpSpPr>
          <a:xfrm>
            <a:off x="2283553" y="3430989"/>
            <a:ext cx="7056545" cy="693977"/>
            <a:chOff x="4154966" y="3705473"/>
            <a:chExt cx="5384129" cy="529503"/>
          </a:xfrm>
        </p:grpSpPr>
        <p:sp>
          <p:nvSpPr>
            <p:cNvPr id="31" name="右箭头 30"/>
            <p:cNvSpPr/>
            <p:nvPr/>
          </p:nvSpPr>
          <p:spPr>
            <a:xfrm>
              <a:off x="4154966" y="3705473"/>
              <a:ext cx="5384129" cy="529503"/>
            </a:xfrm>
            <a:prstGeom prst="rightArrow">
              <a:avLst/>
            </a:prstGeom>
            <a:solidFill>
              <a:schemeClr val="tx1">
                <a:lumMod val="75000"/>
                <a:lumOff val="25000"/>
              </a:schemeClr>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mn-lt"/>
                <a:ea typeface="+mn-ea"/>
                <a:cs typeface="+mn-ea"/>
                <a:sym typeface="+mn-lt"/>
              </a:endParaRPr>
            </a:p>
          </p:txBody>
        </p:sp>
        <p:sp>
          <p:nvSpPr>
            <p:cNvPr id="32" name="淘宝店Chenying0907出品 19"/>
            <p:cNvSpPr txBox="1"/>
            <p:nvPr/>
          </p:nvSpPr>
          <p:spPr>
            <a:xfrm>
              <a:off x="4309397" y="3853717"/>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29" name="淘宝店Chenying0907出品 16"/>
          <p:cNvSpPr txBox="1"/>
          <p:nvPr/>
        </p:nvSpPr>
        <p:spPr>
          <a:xfrm>
            <a:off x="9713701" y="3646905"/>
            <a:ext cx="897224" cy="369332"/>
          </a:xfrm>
          <a:prstGeom prst="rect">
            <a:avLst/>
          </a:prstGeom>
          <a:noFill/>
        </p:spPr>
        <p:txBody>
          <a:bodyPr wrap="square" rtlCol="0">
            <a:spAutoFit/>
          </a:bodyPr>
          <a:lstStyle/>
          <a:p>
            <a:r>
              <a:rPr lang="en-US" altLang="zh-CN" dirty="0">
                <a:latin typeface="+mn-lt"/>
                <a:ea typeface="+mn-ea"/>
                <a:cs typeface="+mn-ea"/>
                <a:sym typeface="+mn-lt"/>
              </a:rPr>
              <a:t>85%</a:t>
            </a:r>
            <a:endParaRPr lang="zh-CN" altLang="en-US" dirty="0">
              <a:latin typeface="+mn-lt"/>
              <a:ea typeface="+mn-ea"/>
              <a:cs typeface="+mn-ea"/>
              <a:sym typeface="+mn-lt"/>
            </a:endParaRPr>
          </a:p>
        </p:txBody>
      </p:sp>
      <p:sp>
        <p:nvSpPr>
          <p:cNvPr id="36" name="淘宝店Chenying0907出品 23"/>
          <p:cNvSpPr txBox="1"/>
          <p:nvPr/>
        </p:nvSpPr>
        <p:spPr>
          <a:xfrm>
            <a:off x="848416" y="4139322"/>
            <a:ext cx="1181155" cy="338554"/>
          </a:xfrm>
          <a:prstGeom prst="rect">
            <a:avLst/>
          </a:prstGeom>
          <a:noFill/>
        </p:spPr>
        <p:txBody>
          <a:bodyPr wrap="square" rtlCol="0">
            <a:spAutoFit/>
          </a:bodyPr>
          <a:lstStyle/>
          <a:p>
            <a:r>
              <a:rPr lang="zh-CN" altLang="en-US" sz="1600" dirty="0">
                <a:solidFill>
                  <a:schemeClr val="tx1">
                    <a:lumMod val="75000"/>
                    <a:lumOff val="25000"/>
                  </a:schemeClr>
                </a:solidFill>
                <a:latin typeface="+mn-lt"/>
                <a:ea typeface="+mn-ea"/>
                <a:cs typeface="+mn-ea"/>
                <a:sym typeface="+mn-lt"/>
              </a:rPr>
              <a:t>添加标题</a:t>
            </a:r>
          </a:p>
        </p:txBody>
      </p:sp>
      <p:grpSp>
        <p:nvGrpSpPr>
          <p:cNvPr id="63" name="淘宝店Chenying0907出品 62"/>
          <p:cNvGrpSpPr/>
          <p:nvPr/>
        </p:nvGrpSpPr>
        <p:grpSpPr>
          <a:xfrm>
            <a:off x="2283553" y="4005064"/>
            <a:ext cx="4824524" cy="693977"/>
            <a:chOff x="4154967" y="4282877"/>
            <a:chExt cx="3681102" cy="529503"/>
          </a:xfrm>
        </p:grpSpPr>
        <p:sp>
          <p:nvSpPr>
            <p:cNvPr id="37" name="右箭头 36"/>
            <p:cNvSpPr/>
            <p:nvPr/>
          </p:nvSpPr>
          <p:spPr>
            <a:xfrm>
              <a:off x="4154967" y="4282877"/>
              <a:ext cx="3681102" cy="529503"/>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38" name="淘宝店Chenying0907出品 25"/>
            <p:cNvSpPr txBox="1"/>
            <p:nvPr/>
          </p:nvSpPr>
          <p:spPr>
            <a:xfrm>
              <a:off x="4309398" y="4432638"/>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35" name="淘宝店Chenying0907出品 22"/>
          <p:cNvSpPr txBox="1"/>
          <p:nvPr/>
        </p:nvSpPr>
        <p:spPr>
          <a:xfrm>
            <a:off x="7997350" y="4239115"/>
            <a:ext cx="897224" cy="369332"/>
          </a:xfrm>
          <a:prstGeom prst="rect">
            <a:avLst/>
          </a:prstGeom>
          <a:noFill/>
        </p:spPr>
        <p:txBody>
          <a:bodyPr wrap="square" rtlCol="0">
            <a:spAutoFit/>
          </a:bodyPr>
          <a:lstStyle/>
          <a:p>
            <a:r>
              <a:rPr lang="en-US" altLang="zh-CN" dirty="0">
                <a:latin typeface="+mn-lt"/>
                <a:ea typeface="+mn-ea"/>
                <a:cs typeface="+mn-ea"/>
                <a:sym typeface="+mn-lt"/>
              </a:rPr>
              <a:t>52%</a:t>
            </a:r>
            <a:endParaRPr lang="zh-CN" altLang="en-US" dirty="0">
              <a:latin typeface="+mn-lt"/>
              <a:ea typeface="+mn-ea"/>
              <a:cs typeface="+mn-ea"/>
              <a:sym typeface="+mn-lt"/>
            </a:endParaRPr>
          </a:p>
        </p:txBody>
      </p:sp>
      <p:sp>
        <p:nvSpPr>
          <p:cNvPr id="42" name="淘宝店Chenying0907出品 29"/>
          <p:cNvSpPr txBox="1"/>
          <p:nvPr/>
        </p:nvSpPr>
        <p:spPr>
          <a:xfrm>
            <a:off x="848415" y="4767391"/>
            <a:ext cx="1181155" cy="338554"/>
          </a:xfrm>
          <a:prstGeom prst="rect">
            <a:avLst/>
          </a:prstGeom>
          <a:noFill/>
        </p:spPr>
        <p:txBody>
          <a:bodyPr wrap="square" rtlCol="0">
            <a:spAutoFit/>
          </a:bodyPr>
          <a:lstStyle/>
          <a:p>
            <a:r>
              <a:rPr lang="zh-CN" altLang="en-US" sz="1600" dirty="0">
                <a:solidFill>
                  <a:schemeClr val="tx1">
                    <a:lumMod val="75000"/>
                    <a:lumOff val="25000"/>
                  </a:schemeClr>
                </a:solidFill>
                <a:latin typeface="+mn-lt"/>
                <a:ea typeface="+mn-ea"/>
                <a:cs typeface="+mn-ea"/>
                <a:sym typeface="+mn-lt"/>
              </a:rPr>
              <a:t>添加标题</a:t>
            </a:r>
          </a:p>
        </p:txBody>
      </p:sp>
      <p:grpSp>
        <p:nvGrpSpPr>
          <p:cNvPr id="64" name="淘宝店Chenying0907出品 63"/>
          <p:cNvGrpSpPr/>
          <p:nvPr/>
        </p:nvGrpSpPr>
        <p:grpSpPr>
          <a:xfrm>
            <a:off x="2283553" y="4607232"/>
            <a:ext cx="8013124" cy="693977"/>
            <a:chOff x="4154967" y="4881716"/>
            <a:chExt cx="6113997" cy="529503"/>
          </a:xfrm>
        </p:grpSpPr>
        <p:sp>
          <p:nvSpPr>
            <p:cNvPr id="43" name="右箭头 42"/>
            <p:cNvSpPr/>
            <p:nvPr/>
          </p:nvSpPr>
          <p:spPr>
            <a:xfrm>
              <a:off x="4154967" y="4881716"/>
              <a:ext cx="6113997" cy="529503"/>
            </a:xfrm>
            <a:prstGeom prst="rightArrow">
              <a:avLst/>
            </a:prstGeom>
            <a:solidFill>
              <a:schemeClr val="tx1">
                <a:lumMod val="75000"/>
                <a:lumOff val="25000"/>
              </a:schemeClr>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mn-lt"/>
                <a:ea typeface="+mn-ea"/>
                <a:cs typeface="+mn-ea"/>
                <a:sym typeface="+mn-lt"/>
              </a:endParaRPr>
            </a:p>
          </p:txBody>
        </p:sp>
        <p:sp>
          <p:nvSpPr>
            <p:cNvPr id="44" name="淘宝店Chenying0907出品 31"/>
            <p:cNvSpPr txBox="1"/>
            <p:nvPr/>
          </p:nvSpPr>
          <p:spPr>
            <a:xfrm>
              <a:off x="4309398" y="5011560"/>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41" name="淘宝店Chenying0907出品 28"/>
          <p:cNvSpPr txBox="1"/>
          <p:nvPr/>
        </p:nvSpPr>
        <p:spPr>
          <a:xfrm>
            <a:off x="10416590" y="4798605"/>
            <a:ext cx="961570" cy="369332"/>
          </a:xfrm>
          <a:prstGeom prst="rect">
            <a:avLst/>
          </a:prstGeom>
          <a:noFill/>
        </p:spPr>
        <p:txBody>
          <a:bodyPr wrap="square" rtlCol="0">
            <a:spAutoFit/>
          </a:bodyPr>
          <a:lstStyle/>
          <a:p>
            <a:r>
              <a:rPr lang="en-US" altLang="zh-CN">
                <a:latin typeface="+mn-lt"/>
                <a:ea typeface="+mn-ea"/>
                <a:cs typeface="+mn-ea"/>
                <a:sym typeface="+mn-lt"/>
              </a:rPr>
              <a:t>87%</a:t>
            </a:r>
            <a:endParaRPr lang="zh-CN" altLang="en-US" dirty="0">
              <a:latin typeface="+mn-lt"/>
              <a:ea typeface="+mn-ea"/>
              <a:cs typeface="+mn-ea"/>
              <a:sym typeface="+mn-lt"/>
            </a:endParaRPr>
          </a:p>
        </p:txBody>
      </p:sp>
      <p:grpSp>
        <p:nvGrpSpPr>
          <p:cNvPr id="45" name="淘宝店Chenying0907出品 44"/>
          <p:cNvGrpSpPr/>
          <p:nvPr/>
        </p:nvGrpSpPr>
        <p:grpSpPr>
          <a:xfrm>
            <a:off x="2066602" y="2319252"/>
            <a:ext cx="442047" cy="442047"/>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47" name="淘宝店Chenying0907出品 46"/>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48" name="淘宝店Chenying0907出品 47"/>
          <p:cNvGrpSpPr/>
          <p:nvPr/>
        </p:nvGrpSpPr>
        <p:grpSpPr>
          <a:xfrm>
            <a:off x="2066602" y="2932863"/>
            <a:ext cx="442047" cy="442047"/>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50" name="淘宝店Chenying0907出品 49"/>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51" name="淘宝店Chenying0907出品 50"/>
          <p:cNvGrpSpPr/>
          <p:nvPr/>
        </p:nvGrpSpPr>
        <p:grpSpPr>
          <a:xfrm>
            <a:off x="2066602" y="3522410"/>
            <a:ext cx="442047" cy="442047"/>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53" name="淘宝店Chenying0907出品 52"/>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54" name="淘宝店Chenying0907出品 53"/>
          <p:cNvGrpSpPr/>
          <p:nvPr/>
        </p:nvGrpSpPr>
        <p:grpSpPr>
          <a:xfrm>
            <a:off x="2066602" y="4111958"/>
            <a:ext cx="442047" cy="442047"/>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56" name="淘宝店Chenying0907出品 55"/>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57" name="淘宝店Chenying0907出品 56"/>
          <p:cNvGrpSpPr/>
          <p:nvPr/>
        </p:nvGrpSpPr>
        <p:grpSpPr>
          <a:xfrm>
            <a:off x="2066602" y="4701506"/>
            <a:ext cx="442047" cy="442047"/>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59" name="淘宝店Chenying0907出品 58"/>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65"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68" name="淘宝店Chenying0907出品 67"/>
          <p:cNvGrpSpPr/>
          <p:nvPr/>
        </p:nvGrpSpPr>
        <p:grpSpPr>
          <a:xfrm>
            <a:off x="3234576" y="554798"/>
            <a:ext cx="263341" cy="395013"/>
            <a:chOff x="5284519" y="1508166"/>
            <a:chExt cx="213756" cy="427512"/>
          </a:xfrm>
        </p:grpSpPr>
        <p:cxnSp>
          <p:nvCxnSpPr>
            <p:cNvPr id="69" name="直接连接符 68"/>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barn(inVertical)">
                                      <p:cBhvr>
                                        <p:cTn id="11" dur="500"/>
                                        <p:tgtEl>
                                          <p:spTgt spid="65"/>
                                        </p:tgtEl>
                                      </p:cBhvr>
                                    </p:animEffect>
                                  </p:childTnLst>
                                </p:cTn>
                              </p:par>
                            </p:childTnLst>
                          </p:cTn>
                        </p:par>
                        <p:par>
                          <p:cTn id="12" fill="hold">
                            <p:stCondLst>
                              <p:cond delay="1000"/>
                            </p:stCondLst>
                            <p:childTnLst>
                              <p:par>
                                <p:cTn id="13" presetID="38" presetClass="entr" presetSubtype="0" accel="50000" fill="hold" grpId="0" nodeType="afterEffect">
                                  <p:stCondLst>
                                    <p:cond delay="0"/>
                                  </p:stCondLst>
                                  <p:iterate type="lt">
                                    <p:tmPct val="3000"/>
                                  </p:iterate>
                                  <p:childTnLst>
                                    <p:set>
                                      <p:cBhvr>
                                        <p:cTn id="14" dur="1" fill="hold">
                                          <p:stCondLst>
                                            <p:cond delay="0"/>
                                          </p:stCondLst>
                                        </p:cTn>
                                        <p:tgtEl>
                                          <p:spTgt spid="14"/>
                                        </p:tgtEl>
                                        <p:attrNameLst>
                                          <p:attrName>style.visibility</p:attrName>
                                        </p:attrNameLst>
                                      </p:cBhvr>
                                      <p:to>
                                        <p:strVal val="visible"/>
                                      </p:to>
                                    </p:set>
                                    <p:set>
                                      <p:cBhvr>
                                        <p:cTn id="15" dur="683" fill="hold">
                                          <p:stCondLst>
                                            <p:cond delay="0"/>
                                          </p:stCondLst>
                                        </p:cTn>
                                        <p:tgtEl>
                                          <p:spTgt spid="14"/>
                                        </p:tgtEl>
                                        <p:attrNameLst>
                                          <p:attrName>style.rotation</p:attrName>
                                        </p:attrNameLst>
                                      </p:cBhvr>
                                      <p:to>
                                        <p:strVal val="-45.0"/>
                                      </p:to>
                                    </p:set>
                                    <p:anim calcmode="lin" valueType="num">
                                      <p:cBhvr>
                                        <p:cTn id="16" dur="683" fill="hold">
                                          <p:stCondLst>
                                            <p:cond delay="683"/>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17" dur="683"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18" dur="234" decel="50000" autoRev="1" fill="hold">
                                          <p:stCondLst>
                                            <p:cond delay="683"/>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19" dur="204" fill="hold">
                                          <p:stCondLst>
                                            <p:cond delay="1296"/>
                                          </p:stCondLst>
                                        </p:cTn>
                                        <p:tgtEl>
                                          <p:spTgt spid="14"/>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2769"/>
                            </p:stCondLst>
                            <p:childTnLst>
                              <p:par>
                                <p:cTn id="21" presetID="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ppt_x"/>
                                          </p:val>
                                        </p:tav>
                                        <p:tav tm="100000">
                                          <p:val>
                                            <p:strVal val="#ppt_x"/>
                                          </p:val>
                                        </p:tav>
                                      </p:tavLst>
                                    </p:anim>
                                    <p:anim calcmode="lin" valueType="num">
                                      <p:cBhvr additive="base">
                                        <p:cTn id="40" dur="500" fill="hold"/>
                                        <p:tgtEl>
                                          <p:spTgt spid="42"/>
                                        </p:tgtEl>
                                        <p:attrNameLst>
                                          <p:attrName>ppt_y</p:attrName>
                                        </p:attrNameLst>
                                      </p:cBhvr>
                                      <p:tavLst>
                                        <p:tav tm="0">
                                          <p:val>
                                            <p:strVal val="1+#ppt_h/2"/>
                                          </p:val>
                                        </p:tav>
                                        <p:tav tm="100000">
                                          <p:val>
                                            <p:strVal val="#ppt_y"/>
                                          </p:val>
                                        </p:tav>
                                      </p:tavLst>
                                    </p:anim>
                                  </p:childTnLst>
                                </p:cTn>
                              </p:par>
                            </p:childTnLst>
                          </p:cTn>
                        </p:par>
                        <p:par>
                          <p:cTn id="41" fill="hold">
                            <p:stCondLst>
                              <p:cond delay="3269"/>
                            </p:stCondLst>
                            <p:childTnLst>
                              <p:par>
                                <p:cTn id="42" presetID="53" presetClass="entr" presetSubtype="16"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par>
                                <p:cTn id="47" presetID="53" presetClass="entr" presetSubtype="16" fill="hold" nodeType="withEffect">
                                  <p:stCondLst>
                                    <p:cond delay="15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Effect transition="in" filter="fade">
                                      <p:cBhvr>
                                        <p:cTn id="51" dur="500"/>
                                        <p:tgtEl>
                                          <p:spTgt spid="48"/>
                                        </p:tgtEl>
                                      </p:cBhvr>
                                    </p:animEffect>
                                  </p:childTnLst>
                                </p:cTn>
                              </p:par>
                              <p:par>
                                <p:cTn id="52" presetID="53" presetClass="entr" presetSubtype="16" fill="hold" nodeType="withEffect">
                                  <p:stCondLst>
                                    <p:cond delay="300"/>
                                  </p:stCondLst>
                                  <p:childTnLst>
                                    <p:set>
                                      <p:cBhvr>
                                        <p:cTn id="53" dur="1" fill="hold">
                                          <p:stCondLst>
                                            <p:cond delay="0"/>
                                          </p:stCondLst>
                                        </p:cTn>
                                        <p:tgtEl>
                                          <p:spTgt spid="51"/>
                                        </p:tgtEl>
                                        <p:attrNameLst>
                                          <p:attrName>style.visibility</p:attrName>
                                        </p:attrNameLst>
                                      </p:cBhvr>
                                      <p:to>
                                        <p:strVal val="visible"/>
                                      </p:to>
                                    </p:set>
                                    <p:anim calcmode="lin" valueType="num">
                                      <p:cBhvr>
                                        <p:cTn id="54" dur="500" fill="hold"/>
                                        <p:tgtEl>
                                          <p:spTgt spid="51"/>
                                        </p:tgtEl>
                                        <p:attrNameLst>
                                          <p:attrName>ppt_w</p:attrName>
                                        </p:attrNameLst>
                                      </p:cBhvr>
                                      <p:tavLst>
                                        <p:tav tm="0">
                                          <p:val>
                                            <p:fltVal val="0"/>
                                          </p:val>
                                        </p:tav>
                                        <p:tav tm="100000">
                                          <p:val>
                                            <p:strVal val="#ppt_w"/>
                                          </p:val>
                                        </p:tav>
                                      </p:tavLst>
                                    </p:anim>
                                    <p:anim calcmode="lin" valueType="num">
                                      <p:cBhvr>
                                        <p:cTn id="55" dur="500" fill="hold"/>
                                        <p:tgtEl>
                                          <p:spTgt spid="51"/>
                                        </p:tgtEl>
                                        <p:attrNameLst>
                                          <p:attrName>ppt_h</p:attrName>
                                        </p:attrNameLst>
                                      </p:cBhvr>
                                      <p:tavLst>
                                        <p:tav tm="0">
                                          <p:val>
                                            <p:fltVal val="0"/>
                                          </p:val>
                                        </p:tav>
                                        <p:tav tm="100000">
                                          <p:val>
                                            <p:strVal val="#ppt_h"/>
                                          </p:val>
                                        </p:tav>
                                      </p:tavLst>
                                    </p:anim>
                                    <p:animEffect transition="in" filter="fade">
                                      <p:cBhvr>
                                        <p:cTn id="56" dur="500"/>
                                        <p:tgtEl>
                                          <p:spTgt spid="51"/>
                                        </p:tgtEl>
                                      </p:cBhvr>
                                    </p:animEffect>
                                  </p:childTnLst>
                                </p:cTn>
                              </p:par>
                              <p:par>
                                <p:cTn id="57" presetID="53" presetClass="entr" presetSubtype="16" fill="hold" nodeType="withEffect">
                                  <p:stCondLst>
                                    <p:cond delay="45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Effect transition="in" filter="fade">
                                      <p:cBhvr>
                                        <p:cTn id="61" dur="500"/>
                                        <p:tgtEl>
                                          <p:spTgt spid="54"/>
                                        </p:tgtEl>
                                      </p:cBhvr>
                                    </p:animEffect>
                                  </p:childTnLst>
                                </p:cTn>
                              </p:par>
                              <p:par>
                                <p:cTn id="62" presetID="53" presetClass="entr" presetSubtype="16" fill="hold" nodeType="withEffect">
                                  <p:stCondLst>
                                    <p:cond delay="600"/>
                                  </p:stCondLst>
                                  <p:childTnLst>
                                    <p:set>
                                      <p:cBhvr>
                                        <p:cTn id="63" dur="1" fill="hold">
                                          <p:stCondLst>
                                            <p:cond delay="0"/>
                                          </p:stCondLst>
                                        </p:cTn>
                                        <p:tgtEl>
                                          <p:spTgt spid="57"/>
                                        </p:tgtEl>
                                        <p:attrNameLst>
                                          <p:attrName>style.visibility</p:attrName>
                                        </p:attrNameLst>
                                      </p:cBhvr>
                                      <p:to>
                                        <p:strVal val="visible"/>
                                      </p:to>
                                    </p:set>
                                    <p:anim calcmode="lin" valueType="num">
                                      <p:cBhvr>
                                        <p:cTn id="64" dur="500" fill="hold"/>
                                        <p:tgtEl>
                                          <p:spTgt spid="57"/>
                                        </p:tgtEl>
                                        <p:attrNameLst>
                                          <p:attrName>ppt_w</p:attrName>
                                        </p:attrNameLst>
                                      </p:cBhvr>
                                      <p:tavLst>
                                        <p:tav tm="0">
                                          <p:val>
                                            <p:fltVal val="0"/>
                                          </p:val>
                                        </p:tav>
                                        <p:tav tm="100000">
                                          <p:val>
                                            <p:strVal val="#ppt_w"/>
                                          </p:val>
                                        </p:tav>
                                      </p:tavLst>
                                    </p:anim>
                                    <p:anim calcmode="lin" valueType="num">
                                      <p:cBhvr>
                                        <p:cTn id="65" dur="500" fill="hold"/>
                                        <p:tgtEl>
                                          <p:spTgt spid="57"/>
                                        </p:tgtEl>
                                        <p:attrNameLst>
                                          <p:attrName>ppt_h</p:attrName>
                                        </p:attrNameLst>
                                      </p:cBhvr>
                                      <p:tavLst>
                                        <p:tav tm="0">
                                          <p:val>
                                            <p:fltVal val="0"/>
                                          </p:val>
                                        </p:tav>
                                        <p:tav tm="100000">
                                          <p:val>
                                            <p:strVal val="#ppt_h"/>
                                          </p:val>
                                        </p:tav>
                                      </p:tavLst>
                                    </p:anim>
                                    <p:animEffect transition="in" filter="fade">
                                      <p:cBhvr>
                                        <p:cTn id="66" dur="500"/>
                                        <p:tgtEl>
                                          <p:spTgt spid="57"/>
                                        </p:tgtEl>
                                      </p:cBhvr>
                                    </p:animEffect>
                                  </p:childTnLst>
                                </p:cTn>
                              </p:par>
                            </p:childTnLst>
                          </p:cTn>
                        </p:par>
                        <p:par>
                          <p:cTn id="67" fill="hold">
                            <p:stCondLst>
                              <p:cond delay="3769"/>
                            </p:stCondLst>
                            <p:childTnLst>
                              <p:par>
                                <p:cTn id="68" presetID="12" presetClass="entr" presetSubtype="8" fill="hold"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additive="base">
                                        <p:cTn id="70" dur="500"/>
                                        <p:tgtEl>
                                          <p:spTgt spid="60"/>
                                        </p:tgtEl>
                                        <p:attrNameLst>
                                          <p:attrName>ppt_x</p:attrName>
                                        </p:attrNameLst>
                                      </p:cBhvr>
                                      <p:tavLst>
                                        <p:tav tm="0">
                                          <p:val>
                                            <p:strVal val="#ppt_x-#ppt_w*1.125000"/>
                                          </p:val>
                                        </p:tav>
                                        <p:tav tm="100000">
                                          <p:val>
                                            <p:strVal val="#ppt_x"/>
                                          </p:val>
                                        </p:tav>
                                      </p:tavLst>
                                    </p:anim>
                                    <p:animEffect transition="in" filter="wipe(right)">
                                      <p:cBhvr>
                                        <p:cTn id="71" dur="500"/>
                                        <p:tgtEl>
                                          <p:spTgt spid="60"/>
                                        </p:tgtEl>
                                      </p:cBhvr>
                                    </p:animEffect>
                                  </p:childTnLst>
                                </p:cTn>
                              </p:par>
                              <p:par>
                                <p:cTn id="72" presetID="12" presetClass="entr" presetSubtype="8" fill="hold" nodeType="withEffect">
                                  <p:stCondLst>
                                    <p:cond delay="0"/>
                                  </p:stCondLst>
                                  <p:childTnLst>
                                    <p:set>
                                      <p:cBhvr>
                                        <p:cTn id="73" dur="1" fill="hold">
                                          <p:stCondLst>
                                            <p:cond delay="0"/>
                                          </p:stCondLst>
                                        </p:cTn>
                                        <p:tgtEl>
                                          <p:spTgt spid="61"/>
                                        </p:tgtEl>
                                        <p:attrNameLst>
                                          <p:attrName>style.visibility</p:attrName>
                                        </p:attrNameLst>
                                      </p:cBhvr>
                                      <p:to>
                                        <p:strVal val="visible"/>
                                      </p:to>
                                    </p:set>
                                    <p:anim calcmode="lin" valueType="num">
                                      <p:cBhvr additive="base">
                                        <p:cTn id="74" dur="500"/>
                                        <p:tgtEl>
                                          <p:spTgt spid="61"/>
                                        </p:tgtEl>
                                        <p:attrNameLst>
                                          <p:attrName>ppt_x</p:attrName>
                                        </p:attrNameLst>
                                      </p:cBhvr>
                                      <p:tavLst>
                                        <p:tav tm="0">
                                          <p:val>
                                            <p:strVal val="#ppt_x-#ppt_w*1.125000"/>
                                          </p:val>
                                        </p:tav>
                                        <p:tav tm="100000">
                                          <p:val>
                                            <p:strVal val="#ppt_x"/>
                                          </p:val>
                                        </p:tav>
                                      </p:tavLst>
                                    </p:anim>
                                    <p:animEffect transition="in" filter="wipe(right)">
                                      <p:cBhvr>
                                        <p:cTn id="75" dur="500"/>
                                        <p:tgtEl>
                                          <p:spTgt spid="61"/>
                                        </p:tgtEl>
                                      </p:cBhvr>
                                    </p:animEffect>
                                  </p:childTnLst>
                                </p:cTn>
                              </p:par>
                              <p:par>
                                <p:cTn id="76" presetID="12" presetClass="entr" presetSubtype="8" fill="hold" nodeType="withEffect">
                                  <p:stCondLst>
                                    <p:cond delay="0"/>
                                  </p:stCondLst>
                                  <p:childTnLst>
                                    <p:set>
                                      <p:cBhvr>
                                        <p:cTn id="77" dur="1" fill="hold">
                                          <p:stCondLst>
                                            <p:cond delay="0"/>
                                          </p:stCondLst>
                                        </p:cTn>
                                        <p:tgtEl>
                                          <p:spTgt spid="62"/>
                                        </p:tgtEl>
                                        <p:attrNameLst>
                                          <p:attrName>style.visibility</p:attrName>
                                        </p:attrNameLst>
                                      </p:cBhvr>
                                      <p:to>
                                        <p:strVal val="visible"/>
                                      </p:to>
                                    </p:set>
                                    <p:anim calcmode="lin" valueType="num">
                                      <p:cBhvr additive="base">
                                        <p:cTn id="78" dur="500"/>
                                        <p:tgtEl>
                                          <p:spTgt spid="62"/>
                                        </p:tgtEl>
                                        <p:attrNameLst>
                                          <p:attrName>ppt_x</p:attrName>
                                        </p:attrNameLst>
                                      </p:cBhvr>
                                      <p:tavLst>
                                        <p:tav tm="0">
                                          <p:val>
                                            <p:strVal val="#ppt_x-#ppt_w*1.125000"/>
                                          </p:val>
                                        </p:tav>
                                        <p:tav tm="100000">
                                          <p:val>
                                            <p:strVal val="#ppt_x"/>
                                          </p:val>
                                        </p:tav>
                                      </p:tavLst>
                                    </p:anim>
                                    <p:animEffect transition="in" filter="wipe(right)">
                                      <p:cBhvr>
                                        <p:cTn id="79" dur="500"/>
                                        <p:tgtEl>
                                          <p:spTgt spid="62"/>
                                        </p:tgtEl>
                                      </p:cBhvr>
                                    </p:animEffect>
                                  </p:childTnLst>
                                </p:cTn>
                              </p:par>
                              <p:par>
                                <p:cTn id="80" presetID="12" presetClass="entr" presetSubtype="8" fill="hold" nodeType="withEffect">
                                  <p:stCondLst>
                                    <p:cond delay="0"/>
                                  </p:stCondLst>
                                  <p:childTnLst>
                                    <p:set>
                                      <p:cBhvr>
                                        <p:cTn id="81" dur="1" fill="hold">
                                          <p:stCondLst>
                                            <p:cond delay="0"/>
                                          </p:stCondLst>
                                        </p:cTn>
                                        <p:tgtEl>
                                          <p:spTgt spid="63"/>
                                        </p:tgtEl>
                                        <p:attrNameLst>
                                          <p:attrName>style.visibility</p:attrName>
                                        </p:attrNameLst>
                                      </p:cBhvr>
                                      <p:to>
                                        <p:strVal val="visible"/>
                                      </p:to>
                                    </p:set>
                                    <p:anim calcmode="lin" valueType="num">
                                      <p:cBhvr additive="base">
                                        <p:cTn id="82" dur="500"/>
                                        <p:tgtEl>
                                          <p:spTgt spid="63"/>
                                        </p:tgtEl>
                                        <p:attrNameLst>
                                          <p:attrName>ppt_x</p:attrName>
                                        </p:attrNameLst>
                                      </p:cBhvr>
                                      <p:tavLst>
                                        <p:tav tm="0">
                                          <p:val>
                                            <p:strVal val="#ppt_x-#ppt_w*1.125000"/>
                                          </p:val>
                                        </p:tav>
                                        <p:tav tm="100000">
                                          <p:val>
                                            <p:strVal val="#ppt_x"/>
                                          </p:val>
                                        </p:tav>
                                      </p:tavLst>
                                    </p:anim>
                                    <p:animEffect transition="in" filter="wipe(right)">
                                      <p:cBhvr>
                                        <p:cTn id="83" dur="500"/>
                                        <p:tgtEl>
                                          <p:spTgt spid="63"/>
                                        </p:tgtEl>
                                      </p:cBhvr>
                                    </p:animEffect>
                                  </p:childTnLst>
                                </p:cTn>
                              </p:par>
                              <p:par>
                                <p:cTn id="84" presetID="12" presetClass="entr" presetSubtype="8" fill="hold" nodeType="withEffect">
                                  <p:stCondLst>
                                    <p:cond delay="0"/>
                                  </p:stCondLst>
                                  <p:childTnLst>
                                    <p:set>
                                      <p:cBhvr>
                                        <p:cTn id="85" dur="1" fill="hold">
                                          <p:stCondLst>
                                            <p:cond delay="0"/>
                                          </p:stCondLst>
                                        </p:cTn>
                                        <p:tgtEl>
                                          <p:spTgt spid="64"/>
                                        </p:tgtEl>
                                        <p:attrNameLst>
                                          <p:attrName>style.visibility</p:attrName>
                                        </p:attrNameLst>
                                      </p:cBhvr>
                                      <p:to>
                                        <p:strVal val="visible"/>
                                      </p:to>
                                    </p:set>
                                    <p:anim calcmode="lin" valueType="num">
                                      <p:cBhvr additive="base">
                                        <p:cTn id="86" dur="500"/>
                                        <p:tgtEl>
                                          <p:spTgt spid="64"/>
                                        </p:tgtEl>
                                        <p:attrNameLst>
                                          <p:attrName>ppt_x</p:attrName>
                                        </p:attrNameLst>
                                      </p:cBhvr>
                                      <p:tavLst>
                                        <p:tav tm="0">
                                          <p:val>
                                            <p:strVal val="#ppt_x-#ppt_w*1.125000"/>
                                          </p:val>
                                        </p:tav>
                                        <p:tav tm="100000">
                                          <p:val>
                                            <p:strVal val="#ppt_x"/>
                                          </p:val>
                                        </p:tav>
                                      </p:tavLst>
                                    </p:anim>
                                    <p:animEffect transition="in" filter="wipe(right)">
                                      <p:cBhvr>
                                        <p:cTn id="87" dur="500"/>
                                        <p:tgtEl>
                                          <p:spTgt spid="64"/>
                                        </p:tgtEl>
                                      </p:cBhvr>
                                    </p:animEffect>
                                  </p:childTnLst>
                                </p:cTn>
                              </p:par>
                            </p:childTnLst>
                          </p:cTn>
                        </p:par>
                        <p:par>
                          <p:cTn id="88" fill="hold">
                            <p:stCondLst>
                              <p:cond delay="4269"/>
                            </p:stCondLst>
                            <p:childTnLst>
                              <p:par>
                                <p:cTn id="89" presetID="2" presetClass="entr" presetSubtype="2"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500" fill="hold"/>
                                        <p:tgtEl>
                                          <p:spTgt spid="17"/>
                                        </p:tgtEl>
                                        <p:attrNameLst>
                                          <p:attrName>ppt_x</p:attrName>
                                        </p:attrNameLst>
                                      </p:cBhvr>
                                      <p:tavLst>
                                        <p:tav tm="0">
                                          <p:val>
                                            <p:strVal val="1+#ppt_w/2"/>
                                          </p:val>
                                        </p:tav>
                                        <p:tav tm="100000">
                                          <p:val>
                                            <p:strVal val="#ppt_x"/>
                                          </p:val>
                                        </p:tav>
                                      </p:tavLst>
                                    </p:anim>
                                    <p:anim calcmode="lin" valueType="num">
                                      <p:cBhvr additive="base">
                                        <p:cTn id="92" dur="500" fill="hold"/>
                                        <p:tgtEl>
                                          <p:spTgt spid="17"/>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150"/>
                                  </p:stCondLst>
                                  <p:childTnLst>
                                    <p:set>
                                      <p:cBhvr>
                                        <p:cTn id="94" dur="1" fill="hold">
                                          <p:stCondLst>
                                            <p:cond delay="0"/>
                                          </p:stCondLst>
                                        </p:cTn>
                                        <p:tgtEl>
                                          <p:spTgt spid="23"/>
                                        </p:tgtEl>
                                        <p:attrNameLst>
                                          <p:attrName>style.visibility</p:attrName>
                                        </p:attrNameLst>
                                      </p:cBhvr>
                                      <p:to>
                                        <p:strVal val="visible"/>
                                      </p:to>
                                    </p:set>
                                    <p:anim calcmode="lin" valueType="num">
                                      <p:cBhvr additive="base">
                                        <p:cTn id="95" dur="500" fill="hold"/>
                                        <p:tgtEl>
                                          <p:spTgt spid="23"/>
                                        </p:tgtEl>
                                        <p:attrNameLst>
                                          <p:attrName>ppt_x</p:attrName>
                                        </p:attrNameLst>
                                      </p:cBhvr>
                                      <p:tavLst>
                                        <p:tav tm="0">
                                          <p:val>
                                            <p:strVal val="1+#ppt_w/2"/>
                                          </p:val>
                                        </p:tav>
                                        <p:tav tm="100000">
                                          <p:val>
                                            <p:strVal val="#ppt_x"/>
                                          </p:val>
                                        </p:tav>
                                      </p:tavLst>
                                    </p:anim>
                                    <p:anim calcmode="lin" valueType="num">
                                      <p:cBhvr additive="base">
                                        <p:cTn id="96" dur="500" fill="hold"/>
                                        <p:tgtEl>
                                          <p:spTgt spid="23"/>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300"/>
                                  </p:stCondLst>
                                  <p:childTnLst>
                                    <p:set>
                                      <p:cBhvr>
                                        <p:cTn id="98" dur="1" fill="hold">
                                          <p:stCondLst>
                                            <p:cond delay="0"/>
                                          </p:stCondLst>
                                        </p:cTn>
                                        <p:tgtEl>
                                          <p:spTgt spid="29"/>
                                        </p:tgtEl>
                                        <p:attrNameLst>
                                          <p:attrName>style.visibility</p:attrName>
                                        </p:attrNameLst>
                                      </p:cBhvr>
                                      <p:to>
                                        <p:strVal val="visible"/>
                                      </p:to>
                                    </p:set>
                                    <p:anim calcmode="lin" valueType="num">
                                      <p:cBhvr additive="base">
                                        <p:cTn id="99" dur="500" fill="hold"/>
                                        <p:tgtEl>
                                          <p:spTgt spid="29"/>
                                        </p:tgtEl>
                                        <p:attrNameLst>
                                          <p:attrName>ppt_x</p:attrName>
                                        </p:attrNameLst>
                                      </p:cBhvr>
                                      <p:tavLst>
                                        <p:tav tm="0">
                                          <p:val>
                                            <p:strVal val="1+#ppt_w/2"/>
                                          </p:val>
                                        </p:tav>
                                        <p:tav tm="100000">
                                          <p:val>
                                            <p:strVal val="#ppt_x"/>
                                          </p:val>
                                        </p:tav>
                                      </p:tavLst>
                                    </p:anim>
                                    <p:anim calcmode="lin" valueType="num">
                                      <p:cBhvr additive="base">
                                        <p:cTn id="100" dur="500" fill="hold"/>
                                        <p:tgtEl>
                                          <p:spTgt spid="29"/>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450"/>
                                  </p:stCondLst>
                                  <p:childTnLst>
                                    <p:set>
                                      <p:cBhvr>
                                        <p:cTn id="102" dur="1" fill="hold">
                                          <p:stCondLst>
                                            <p:cond delay="0"/>
                                          </p:stCondLst>
                                        </p:cTn>
                                        <p:tgtEl>
                                          <p:spTgt spid="35"/>
                                        </p:tgtEl>
                                        <p:attrNameLst>
                                          <p:attrName>style.visibility</p:attrName>
                                        </p:attrNameLst>
                                      </p:cBhvr>
                                      <p:to>
                                        <p:strVal val="visible"/>
                                      </p:to>
                                    </p:set>
                                    <p:anim calcmode="lin" valueType="num">
                                      <p:cBhvr additive="base">
                                        <p:cTn id="103" dur="500" fill="hold"/>
                                        <p:tgtEl>
                                          <p:spTgt spid="35"/>
                                        </p:tgtEl>
                                        <p:attrNameLst>
                                          <p:attrName>ppt_x</p:attrName>
                                        </p:attrNameLst>
                                      </p:cBhvr>
                                      <p:tavLst>
                                        <p:tav tm="0">
                                          <p:val>
                                            <p:strVal val="1+#ppt_w/2"/>
                                          </p:val>
                                        </p:tav>
                                        <p:tav tm="100000">
                                          <p:val>
                                            <p:strVal val="#ppt_x"/>
                                          </p:val>
                                        </p:tav>
                                      </p:tavLst>
                                    </p:anim>
                                    <p:anim calcmode="lin" valueType="num">
                                      <p:cBhvr additive="base">
                                        <p:cTn id="104" dur="500" fill="hold"/>
                                        <p:tgtEl>
                                          <p:spTgt spid="35"/>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600"/>
                                  </p:stCondLst>
                                  <p:childTnLst>
                                    <p:set>
                                      <p:cBhvr>
                                        <p:cTn id="106" dur="1" fill="hold">
                                          <p:stCondLst>
                                            <p:cond delay="0"/>
                                          </p:stCondLst>
                                        </p:cTn>
                                        <p:tgtEl>
                                          <p:spTgt spid="41"/>
                                        </p:tgtEl>
                                        <p:attrNameLst>
                                          <p:attrName>style.visibility</p:attrName>
                                        </p:attrNameLst>
                                      </p:cBhvr>
                                      <p:to>
                                        <p:strVal val="visible"/>
                                      </p:to>
                                    </p:set>
                                    <p:anim calcmode="lin" valueType="num">
                                      <p:cBhvr additive="base">
                                        <p:cTn id="107" dur="500" fill="hold"/>
                                        <p:tgtEl>
                                          <p:spTgt spid="41"/>
                                        </p:tgtEl>
                                        <p:attrNameLst>
                                          <p:attrName>ppt_x</p:attrName>
                                        </p:attrNameLst>
                                      </p:cBhvr>
                                      <p:tavLst>
                                        <p:tav tm="0">
                                          <p:val>
                                            <p:strVal val="1+#ppt_w/2"/>
                                          </p:val>
                                        </p:tav>
                                        <p:tav tm="100000">
                                          <p:val>
                                            <p:strVal val="#ppt_x"/>
                                          </p:val>
                                        </p:tav>
                                      </p:tavLst>
                                    </p:anim>
                                    <p:anim calcmode="lin" valueType="num">
                                      <p:cBhvr additive="base">
                                        <p:cTn id="108"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7" grpId="0"/>
      <p:bldP spid="24" grpId="0"/>
      <p:bldP spid="23" grpId="0"/>
      <p:bldP spid="30" grpId="0"/>
      <p:bldP spid="29" grpId="0"/>
      <p:bldP spid="36" grpId="0"/>
      <p:bldP spid="35" grpId="0"/>
      <p:bldP spid="42" grpId="0"/>
      <p:bldP spid="41"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店Chenying0907出品 2"/>
          <p:cNvGrpSpPr/>
          <p:nvPr/>
        </p:nvGrpSpPr>
        <p:grpSpPr>
          <a:xfrm>
            <a:off x="1116932" y="1628800"/>
            <a:ext cx="4581866" cy="3854378"/>
            <a:chOff x="550590" y="1340768"/>
            <a:chExt cx="5937251" cy="4994275"/>
          </a:xfrm>
          <a:solidFill>
            <a:schemeClr val="tx1">
              <a:lumMod val="50000"/>
              <a:lumOff val="50000"/>
            </a:schemeClr>
          </a:solidFill>
          <a:effectLst/>
        </p:grpSpPr>
        <p:sp>
          <p:nvSpPr>
            <p:cNvPr id="4" name="Freeform 67"/>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 name="Freeform 68"/>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 name="Freeform 69"/>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7" name="Freeform 70"/>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8" name="Freeform 71"/>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9" name="Freeform 72"/>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0" name="Freeform 73"/>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1" name="Freeform 74"/>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2" name="Freeform 75"/>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3" name="Freeform 76"/>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4" name="Freeform 77"/>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5" name="Freeform 78"/>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6" name="Freeform 79"/>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7" name="Freeform 80"/>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8" name="Freeform 81"/>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9" name="Freeform 82"/>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0" name="Freeform 83"/>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1" name="Freeform 84"/>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2" name="Freeform 85"/>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3" name="Freeform 86"/>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4" name="Freeform 87"/>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5" name="Freeform 88"/>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6" name="Freeform 89"/>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7" name="Freeform 90"/>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8" name="Freeform 91"/>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9" name="Freeform 92"/>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0" name="Freeform 93"/>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1" name="Freeform 94"/>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2" name="Freeform 95"/>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3" name="Freeform 96"/>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4" name="Freeform 97"/>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5" name="Freeform 98"/>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6" name="Freeform 99"/>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7" name="Freeform 100"/>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8" name="Freeform 101"/>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9" name="Freeform 102"/>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0" name="Freeform 103"/>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1" name="Freeform 104"/>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2" name="Freeform 105"/>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3" name="Freeform 106"/>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4" name="Freeform 107"/>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5" name="Freeform 108"/>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6" name="Freeform 109"/>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7" name="Freeform 110"/>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8" name="Freeform 111"/>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9" name="Freeform 112"/>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0" name="Freeform 113"/>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1" name="Freeform 114"/>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2" name="Freeform 115"/>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3" name="Freeform 116"/>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4" name="Freeform 117"/>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5" name="Freeform 118"/>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6" name="Freeform 119"/>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7" name="Freeform 120"/>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8" name="Freeform 121"/>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9" name="Freeform 122"/>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0" name="Freeform 123"/>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61" name="Freeform 124"/>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2" name="Freeform 125"/>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63" name="Freeform 126"/>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4" name="Freeform 127"/>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5" name="Freeform 128"/>
            <p:cNvSpPr/>
            <p:nvPr/>
          </p:nvSpPr>
          <p:spPr bwMode="gray">
            <a:xfrm>
              <a:off x="5736953" y="5149181"/>
              <a:ext cx="192088" cy="484188"/>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6" name="Freeform 127"/>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grpSp>
      <p:sp>
        <p:nvSpPr>
          <p:cNvPr id="67" name="Freeform 78"/>
          <p:cNvSpPr/>
          <p:nvPr/>
        </p:nvSpPr>
        <p:spPr bwMode="gray">
          <a:xfrm>
            <a:off x="4140474" y="4667217"/>
            <a:ext cx="690955" cy="588081"/>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C00000"/>
          </a:solidFill>
          <a:ln w="6350">
            <a:solidFill>
              <a:schemeClr val="bg1"/>
            </a:solidFill>
            <a:prstDash val="solid"/>
            <a:round/>
          </a:ln>
        </p:spPr>
        <p:txBody>
          <a:bodyPr lIns="70564" tIns="35282" rIns="70564" bIns="35282"/>
          <a:lstStyle/>
          <a:p>
            <a:endParaRPr lang="zh-CN" altLang="en-US">
              <a:latin typeface="+mn-lt"/>
              <a:ea typeface="+mn-ea"/>
              <a:cs typeface="+mn-ea"/>
              <a:sym typeface="+mn-lt"/>
            </a:endParaRPr>
          </a:p>
        </p:txBody>
      </p:sp>
      <p:sp>
        <p:nvSpPr>
          <p:cNvPr id="68" name="Freeform 92"/>
          <p:cNvSpPr/>
          <p:nvPr/>
        </p:nvSpPr>
        <p:spPr bwMode="gray">
          <a:xfrm>
            <a:off x="4462673" y="3304830"/>
            <a:ext cx="603974" cy="4055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C00000"/>
          </a:solidFill>
          <a:ln w="6350">
            <a:solidFill>
              <a:schemeClr val="bg1"/>
            </a:solidFill>
            <a:prstDash val="solid"/>
            <a:round/>
          </a:ln>
        </p:spPr>
        <p:txBody>
          <a:bodyPr lIns="70564" tIns="35282" rIns="70564" bIns="35282"/>
          <a:lstStyle/>
          <a:p>
            <a:endParaRPr lang="zh-CN" altLang="en-US">
              <a:latin typeface="+mn-lt"/>
              <a:ea typeface="+mn-ea"/>
              <a:cs typeface="+mn-ea"/>
              <a:sym typeface="+mn-lt"/>
            </a:endParaRPr>
          </a:p>
        </p:txBody>
      </p:sp>
      <p:sp>
        <p:nvSpPr>
          <p:cNvPr id="69" name="Freeform 100"/>
          <p:cNvSpPr/>
          <p:nvPr/>
        </p:nvSpPr>
        <p:spPr bwMode="gray">
          <a:xfrm>
            <a:off x="4697892" y="2682446"/>
            <a:ext cx="526792" cy="525597"/>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C00000"/>
          </a:solidFill>
          <a:ln w="6350">
            <a:solidFill>
              <a:schemeClr val="bg1"/>
            </a:solidFill>
            <a:prstDash val="solid"/>
            <a:round/>
          </a:ln>
        </p:spPr>
        <p:txBody>
          <a:bodyPr lIns="70564" tIns="35282" rIns="70564" bIns="35282"/>
          <a:lstStyle/>
          <a:p>
            <a:endParaRPr lang="zh-CN" altLang="en-US">
              <a:latin typeface="+mn-lt"/>
              <a:ea typeface="+mn-ea"/>
              <a:cs typeface="+mn-ea"/>
              <a:sym typeface="+mn-lt"/>
            </a:endParaRPr>
          </a:p>
        </p:txBody>
      </p:sp>
      <p:sp>
        <p:nvSpPr>
          <p:cNvPr id="70" name="Freeform 82"/>
          <p:cNvSpPr/>
          <p:nvPr/>
        </p:nvSpPr>
        <p:spPr bwMode="gray">
          <a:xfrm>
            <a:off x="4826624" y="4003175"/>
            <a:ext cx="346703" cy="389603"/>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C00000"/>
          </a:solidFill>
          <a:ln w="6350">
            <a:solidFill>
              <a:schemeClr val="bg1"/>
            </a:solidFill>
            <a:prstDash val="solid"/>
            <a:round/>
          </a:ln>
        </p:spPr>
        <p:txBody>
          <a:bodyPr lIns="70564" tIns="35282" rIns="70564" bIns="35282"/>
          <a:lstStyle/>
          <a:p>
            <a:endParaRPr lang="zh-CN" altLang="en-US">
              <a:latin typeface="+mn-lt"/>
              <a:ea typeface="+mn-ea"/>
              <a:cs typeface="+mn-ea"/>
              <a:sym typeface="+mn-lt"/>
            </a:endParaRPr>
          </a:p>
        </p:txBody>
      </p:sp>
      <p:cxnSp>
        <p:nvCxnSpPr>
          <p:cNvPr id="71" name="直接连接符 70"/>
          <p:cNvCxnSpPr/>
          <p:nvPr/>
        </p:nvCxnSpPr>
        <p:spPr>
          <a:xfrm>
            <a:off x="5161241" y="3012628"/>
            <a:ext cx="194791" cy="19173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356030" y="3204366"/>
            <a:ext cx="1737632"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996514" y="3405844"/>
            <a:ext cx="194791" cy="19173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191305" y="3597582"/>
            <a:ext cx="1902359"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5111976" y="4109766"/>
            <a:ext cx="244055" cy="158046"/>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356030" y="4109765"/>
            <a:ext cx="1737632"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4603562" y="4998625"/>
            <a:ext cx="194791" cy="19173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4798353" y="5190363"/>
            <a:ext cx="229531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9" name="淘宝店Chenying0907出品 78"/>
          <p:cNvSpPr/>
          <p:nvPr/>
        </p:nvSpPr>
        <p:spPr>
          <a:xfrm>
            <a:off x="5945116" y="2833570"/>
            <a:ext cx="1219724" cy="286697"/>
          </a:xfrm>
          <a:prstGeom prst="rect">
            <a:avLst/>
          </a:prstGeom>
        </p:spPr>
        <p:txBody>
          <a:bodyPr wrap="none" lIns="70564" tIns="35282" rIns="70564" bIns="35282">
            <a:spAutoFit/>
          </a:bodyPr>
          <a:lstStyle/>
          <a:p>
            <a:r>
              <a:rPr lang="zh-CN" altLang="en-US" sz="1400" dirty="0">
                <a:solidFill>
                  <a:schemeClr val="tx1">
                    <a:lumMod val="75000"/>
                    <a:lumOff val="25000"/>
                  </a:schemeClr>
                </a:solidFill>
                <a:latin typeface="+mn-lt"/>
                <a:ea typeface="+mn-ea"/>
                <a:cs typeface="+mn-ea"/>
                <a:sym typeface="+mn-lt"/>
              </a:rPr>
              <a:t>点击添加标题</a:t>
            </a:r>
          </a:p>
        </p:txBody>
      </p:sp>
      <p:sp>
        <p:nvSpPr>
          <p:cNvPr id="80" name="淘宝店Chenying0907出品 79"/>
          <p:cNvSpPr/>
          <p:nvPr/>
        </p:nvSpPr>
        <p:spPr>
          <a:xfrm>
            <a:off x="5945116" y="3277878"/>
            <a:ext cx="1219724" cy="286697"/>
          </a:xfrm>
          <a:prstGeom prst="rect">
            <a:avLst/>
          </a:prstGeom>
        </p:spPr>
        <p:txBody>
          <a:bodyPr wrap="none" lIns="70564" tIns="35282" rIns="70564" bIns="35282">
            <a:spAutoFit/>
          </a:bodyPr>
          <a:lstStyle/>
          <a:p>
            <a:r>
              <a:rPr lang="zh-CN" altLang="en-US" sz="1400">
                <a:solidFill>
                  <a:schemeClr val="tx1">
                    <a:lumMod val="75000"/>
                    <a:lumOff val="25000"/>
                  </a:schemeClr>
                </a:solidFill>
                <a:latin typeface="+mn-lt"/>
                <a:ea typeface="+mn-ea"/>
                <a:cs typeface="+mn-ea"/>
                <a:sym typeface="+mn-lt"/>
              </a:rPr>
              <a:t>点击添加标题</a:t>
            </a:r>
          </a:p>
        </p:txBody>
      </p:sp>
      <p:sp>
        <p:nvSpPr>
          <p:cNvPr id="81" name="淘宝店Chenying0907出品 80"/>
          <p:cNvSpPr/>
          <p:nvPr/>
        </p:nvSpPr>
        <p:spPr>
          <a:xfrm>
            <a:off x="5945116" y="3791437"/>
            <a:ext cx="1219724" cy="286697"/>
          </a:xfrm>
          <a:prstGeom prst="rect">
            <a:avLst/>
          </a:prstGeom>
        </p:spPr>
        <p:txBody>
          <a:bodyPr wrap="none" lIns="70564" tIns="35282" rIns="70564" bIns="35282">
            <a:spAutoFit/>
          </a:bodyPr>
          <a:lstStyle/>
          <a:p>
            <a:r>
              <a:rPr lang="zh-CN" altLang="en-US" sz="1400">
                <a:solidFill>
                  <a:schemeClr val="tx1">
                    <a:lumMod val="75000"/>
                    <a:lumOff val="25000"/>
                  </a:schemeClr>
                </a:solidFill>
                <a:latin typeface="+mn-lt"/>
                <a:ea typeface="+mn-ea"/>
                <a:cs typeface="+mn-ea"/>
                <a:sym typeface="+mn-lt"/>
              </a:rPr>
              <a:t>点击添加标题</a:t>
            </a:r>
          </a:p>
        </p:txBody>
      </p:sp>
      <p:sp>
        <p:nvSpPr>
          <p:cNvPr id="82" name="淘宝店Chenying0907出品 81"/>
          <p:cNvSpPr/>
          <p:nvPr/>
        </p:nvSpPr>
        <p:spPr>
          <a:xfrm>
            <a:off x="5945116" y="4817853"/>
            <a:ext cx="1219724" cy="286697"/>
          </a:xfrm>
          <a:prstGeom prst="rect">
            <a:avLst/>
          </a:prstGeom>
        </p:spPr>
        <p:txBody>
          <a:bodyPr wrap="none" lIns="70564" tIns="35282" rIns="70564" bIns="35282">
            <a:spAutoFit/>
          </a:bodyPr>
          <a:lstStyle/>
          <a:p>
            <a:r>
              <a:rPr lang="zh-CN" altLang="en-US" sz="1400">
                <a:solidFill>
                  <a:schemeClr val="tx1">
                    <a:lumMod val="75000"/>
                    <a:lumOff val="25000"/>
                  </a:schemeClr>
                </a:solidFill>
                <a:latin typeface="+mn-lt"/>
                <a:ea typeface="+mn-ea"/>
                <a:cs typeface="+mn-ea"/>
                <a:sym typeface="+mn-lt"/>
              </a:rPr>
              <a:t>点击添加标题</a:t>
            </a:r>
          </a:p>
        </p:txBody>
      </p:sp>
      <p:sp>
        <p:nvSpPr>
          <p:cNvPr id="176" name="淘宝店Chenying0907出品 81"/>
          <p:cNvSpPr txBox="1"/>
          <p:nvPr/>
        </p:nvSpPr>
        <p:spPr>
          <a:xfrm>
            <a:off x="8144841" y="3204365"/>
            <a:ext cx="2339750" cy="1523536"/>
          </a:xfrm>
          <a:prstGeom prst="rect">
            <a:avLst/>
          </a:prstGeom>
          <a:noFill/>
        </p:spPr>
        <p:txBody>
          <a:bodyPr wrap="square" lIns="121963" tIns="60981" rIns="121963" bIns="60981" rtlCol="0">
            <a:spAutoFit/>
          </a:bodyPr>
          <a:lstStyle/>
          <a:p>
            <a:pPr>
              <a:lnSpc>
                <a:spcPct val="130000"/>
              </a:lnSpc>
            </a:pPr>
            <a:r>
              <a:rPr lang="zh-CN" altLang="en-US" sz="1400" dirty="0">
                <a:solidFill>
                  <a:schemeClr val="tx1">
                    <a:lumMod val="65000"/>
                    <a:lumOff val="35000"/>
                  </a:schemeClr>
                </a:solidFill>
                <a:latin typeface="+mn-lt"/>
                <a:ea typeface="+mn-ea"/>
                <a:cs typeface="+mn-ea"/>
                <a:sym typeface="+mn-lt"/>
              </a:rPr>
              <a:t>      </a:t>
            </a:r>
            <a:r>
              <a:rPr lang="zh-CN" altLang="en-US" sz="1400" dirty="0">
                <a:latin typeface="+mn-lt"/>
                <a:ea typeface="+mn-ea"/>
                <a:cs typeface="+mn-ea"/>
                <a:sym typeface="+mn-lt"/>
              </a:rPr>
              <a:t>您的内容打在这里，或者通过复制您的文本后，在此框中选择粘贴，并选择只保留文字。您的内容打在这里</a:t>
            </a:r>
          </a:p>
        </p:txBody>
      </p:sp>
      <p:sp>
        <p:nvSpPr>
          <p:cNvPr id="177" name="圆角淘宝店Chenying0907出品 176"/>
          <p:cNvSpPr/>
          <p:nvPr/>
        </p:nvSpPr>
        <p:spPr>
          <a:xfrm>
            <a:off x="8062552" y="2570718"/>
            <a:ext cx="2569952" cy="312146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6" name="淘宝店Chenying0907出品 185"/>
          <p:cNvGrpSpPr/>
          <p:nvPr/>
        </p:nvGrpSpPr>
        <p:grpSpPr>
          <a:xfrm>
            <a:off x="8536665" y="2210340"/>
            <a:ext cx="1588422" cy="602752"/>
            <a:chOff x="814328" y="3219334"/>
            <a:chExt cx="1356392" cy="432536"/>
          </a:xfrm>
        </p:grpSpPr>
        <p:grpSp>
          <p:nvGrpSpPr>
            <p:cNvPr id="187" name="淘宝店Chenying0907出品 186"/>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89" name="圆角淘宝店Chenying0907出品 18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190" name="圆角淘宝店Chenying0907出品 189"/>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sp>
          <p:nvSpPr>
            <p:cNvPr id="188" name="淘宝店Chenying0907出品 102"/>
            <p:cNvSpPr txBox="1"/>
            <p:nvPr/>
          </p:nvSpPr>
          <p:spPr>
            <a:xfrm>
              <a:off x="831252" y="3331792"/>
              <a:ext cx="1322544" cy="2208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rgbClr val="C00000"/>
                  </a:solidFill>
                  <a:latin typeface="+mn-lt"/>
                  <a:ea typeface="+mn-ea"/>
                  <a:cs typeface="+mn-ea"/>
                  <a:sym typeface="+mn-lt"/>
                </a:rPr>
                <a:t>主题文字</a:t>
              </a:r>
            </a:p>
          </p:txBody>
        </p:sp>
      </p:grpSp>
      <p:sp>
        <p:nvSpPr>
          <p:cNvPr id="93"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94" name="淘宝店Chenying0907出品 93"/>
          <p:cNvGrpSpPr/>
          <p:nvPr/>
        </p:nvGrpSpPr>
        <p:grpSpPr>
          <a:xfrm>
            <a:off x="3234576" y="554798"/>
            <a:ext cx="263341" cy="395013"/>
            <a:chOff x="5284519" y="1508166"/>
            <a:chExt cx="213756" cy="427512"/>
          </a:xfrm>
        </p:grpSpPr>
        <p:cxnSp>
          <p:nvCxnSpPr>
            <p:cNvPr id="95" name="直接连接符 94"/>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3900" advTm="0">
        <p14:glitter pattern="hexagon"/>
      </p:transition>
    </mc:Choice>
    <mc:Fallback>
      <p:transition spd="slow"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3"/>
                                            </p:tgtEl>
                                            <p:attrNameLst>
                                              <p:attrName>style.visibility</p:attrName>
                                            </p:attrNameLst>
                                          </p:cBhvr>
                                          <p:to>
                                            <p:strVal val="visible"/>
                                          </p:to>
                                        </p:set>
                                        <p:animEffect transition="in" filter="barn(inVertical)">
                                          <p:cBhvr>
                                            <p:cTn id="11" dur="500"/>
                                            <p:tgtEl>
                                              <p:spTgt spid="93"/>
                                            </p:tgtEl>
                                          </p:cBhvr>
                                        </p:animEffect>
                                      </p:childTnLst>
                                    </p:cTn>
                                  </p:par>
                                </p:childTnLst>
                              </p:cTn>
                            </p:par>
                            <p:par>
                              <p:cTn id="12" fill="hold">
                                <p:stCondLst>
                                  <p:cond delay="1000"/>
                                </p:stCondLst>
                                <p:childTnLst>
                                  <p:par>
                                    <p:cTn id="13" presetID="2" presetClass="entr" presetSubtype="4" accel="58000" fill="hold" nodeType="afterEffect" p14:presetBounceEnd="58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58000">
                                          <p:cBhvr additive="base">
                                            <p:cTn id="15" dur="1000" fill="hold"/>
                                            <p:tgtEl>
                                              <p:spTgt spid="3"/>
                                            </p:tgtEl>
                                            <p:attrNameLst>
                                              <p:attrName>ppt_x</p:attrName>
                                            </p:attrNameLst>
                                          </p:cBhvr>
                                          <p:tavLst>
                                            <p:tav tm="0">
                                              <p:val>
                                                <p:strVal val="#ppt_x"/>
                                              </p:val>
                                            </p:tav>
                                            <p:tav tm="100000">
                                              <p:val>
                                                <p:strVal val="#ppt_x"/>
                                              </p:val>
                                            </p:tav>
                                          </p:tavLst>
                                        </p:anim>
                                        <p:anim calcmode="lin" valueType="num" p14:bounceEnd="58000">
                                          <p:cBhvr additive="base">
                                            <p:cTn id="16" dur="100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fade">
                                          <p:cBhvr>
                                            <p:cTn id="32" dur="500"/>
                                            <p:tgtEl>
                                              <p:spTgt spid="71"/>
                                            </p:tgtEl>
                                          </p:cBhvr>
                                        </p:animEffect>
                                      </p:childTnLst>
                                    </p:cTn>
                                  </p:par>
                                  <p:par>
                                    <p:cTn id="33" presetID="10" presetClass="entr" presetSubtype="0" fill="hold" nodeType="with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fade">
                                          <p:cBhvr>
                                            <p:cTn id="35" dur="500"/>
                                            <p:tgtEl>
                                              <p:spTgt spid="72"/>
                                            </p:tgtEl>
                                          </p:cBhvr>
                                        </p:animEffect>
                                      </p:childTnLst>
                                    </p:cTn>
                                  </p:par>
                                  <p:par>
                                    <p:cTn id="36" presetID="10" presetClass="entr" presetSubtype="0" fill="hold" nodeType="with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50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10" presetClass="entr" presetSubtype="0"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fade">
                                          <p:cBhvr>
                                            <p:cTn id="44" dur="500"/>
                                            <p:tgtEl>
                                              <p:spTgt spid="75"/>
                                            </p:tgtEl>
                                          </p:cBhvr>
                                        </p:animEffect>
                                      </p:childTnLst>
                                    </p:cTn>
                                  </p:par>
                                  <p:par>
                                    <p:cTn id="45" presetID="10" presetClass="entr" presetSubtype="0"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fade">
                                          <p:cBhvr>
                                            <p:cTn id="47" dur="500"/>
                                            <p:tgtEl>
                                              <p:spTgt spid="76"/>
                                            </p:tgtEl>
                                          </p:cBhvr>
                                        </p:animEffect>
                                      </p:childTnLst>
                                    </p:cTn>
                                  </p:par>
                                  <p:par>
                                    <p:cTn id="48" presetID="10" presetClass="entr" presetSubtype="0"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fade">
                                          <p:cBhvr>
                                            <p:cTn id="50" dur="500"/>
                                            <p:tgtEl>
                                              <p:spTgt spid="77"/>
                                            </p:tgtEl>
                                          </p:cBhvr>
                                        </p:animEffect>
                                      </p:childTnLst>
                                    </p:cTn>
                                  </p:par>
                                  <p:par>
                                    <p:cTn id="51" presetID="10" presetClass="entr" presetSubtype="0"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fade">
                                          <p:cBhvr>
                                            <p:cTn id="53" dur="500"/>
                                            <p:tgtEl>
                                              <p:spTgt spid="7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500"/>
                                            <p:tgtEl>
                                              <p:spTgt spid="8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1"/>
                                            </p:tgtEl>
                                            <p:attrNameLst>
                                              <p:attrName>style.visibility</p:attrName>
                                            </p:attrNameLst>
                                          </p:cBhvr>
                                          <p:to>
                                            <p:strVal val="visible"/>
                                          </p:to>
                                        </p:set>
                                        <p:animEffect transition="in" filter="fade">
                                          <p:cBhvr>
                                            <p:cTn id="59" dur="500"/>
                                            <p:tgtEl>
                                              <p:spTgt spid="8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fade">
                                          <p:cBhvr>
                                            <p:cTn id="62" dur="500"/>
                                            <p:tgtEl>
                                              <p:spTgt spid="8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childTnLst>
                                    </p:cTn>
                                  </p:par>
                                </p:childTnLst>
                              </p:cTn>
                            </p:par>
                            <p:par>
                              <p:cTn id="66" fill="hold">
                                <p:stCondLst>
                                  <p:cond delay="2500"/>
                                </p:stCondLst>
                                <p:childTnLst>
                                  <p:par>
                                    <p:cTn id="67" presetID="53" presetClass="entr" presetSubtype="16" fill="hold" nodeType="afterEffect">
                                      <p:stCondLst>
                                        <p:cond delay="0"/>
                                      </p:stCondLst>
                                      <p:childTnLst>
                                        <p:set>
                                          <p:cBhvr>
                                            <p:cTn id="68" dur="1" fill="hold">
                                              <p:stCondLst>
                                                <p:cond delay="0"/>
                                              </p:stCondLst>
                                            </p:cTn>
                                            <p:tgtEl>
                                              <p:spTgt spid="186"/>
                                            </p:tgtEl>
                                            <p:attrNameLst>
                                              <p:attrName>style.visibility</p:attrName>
                                            </p:attrNameLst>
                                          </p:cBhvr>
                                          <p:to>
                                            <p:strVal val="visible"/>
                                          </p:to>
                                        </p:set>
                                        <p:anim calcmode="lin" valueType="num">
                                          <p:cBhvr>
                                            <p:cTn id="69" dur="500" fill="hold"/>
                                            <p:tgtEl>
                                              <p:spTgt spid="186"/>
                                            </p:tgtEl>
                                            <p:attrNameLst>
                                              <p:attrName>ppt_w</p:attrName>
                                            </p:attrNameLst>
                                          </p:cBhvr>
                                          <p:tavLst>
                                            <p:tav tm="0">
                                              <p:val>
                                                <p:fltVal val="0"/>
                                              </p:val>
                                            </p:tav>
                                            <p:tav tm="100000">
                                              <p:val>
                                                <p:strVal val="#ppt_w"/>
                                              </p:val>
                                            </p:tav>
                                          </p:tavLst>
                                        </p:anim>
                                        <p:anim calcmode="lin" valueType="num">
                                          <p:cBhvr>
                                            <p:cTn id="70" dur="500" fill="hold"/>
                                            <p:tgtEl>
                                              <p:spTgt spid="186"/>
                                            </p:tgtEl>
                                            <p:attrNameLst>
                                              <p:attrName>ppt_h</p:attrName>
                                            </p:attrNameLst>
                                          </p:cBhvr>
                                          <p:tavLst>
                                            <p:tav tm="0">
                                              <p:val>
                                                <p:fltVal val="0"/>
                                              </p:val>
                                            </p:tav>
                                            <p:tav tm="100000">
                                              <p:val>
                                                <p:strVal val="#ppt_h"/>
                                              </p:val>
                                            </p:tav>
                                          </p:tavLst>
                                        </p:anim>
                                        <p:animEffect transition="in" filter="fade">
                                          <p:cBhvr>
                                            <p:cTn id="71" dur="500"/>
                                            <p:tgtEl>
                                              <p:spTgt spid="186"/>
                                            </p:tgtEl>
                                          </p:cBhvr>
                                        </p:animEffect>
                                      </p:childTnLst>
                                    </p:cTn>
                                  </p:par>
                                </p:childTnLst>
                              </p:cTn>
                            </p:par>
                            <p:par>
                              <p:cTn id="72" fill="hold">
                                <p:stCondLst>
                                  <p:cond delay="3000"/>
                                </p:stCondLst>
                                <p:childTnLst>
                                  <p:par>
                                    <p:cTn id="73" presetID="22" presetClass="entr" presetSubtype="8" fill="hold" grpId="0" nodeType="afterEffect">
                                      <p:stCondLst>
                                        <p:cond delay="0"/>
                                      </p:stCondLst>
                                      <p:iterate type="lt">
                                        <p:tmPct val="30000"/>
                                      </p:iterate>
                                      <p:childTnLst>
                                        <p:set>
                                          <p:cBhvr>
                                            <p:cTn id="74" dur="1" fill="hold">
                                              <p:stCondLst>
                                                <p:cond delay="0"/>
                                              </p:stCondLst>
                                            </p:cTn>
                                            <p:tgtEl>
                                              <p:spTgt spid="176"/>
                                            </p:tgtEl>
                                            <p:attrNameLst>
                                              <p:attrName>style.visibility</p:attrName>
                                            </p:attrNameLst>
                                          </p:cBhvr>
                                          <p:to>
                                            <p:strVal val="visible"/>
                                          </p:to>
                                        </p:set>
                                        <p:animEffect transition="in" filter="wipe(left)">
                                          <p:cBhvr>
                                            <p:cTn id="75" dur="50"/>
                                            <p:tgtEl>
                                              <p:spTgt spid="176"/>
                                            </p:tgtEl>
                                          </p:cBhvr>
                                        </p:animEffect>
                                      </p:childTnLst>
                                    </p:cTn>
                                  </p:par>
                                  <p:par>
                                    <p:cTn id="76" presetID="36" presetClass="emph" presetSubtype="0" fill="hold" grpId="1" nodeType="withEffect">
                                      <p:stCondLst>
                                        <p:cond delay="0"/>
                                      </p:stCondLst>
                                      <p:iterate type="lt">
                                        <p:tmPct val="30000"/>
                                      </p:iterate>
                                      <p:childTnLst>
                                        <p:animScale>
                                          <p:cBhvr>
                                            <p:cTn id="77" dur="25" autoRev="1" fill="hold">
                                              <p:stCondLst>
                                                <p:cond delay="0"/>
                                              </p:stCondLst>
                                            </p:cTn>
                                            <p:tgtEl>
                                              <p:spTgt spid="176"/>
                                            </p:tgtEl>
                                          </p:cBhvr>
                                          <p:to x="80000" y="100000"/>
                                        </p:animScale>
                                        <p:anim by="(#ppt_w*0.10)" calcmode="lin" valueType="num">
                                          <p:cBhvr>
                                            <p:cTn id="78" dur="25" autoRev="1" fill="hold">
                                              <p:stCondLst>
                                                <p:cond delay="0"/>
                                              </p:stCondLst>
                                            </p:cTn>
                                            <p:tgtEl>
                                              <p:spTgt spid="176"/>
                                            </p:tgtEl>
                                            <p:attrNameLst>
                                              <p:attrName>ppt_x</p:attrName>
                                            </p:attrNameLst>
                                          </p:cBhvr>
                                        </p:anim>
                                        <p:anim by="(-#ppt_w*0.10)" calcmode="lin" valueType="num">
                                          <p:cBhvr>
                                            <p:cTn id="79" dur="25" autoRev="1" fill="hold">
                                              <p:stCondLst>
                                                <p:cond delay="0"/>
                                              </p:stCondLst>
                                            </p:cTn>
                                            <p:tgtEl>
                                              <p:spTgt spid="176"/>
                                            </p:tgtEl>
                                            <p:attrNameLst>
                                              <p:attrName>ppt_y</p:attrName>
                                            </p:attrNameLst>
                                          </p:cBhvr>
                                        </p:anim>
                                        <p:animRot by="-480000">
                                          <p:cBhvr>
                                            <p:cTn id="80" dur="25" autoRev="1" fill="hold">
                                              <p:stCondLst>
                                                <p:cond delay="0"/>
                                              </p:stCondLst>
                                            </p:cTn>
                                            <p:tgtEl>
                                              <p:spTgt spid="176"/>
                                            </p:tgtEl>
                                            <p:attrNameLst>
                                              <p:attrName>r</p:attrName>
                                            </p:attrNameLst>
                                          </p:cBhvr>
                                        </p:animRot>
                                      </p:childTnLst>
                                    </p:cTn>
                                  </p:par>
                                  <p:par>
                                    <p:cTn id="81" presetID="21" presetClass="entr" presetSubtype="1" fill="hold" grpId="0"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wheel(1)">
                                          <p:cBhvr>
                                            <p:cTn id="83" dur="10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176" grpId="0"/>
          <p:bldP spid="176" grpId="1"/>
          <p:bldP spid="177" grpId="0" animBg="1"/>
          <p:bldP spid="9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3"/>
                                            </p:tgtEl>
                                            <p:attrNameLst>
                                              <p:attrName>style.visibility</p:attrName>
                                            </p:attrNameLst>
                                          </p:cBhvr>
                                          <p:to>
                                            <p:strVal val="visible"/>
                                          </p:to>
                                        </p:set>
                                        <p:animEffect transition="in" filter="barn(inVertical)">
                                          <p:cBhvr>
                                            <p:cTn id="11" dur="500"/>
                                            <p:tgtEl>
                                              <p:spTgt spid="93"/>
                                            </p:tgtEl>
                                          </p:cBhvr>
                                        </p:animEffect>
                                      </p:childTnLst>
                                    </p:cTn>
                                  </p:par>
                                </p:childTnLst>
                              </p:cTn>
                            </p:par>
                            <p:par>
                              <p:cTn id="12" fill="hold">
                                <p:stCondLst>
                                  <p:cond delay="1000"/>
                                </p:stCondLst>
                                <p:childTnLst>
                                  <p:par>
                                    <p:cTn id="13" presetID="2" presetClass="entr" presetSubtype="4" accel="58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fade">
                                          <p:cBhvr>
                                            <p:cTn id="32" dur="500"/>
                                            <p:tgtEl>
                                              <p:spTgt spid="71"/>
                                            </p:tgtEl>
                                          </p:cBhvr>
                                        </p:animEffect>
                                      </p:childTnLst>
                                    </p:cTn>
                                  </p:par>
                                  <p:par>
                                    <p:cTn id="33" presetID="10" presetClass="entr" presetSubtype="0" fill="hold" nodeType="with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fade">
                                          <p:cBhvr>
                                            <p:cTn id="35" dur="500"/>
                                            <p:tgtEl>
                                              <p:spTgt spid="72"/>
                                            </p:tgtEl>
                                          </p:cBhvr>
                                        </p:animEffect>
                                      </p:childTnLst>
                                    </p:cTn>
                                  </p:par>
                                  <p:par>
                                    <p:cTn id="36" presetID="10" presetClass="entr" presetSubtype="0" fill="hold" nodeType="with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50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10" presetClass="entr" presetSubtype="0"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fade">
                                          <p:cBhvr>
                                            <p:cTn id="44" dur="500"/>
                                            <p:tgtEl>
                                              <p:spTgt spid="75"/>
                                            </p:tgtEl>
                                          </p:cBhvr>
                                        </p:animEffect>
                                      </p:childTnLst>
                                    </p:cTn>
                                  </p:par>
                                  <p:par>
                                    <p:cTn id="45" presetID="10" presetClass="entr" presetSubtype="0"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fade">
                                          <p:cBhvr>
                                            <p:cTn id="47" dur="500"/>
                                            <p:tgtEl>
                                              <p:spTgt spid="76"/>
                                            </p:tgtEl>
                                          </p:cBhvr>
                                        </p:animEffect>
                                      </p:childTnLst>
                                    </p:cTn>
                                  </p:par>
                                  <p:par>
                                    <p:cTn id="48" presetID="10" presetClass="entr" presetSubtype="0"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fade">
                                          <p:cBhvr>
                                            <p:cTn id="50" dur="500"/>
                                            <p:tgtEl>
                                              <p:spTgt spid="77"/>
                                            </p:tgtEl>
                                          </p:cBhvr>
                                        </p:animEffect>
                                      </p:childTnLst>
                                    </p:cTn>
                                  </p:par>
                                  <p:par>
                                    <p:cTn id="51" presetID="10" presetClass="entr" presetSubtype="0"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fade">
                                          <p:cBhvr>
                                            <p:cTn id="53" dur="500"/>
                                            <p:tgtEl>
                                              <p:spTgt spid="7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500"/>
                                            <p:tgtEl>
                                              <p:spTgt spid="8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1"/>
                                            </p:tgtEl>
                                            <p:attrNameLst>
                                              <p:attrName>style.visibility</p:attrName>
                                            </p:attrNameLst>
                                          </p:cBhvr>
                                          <p:to>
                                            <p:strVal val="visible"/>
                                          </p:to>
                                        </p:set>
                                        <p:animEffect transition="in" filter="fade">
                                          <p:cBhvr>
                                            <p:cTn id="59" dur="500"/>
                                            <p:tgtEl>
                                              <p:spTgt spid="8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fade">
                                          <p:cBhvr>
                                            <p:cTn id="62" dur="500"/>
                                            <p:tgtEl>
                                              <p:spTgt spid="8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childTnLst>
                                    </p:cTn>
                                  </p:par>
                                </p:childTnLst>
                              </p:cTn>
                            </p:par>
                            <p:par>
                              <p:cTn id="66" fill="hold">
                                <p:stCondLst>
                                  <p:cond delay="2500"/>
                                </p:stCondLst>
                                <p:childTnLst>
                                  <p:par>
                                    <p:cTn id="67" presetID="53" presetClass="entr" presetSubtype="16" fill="hold" nodeType="afterEffect">
                                      <p:stCondLst>
                                        <p:cond delay="0"/>
                                      </p:stCondLst>
                                      <p:childTnLst>
                                        <p:set>
                                          <p:cBhvr>
                                            <p:cTn id="68" dur="1" fill="hold">
                                              <p:stCondLst>
                                                <p:cond delay="0"/>
                                              </p:stCondLst>
                                            </p:cTn>
                                            <p:tgtEl>
                                              <p:spTgt spid="186"/>
                                            </p:tgtEl>
                                            <p:attrNameLst>
                                              <p:attrName>style.visibility</p:attrName>
                                            </p:attrNameLst>
                                          </p:cBhvr>
                                          <p:to>
                                            <p:strVal val="visible"/>
                                          </p:to>
                                        </p:set>
                                        <p:anim calcmode="lin" valueType="num">
                                          <p:cBhvr>
                                            <p:cTn id="69" dur="500" fill="hold"/>
                                            <p:tgtEl>
                                              <p:spTgt spid="186"/>
                                            </p:tgtEl>
                                            <p:attrNameLst>
                                              <p:attrName>ppt_w</p:attrName>
                                            </p:attrNameLst>
                                          </p:cBhvr>
                                          <p:tavLst>
                                            <p:tav tm="0">
                                              <p:val>
                                                <p:fltVal val="0"/>
                                              </p:val>
                                            </p:tav>
                                            <p:tav tm="100000">
                                              <p:val>
                                                <p:strVal val="#ppt_w"/>
                                              </p:val>
                                            </p:tav>
                                          </p:tavLst>
                                        </p:anim>
                                        <p:anim calcmode="lin" valueType="num">
                                          <p:cBhvr>
                                            <p:cTn id="70" dur="500" fill="hold"/>
                                            <p:tgtEl>
                                              <p:spTgt spid="186"/>
                                            </p:tgtEl>
                                            <p:attrNameLst>
                                              <p:attrName>ppt_h</p:attrName>
                                            </p:attrNameLst>
                                          </p:cBhvr>
                                          <p:tavLst>
                                            <p:tav tm="0">
                                              <p:val>
                                                <p:fltVal val="0"/>
                                              </p:val>
                                            </p:tav>
                                            <p:tav tm="100000">
                                              <p:val>
                                                <p:strVal val="#ppt_h"/>
                                              </p:val>
                                            </p:tav>
                                          </p:tavLst>
                                        </p:anim>
                                        <p:animEffect transition="in" filter="fade">
                                          <p:cBhvr>
                                            <p:cTn id="71" dur="500"/>
                                            <p:tgtEl>
                                              <p:spTgt spid="186"/>
                                            </p:tgtEl>
                                          </p:cBhvr>
                                        </p:animEffect>
                                      </p:childTnLst>
                                    </p:cTn>
                                  </p:par>
                                </p:childTnLst>
                              </p:cTn>
                            </p:par>
                            <p:par>
                              <p:cTn id="72" fill="hold">
                                <p:stCondLst>
                                  <p:cond delay="3000"/>
                                </p:stCondLst>
                                <p:childTnLst>
                                  <p:par>
                                    <p:cTn id="73" presetID="22" presetClass="entr" presetSubtype="8" fill="hold" grpId="0" nodeType="afterEffect">
                                      <p:stCondLst>
                                        <p:cond delay="0"/>
                                      </p:stCondLst>
                                      <p:iterate type="lt">
                                        <p:tmPct val="30000"/>
                                      </p:iterate>
                                      <p:childTnLst>
                                        <p:set>
                                          <p:cBhvr>
                                            <p:cTn id="74" dur="1" fill="hold">
                                              <p:stCondLst>
                                                <p:cond delay="0"/>
                                              </p:stCondLst>
                                            </p:cTn>
                                            <p:tgtEl>
                                              <p:spTgt spid="176"/>
                                            </p:tgtEl>
                                            <p:attrNameLst>
                                              <p:attrName>style.visibility</p:attrName>
                                            </p:attrNameLst>
                                          </p:cBhvr>
                                          <p:to>
                                            <p:strVal val="visible"/>
                                          </p:to>
                                        </p:set>
                                        <p:animEffect transition="in" filter="wipe(left)">
                                          <p:cBhvr>
                                            <p:cTn id="75" dur="50"/>
                                            <p:tgtEl>
                                              <p:spTgt spid="176"/>
                                            </p:tgtEl>
                                          </p:cBhvr>
                                        </p:animEffect>
                                      </p:childTnLst>
                                    </p:cTn>
                                  </p:par>
                                  <p:par>
                                    <p:cTn id="76" presetID="36" presetClass="emph" presetSubtype="0" fill="hold" grpId="1" nodeType="withEffect">
                                      <p:stCondLst>
                                        <p:cond delay="0"/>
                                      </p:stCondLst>
                                      <p:iterate type="lt">
                                        <p:tmPct val="30000"/>
                                      </p:iterate>
                                      <p:childTnLst>
                                        <p:animScale>
                                          <p:cBhvr>
                                            <p:cTn id="77" dur="25" autoRev="1" fill="hold">
                                              <p:stCondLst>
                                                <p:cond delay="0"/>
                                              </p:stCondLst>
                                            </p:cTn>
                                            <p:tgtEl>
                                              <p:spTgt spid="176"/>
                                            </p:tgtEl>
                                          </p:cBhvr>
                                          <p:to x="80000" y="100000"/>
                                        </p:animScale>
                                        <p:anim by="(#ppt_w*0.10)" calcmode="lin" valueType="num">
                                          <p:cBhvr>
                                            <p:cTn id="78" dur="25" autoRev="1" fill="hold">
                                              <p:stCondLst>
                                                <p:cond delay="0"/>
                                              </p:stCondLst>
                                            </p:cTn>
                                            <p:tgtEl>
                                              <p:spTgt spid="176"/>
                                            </p:tgtEl>
                                            <p:attrNameLst>
                                              <p:attrName>ppt_x</p:attrName>
                                            </p:attrNameLst>
                                          </p:cBhvr>
                                        </p:anim>
                                        <p:anim by="(-#ppt_w*0.10)" calcmode="lin" valueType="num">
                                          <p:cBhvr>
                                            <p:cTn id="79" dur="25" autoRev="1" fill="hold">
                                              <p:stCondLst>
                                                <p:cond delay="0"/>
                                              </p:stCondLst>
                                            </p:cTn>
                                            <p:tgtEl>
                                              <p:spTgt spid="176"/>
                                            </p:tgtEl>
                                            <p:attrNameLst>
                                              <p:attrName>ppt_y</p:attrName>
                                            </p:attrNameLst>
                                          </p:cBhvr>
                                        </p:anim>
                                        <p:animRot by="-480000">
                                          <p:cBhvr>
                                            <p:cTn id="80" dur="25" autoRev="1" fill="hold">
                                              <p:stCondLst>
                                                <p:cond delay="0"/>
                                              </p:stCondLst>
                                            </p:cTn>
                                            <p:tgtEl>
                                              <p:spTgt spid="176"/>
                                            </p:tgtEl>
                                            <p:attrNameLst>
                                              <p:attrName>r</p:attrName>
                                            </p:attrNameLst>
                                          </p:cBhvr>
                                        </p:animRot>
                                      </p:childTnLst>
                                    </p:cTn>
                                  </p:par>
                                  <p:par>
                                    <p:cTn id="81" presetID="21" presetClass="entr" presetSubtype="1" fill="hold" grpId="0"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wheel(1)">
                                          <p:cBhvr>
                                            <p:cTn id="83" dur="10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176" grpId="0"/>
          <p:bldP spid="176" grpId="1"/>
          <p:bldP spid="177" grpId="0" animBg="1"/>
          <p:bldP spid="93"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68" name="淘宝店Chenying0907出品 67"/>
          <p:cNvGrpSpPr/>
          <p:nvPr/>
        </p:nvGrpSpPr>
        <p:grpSpPr>
          <a:xfrm>
            <a:off x="3234576" y="554798"/>
            <a:ext cx="263341" cy="395013"/>
            <a:chOff x="5284519" y="1508166"/>
            <a:chExt cx="213756" cy="427512"/>
          </a:xfrm>
        </p:grpSpPr>
        <p:cxnSp>
          <p:nvCxnSpPr>
            <p:cNvPr id="71" name="直接连接符 70"/>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77" name="直接连接符 76"/>
          <p:cNvCxnSpPr/>
          <p:nvPr/>
        </p:nvCxnSpPr>
        <p:spPr>
          <a:xfrm>
            <a:off x="1528917" y="2224854"/>
            <a:ext cx="968476" cy="0"/>
          </a:xfrm>
          <a:prstGeom prst="line">
            <a:avLst/>
          </a:prstGeom>
          <a:ln w="38100" cap="rnd">
            <a:gradFill>
              <a:gsLst>
                <a:gs pos="0">
                  <a:srgbClr val="E54000"/>
                </a:gs>
                <a:gs pos="100000">
                  <a:srgbClr val="ED7800"/>
                </a:gs>
              </a:gsLst>
              <a:lin ang="5400000" scaled="1"/>
            </a:gradFill>
          </a:ln>
        </p:spPr>
        <p:style>
          <a:lnRef idx="1">
            <a:schemeClr val="accent1"/>
          </a:lnRef>
          <a:fillRef idx="0">
            <a:schemeClr val="accent1"/>
          </a:fillRef>
          <a:effectRef idx="0">
            <a:schemeClr val="accent1"/>
          </a:effectRef>
          <a:fontRef idx="minor">
            <a:schemeClr val="tx1"/>
          </a:fontRef>
        </p:style>
      </p:cxnSp>
      <p:sp>
        <p:nvSpPr>
          <p:cNvPr id="78" name="淘宝店Chenying0907出品 77"/>
          <p:cNvSpPr txBox="1"/>
          <p:nvPr/>
        </p:nvSpPr>
        <p:spPr>
          <a:xfrm>
            <a:off x="1431928" y="1728225"/>
            <a:ext cx="9317133" cy="422167"/>
          </a:xfrm>
          <a:prstGeom prst="rect">
            <a:avLst/>
          </a:prstGeom>
          <a:noFill/>
        </p:spPr>
        <p:txBody>
          <a:bodyPr wrap="square" rtlCol="0">
            <a:spAutoFit/>
          </a:bodyPr>
          <a:lstStyle>
            <a:defPPr>
              <a:defRPr lang="zh-CN"/>
            </a:defPPr>
            <a:lvl1pPr lvl="0" algn="just" latinLnBrk="1">
              <a:lnSpc>
                <a:spcPct val="130000"/>
              </a:lnSpc>
              <a:spcAft>
                <a:spcPts val="0"/>
              </a:spcAft>
              <a:buClr>
                <a:srgbClr val="068DC9"/>
              </a:buClr>
              <a:defRPr sz="2400" b="1" kern="100">
                <a:solidFill>
                  <a:schemeClr val="tx1">
                    <a:lumMod val="75000"/>
                    <a:lumOff val="25000"/>
                  </a:schemeClr>
                </a:solidFill>
                <a:latin typeface="Calibri" panose="020F0502020204030204" pitchFamily="34" charset="0"/>
                <a:ea typeface="Microsoft YaHei UI" panose="020B0503020204020204" pitchFamily="34" charset="-122"/>
                <a:cs typeface="Times New Roman" panose="02020603050405020304" pitchFamily="18" charset="0"/>
              </a:defRPr>
            </a:lvl1pPr>
          </a:lstStyle>
          <a:p>
            <a:r>
              <a:rPr lang="zh-CN" altLang="en-US" sz="1800" b="0" dirty="0"/>
              <a:t>点击输入标题</a:t>
            </a:r>
            <a:endParaRPr lang="zh-CN" altLang="zh-CN" sz="1800" b="0" dirty="0"/>
          </a:p>
        </p:txBody>
      </p:sp>
      <p:grpSp>
        <p:nvGrpSpPr>
          <p:cNvPr id="79" name="淘宝店Chenying0907出品 78"/>
          <p:cNvGrpSpPr/>
          <p:nvPr/>
        </p:nvGrpSpPr>
        <p:grpSpPr>
          <a:xfrm>
            <a:off x="352607" y="2564904"/>
            <a:ext cx="11100815" cy="3198543"/>
            <a:chOff x="352607" y="1978089"/>
            <a:chExt cx="11100815" cy="3198543"/>
          </a:xfrm>
        </p:grpSpPr>
        <p:cxnSp>
          <p:nvCxnSpPr>
            <p:cNvPr id="80" name="直接连接符 79"/>
            <p:cNvCxnSpPr/>
            <p:nvPr/>
          </p:nvCxnSpPr>
          <p:spPr>
            <a:xfrm>
              <a:off x="6337951" y="3583570"/>
              <a:ext cx="456257" cy="0"/>
            </a:xfrm>
            <a:prstGeom prst="line">
              <a:avLst/>
            </a:prstGeom>
            <a:solidFill>
              <a:srgbClr val="00A1D8"/>
            </a:solidFill>
            <a:ln w="12700" cap="flat" cmpd="sng" algn="ctr">
              <a:solidFill>
                <a:schemeClr val="tx1">
                  <a:lumMod val="65000"/>
                  <a:lumOff val="35000"/>
                </a:schemeClr>
              </a:solidFill>
              <a:prstDash val="solid"/>
              <a:tailEnd type="triangle" w="lg" len="lg"/>
            </a:ln>
            <a:effectLst/>
          </p:spPr>
        </p:cxnSp>
        <p:cxnSp>
          <p:nvCxnSpPr>
            <p:cNvPr id="81" name="直接连接符 80"/>
            <p:cNvCxnSpPr/>
            <p:nvPr/>
          </p:nvCxnSpPr>
          <p:spPr>
            <a:xfrm>
              <a:off x="6805343" y="2369030"/>
              <a:ext cx="0" cy="2621469"/>
            </a:xfrm>
            <a:prstGeom prst="line">
              <a:avLst/>
            </a:prstGeom>
            <a:solidFill>
              <a:srgbClr val="00A1D8"/>
            </a:solidFill>
            <a:ln w="12700" cap="flat" cmpd="sng" algn="ctr">
              <a:solidFill>
                <a:schemeClr val="tx1">
                  <a:lumMod val="65000"/>
                  <a:lumOff val="35000"/>
                </a:schemeClr>
              </a:solidFill>
              <a:prstDash val="solid"/>
            </a:ln>
            <a:effectLst/>
          </p:spPr>
        </p:cxnSp>
        <p:cxnSp>
          <p:nvCxnSpPr>
            <p:cNvPr id="82" name="直接连接符 81"/>
            <p:cNvCxnSpPr/>
            <p:nvPr/>
          </p:nvCxnSpPr>
          <p:spPr>
            <a:xfrm flipH="1">
              <a:off x="6805343" y="2371694"/>
              <a:ext cx="304793" cy="0"/>
            </a:xfrm>
            <a:prstGeom prst="line">
              <a:avLst/>
            </a:prstGeom>
            <a:solidFill>
              <a:srgbClr val="00A1D8"/>
            </a:solidFill>
            <a:ln w="12700" cap="flat" cmpd="sng" algn="ctr">
              <a:solidFill>
                <a:schemeClr val="tx1">
                  <a:lumMod val="65000"/>
                  <a:lumOff val="35000"/>
                </a:schemeClr>
              </a:solidFill>
              <a:prstDash val="solid"/>
            </a:ln>
            <a:effectLst/>
          </p:spPr>
        </p:cxnSp>
        <p:cxnSp>
          <p:nvCxnSpPr>
            <p:cNvPr id="83" name="直接连接符 82"/>
            <p:cNvCxnSpPr/>
            <p:nvPr/>
          </p:nvCxnSpPr>
          <p:spPr>
            <a:xfrm flipH="1">
              <a:off x="6805343" y="4990499"/>
              <a:ext cx="304793" cy="0"/>
            </a:xfrm>
            <a:prstGeom prst="line">
              <a:avLst/>
            </a:prstGeom>
            <a:solidFill>
              <a:srgbClr val="00A1D8"/>
            </a:solidFill>
            <a:ln w="12700" cap="flat" cmpd="sng" algn="ctr">
              <a:solidFill>
                <a:schemeClr val="tx1">
                  <a:lumMod val="65000"/>
                  <a:lumOff val="35000"/>
                </a:schemeClr>
              </a:solidFill>
              <a:prstDash val="solid"/>
            </a:ln>
            <a:effectLst/>
          </p:spPr>
        </p:cxnSp>
        <p:cxnSp>
          <p:nvCxnSpPr>
            <p:cNvPr id="84" name="直接连接符 83"/>
            <p:cNvCxnSpPr>
              <a:stCxn id="95" idx="3"/>
            </p:cNvCxnSpPr>
            <p:nvPr/>
          </p:nvCxnSpPr>
          <p:spPr>
            <a:xfrm>
              <a:off x="3040018" y="2954885"/>
              <a:ext cx="1050993" cy="9059"/>
            </a:xfrm>
            <a:prstGeom prst="line">
              <a:avLst/>
            </a:prstGeom>
            <a:solidFill>
              <a:srgbClr val="00A1D8"/>
            </a:solidFill>
            <a:ln w="12700" cap="flat" cmpd="sng" algn="ctr">
              <a:solidFill>
                <a:schemeClr val="tx1">
                  <a:lumMod val="65000"/>
                  <a:lumOff val="35000"/>
                </a:schemeClr>
              </a:solidFill>
              <a:prstDash val="solid"/>
              <a:headEnd type="triangle"/>
              <a:tailEnd type="none" w="lg" len="lg"/>
            </a:ln>
            <a:effectLst/>
          </p:spPr>
        </p:cxnSp>
        <p:cxnSp>
          <p:nvCxnSpPr>
            <p:cNvPr id="85" name="直接连接符 84"/>
            <p:cNvCxnSpPr/>
            <p:nvPr/>
          </p:nvCxnSpPr>
          <p:spPr>
            <a:xfrm>
              <a:off x="6312048" y="2963944"/>
              <a:ext cx="0" cy="1239253"/>
            </a:xfrm>
            <a:prstGeom prst="line">
              <a:avLst/>
            </a:prstGeom>
            <a:solidFill>
              <a:srgbClr val="00A1D8"/>
            </a:solidFill>
            <a:ln w="12700" cap="flat" cmpd="sng" algn="ctr">
              <a:solidFill>
                <a:schemeClr val="tx1">
                  <a:lumMod val="65000"/>
                  <a:lumOff val="35000"/>
                </a:schemeClr>
              </a:solidFill>
              <a:prstDash val="solid"/>
            </a:ln>
            <a:effectLst/>
          </p:spPr>
        </p:cxnSp>
        <p:cxnSp>
          <p:nvCxnSpPr>
            <p:cNvPr id="86" name="直接连接符 85"/>
            <p:cNvCxnSpPr/>
            <p:nvPr/>
          </p:nvCxnSpPr>
          <p:spPr>
            <a:xfrm flipH="1">
              <a:off x="6019801" y="2963944"/>
              <a:ext cx="304793" cy="0"/>
            </a:xfrm>
            <a:prstGeom prst="line">
              <a:avLst/>
            </a:prstGeom>
            <a:solidFill>
              <a:srgbClr val="00A1D8"/>
            </a:solidFill>
            <a:ln w="12700" cap="flat" cmpd="sng" algn="ctr">
              <a:solidFill>
                <a:schemeClr val="tx1">
                  <a:lumMod val="65000"/>
                  <a:lumOff val="35000"/>
                </a:schemeClr>
              </a:solidFill>
              <a:prstDash val="solid"/>
            </a:ln>
            <a:effectLst/>
          </p:spPr>
        </p:cxnSp>
        <p:cxnSp>
          <p:nvCxnSpPr>
            <p:cNvPr id="87" name="直接连接符 86"/>
            <p:cNvCxnSpPr/>
            <p:nvPr/>
          </p:nvCxnSpPr>
          <p:spPr>
            <a:xfrm flipH="1">
              <a:off x="6019801" y="4203197"/>
              <a:ext cx="304793" cy="0"/>
            </a:xfrm>
            <a:prstGeom prst="line">
              <a:avLst/>
            </a:prstGeom>
            <a:solidFill>
              <a:srgbClr val="00A1D8"/>
            </a:solidFill>
            <a:ln w="12700" cap="flat" cmpd="sng" algn="ctr">
              <a:solidFill>
                <a:schemeClr val="tx1">
                  <a:lumMod val="65000"/>
                  <a:lumOff val="35000"/>
                </a:schemeClr>
              </a:solidFill>
              <a:prstDash val="solid"/>
            </a:ln>
            <a:effectLst/>
          </p:spPr>
        </p:cxnSp>
        <p:sp>
          <p:nvSpPr>
            <p:cNvPr id="88" name="圆角淘宝店Chenying0907出品 16"/>
            <p:cNvSpPr/>
            <p:nvPr/>
          </p:nvSpPr>
          <p:spPr>
            <a:xfrm>
              <a:off x="4001176" y="4005592"/>
              <a:ext cx="2092044" cy="380990"/>
            </a:xfrm>
            <a:prstGeom prst="roundRect">
              <a:avLst>
                <a:gd name="adj" fmla="val 50000"/>
              </a:avLst>
            </a:prstGeom>
            <a:solidFill>
              <a:srgbClr val="C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cs typeface="+mn-ea"/>
                </a:rPr>
                <a:t>分类条件之二</a:t>
              </a:r>
            </a:p>
          </p:txBody>
        </p:sp>
        <p:sp>
          <p:nvSpPr>
            <p:cNvPr id="89" name="圆角淘宝店Chenying0907出品 16"/>
            <p:cNvSpPr/>
            <p:nvPr/>
          </p:nvSpPr>
          <p:spPr>
            <a:xfrm>
              <a:off x="7010376" y="2160621"/>
              <a:ext cx="4443046" cy="403213"/>
            </a:xfrm>
            <a:prstGeom prst="roundRect">
              <a:avLst>
                <a:gd name="adj" fmla="val 50000"/>
              </a:avLst>
            </a:prstGeom>
            <a:solidFill>
              <a:srgbClr val="C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zh-CN" sz="1400" b="0" dirty="0"/>
                <a:t>切近工作，只出精品！十年经验，为您服务！</a:t>
              </a:r>
              <a:endParaRPr lang="zh-CN" altLang="en-US" sz="600" b="0" dirty="0">
                <a:cs typeface="+mn-ea"/>
              </a:endParaRPr>
            </a:p>
          </p:txBody>
        </p:sp>
        <p:sp>
          <p:nvSpPr>
            <p:cNvPr id="90" name="圆角淘宝店Chenying0907出品 16"/>
            <p:cNvSpPr/>
            <p:nvPr/>
          </p:nvSpPr>
          <p:spPr>
            <a:xfrm>
              <a:off x="7010376" y="2813820"/>
              <a:ext cx="4443046" cy="403213"/>
            </a:xfrm>
            <a:prstGeom prst="roundRect">
              <a:avLst>
                <a:gd name="adj" fmla="val 50000"/>
              </a:avLst>
            </a:prstGeom>
            <a:solidFill>
              <a:srgbClr val="C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zh-CN" sz="1400" b="0" dirty="0"/>
                <a:t>切近工作，只出精品！十年经验，为您服务！</a:t>
              </a:r>
              <a:endParaRPr lang="zh-CN" altLang="en-US" sz="600" b="0" dirty="0">
                <a:cs typeface="+mn-ea"/>
              </a:endParaRPr>
            </a:p>
          </p:txBody>
        </p:sp>
        <p:grpSp>
          <p:nvGrpSpPr>
            <p:cNvPr id="91" name="淘宝店Chenying0907出品 90"/>
            <p:cNvGrpSpPr/>
            <p:nvPr/>
          </p:nvGrpSpPr>
          <p:grpSpPr>
            <a:xfrm>
              <a:off x="3109545" y="1978089"/>
              <a:ext cx="885593" cy="860318"/>
              <a:chOff x="5277693" y="2830002"/>
              <a:chExt cx="1346843" cy="1308404"/>
            </a:xfrm>
          </p:grpSpPr>
          <p:sp>
            <p:nvSpPr>
              <p:cNvPr id="142" name="淘宝店Chenying0907出品 141"/>
              <p:cNvSpPr/>
              <p:nvPr/>
            </p:nvSpPr>
            <p:spPr>
              <a:xfrm>
                <a:off x="5316132" y="2830002"/>
                <a:ext cx="1308404" cy="1308404"/>
              </a:xfrm>
              <a:prstGeom prst="ellipse">
                <a:avLst/>
              </a:prstGeom>
              <a:solidFill>
                <a:srgbClr val="C40000"/>
              </a:solidFill>
              <a:ln w="25400" cap="flat" cmpd="sng" algn="ctr">
                <a:noFill/>
                <a:prstDash val="solid"/>
              </a:ln>
              <a:effectLst/>
            </p:spPr>
            <p:txBody>
              <a:bodyPr rtlCol="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3" name="淘宝店Chenying0907出品 24"/>
              <p:cNvSpPr txBox="1"/>
              <p:nvPr/>
            </p:nvSpPr>
            <p:spPr>
              <a:xfrm>
                <a:off x="5277693" y="3270779"/>
                <a:ext cx="1323381" cy="327655"/>
              </a:xfrm>
              <a:prstGeom prst="rect">
                <a:avLst/>
              </a:prstGeom>
              <a:noFill/>
            </p:spPr>
            <p:txBody>
              <a:bodyPr wrap="square" lIns="0" tIns="0" rIns="0" bIns="0" rtlCol="0">
                <a:spAutoFit/>
              </a:bodyPr>
              <a:lstStyle/>
              <a:p>
                <a:pPr algn="ctr"/>
                <a:r>
                  <a:rPr lang="zh-CN" altLang="en-US" sz="1400" b="0" dirty="0">
                    <a:solidFill>
                      <a:schemeClr val="bg1"/>
                    </a:solidFill>
                    <a:latin typeface="+mj-ea"/>
                    <a:ea typeface="+mj-ea"/>
                    <a:cs typeface="+mn-ea"/>
                  </a:rPr>
                  <a:t>关键词</a:t>
                </a:r>
              </a:p>
            </p:txBody>
          </p:sp>
        </p:grpSp>
        <p:sp>
          <p:nvSpPr>
            <p:cNvPr id="92" name="圆角淘宝店Chenying0907出品 16"/>
            <p:cNvSpPr/>
            <p:nvPr/>
          </p:nvSpPr>
          <p:spPr>
            <a:xfrm>
              <a:off x="7010376" y="3467019"/>
              <a:ext cx="4443046" cy="403213"/>
            </a:xfrm>
            <a:prstGeom prst="roundRect">
              <a:avLst>
                <a:gd name="adj" fmla="val 50000"/>
              </a:avLst>
            </a:prstGeom>
            <a:solidFill>
              <a:srgbClr val="C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zh-CN" sz="1400" b="0" dirty="0"/>
                <a:t>切近工作，只出精品！十年经验，为您服务！</a:t>
              </a:r>
              <a:endParaRPr lang="zh-CN" altLang="en-US" sz="600" b="0" dirty="0">
                <a:cs typeface="+mn-ea"/>
              </a:endParaRPr>
            </a:p>
          </p:txBody>
        </p:sp>
        <p:sp>
          <p:nvSpPr>
            <p:cNvPr id="93" name="圆角淘宝店Chenying0907出品 16"/>
            <p:cNvSpPr/>
            <p:nvPr/>
          </p:nvSpPr>
          <p:spPr>
            <a:xfrm>
              <a:off x="7010376" y="4120218"/>
              <a:ext cx="4443046" cy="403213"/>
            </a:xfrm>
            <a:prstGeom prst="roundRect">
              <a:avLst>
                <a:gd name="adj" fmla="val 50000"/>
              </a:avLst>
            </a:prstGeom>
            <a:solidFill>
              <a:srgbClr val="C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zh-CN" sz="1400" b="0" dirty="0"/>
                <a:t>切近工作，只出精品！十年经验，为您服务！</a:t>
              </a:r>
              <a:endParaRPr lang="zh-CN" altLang="en-US" sz="600" b="0" dirty="0">
                <a:cs typeface="+mn-ea"/>
              </a:endParaRPr>
            </a:p>
          </p:txBody>
        </p:sp>
        <p:sp>
          <p:nvSpPr>
            <p:cNvPr id="94" name="圆角淘宝店Chenying0907出品 16"/>
            <p:cNvSpPr/>
            <p:nvPr/>
          </p:nvSpPr>
          <p:spPr>
            <a:xfrm>
              <a:off x="7010376" y="4773419"/>
              <a:ext cx="4443046" cy="403213"/>
            </a:xfrm>
            <a:prstGeom prst="roundRect">
              <a:avLst>
                <a:gd name="adj" fmla="val 50000"/>
              </a:avLst>
            </a:prstGeom>
            <a:solidFill>
              <a:srgbClr val="C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zh-CN" sz="1400" b="0" dirty="0"/>
                <a:t>切近工作，只出精品！十年经验，为您服务！</a:t>
              </a:r>
              <a:endParaRPr lang="zh-CN" altLang="en-US" sz="600" b="0" dirty="0">
                <a:cs typeface="+mn-ea"/>
              </a:endParaRPr>
            </a:p>
          </p:txBody>
        </p:sp>
        <p:sp>
          <p:nvSpPr>
            <p:cNvPr id="95" name="圆角淘宝店Chenying0907出品 16"/>
            <p:cNvSpPr/>
            <p:nvPr/>
          </p:nvSpPr>
          <p:spPr>
            <a:xfrm>
              <a:off x="413883" y="2633166"/>
              <a:ext cx="2626135" cy="643438"/>
            </a:xfrm>
            <a:prstGeom prst="roundRect">
              <a:avLst>
                <a:gd name="adj" fmla="val 50000"/>
              </a:avLst>
            </a:prstGeom>
            <a:solidFill>
              <a:srgbClr val="C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zh-CN" sz="1600" b="0" dirty="0"/>
                <a:t>专业定制，精心开发！</a:t>
              </a:r>
              <a:endParaRPr lang="zh-CN" altLang="en-US" sz="700" b="0" dirty="0">
                <a:cs typeface="+mn-ea"/>
              </a:endParaRPr>
            </a:p>
          </p:txBody>
        </p:sp>
        <p:sp>
          <p:nvSpPr>
            <p:cNvPr id="96" name="圆角淘宝店Chenying0907出品 16"/>
            <p:cNvSpPr/>
            <p:nvPr/>
          </p:nvSpPr>
          <p:spPr>
            <a:xfrm>
              <a:off x="4003956" y="2773449"/>
              <a:ext cx="2092044" cy="380990"/>
            </a:xfrm>
            <a:prstGeom prst="roundRect">
              <a:avLst>
                <a:gd name="adj" fmla="val 50000"/>
              </a:avLst>
            </a:prstGeom>
            <a:solidFill>
              <a:srgbClr val="C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cs typeface="+mn-ea"/>
                </a:rPr>
                <a:t>分类条件之一</a:t>
              </a:r>
            </a:p>
          </p:txBody>
        </p:sp>
        <p:sp>
          <p:nvSpPr>
            <p:cNvPr id="97" name="淘宝店Chenying0907出品 96"/>
            <p:cNvSpPr/>
            <p:nvPr/>
          </p:nvSpPr>
          <p:spPr>
            <a:xfrm flipH="1">
              <a:off x="352607" y="2836283"/>
              <a:ext cx="180939" cy="180939"/>
            </a:xfrm>
            <a:prstGeom prst="ellipse">
              <a:avLst/>
            </a:prstGeom>
            <a:gradFill>
              <a:gsLst>
                <a:gs pos="0">
                  <a:srgbClr val="ED7800"/>
                </a:gs>
                <a:gs pos="100000">
                  <a:srgbClr val="FF5E1D"/>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b="0" dirty="0">
                <a:solidFill>
                  <a:schemeClr val="lt1"/>
                </a:solidFill>
                <a:latin typeface="+mn-lt"/>
                <a:ea typeface="+mn-ea"/>
                <a:sym typeface="+mn-lt"/>
              </a:endParaRPr>
            </a:p>
          </p:txBody>
        </p:sp>
        <p:sp>
          <p:nvSpPr>
            <p:cNvPr id="98" name="淘宝店Chenying0907出品 97"/>
            <p:cNvSpPr/>
            <p:nvPr/>
          </p:nvSpPr>
          <p:spPr>
            <a:xfrm flipH="1">
              <a:off x="6934178" y="2271757"/>
              <a:ext cx="180939" cy="180939"/>
            </a:xfrm>
            <a:prstGeom prst="ellipse">
              <a:avLst/>
            </a:prstGeom>
            <a:gradFill>
              <a:gsLst>
                <a:gs pos="0">
                  <a:srgbClr val="ED7800"/>
                </a:gs>
                <a:gs pos="100000">
                  <a:srgbClr val="FF5E1D"/>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b="0" dirty="0">
                <a:solidFill>
                  <a:schemeClr val="lt1"/>
                </a:solidFill>
                <a:latin typeface="+mn-lt"/>
                <a:ea typeface="+mn-ea"/>
                <a:sym typeface="+mn-lt"/>
              </a:endParaRPr>
            </a:p>
          </p:txBody>
        </p:sp>
        <p:sp>
          <p:nvSpPr>
            <p:cNvPr id="99" name="淘宝店Chenying0907出品 98"/>
            <p:cNvSpPr/>
            <p:nvPr/>
          </p:nvSpPr>
          <p:spPr>
            <a:xfrm flipH="1">
              <a:off x="6934178" y="2945526"/>
              <a:ext cx="180939" cy="180939"/>
            </a:xfrm>
            <a:prstGeom prst="ellipse">
              <a:avLst/>
            </a:prstGeom>
            <a:gradFill>
              <a:gsLst>
                <a:gs pos="0">
                  <a:srgbClr val="ED7800"/>
                </a:gs>
                <a:gs pos="100000">
                  <a:srgbClr val="FF5E1D"/>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b="0" dirty="0">
                <a:solidFill>
                  <a:schemeClr val="lt1"/>
                </a:solidFill>
                <a:latin typeface="+mn-lt"/>
                <a:ea typeface="+mn-ea"/>
                <a:sym typeface="+mn-lt"/>
              </a:endParaRPr>
            </a:p>
          </p:txBody>
        </p:sp>
        <p:sp>
          <p:nvSpPr>
            <p:cNvPr id="100" name="淘宝店Chenying0907出品 99"/>
            <p:cNvSpPr/>
            <p:nvPr/>
          </p:nvSpPr>
          <p:spPr>
            <a:xfrm flipH="1">
              <a:off x="6934178" y="3595231"/>
              <a:ext cx="180939" cy="180939"/>
            </a:xfrm>
            <a:prstGeom prst="ellipse">
              <a:avLst/>
            </a:prstGeom>
            <a:gradFill>
              <a:gsLst>
                <a:gs pos="0">
                  <a:srgbClr val="ED7800"/>
                </a:gs>
                <a:gs pos="100000">
                  <a:srgbClr val="FF5E1D"/>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b="0" dirty="0">
                <a:solidFill>
                  <a:schemeClr val="lt1"/>
                </a:solidFill>
                <a:latin typeface="+mn-lt"/>
                <a:ea typeface="+mn-ea"/>
                <a:sym typeface="+mn-lt"/>
              </a:endParaRPr>
            </a:p>
          </p:txBody>
        </p:sp>
        <p:sp>
          <p:nvSpPr>
            <p:cNvPr id="101" name="淘宝店Chenying0907出品 100"/>
            <p:cNvSpPr/>
            <p:nvPr/>
          </p:nvSpPr>
          <p:spPr>
            <a:xfrm flipH="1">
              <a:off x="6934178" y="4244936"/>
              <a:ext cx="180939" cy="180939"/>
            </a:xfrm>
            <a:prstGeom prst="ellipse">
              <a:avLst/>
            </a:prstGeom>
            <a:gradFill>
              <a:gsLst>
                <a:gs pos="0">
                  <a:srgbClr val="ED7800"/>
                </a:gs>
                <a:gs pos="100000">
                  <a:srgbClr val="FF5E1D"/>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b="0" dirty="0">
                <a:solidFill>
                  <a:schemeClr val="lt1"/>
                </a:solidFill>
                <a:latin typeface="+mn-lt"/>
                <a:ea typeface="+mn-ea"/>
                <a:sym typeface="+mn-lt"/>
              </a:endParaRPr>
            </a:p>
          </p:txBody>
        </p:sp>
        <p:sp>
          <p:nvSpPr>
            <p:cNvPr id="141" name="淘宝店Chenying0907出品 140"/>
            <p:cNvSpPr/>
            <p:nvPr/>
          </p:nvSpPr>
          <p:spPr>
            <a:xfrm flipH="1">
              <a:off x="6934178" y="4870578"/>
              <a:ext cx="180939" cy="180939"/>
            </a:xfrm>
            <a:prstGeom prst="ellipse">
              <a:avLst/>
            </a:prstGeom>
            <a:gradFill>
              <a:gsLst>
                <a:gs pos="0">
                  <a:srgbClr val="ED7800"/>
                </a:gs>
                <a:gs pos="100000">
                  <a:srgbClr val="FF5E1D"/>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b="0" dirty="0">
                <a:solidFill>
                  <a:schemeClr val="lt1"/>
                </a:solidFill>
                <a:latin typeface="+mn-lt"/>
                <a:ea typeface="+mn-ea"/>
                <a:sym typeface="+mn-lt"/>
              </a:endParaRPr>
            </a:p>
          </p:txBody>
        </p:sp>
      </p:grpSp>
    </p:spTree>
  </p:cSld>
  <p:clrMapOvr>
    <a:masterClrMapping/>
  </p:clrMapOvr>
  <mc:AlternateContent xmlns:mc="http://schemas.openxmlformats.org/markup-compatibility/2006">
    <mc:Choice xmlns:p14="http://schemas.microsoft.com/office/powerpoint/2010/main" xmlns=""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barn(inVertical)">
                                      <p:cBhvr>
                                        <p:cTn id="11" dur="500"/>
                                        <p:tgtEl>
                                          <p:spTgt spid="6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ipe(left)">
                                      <p:cBhvr>
                                        <p:cTn id="15" dur="500"/>
                                        <p:tgtEl>
                                          <p:spTgt spid="78"/>
                                        </p:tgtEl>
                                      </p:cBhvr>
                                    </p:animEffect>
                                  </p:childTnLst>
                                </p:cTn>
                              </p:par>
                              <p:par>
                                <p:cTn id="16" presetID="10" presetClass="entr" presetSubtype="0" fill="hold" nodeType="with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fade">
                                      <p:cBhvr>
                                        <p:cTn id="18" dur="500"/>
                                        <p:tgtEl>
                                          <p:spTgt spid="77"/>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wipe(left)">
                                      <p:cBhvr>
                                        <p:cTn id="2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淘宝店Chenying0907出品 30"/>
          <p:cNvGrpSpPr/>
          <p:nvPr/>
        </p:nvGrpSpPr>
        <p:grpSpPr>
          <a:xfrm>
            <a:off x="-253889" y="1508788"/>
            <a:ext cx="7117975" cy="4449225"/>
            <a:chOff x="-430002" y="1131590"/>
            <a:chExt cx="5338481" cy="3336919"/>
          </a:xfrm>
        </p:grpSpPr>
        <p:pic>
          <p:nvPicPr>
            <p:cNvPr id="32" name="图片 3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30002" y="1131590"/>
              <a:ext cx="5338481" cy="3336919"/>
            </a:xfrm>
            <a:prstGeom prst="rect">
              <a:avLst/>
            </a:prstGeom>
          </p:spPr>
        </p:pic>
        <p:sp>
          <p:nvSpPr>
            <p:cNvPr id="33" name="淘宝店Chenying0907出品 32"/>
            <p:cNvSpPr/>
            <p:nvPr/>
          </p:nvSpPr>
          <p:spPr>
            <a:xfrm>
              <a:off x="653143" y="1477108"/>
              <a:ext cx="3130061" cy="1814722"/>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4" name="淘宝店Chenying0907出品 33"/>
          <p:cNvGrpSpPr/>
          <p:nvPr/>
        </p:nvGrpSpPr>
        <p:grpSpPr>
          <a:xfrm>
            <a:off x="4461618" y="3179293"/>
            <a:ext cx="1694541" cy="2327025"/>
            <a:chOff x="3106628" y="2384469"/>
            <a:chExt cx="1270906" cy="1745269"/>
          </a:xfrm>
        </p:grpSpPr>
        <p:pic>
          <p:nvPicPr>
            <p:cNvPr id="35" name="图片 3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106628" y="2384469"/>
              <a:ext cx="1270906" cy="1745269"/>
            </a:xfrm>
            <a:prstGeom prst="rect">
              <a:avLst/>
            </a:prstGeom>
          </p:spPr>
        </p:pic>
        <p:sp>
          <p:nvSpPr>
            <p:cNvPr id="36" name="淘宝店Chenying0907出品 35"/>
            <p:cNvSpPr/>
            <p:nvPr/>
          </p:nvSpPr>
          <p:spPr>
            <a:xfrm>
              <a:off x="3219796" y="2554778"/>
              <a:ext cx="1041862" cy="138512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7" name="淘宝店Chenying0907出品 1"/>
          <p:cNvSpPr>
            <a:spLocks noChangeArrowheads="1"/>
          </p:cNvSpPr>
          <p:nvPr/>
        </p:nvSpPr>
        <p:spPr bwMode="auto">
          <a:xfrm>
            <a:off x="6544639" y="2764389"/>
            <a:ext cx="4481008" cy="380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1400" b="0" dirty="0">
                <a:solidFill>
                  <a:schemeClr val="tx1">
                    <a:lumMod val="75000"/>
                    <a:lumOff val="25000"/>
                  </a:schemeClr>
                </a:solidFill>
              </a:rPr>
              <a:t>点击输入文本内容</a:t>
            </a:r>
            <a:endParaRPr lang="zh-CN" altLang="en-US" sz="1600" b="0" kern="0" dirty="0">
              <a:solidFill>
                <a:schemeClr val="tx1">
                  <a:lumMod val="75000"/>
                  <a:lumOff val="25000"/>
                </a:schemeClr>
              </a:solidFill>
              <a:latin typeface="+mn-lt"/>
              <a:ea typeface="+mn-ea"/>
              <a:cs typeface="+mn-ea"/>
              <a:sym typeface="+mn-lt"/>
            </a:endParaRPr>
          </a:p>
        </p:txBody>
      </p:sp>
      <p:sp>
        <p:nvSpPr>
          <p:cNvPr id="38" name="淘宝店Chenying0907出品 38"/>
          <p:cNvSpPr txBox="1"/>
          <p:nvPr/>
        </p:nvSpPr>
        <p:spPr>
          <a:xfrm>
            <a:off x="6517774" y="2094159"/>
            <a:ext cx="3936437" cy="666786"/>
          </a:xfrm>
          <a:prstGeom prst="rect">
            <a:avLst/>
          </a:prstGeom>
          <a:noFill/>
          <a:effectLst/>
        </p:spPr>
        <p:txBody>
          <a:bodyPr wrap="square" rtlCol="0">
            <a:spAutoFit/>
          </a:bodyPr>
          <a:lstStyle/>
          <a:p>
            <a:r>
              <a:rPr lang="zh-CN" altLang="en-US" sz="3735" dirty="0">
                <a:solidFill>
                  <a:srgbClr val="C00000"/>
                </a:solidFill>
                <a:latin typeface="+mn-lt"/>
                <a:ea typeface="+mn-ea"/>
                <a:cs typeface="+mn-ea"/>
                <a:sym typeface="+mn-lt"/>
              </a:rPr>
              <a:t>这里填写大标题</a:t>
            </a:r>
          </a:p>
        </p:txBody>
      </p:sp>
      <p:sp>
        <p:nvSpPr>
          <p:cNvPr id="39"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40" name="淘宝店Chenying0907出品 39"/>
          <p:cNvGrpSpPr/>
          <p:nvPr/>
        </p:nvGrpSpPr>
        <p:grpSpPr>
          <a:xfrm>
            <a:off x="3234576" y="554798"/>
            <a:ext cx="263341" cy="395013"/>
            <a:chOff x="5284519" y="1508166"/>
            <a:chExt cx="213756" cy="427512"/>
          </a:xfrm>
        </p:grpSpPr>
        <p:cxnSp>
          <p:nvCxnSpPr>
            <p:cNvPr id="41" name="直接连接符 40"/>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 presetClass="entr" presetSubtype="8" decel="5330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300" fill="hold"/>
                                        <p:tgtEl>
                                          <p:spTgt spid="31"/>
                                        </p:tgtEl>
                                        <p:attrNameLst>
                                          <p:attrName>ppt_x</p:attrName>
                                        </p:attrNameLst>
                                      </p:cBhvr>
                                      <p:tavLst>
                                        <p:tav tm="0">
                                          <p:val>
                                            <p:strVal val="0-#ppt_w/2"/>
                                          </p:val>
                                        </p:tav>
                                        <p:tav tm="100000">
                                          <p:val>
                                            <p:strVal val="#ppt_x"/>
                                          </p:val>
                                        </p:tav>
                                      </p:tavLst>
                                    </p:anim>
                                    <p:anim calcmode="lin" valueType="num">
                                      <p:cBhvr additive="base">
                                        <p:cTn id="16" dur="3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4" decel="5330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300" fill="hold"/>
                                        <p:tgtEl>
                                          <p:spTgt spid="34"/>
                                        </p:tgtEl>
                                        <p:attrNameLst>
                                          <p:attrName>ppt_x</p:attrName>
                                        </p:attrNameLst>
                                      </p:cBhvr>
                                      <p:tavLst>
                                        <p:tav tm="0">
                                          <p:val>
                                            <p:strVal val="#ppt_x"/>
                                          </p:val>
                                        </p:tav>
                                        <p:tav tm="100000">
                                          <p:val>
                                            <p:strVal val="#ppt_x"/>
                                          </p:val>
                                        </p:tav>
                                      </p:tavLst>
                                    </p:anim>
                                    <p:anim calcmode="lin" valueType="num">
                                      <p:cBhvr additive="base">
                                        <p:cTn id="20" dur="300" fill="hold"/>
                                        <p:tgtEl>
                                          <p:spTgt spid="3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anim calcmode="lin" valueType="num">
                                      <p:cBhvr>
                                        <p:cTn id="25" dur="500" fill="hold"/>
                                        <p:tgtEl>
                                          <p:spTgt spid="38"/>
                                        </p:tgtEl>
                                        <p:attrNameLst>
                                          <p:attrName>ppt_x</p:attrName>
                                        </p:attrNameLst>
                                      </p:cBhvr>
                                      <p:tavLst>
                                        <p:tav tm="0">
                                          <p:val>
                                            <p:strVal val="#ppt_x"/>
                                          </p:val>
                                        </p:tav>
                                        <p:tav tm="100000">
                                          <p:val>
                                            <p:strVal val="#ppt_x"/>
                                          </p:val>
                                        </p:tav>
                                      </p:tavLst>
                                    </p:anim>
                                    <p:anim calcmode="lin" valueType="num">
                                      <p:cBhvr>
                                        <p:cTn id="26" dur="500" fill="hold"/>
                                        <p:tgtEl>
                                          <p:spTgt spid="38"/>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淘宝店Chenying0907出品 41"/>
          <p:cNvSpPr/>
          <p:nvPr/>
        </p:nvSpPr>
        <p:spPr>
          <a:xfrm>
            <a:off x="796" y="5365991"/>
            <a:ext cx="5779393" cy="121917"/>
          </a:xfrm>
          <a:prstGeom prst="rect">
            <a:avLst/>
          </a:prstGeom>
          <a:solidFill>
            <a:srgbClr val="C0000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cs typeface="+mn-ea"/>
              <a:sym typeface="+mn-lt"/>
            </a:endParaRPr>
          </a:p>
        </p:txBody>
      </p:sp>
      <p:sp>
        <p:nvSpPr>
          <p:cNvPr id="43" name="淘宝店Chenying0907出品 42"/>
          <p:cNvSpPr/>
          <p:nvPr/>
        </p:nvSpPr>
        <p:spPr>
          <a:xfrm>
            <a:off x="796" y="4155085"/>
            <a:ext cx="5779393" cy="121917"/>
          </a:xfrm>
          <a:prstGeom prst="rect">
            <a:avLst/>
          </a:prstGeom>
          <a:solidFill>
            <a:srgbClr val="29303A"/>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cs typeface="+mn-ea"/>
              <a:sym typeface="+mn-lt"/>
            </a:endParaRPr>
          </a:p>
        </p:txBody>
      </p:sp>
      <p:sp>
        <p:nvSpPr>
          <p:cNvPr id="44" name="淘宝店Chenying0907出品 43"/>
          <p:cNvSpPr/>
          <p:nvPr/>
        </p:nvSpPr>
        <p:spPr>
          <a:xfrm>
            <a:off x="796" y="2951436"/>
            <a:ext cx="5779393" cy="121917"/>
          </a:xfrm>
          <a:prstGeom prst="rect">
            <a:avLst/>
          </a:prstGeom>
          <a:solidFill>
            <a:srgbClr val="C0000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cs typeface="+mn-ea"/>
              <a:sym typeface="+mn-lt"/>
            </a:endParaRPr>
          </a:p>
        </p:txBody>
      </p:sp>
      <p:sp>
        <p:nvSpPr>
          <p:cNvPr id="47" name="淘宝店Chenying0907出品 46"/>
          <p:cNvSpPr/>
          <p:nvPr/>
        </p:nvSpPr>
        <p:spPr>
          <a:xfrm>
            <a:off x="796" y="1740531"/>
            <a:ext cx="5779393" cy="121917"/>
          </a:xfrm>
          <a:prstGeom prst="rect">
            <a:avLst/>
          </a:pr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cs typeface="+mn-ea"/>
              <a:sym typeface="+mn-lt"/>
            </a:endParaRPr>
          </a:p>
        </p:txBody>
      </p:sp>
      <p:sp>
        <p:nvSpPr>
          <p:cNvPr id="48" name="淘宝店Chenying0907出品 47"/>
          <p:cNvSpPr/>
          <p:nvPr/>
        </p:nvSpPr>
        <p:spPr>
          <a:xfrm>
            <a:off x="5530654" y="1375789"/>
            <a:ext cx="907237" cy="907237"/>
          </a:xfrm>
          <a:prstGeom prst="ellipse">
            <a:avLst/>
          </a:prstGeom>
          <a:solidFill>
            <a:srgbClr val="75737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cs typeface="+mn-ea"/>
                <a:sym typeface="+mn-lt"/>
              </a:rPr>
              <a:t>01</a:t>
            </a:r>
            <a:endParaRPr lang="zh-CN" altLang="en-US" sz="3200" dirty="0">
              <a:cs typeface="+mn-ea"/>
              <a:sym typeface="+mn-lt"/>
            </a:endParaRPr>
          </a:p>
        </p:txBody>
      </p:sp>
      <p:sp>
        <p:nvSpPr>
          <p:cNvPr id="49" name="淘宝店Chenying0907出品 48"/>
          <p:cNvSpPr/>
          <p:nvPr/>
        </p:nvSpPr>
        <p:spPr>
          <a:xfrm>
            <a:off x="5530654" y="2581803"/>
            <a:ext cx="907237" cy="907237"/>
          </a:xfrm>
          <a:prstGeom prst="ellipse">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cs typeface="+mn-ea"/>
                <a:sym typeface="+mn-lt"/>
              </a:rPr>
              <a:t>02</a:t>
            </a:r>
            <a:endParaRPr lang="zh-CN" altLang="en-US" sz="3200" dirty="0">
              <a:cs typeface="+mn-ea"/>
              <a:sym typeface="+mn-lt"/>
            </a:endParaRPr>
          </a:p>
        </p:txBody>
      </p:sp>
      <p:sp>
        <p:nvSpPr>
          <p:cNvPr id="50" name="淘宝店Chenying0907出品 49"/>
          <p:cNvSpPr/>
          <p:nvPr/>
        </p:nvSpPr>
        <p:spPr>
          <a:xfrm>
            <a:off x="5530654" y="3754315"/>
            <a:ext cx="907237" cy="907237"/>
          </a:xfrm>
          <a:prstGeom prst="ellipse">
            <a:avLst/>
          </a:prstGeom>
          <a:solidFill>
            <a:srgbClr val="29303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cs typeface="+mn-ea"/>
                <a:sym typeface="+mn-lt"/>
              </a:rPr>
              <a:t>03</a:t>
            </a:r>
            <a:endParaRPr lang="zh-CN" altLang="en-US" sz="3200" dirty="0">
              <a:cs typeface="+mn-ea"/>
              <a:sym typeface="+mn-lt"/>
            </a:endParaRPr>
          </a:p>
        </p:txBody>
      </p:sp>
      <p:sp>
        <p:nvSpPr>
          <p:cNvPr id="51" name="淘宝店Chenying0907出品 50"/>
          <p:cNvSpPr/>
          <p:nvPr/>
        </p:nvSpPr>
        <p:spPr>
          <a:xfrm>
            <a:off x="5530654" y="4974681"/>
            <a:ext cx="907237" cy="907237"/>
          </a:xfrm>
          <a:prstGeom prst="ellipse">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cs typeface="+mn-ea"/>
                <a:sym typeface="+mn-lt"/>
              </a:rPr>
              <a:t>04</a:t>
            </a:r>
            <a:endParaRPr lang="zh-CN" altLang="en-US" sz="3200" dirty="0">
              <a:cs typeface="+mn-ea"/>
              <a:sym typeface="+mn-lt"/>
            </a:endParaRPr>
          </a:p>
        </p:txBody>
      </p:sp>
      <p:grpSp>
        <p:nvGrpSpPr>
          <p:cNvPr id="52" name="组 10"/>
          <p:cNvGrpSpPr/>
          <p:nvPr/>
        </p:nvGrpSpPr>
        <p:grpSpPr>
          <a:xfrm>
            <a:off x="6963699" y="1397466"/>
            <a:ext cx="4042755" cy="985306"/>
            <a:chOff x="247498" y="2041376"/>
            <a:chExt cx="3032066" cy="738979"/>
          </a:xfrm>
        </p:grpSpPr>
        <p:sp>
          <p:nvSpPr>
            <p:cNvPr id="53" name="淘宝店Chenying0907出品 52"/>
            <p:cNvSpPr txBox="1"/>
            <p:nvPr/>
          </p:nvSpPr>
          <p:spPr>
            <a:xfrm>
              <a:off x="247498" y="2331049"/>
              <a:ext cx="3032066" cy="44930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335" dirty="0">
                  <a:solidFill>
                    <a:schemeClr val="tx1">
                      <a:lumMod val="75000"/>
                      <a:lumOff val="25000"/>
                    </a:schemeClr>
                  </a:solidFill>
                  <a:cs typeface="+mn-ea"/>
                  <a:sym typeface="+mn-lt"/>
                </a:rPr>
                <a:t>标题数字等都可以通过点击和重新输入进行更改，建议正文</a:t>
              </a:r>
              <a:r>
                <a:rPr lang="en-US" altLang="zh-CN" sz="1335" dirty="0">
                  <a:solidFill>
                    <a:schemeClr val="tx1">
                      <a:lumMod val="75000"/>
                      <a:lumOff val="25000"/>
                    </a:schemeClr>
                  </a:solidFill>
                  <a:cs typeface="+mn-ea"/>
                  <a:sym typeface="+mn-lt"/>
                </a:rPr>
                <a:t>10</a:t>
              </a:r>
              <a:r>
                <a:rPr lang="zh-CN" altLang="en-US" sz="1335" dirty="0">
                  <a:solidFill>
                    <a:schemeClr val="tx1">
                      <a:lumMod val="75000"/>
                      <a:lumOff val="25000"/>
                    </a:schemeClr>
                  </a:solidFill>
                  <a:cs typeface="+mn-ea"/>
                  <a:sym typeface="+mn-lt"/>
                </a:rPr>
                <a:t>号字，</a:t>
              </a:r>
              <a:r>
                <a:rPr lang="en-US" altLang="zh-CN" sz="1335" dirty="0">
                  <a:solidFill>
                    <a:schemeClr val="tx1">
                      <a:lumMod val="75000"/>
                      <a:lumOff val="25000"/>
                    </a:schemeClr>
                  </a:solidFill>
                  <a:cs typeface="+mn-ea"/>
                  <a:sym typeface="+mn-lt"/>
                </a:rPr>
                <a:t>1.3</a:t>
              </a:r>
              <a:r>
                <a:rPr lang="zh-CN" altLang="en-US" sz="1335" dirty="0">
                  <a:solidFill>
                    <a:schemeClr val="tx1">
                      <a:lumMod val="75000"/>
                      <a:lumOff val="25000"/>
                    </a:schemeClr>
                  </a:solidFill>
                  <a:cs typeface="+mn-ea"/>
                  <a:sym typeface="+mn-lt"/>
                </a:rPr>
                <a:t>倍字间距。</a:t>
              </a:r>
            </a:p>
          </p:txBody>
        </p:sp>
        <p:sp>
          <p:nvSpPr>
            <p:cNvPr id="54" name="淘宝店Chenying0907出品 53"/>
            <p:cNvSpPr/>
            <p:nvPr/>
          </p:nvSpPr>
          <p:spPr>
            <a:xfrm>
              <a:off x="247498" y="2041376"/>
              <a:ext cx="1571584" cy="325762"/>
            </a:xfrm>
            <a:prstGeom prst="rect">
              <a:avLst/>
            </a:prstGeom>
          </p:spPr>
          <p:txBody>
            <a:bodyPr wrap="none">
              <a:spAutoFit/>
            </a:bodyPr>
            <a:lstStyle/>
            <a:p>
              <a:pPr defTabSz="1218565">
                <a:lnSpc>
                  <a:spcPct val="130000"/>
                </a:lnSpc>
                <a:defRPr/>
              </a:pPr>
              <a:r>
                <a:rPr lang="zh-CN" altLang="en-US" sz="1865" kern="0" dirty="0">
                  <a:solidFill>
                    <a:schemeClr val="tx1">
                      <a:lumMod val="75000"/>
                      <a:lumOff val="25000"/>
                    </a:schemeClr>
                  </a:solidFill>
                  <a:latin typeface="+mn-lt"/>
                  <a:ea typeface="+mn-ea"/>
                  <a:cs typeface="+mn-ea"/>
                  <a:sym typeface="+mn-lt"/>
                </a:rPr>
                <a:t>点击此处添加标题</a:t>
              </a:r>
              <a:endParaRPr lang="en-US" altLang="zh-CN" sz="1865" kern="0" dirty="0">
                <a:solidFill>
                  <a:schemeClr val="tx1">
                    <a:lumMod val="75000"/>
                    <a:lumOff val="25000"/>
                  </a:schemeClr>
                </a:solidFill>
                <a:latin typeface="+mn-lt"/>
                <a:ea typeface="+mn-ea"/>
                <a:cs typeface="+mn-ea"/>
                <a:sym typeface="+mn-lt"/>
              </a:endParaRPr>
            </a:p>
          </p:txBody>
        </p:sp>
      </p:grpSp>
      <p:grpSp>
        <p:nvGrpSpPr>
          <p:cNvPr id="55" name="组 13"/>
          <p:cNvGrpSpPr/>
          <p:nvPr/>
        </p:nvGrpSpPr>
        <p:grpSpPr>
          <a:xfrm>
            <a:off x="6963699" y="2603242"/>
            <a:ext cx="4042755" cy="985306"/>
            <a:chOff x="247498" y="2041376"/>
            <a:chExt cx="3032066" cy="738979"/>
          </a:xfrm>
        </p:grpSpPr>
        <p:sp>
          <p:nvSpPr>
            <p:cNvPr id="56" name="淘宝店Chenying0907出品 55"/>
            <p:cNvSpPr txBox="1"/>
            <p:nvPr/>
          </p:nvSpPr>
          <p:spPr>
            <a:xfrm>
              <a:off x="247498" y="2331049"/>
              <a:ext cx="3032066" cy="44930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335" dirty="0">
                  <a:solidFill>
                    <a:schemeClr val="tx1">
                      <a:lumMod val="75000"/>
                      <a:lumOff val="25000"/>
                    </a:schemeClr>
                  </a:solidFill>
                  <a:cs typeface="+mn-ea"/>
                  <a:sym typeface="+mn-lt"/>
                </a:rPr>
                <a:t>标题数字等都可以通过点击和重新输入进行更改，建议正文</a:t>
              </a:r>
              <a:r>
                <a:rPr lang="en-US" altLang="zh-CN" sz="1335" dirty="0">
                  <a:solidFill>
                    <a:schemeClr val="tx1">
                      <a:lumMod val="75000"/>
                      <a:lumOff val="25000"/>
                    </a:schemeClr>
                  </a:solidFill>
                  <a:cs typeface="+mn-ea"/>
                  <a:sym typeface="+mn-lt"/>
                </a:rPr>
                <a:t>10</a:t>
              </a:r>
              <a:r>
                <a:rPr lang="zh-CN" altLang="en-US" sz="1335" dirty="0">
                  <a:solidFill>
                    <a:schemeClr val="tx1">
                      <a:lumMod val="75000"/>
                      <a:lumOff val="25000"/>
                    </a:schemeClr>
                  </a:solidFill>
                  <a:cs typeface="+mn-ea"/>
                  <a:sym typeface="+mn-lt"/>
                </a:rPr>
                <a:t>号字，</a:t>
              </a:r>
              <a:r>
                <a:rPr lang="en-US" altLang="zh-CN" sz="1335" dirty="0">
                  <a:solidFill>
                    <a:schemeClr val="tx1">
                      <a:lumMod val="75000"/>
                      <a:lumOff val="25000"/>
                    </a:schemeClr>
                  </a:solidFill>
                  <a:cs typeface="+mn-ea"/>
                  <a:sym typeface="+mn-lt"/>
                </a:rPr>
                <a:t>1.3</a:t>
              </a:r>
              <a:r>
                <a:rPr lang="zh-CN" altLang="en-US" sz="1335" dirty="0">
                  <a:solidFill>
                    <a:schemeClr val="tx1">
                      <a:lumMod val="75000"/>
                      <a:lumOff val="25000"/>
                    </a:schemeClr>
                  </a:solidFill>
                  <a:cs typeface="+mn-ea"/>
                  <a:sym typeface="+mn-lt"/>
                </a:rPr>
                <a:t>倍字间距。</a:t>
              </a:r>
            </a:p>
          </p:txBody>
        </p:sp>
        <p:sp>
          <p:nvSpPr>
            <p:cNvPr id="57" name="淘宝店Chenying0907出品 56"/>
            <p:cNvSpPr/>
            <p:nvPr/>
          </p:nvSpPr>
          <p:spPr>
            <a:xfrm>
              <a:off x="247498" y="2041376"/>
              <a:ext cx="1571584" cy="325762"/>
            </a:xfrm>
            <a:prstGeom prst="rect">
              <a:avLst/>
            </a:prstGeom>
          </p:spPr>
          <p:txBody>
            <a:bodyPr wrap="none">
              <a:spAutoFit/>
            </a:bodyPr>
            <a:lstStyle/>
            <a:p>
              <a:pPr defTabSz="1218565">
                <a:lnSpc>
                  <a:spcPct val="130000"/>
                </a:lnSpc>
                <a:defRPr/>
              </a:pPr>
              <a:r>
                <a:rPr lang="zh-CN" altLang="en-US" sz="1865" kern="0" dirty="0">
                  <a:solidFill>
                    <a:schemeClr val="tx1">
                      <a:lumMod val="75000"/>
                      <a:lumOff val="25000"/>
                    </a:schemeClr>
                  </a:solidFill>
                  <a:latin typeface="+mn-lt"/>
                  <a:ea typeface="+mn-ea"/>
                  <a:cs typeface="+mn-ea"/>
                  <a:sym typeface="+mn-lt"/>
                </a:rPr>
                <a:t>点击此处添加标题</a:t>
              </a:r>
              <a:endParaRPr lang="en-US" altLang="zh-CN" sz="1865" kern="0" dirty="0">
                <a:solidFill>
                  <a:schemeClr val="tx1">
                    <a:lumMod val="75000"/>
                    <a:lumOff val="25000"/>
                  </a:schemeClr>
                </a:solidFill>
                <a:latin typeface="+mn-lt"/>
                <a:ea typeface="+mn-ea"/>
                <a:cs typeface="+mn-ea"/>
                <a:sym typeface="+mn-lt"/>
              </a:endParaRPr>
            </a:p>
          </p:txBody>
        </p:sp>
      </p:grpSp>
      <p:grpSp>
        <p:nvGrpSpPr>
          <p:cNvPr id="58" name="组 16"/>
          <p:cNvGrpSpPr/>
          <p:nvPr/>
        </p:nvGrpSpPr>
        <p:grpSpPr>
          <a:xfrm>
            <a:off x="6963699" y="3809018"/>
            <a:ext cx="4042755" cy="985306"/>
            <a:chOff x="247498" y="2041376"/>
            <a:chExt cx="3032066" cy="738979"/>
          </a:xfrm>
        </p:grpSpPr>
        <p:sp>
          <p:nvSpPr>
            <p:cNvPr id="59" name="淘宝店Chenying0907出品 58"/>
            <p:cNvSpPr txBox="1"/>
            <p:nvPr/>
          </p:nvSpPr>
          <p:spPr>
            <a:xfrm>
              <a:off x="247498" y="2331049"/>
              <a:ext cx="3032066" cy="44930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335" dirty="0">
                  <a:solidFill>
                    <a:schemeClr val="tx1">
                      <a:lumMod val="75000"/>
                      <a:lumOff val="25000"/>
                    </a:schemeClr>
                  </a:solidFill>
                  <a:cs typeface="+mn-ea"/>
                  <a:sym typeface="+mn-lt"/>
                </a:rPr>
                <a:t>标题数字等都可以通过点击和重新输入进行更改，建议正文</a:t>
              </a:r>
              <a:r>
                <a:rPr lang="en-US" altLang="zh-CN" sz="1335" dirty="0">
                  <a:solidFill>
                    <a:schemeClr val="tx1">
                      <a:lumMod val="75000"/>
                      <a:lumOff val="25000"/>
                    </a:schemeClr>
                  </a:solidFill>
                  <a:cs typeface="+mn-ea"/>
                  <a:sym typeface="+mn-lt"/>
                </a:rPr>
                <a:t>10</a:t>
              </a:r>
              <a:r>
                <a:rPr lang="zh-CN" altLang="en-US" sz="1335" dirty="0">
                  <a:solidFill>
                    <a:schemeClr val="tx1">
                      <a:lumMod val="75000"/>
                      <a:lumOff val="25000"/>
                    </a:schemeClr>
                  </a:solidFill>
                  <a:cs typeface="+mn-ea"/>
                  <a:sym typeface="+mn-lt"/>
                </a:rPr>
                <a:t>号字，</a:t>
              </a:r>
              <a:r>
                <a:rPr lang="en-US" altLang="zh-CN" sz="1335" dirty="0">
                  <a:solidFill>
                    <a:schemeClr val="tx1">
                      <a:lumMod val="75000"/>
                      <a:lumOff val="25000"/>
                    </a:schemeClr>
                  </a:solidFill>
                  <a:cs typeface="+mn-ea"/>
                  <a:sym typeface="+mn-lt"/>
                </a:rPr>
                <a:t>1.3</a:t>
              </a:r>
              <a:r>
                <a:rPr lang="zh-CN" altLang="en-US" sz="1335" dirty="0">
                  <a:solidFill>
                    <a:schemeClr val="tx1">
                      <a:lumMod val="75000"/>
                      <a:lumOff val="25000"/>
                    </a:schemeClr>
                  </a:solidFill>
                  <a:cs typeface="+mn-ea"/>
                  <a:sym typeface="+mn-lt"/>
                </a:rPr>
                <a:t>倍字间距。</a:t>
              </a:r>
            </a:p>
          </p:txBody>
        </p:sp>
        <p:sp>
          <p:nvSpPr>
            <p:cNvPr id="60" name="淘宝店Chenying0907出品 59"/>
            <p:cNvSpPr/>
            <p:nvPr/>
          </p:nvSpPr>
          <p:spPr>
            <a:xfrm>
              <a:off x="247498" y="2041376"/>
              <a:ext cx="1571584" cy="325762"/>
            </a:xfrm>
            <a:prstGeom prst="rect">
              <a:avLst/>
            </a:prstGeom>
          </p:spPr>
          <p:txBody>
            <a:bodyPr wrap="none">
              <a:spAutoFit/>
            </a:bodyPr>
            <a:lstStyle/>
            <a:p>
              <a:pPr defTabSz="1218565">
                <a:lnSpc>
                  <a:spcPct val="130000"/>
                </a:lnSpc>
                <a:defRPr/>
              </a:pPr>
              <a:r>
                <a:rPr lang="zh-CN" altLang="en-US" sz="1865" kern="0" dirty="0">
                  <a:solidFill>
                    <a:schemeClr val="tx1">
                      <a:lumMod val="75000"/>
                      <a:lumOff val="25000"/>
                    </a:schemeClr>
                  </a:solidFill>
                  <a:latin typeface="+mn-lt"/>
                  <a:ea typeface="+mn-ea"/>
                  <a:cs typeface="+mn-ea"/>
                  <a:sym typeface="+mn-lt"/>
                </a:rPr>
                <a:t>点击此处添加标题</a:t>
              </a:r>
              <a:endParaRPr lang="en-US" altLang="zh-CN" sz="1865" kern="0" dirty="0">
                <a:solidFill>
                  <a:schemeClr val="tx1">
                    <a:lumMod val="75000"/>
                    <a:lumOff val="25000"/>
                  </a:schemeClr>
                </a:solidFill>
                <a:latin typeface="+mn-lt"/>
                <a:ea typeface="+mn-ea"/>
                <a:cs typeface="+mn-ea"/>
                <a:sym typeface="+mn-lt"/>
              </a:endParaRPr>
            </a:p>
          </p:txBody>
        </p:sp>
      </p:grpSp>
      <p:grpSp>
        <p:nvGrpSpPr>
          <p:cNvPr id="61" name="组 19"/>
          <p:cNvGrpSpPr/>
          <p:nvPr/>
        </p:nvGrpSpPr>
        <p:grpSpPr>
          <a:xfrm>
            <a:off x="6963699" y="5014793"/>
            <a:ext cx="4042755" cy="985306"/>
            <a:chOff x="247498" y="2041376"/>
            <a:chExt cx="3032066" cy="738979"/>
          </a:xfrm>
        </p:grpSpPr>
        <p:sp>
          <p:nvSpPr>
            <p:cNvPr id="62" name="淘宝店Chenying0907出品 61"/>
            <p:cNvSpPr txBox="1"/>
            <p:nvPr/>
          </p:nvSpPr>
          <p:spPr>
            <a:xfrm>
              <a:off x="247498" y="2331049"/>
              <a:ext cx="3032066" cy="44930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335" dirty="0">
                  <a:solidFill>
                    <a:schemeClr val="tx1">
                      <a:lumMod val="75000"/>
                      <a:lumOff val="25000"/>
                    </a:schemeClr>
                  </a:solidFill>
                  <a:cs typeface="+mn-ea"/>
                  <a:sym typeface="+mn-lt"/>
                </a:rPr>
                <a:t>标题数字等都可以通过点击和重新输入进行更改，建议正文</a:t>
              </a:r>
              <a:r>
                <a:rPr lang="en-US" altLang="zh-CN" sz="1335" dirty="0">
                  <a:solidFill>
                    <a:schemeClr val="tx1">
                      <a:lumMod val="75000"/>
                      <a:lumOff val="25000"/>
                    </a:schemeClr>
                  </a:solidFill>
                  <a:cs typeface="+mn-ea"/>
                  <a:sym typeface="+mn-lt"/>
                </a:rPr>
                <a:t>10</a:t>
              </a:r>
              <a:r>
                <a:rPr lang="zh-CN" altLang="en-US" sz="1335" dirty="0">
                  <a:solidFill>
                    <a:schemeClr val="tx1">
                      <a:lumMod val="75000"/>
                      <a:lumOff val="25000"/>
                    </a:schemeClr>
                  </a:solidFill>
                  <a:cs typeface="+mn-ea"/>
                  <a:sym typeface="+mn-lt"/>
                </a:rPr>
                <a:t>号字，</a:t>
              </a:r>
              <a:r>
                <a:rPr lang="en-US" altLang="zh-CN" sz="1335" dirty="0">
                  <a:solidFill>
                    <a:schemeClr val="tx1">
                      <a:lumMod val="75000"/>
                      <a:lumOff val="25000"/>
                    </a:schemeClr>
                  </a:solidFill>
                  <a:cs typeface="+mn-ea"/>
                  <a:sym typeface="+mn-lt"/>
                </a:rPr>
                <a:t>1.3</a:t>
              </a:r>
              <a:r>
                <a:rPr lang="zh-CN" altLang="en-US" sz="1335" dirty="0">
                  <a:solidFill>
                    <a:schemeClr val="tx1">
                      <a:lumMod val="75000"/>
                      <a:lumOff val="25000"/>
                    </a:schemeClr>
                  </a:solidFill>
                  <a:cs typeface="+mn-ea"/>
                  <a:sym typeface="+mn-lt"/>
                </a:rPr>
                <a:t>倍字间距。</a:t>
              </a:r>
            </a:p>
          </p:txBody>
        </p:sp>
        <p:sp>
          <p:nvSpPr>
            <p:cNvPr id="63" name="淘宝店Chenying0907出品 62"/>
            <p:cNvSpPr/>
            <p:nvPr/>
          </p:nvSpPr>
          <p:spPr>
            <a:xfrm>
              <a:off x="247498" y="2041376"/>
              <a:ext cx="1571584" cy="325762"/>
            </a:xfrm>
            <a:prstGeom prst="rect">
              <a:avLst/>
            </a:prstGeom>
          </p:spPr>
          <p:txBody>
            <a:bodyPr wrap="none">
              <a:spAutoFit/>
            </a:bodyPr>
            <a:lstStyle/>
            <a:p>
              <a:pPr defTabSz="1218565">
                <a:lnSpc>
                  <a:spcPct val="130000"/>
                </a:lnSpc>
                <a:defRPr/>
              </a:pPr>
              <a:r>
                <a:rPr lang="zh-CN" altLang="en-US" sz="1865" kern="0" dirty="0">
                  <a:solidFill>
                    <a:schemeClr val="tx1">
                      <a:lumMod val="75000"/>
                      <a:lumOff val="25000"/>
                    </a:schemeClr>
                  </a:solidFill>
                  <a:latin typeface="+mn-lt"/>
                  <a:ea typeface="+mn-ea"/>
                  <a:cs typeface="+mn-ea"/>
                  <a:sym typeface="+mn-lt"/>
                </a:rPr>
                <a:t>点击此处添加标题</a:t>
              </a:r>
              <a:endParaRPr lang="en-US" altLang="zh-CN" sz="1865" kern="0" dirty="0">
                <a:solidFill>
                  <a:schemeClr val="tx1">
                    <a:lumMod val="75000"/>
                    <a:lumOff val="25000"/>
                  </a:schemeClr>
                </a:solidFill>
                <a:latin typeface="+mn-lt"/>
                <a:ea typeface="+mn-ea"/>
                <a:cs typeface="+mn-ea"/>
                <a:sym typeface="+mn-lt"/>
              </a:endParaRPr>
            </a:p>
          </p:txBody>
        </p:sp>
      </p:grpSp>
      <p:sp>
        <p:nvSpPr>
          <p:cNvPr id="25"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26" name="淘宝店Chenying0907出品 25"/>
          <p:cNvGrpSpPr/>
          <p:nvPr/>
        </p:nvGrpSpPr>
        <p:grpSpPr>
          <a:xfrm>
            <a:off x="3234576" y="554798"/>
            <a:ext cx="263341" cy="395013"/>
            <a:chOff x="5284519" y="1508166"/>
            <a:chExt cx="213756" cy="427512"/>
          </a:xfrm>
        </p:grpSpPr>
        <p:cxnSp>
          <p:nvCxnSpPr>
            <p:cNvPr id="27" name="直接连接符 26"/>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inVertical)">
                                      <p:cBhvr>
                                        <p:cTn id="11" dur="500"/>
                                        <p:tgtEl>
                                          <p:spTgt spid="25"/>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0-#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0-#ppt_w/2"/>
                                          </p:val>
                                        </p:tav>
                                        <p:tav tm="100000">
                                          <p:val>
                                            <p:strVal val="#ppt_x"/>
                                          </p:val>
                                        </p:tav>
                                      </p:tavLst>
                                    </p:anim>
                                    <p:anim calcmode="lin" valueType="num">
                                      <p:cBhvr additive="base">
                                        <p:cTn id="24" dur="500" fill="hold"/>
                                        <p:tgtEl>
                                          <p:spTgt spid="4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30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0-#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childTnLst>
                          </p:cTn>
                        </p:par>
                        <p:par>
                          <p:cTn id="50" fill="hold">
                            <p:stCondLst>
                              <p:cond delay="2000"/>
                            </p:stCondLst>
                            <p:childTnLst>
                              <p:par>
                                <p:cTn id="51" presetID="42" presetClass="entr" presetSubtype="0"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1000"/>
                                        <p:tgtEl>
                                          <p:spTgt spid="52"/>
                                        </p:tgtEl>
                                      </p:cBhvr>
                                    </p:animEffect>
                                    <p:anim calcmode="lin" valueType="num">
                                      <p:cBhvr>
                                        <p:cTn id="54" dur="1000" fill="hold"/>
                                        <p:tgtEl>
                                          <p:spTgt spid="52"/>
                                        </p:tgtEl>
                                        <p:attrNameLst>
                                          <p:attrName>ppt_x</p:attrName>
                                        </p:attrNameLst>
                                      </p:cBhvr>
                                      <p:tavLst>
                                        <p:tav tm="0">
                                          <p:val>
                                            <p:strVal val="#ppt_x"/>
                                          </p:val>
                                        </p:tav>
                                        <p:tav tm="100000">
                                          <p:val>
                                            <p:strVal val="#ppt_x"/>
                                          </p:val>
                                        </p:tav>
                                      </p:tavLst>
                                    </p:anim>
                                    <p:anim calcmode="lin" valueType="num">
                                      <p:cBhvr>
                                        <p:cTn id="55" dur="1000" fill="hold"/>
                                        <p:tgtEl>
                                          <p:spTgt spid="5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1000"/>
                                        <p:tgtEl>
                                          <p:spTgt spid="55"/>
                                        </p:tgtEl>
                                      </p:cBhvr>
                                    </p:animEffect>
                                    <p:anim calcmode="lin" valueType="num">
                                      <p:cBhvr>
                                        <p:cTn id="59" dur="1000" fill="hold"/>
                                        <p:tgtEl>
                                          <p:spTgt spid="55"/>
                                        </p:tgtEl>
                                        <p:attrNameLst>
                                          <p:attrName>ppt_x</p:attrName>
                                        </p:attrNameLst>
                                      </p:cBhvr>
                                      <p:tavLst>
                                        <p:tav tm="0">
                                          <p:val>
                                            <p:strVal val="#ppt_x"/>
                                          </p:val>
                                        </p:tav>
                                        <p:tav tm="100000">
                                          <p:val>
                                            <p:strVal val="#ppt_x"/>
                                          </p:val>
                                        </p:tav>
                                      </p:tavLst>
                                    </p:anim>
                                    <p:anim calcmode="lin" valueType="num">
                                      <p:cBhvr>
                                        <p:cTn id="60" dur="1000" fill="hold"/>
                                        <p:tgtEl>
                                          <p:spTgt spid="5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000"/>
                                        <p:tgtEl>
                                          <p:spTgt spid="58"/>
                                        </p:tgtEl>
                                      </p:cBhvr>
                                    </p:animEffect>
                                    <p:anim calcmode="lin" valueType="num">
                                      <p:cBhvr>
                                        <p:cTn id="64" dur="1000" fill="hold"/>
                                        <p:tgtEl>
                                          <p:spTgt spid="58"/>
                                        </p:tgtEl>
                                        <p:attrNameLst>
                                          <p:attrName>ppt_x</p:attrName>
                                        </p:attrNameLst>
                                      </p:cBhvr>
                                      <p:tavLst>
                                        <p:tav tm="0">
                                          <p:val>
                                            <p:strVal val="#ppt_x"/>
                                          </p:val>
                                        </p:tav>
                                        <p:tav tm="100000">
                                          <p:val>
                                            <p:strVal val="#ppt_x"/>
                                          </p:val>
                                        </p:tav>
                                      </p:tavLst>
                                    </p:anim>
                                    <p:anim calcmode="lin" valueType="num">
                                      <p:cBhvr>
                                        <p:cTn id="65" dur="1000" fill="hold"/>
                                        <p:tgtEl>
                                          <p:spTgt spid="5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1000"/>
                                        <p:tgtEl>
                                          <p:spTgt spid="61"/>
                                        </p:tgtEl>
                                      </p:cBhvr>
                                    </p:animEffect>
                                    <p:anim calcmode="lin" valueType="num">
                                      <p:cBhvr>
                                        <p:cTn id="69" dur="1000" fill="hold"/>
                                        <p:tgtEl>
                                          <p:spTgt spid="61"/>
                                        </p:tgtEl>
                                        <p:attrNameLst>
                                          <p:attrName>ppt_x</p:attrName>
                                        </p:attrNameLst>
                                      </p:cBhvr>
                                      <p:tavLst>
                                        <p:tav tm="0">
                                          <p:val>
                                            <p:strVal val="#ppt_x"/>
                                          </p:val>
                                        </p:tav>
                                        <p:tav tm="100000">
                                          <p:val>
                                            <p:strVal val="#ppt_x"/>
                                          </p:val>
                                        </p:tav>
                                      </p:tavLst>
                                    </p:anim>
                                    <p:anim calcmode="lin" valueType="num">
                                      <p:cBhvr>
                                        <p:cTn id="70"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7" grpId="0" animBg="1"/>
      <p:bldP spid="48" grpId="0" animBg="1"/>
      <p:bldP spid="49" grpId="0" animBg="1"/>
      <p:bldP spid="50" grpId="0" animBg="1"/>
      <p:bldP spid="51"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淘宝店Chenying0907出品 41"/>
          <p:cNvGrpSpPr/>
          <p:nvPr/>
        </p:nvGrpSpPr>
        <p:grpSpPr>
          <a:xfrm>
            <a:off x="3033052" y="1928913"/>
            <a:ext cx="1475262" cy="147526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mn-ea"/>
                <a:sym typeface="+mn-lt"/>
              </a:endParaRPr>
            </a:p>
          </p:txBody>
        </p:sp>
        <p:sp>
          <p:nvSpPr>
            <p:cNvPr id="45" name="淘宝店Chenying0907出品 44"/>
            <p:cNvSpPr/>
            <p:nvPr/>
          </p:nvSpPr>
          <p:spPr>
            <a:xfrm>
              <a:off x="392113" y="760413"/>
              <a:ext cx="3825874" cy="3825874"/>
            </a:xfrm>
            <a:prstGeom prst="ellipse">
              <a:avLst/>
            </a:prstGeom>
            <a:solidFill>
              <a:srgbClr val="C0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mn-ea"/>
                <a:sym typeface="+mn-lt"/>
              </a:endParaRPr>
            </a:p>
          </p:txBody>
        </p:sp>
      </p:grpSp>
      <p:sp>
        <p:nvSpPr>
          <p:cNvPr id="54" name="淘宝店Chenying0907出品 18"/>
          <p:cNvSpPr txBox="1"/>
          <p:nvPr/>
        </p:nvSpPr>
        <p:spPr>
          <a:xfrm>
            <a:off x="5087888" y="1698084"/>
            <a:ext cx="2974864" cy="461661"/>
          </a:xfrm>
          <a:prstGeom prst="rect">
            <a:avLst/>
          </a:prstGeom>
          <a:noFill/>
        </p:spPr>
        <p:txBody>
          <a:bodyPr wrap="square" lIns="91434" tIns="45718" rIns="91434" bIns="45718" rtlCol="0">
            <a:spAutoFit/>
          </a:bodyPr>
          <a:lstStyle/>
          <a:p>
            <a:r>
              <a:rPr lang="en-US" altLang="zh-CN" sz="2400" dirty="0">
                <a:solidFill>
                  <a:srgbClr val="FFC000"/>
                </a:solidFill>
                <a:latin typeface="+mn-lt"/>
                <a:ea typeface="+mn-ea"/>
                <a:cs typeface="+mn-ea"/>
                <a:sym typeface="+mn-lt"/>
              </a:rPr>
              <a:t>PART  04</a:t>
            </a:r>
            <a:endParaRPr lang="zh-CN" altLang="en-US" sz="2400" dirty="0">
              <a:solidFill>
                <a:srgbClr val="FFC000"/>
              </a:solidFill>
              <a:latin typeface="+mn-lt"/>
              <a:ea typeface="+mn-ea"/>
              <a:cs typeface="+mn-ea"/>
              <a:sym typeface="+mn-lt"/>
            </a:endParaRPr>
          </a:p>
        </p:txBody>
      </p:sp>
      <p:sp>
        <p:nvSpPr>
          <p:cNvPr id="55" name="淘宝店Chenying0907出品 8"/>
          <p:cNvSpPr txBox="1"/>
          <p:nvPr/>
        </p:nvSpPr>
        <p:spPr>
          <a:xfrm>
            <a:off x="5087888" y="2032704"/>
            <a:ext cx="3813394" cy="707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4000" dirty="0">
                <a:solidFill>
                  <a:srgbClr val="FFC000"/>
                </a:solidFill>
                <a:latin typeface="+mn-lt"/>
                <a:ea typeface="+mn-ea"/>
                <a:cs typeface="+mn-ea"/>
                <a:sym typeface="+mn-lt"/>
              </a:rPr>
              <a:t>未来工作计划</a:t>
            </a:r>
          </a:p>
        </p:txBody>
      </p:sp>
      <p:sp>
        <p:nvSpPr>
          <p:cNvPr id="56" name="淘宝店Chenying0907出品 55"/>
          <p:cNvSpPr>
            <a:spLocks noChangeArrowheads="1"/>
          </p:cNvSpPr>
          <p:nvPr/>
        </p:nvSpPr>
        <p:spPr bwMode="auto">
          <a:xfrm>
            <a:off x="5087888" y="2746097"/>
            <a:ext cx="3301430" cy="1052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85750" indent="-285750">
              <a:lnSpc>
                <a:spcPct val="130000"/>
              </a:lnSpc>
              <a:spcBef>
                <a:spcPct val="0"/>
              </a:spcBef>
              <a:buFont typeface="Wingdings" panose="05000000000000000000" pitchFamily="2" charset="2"/>
              <a:buChar char="n"/>
            </a:pPr>
            <a:r>
              <a:rPr lang="zh-CN" altLang="en-US" sz="1600" b="0" dirty="0">
                <a:solidFill>
                  <a:srgbClr val="FFC000"/>
                </a:solidFill>
                <a:latin typeface="+mn-lt"/>
                <a:ea typeface="+mn-ea"/>
                <a:cs typeface="+mn-ea"/>
                <a:sym typeface="+mn-lt"/>
              </a:rPr>
              <a:t>添加子目录说明文字</a:t>
            </a:r>
            <a:endParaRPr lang="en-US" altLang="zh-CN" sz="1600" b="0" dirty="0">
              <a:solidFill>
                <a:srgbClr val="FFC000"/>
              </a:solidFill>
              <a:latin typeface="+mn-lt"/>
              <a:ea typeface="+mn-ea"/>
              <a:cs typeface="+mn-ea"/>
              <a:sym typeface="+mn-lt"/>
            </a:endParaRPr>
          </a:p>
          <a:p>
            <a:pPr marL="285750" indent="-285750">
              <a:lnSpc>
                <a:spcPct val="130000"/>
              </a:lnSpc>
              <a:spcBef>
                <a:spcPct val="0"/>
              </a:spcBef>
              <a:buFont typeface="Wingdings" panose="05000000000000000000" pitchFamily="2" charset="2"/>
              <a:buChar char="n"/>
            </a:pPr>
            <a:r>
              <a:rPr lang="zh-CN" altLang="en-US" sz="1600" b="0" dirty="0">
                <a:solidFill>
                  <a:srgbClr val="FFC000"/>
                </a:solidFill>
                <a:latin typeface="+mn-lt"/>
                <a:ea typeface="+mn-ea"/>
                <a:cs typeface="+mn-ea"/>
                <a:sym typeface="+mn-lt"/>
              </a:rPr>
              <a:t>添加子目录说明文字</a:t>
            </a:r>
            <a:endParaRPr lang="en-US" altLang="zh-CN" sz="1600" b="0" dirty="0">
              <a:solidFill>
                <a:srgbClr val="FFC000"/>
              </a:solidFill>
              <a:latin typeface="+mn-lt"/>
              <a:ea typeface="+mn-ea"/>
              <a:cs typeface="+mn-ea"/>
              <a:sym typeface="+mn-lt"/>
            </a:endParaRPr>
          </a:p>
          <a:p>
            <a:pPr marL="285750" indent="-285750">
              <a:lnSpc>
                <a:spcPct val="130000"/>
              </a:lnSpc>
              <a:spcBef>
                <a:spcPct val="0"/>
              </a:spcBef>
              <a:buFont typeface="Wingdings" panose="05000000000000000000" pitchFamily="2" charset="2"/>
              <a:buChar char="n"/>
            </a:pPr>
            <a:r>
              <a:rPr lang="zh-CN" altLang="en-US" sz="1600" b="0" dirty="0">
                <a:solidFill>
                  <a:srgbClr val="FFC000"/>
                </a:solidFill>
                <a:latin typeface="+mn-lt"/>
                <a:ea typeface="+mn-ea"/>
                <a:cs typeface="+mn-ea"/>
                <a:sym typeface="+mn-lt"/>
              </a:rPr>
              <a:t>添加子目录说明文字</a:t>
            </a:r>
            <a:endParaRPr lang="en-US" altLang="zh-CN" sz="1600" b="0" dirty="0">
              <a:solidFill>
                <a:srgbClr val="FFC000"/>
              </a:solidFill>
              <a:latin typeface="+mn-lt"/>
              <a:ea typeface="+mn-ea"/>
              <a:cs typeface="+mn-ea"/>
              <a:sym typeface="+mn-lt"/>
            </a:endParaRPr>
          </a:p>
        </p:txBody>
      </p:sp>
      <p:cxnSp>
        <p:nvCxnSpPr>
          <p:cNvPr id="60" name="直接连接符 59"/>
          <p:cNvCxnSpPr/>
          <p:nvPr/>
        </p:nvCxnSpPr>
        <p:spPr>
          <a:xfrm flipV="1">
            <a:off x="4774990" y="1658888"/>
            <a:ext cx="0" cy="2160240"/>
          </a:xfrm>
          <a:prstGeom prst="line">
            <a:avLst/>
          </a:prstGeom>
          <a:ln w="12700">
            <a:solidFill>
              <a:srgbClr val="FBFBFB"/>
            </a:solidFill>
            <a:prstDash val="lgDash"/>
          </a:ln>
        </p:spPr>
        <p:style>
          <a:lnRef idx="1">
            <a:schemeClr val="accent1"/>
          </a:lnRef>
          <a:fillRef idx="0">
            <a:schemeClr val="accent1"/>
          </a:fillRef>
          <a:effectRef idx="0">
            <a:schemeClr val="accent1"/>
          </a:effectRef>
          <a:fontRef idx="minor">
            <a:schemeClr val="tx1"/>
          </a:fontRef>
        </p:style>
      </p:cxnSp>
      <p:grpSp>
        <p:nvGrpSpPr>
          <p:cNvPr id="15" name="淘宝店Chenying0907出品 14"/>
          <p:cNvGrpSpPr/>
          <p:nvPr/>
        </p:nvGrpSpPr>
        <p:grpSpPr>
          <a:xfrm>
            <a:off x="3452233" y="2257195"/>
            <a:ext cx="636899" cy="818696"/>
            <a:chOff x="9222222" y="4228885"/>
            <a:chExt cx="360197" cy="463013"/>
          </a:xfrm>
          <a:solidFill>
            <a:srgbClr val="FFFF00"/>
          </a:solidFill>
        </p:grpSpPr>
        <p:sp>
          <p:nvSpPr>
            <p:cNvPr id="16"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sz="2400">
                <a:solidFill>
                  <a:srgbClr val="FFC000"/>
                </a:solidFill>
                <a:cs typeface="+mn-ea"/>
                <a:sym typeface="+mn-lt"/>
              </a:endParaRPr>
            </a:p>
          </p:txBody>
        </p:sp>
        <p:sp>
          <p:nvSpPr>
            <p:cNvPr id="17" name="淘宝店Chenying0907出品 16"/>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sz="2400">
                <a:solidFill>
                  <a:srgbClr val="FFC000"/>
                </a:solidFill>
                <a:cs typeface="+mn-ea"/>
                <a:sym typeface="+mn-lt"/>
              </a:endParaRPr>
            </a:p>
          </p:txBody>
        </p:sp>
      </p:grpSp>
    </p:spTree>
  </p:cSld>
  <p:clrMapOvr>
    <a:masterClrMapping/>
  </p:clrMapOvr>
  <mc:AlternateContent xmlns:mc="http://schemas.openxmlformats.org/markup-compatibility/2006">
    <mc:Choice xmlns:p14="http://schemas.microsoft.com/office/powerpoint/2010/main" xmlns=""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Scale>
                                      <p:cBhvr>
                                        <p:cTn id="7"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2"/>
                                        </p:tgtEl>
                                        <p:attrNameLst>
                                          <p:attrName>ppt_x</p:attrName>
                                          <p:attrName>ppt_y</p:attrName>
                                        </p:attrNameLst>
                                      </p:cBhvr>
                                    </p:animMotion>
                                    <p:animEffect transition="in" filter="fade">
                                      <p:cBhvr>
                                        <p:cTn id="9" dur="1000"/>
                                        <p:tgtEl>
                                          <p:spTgt spid="42"/>
                                        </p:tgtEl>
                                      </p:cBhvr>
                                    </p:animEffect>
                                  </p:childTnLst>
                                </p:cTn>
                              </p:par>
                              <p:par>
                                <p:cTn id="10" presetID="5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Scale>
                                      <p:cBhvr>
                                        <p:cTn id="1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5"/>
                                        </p:tgtEl>
                                        <p:attrNameLst>
                                          <p:attrName>ppt_x</p:attrName>
                                          <p:attrName>ppt_y</p:attrName>
                                        </p:attrNameLst>
                                      </p:cBhvr>
                                    </p:animMotion>
                                    <p:animEffect transition="in" filter="fade">
                                      <p:cBhvr>
                                        <p:cTn id="14" dur="1000"/>
                                        <p:tgtEl>
                                          <p:spTgt spid="15"/>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up)">
                                      <p:cBhvr>
                                        <p:cTn id="18" dur="500"/>
                                        <p:tgtEl>
                                          <p:spTgt spid="60"/>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childTnLst>
                          </p:cTn>
                        </p:par>
                        <p:par>
                          <p:cTn id="23" fill="hold">
                            <p:stCondLst>
                              <p:cond delay="200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1+#ppt_w/2"/>
                                          </p:val>
                                        </p:tav>
                                        <p:tav tm="100000">
                                          <p:val>
                                            <p:strVal val="#ppt_x"/>
                                          </p:val>
                                        </p:tav>
                                      </p:tavLst>
                                    </p:anim>
                                    <p:anim calcmode="lin" valueType="num">
                                      <p:cBhvr additive="base">
                                        <p:cTn id="27" dur="500" fill="hold"/>
                                        <p:tgtEl>
                                          <p:spTgt spid="55"/>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1000"/>
                                        <p:tgtEl>
                                          <p:spTgt spid="56"/>
                                        </p:tgtEl>
                                      </p:cBhvr>
                                    </p:animEffect>
                                    <p:anim calcmode="lin" valueType="num">
                                      <p:cBhvr>
                                        <p:cTn id="32" dur="1000" fill="hold"/>
                                        <p:tgtEl>
                                          <p:spTgt spid="56"/>
                                        </p:tgtEl>
                                        <p:attrNameLst>
                                          <p:attrName>ppt_x</p:attrName>
                                        </p:attrNameLst>
                                      </p:cBhvr>
                                      <p:tavLst>
                                        <p:tav tm="0">
                                          <p:val>
                                            <p:strVal val="#ppt_x"/>
                                          </p:val>
                                        </p:tav>
                                        <p:tav tm="100000">
                                          <p:val>
                                            <p:strVal val="#ppt_x"/>
                                          </p:val>
                                        </p:tav>
                                      </p:tavLst>
                                    </p:anim>
                                    <p:anim calcmode="lin" valueType="num">
                                      <p:cBhvr>
                                        <p:cTn id="3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淘宝店Chenying0907出品 5"/>
          <p:cNvSpPr txBox="1"/>
          <p:nvPr/>
        </p:nvSpPr>
        <p:spPr>
          <a:xfrm>
            <a:off x="2300894" y="1650957"/>
            <a:ext cx="8496944" cy="523220"/>
          </a:xfrm>
          <a:prstGeom prst="rect">
            <a:avLst/>
          </a:prstGeom>
          <a:noFill/>
        </p:spPr>
        <p:txBody>
          <a:bodyPr wrap="square" rtlCol="0">
            <a:spAutoFit/>
          </a:bodyPr>
          <a:lstStyle/>
          <a:p>
            <a:r>
              <a:rPr lang="zh-CN" altLang="en-US" sz="1400" b="0" dirty="0">
                <a:latin typeface="+mn-lt"/>
                <a:ea typeface="+mn-ea"/>
                <a:cs typeface="+mn-ea"/>
                <a:sym typeface="+mn-lt"/>
              </a:rPr>
              <a:t>点击输入简要文字内容，文字内容需概括精炼，不用多余的文字修饰。点击输入简要文字内容，文字内容需概括精炼，不用多余的文字修饰。</a:t>
            </a:r>
            <a:endParaRPr lang="en-US" altLang="zh-CN" sz="1400" b="0" dirty="0">
              <a:latin typeface="+mn-lt"/>
              <a:ea typeface="+mn-ea"/>
              <a:cs typeface="+mn-ea"/>
              <a:sym typeface="+mn-lt"/>
            </a:endParaRPr>
          </a:p>
        </p:txBody>
      </p:sp>
      <p:grpSp>
        <p:nvGrpSpPr>
          <p:cNvPr id="63" name="淘宝店Chenying0907出品 62"/>
          <p:cNvGrpSpPr/>
          <p:nvPr/>
        </p:nvGrpSpPr>
        <p:grpSpPr>
          <a:xfrm>
            <a:off x="1369087" y="1585464"/>
            <a:ext cx="557051" cy="557051"/>
            <a:chOff x="304800" y="673100"/>
            <a:chExt cx="4000500" cy="4000500"/>
          </a:xfrm>
          <a:effectLst>
            <a:outerShdw blurRad="444500" dist="254000" dir="8100000" algn="tr" rotWithShape="0">
              <a:prstClr val="black">
                <a:alpha val="50000"/>
              </a:prstClr>
            </a:outerShdw>
          </a:effectLst>
        </p:grpSpPr>
        <p:sp>
          <p:nvSpPr>
            <p:cNvPr id="64"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baseline="0">
                <a:solidFill>
                  <a:schemeClr val="bg1"/>
                </a:solidFill>
                <a:cs typeface="+mn-ea"/>
                <a:sym typeface="+mn-lt"/>
              </a:endParaRPr>
            </a:p>
          </p:txBody>
        </p:sp>
        <p:sp>
          <p:nvSpPr>
            <p:cNvPr id="65" name="淘宝店Chenying0907出品 64"/>
            <p:cNvSpPr/>
            <p:nvPr/>
          </p:nvSpPr>
          <p:spPr>
            <a:xfrm>
              <a:off x="392112" y="760412"/>
              <a:ext cx="3825874" cy="3825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0" baseline="0" dirty="0">
                  <a:solidFill>
                    <a:schemeClr val="bg1"/>
                  </a:solidFill>
                  <a:cs typeface="+mn-ea"/>
                  <a:sym typeface="+mn-lt"/>
                </a:rPr>
                <a:t>1</a:t>
              </a:r>
              <a:endParaRPr lang="zh-CN" altLang="en-US" sz="2800" b="0" baseline="0" dirty="0">
                <a:solidFill>
                  <a:schemeClr val="bg1"/>
                </a:solidFill>
                <a:cs typeface="+mn-ea"/>
                <a:sym typeface="+mn-lt"/>
              </a:endParaRPr>
            </a:p>
          </p:txBody>
        </p:sp>
      </p:grpSp>
      <p:sp>
        <p:nvSpPr>
          <p:cNvPr id="66" name="淘宝店Chenying0907出品 21"/>
          <p:cNvSpPr txBox="1"/>
          <p:nvPr/>
        </p:nvSpPr>
        <p:spPr>
          <a:xfrm>
            <a:off x="2362200" y="2489618"/>
            <a:ext cx="8496944" cy="523220"/>
          </a:xfrm>
          <a:prstGeom prst="rect">
            <a:avLst/>
          </a:prstGeom>
          <a:noFill/>
        </p:spPr>
        <p:txBody>
          <a:bodyPr wrap="square" rtlCol="0">
            <a:spAutoFit/>
          </a:bodyPr>
          <a:lstStyle/>
          <a:p>
            <a:r>
              <a:rPr lang="zh-CN" altLang="en-US" sz="1400" b="0" dirty="0">
                <a:latin typeface="+mn-lt"/>
                <a:ea typeface="+mn-ea"/>
                <a:cs typeface="+mn-ea"/>
                <a:sym typeface="+mn-lt"/>
              </a:rPr>
              <a:t>点击输入简要文字内容，文字内容需概括精炼，不用多余的文字修饰。点击输入简要文字内容，文字内容需概括精炼，不用多余的文字修饰。</a:t>
            </a:r>
            <a:endParaRPr lang="en-US" altLang="zh-CN" sz="1400" b="0" dirty="0">
              <a:latin typeface="+mn-lt"/>
              <a:ea typeface="+mn-ea"/>
              <a:cs typeface="+mn-ea"/>
              <a:sym typeface="+mn-lt"/>
            </a:endParaRPr>
          </a:p>
        </p:txBody>
      </p:sp>
      <p:sp>
        <p:nvSpPr>
          <p:cNvPr id="67" name="淘宝店Chenying0907出品 22"/>
          <p:cNvSpPr txBox="1"/>
          <p:nvPr/>
        </p:nvSpPr>
        <p:spPr>
          <a:xfrm>
            <a:off x="2362200" y="3353714"/>
            <a:ext cx="8496944" cy="523220"/>
          </a:xfrm>
          <a:prstGeom prst="rect">
            <a:avLst/>
          </a:prstGeom>
          <a:noFill/>
        </p:spPr>
        <p:txBody>
          <a:bodyPr wrap="square" rtlCol="0">
            <a:spAutoFit/>
          </a:bodyPr>
          <a:lstStyle/>
          <a:p>
            <a:r>
              <a:rPr lang="zh-CN" altLang="en-US" sz="1400" b="0" dirty="0">
                <a:latin typeface="+mn-lt"/>
                <a:ea typeface="+mn-ea"/>
                <a:cs typeface="+mn-ea"/>
                <a:sym typeface="+mn-lt"/>
              </a:rPr>
              <a:t>点击输入简要文字内容，文字内容需概括精炼，不用多余的文字修饰。点击输入简要文字内容，文字内容需概括精炼，不用多余的文字修饰。</a:t>
            </a:r>
            <a:endParaRPr lang="en-US" altLang="zh-CN" sz="1400" b="0" dirty="0">
              <a:latin typeface="+mn-lt"/>
              <a:ea typeface="+mn-ea"/>
              <a:cs typeface="+mn-ea"/>
              <a:sym typeface="+mn-lt"/>
            </a:endParaRPr>
          </a:p>
        </p:txBody>
      </p:sp>
      <p:sp>
        <p:nvSpPr>
          <p:cNvPr id="68" name="淘宝店Chenying0907出品 23"/>
          <p:cNvSpPr txBox="1"/>
          <p:nvPr/>
        </p:nvSpPr>
        <p:spPr>
          <a:xfrm>
            <a:off x="2362200" y="4249760"/>
            <a:ext cx="8496944" cy="523220"/>
          </a:xfrm>
          <a:prstGeom prst="rect">
            <a:avLst/>
          </a:prstGeom>
          <a:noFill/>
        </p:spPr>
        <p:txBody>
          <a:bodyPr wrap="square" rtlCol="0">
            <a:spAutoFit/>
          </a:bodyPr>
          <a:lstStyle/>
          <a:p>
            <a:r>
              <a:rPr lang="zh-CN" altLang="en-US" sz="1400" b="0" dirty="0">
                <a:latin typeface="+mn-lt"/>
                <a:ea typeface="+mn-ea"/>
                <a:cs typeface="+mn-ea"/>
                <a:sym typeface="+mn-lt"/>
              </a:rPr>
              <a:t>点击输入简要文字内容，文字内容需概括精炼，不用多余的文字修饰。点击输入简要文字内容，文字内容需概括精炼，不用多余的文字修饰。</a:t>
            </a:r>
            <a:endParaRPr lang="en-US" altLang="zh-CN" sz="1400" b="0" dirty="0">
              <a:latin typeface="+mn-lt"/>
              <a:ea typeface="+mn-ea"/>
              <a:cs typeface="+mn-ea"/>
              <a:sym typeface="+mn-lt"/>
            </a:endParaRPr>
          </a:p>
        </p:txBody>
      </p:sp>
      <p:sp>
        <p:nvSpPr>
          <p:cNvPr id="69" name="淘宝店Chenying0907出品 24"/>
          <p:cNvSpPr txBox="1"/>
          <p:nvPr/>
        </p:nvSpPr>
        <p:spPr>
          <a:xfrm>
            <a:off x="2362200" y="5181600"/>
            <a:ext cx="8496944" cy="523220"/>
          </a:xfrm>
          <a:prstGeom prst="rect">
            <a:avLst/>
          </a:prstGeom>
          <a:noFill/>
        </p:spPr>
        <p:txBody>
          <a:bodyPr wrap="square" rtlCol="0">
            <a:spAutoFit/>
          </a:bodyPr>
          <a:lstStyle/>
          <a:p>
            <a:r>
              <a:rPr lang="zh-CN" altLang="en-US" sz="1400" b="0" dirty="0">
                <a:latin typeface="+mn-lt"/>
                <a:ea typeface="+mn-ea"/>
                <a:cs typeface="+mn-ea"/>
                <a:sym typeface="+mn-lt"/>
              </a:rPr>
              <a:t>点击输入简要文字内容，文字内容需概括精炼，不用多余的文字修饰。点击输入简要文字内容，文字内容需概括精炼，不用多余的文字修饰。</a:t>
            </a:r>
            <a:endParaRPr lang="en-US" altLang="zh-CN" sz="1400" b="0" dirty="0">
              <a:latin typeface="+mn-lt"/>
              <a:ea typeface="+mn-ea"/>
              <a:cs typeface="+mn-ea"/>
              <a:sym typeface="+mn-lt"/>
            </a:endParaRPr>
          </a:p>
        </p:txBody>
      </p:sp>
      <p:grpSp>
        <p:nvGrpSpPr>
          <p:cNvPr id="70" name="淘宝店Chenying0907出品 69"/>
          <p:cNvGrpSpPr/>
          <p:nvPr/>
        </p:nvGrpSpPr>
        <p:grpSpPr>
          <a:xfrm>
            <a:off x="1369087" y="2477460"/>
            <a:ext cx="557051" cy="557051"/>
            <a:chOff x="304800" y="673100"/>
            <a:chExt cx="4000500" cy="4000500"/>
          </a:xfrm>
          <a:effectLst>
            <a:outerShdw blurRad="444500" dist="254000" dir="8100000" algn="tr" rotWithShape="0">
              <a:prstClr val="black">
                <a:alpha val="50000"/>
              </a:prstClr>
            </a:outerShdw>
          </a:effectLst>
        </p:grpSpPr>
        <p:sp>
          <p:nvSpPr>
            <p:cNvPr id="71"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baseline="0">
                <a:solidFill>
                  <a:srgbClr val="C00000"/>
                </a:solidFill>
                <a:cs typeface="+mn-ea"/>
                <a:sym typeface="+mn-lt"/>
              </a:endParaRPr>
            </a:p>
          </p:txBody>
        </p:sp>
        <p:sp>
          <p:nvSpPr>
            <p:cNvPr id="72" name="淘宝店Chenying0907出品 7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0" baseline="0" dirty="0">
                  <a:solidFill>
                    <a:srgbClr val="C00000"/>
                  </a:solidFill>
                  <a:cs typeface="+mn-ea"/>
                  <a:sym typeface="+mn-lt"/>
                </a:rPr>
                <a:t>2</a:t>
              </a:r>
              <a:endParaRPr lang="zh-CN" altLang="en-US" sz="2800" b="0" baseline="0" dirty="0">
                <a:solidFill>
                  <a:srgbClr val="C00000"/>
                </a:solidFill>
                <a:cs typeface="+mn-ea"/>
                <a:sym typeface="+mn-lt"/>
              </a:endParaRPr>
            </a:p>
          </p:txBody>
        </p:sp>
      </p:grpSp>
      <p:grpSp>
        <p:nvGrpSpPr>
          <p:cNvPr id="73" name="淘宝店Chenying0907出品 72"/>
          <p:cNvGrpSpPr/>
          <p:nvPr/>
        </p:nvGrpSpPr>
        <p:grpSpPr>
          <a:xfrm>
            <a:off x="1349385" y="3341556"/>
            <a:ext cx="557051" cy="557051"/>
            <a:chOff x="304800" y="673100"/>
            <a:chExt cx="4000500" cy="4000500"/>
          </a:xfrm>
          <a:effectLst>
            <a:outerShdw blurRad="444500" dist="254000" dir="8100000" algn="tr" rotWithShape="0">
              <a:prstClr val="black">
                <a:alpha val="50000"/>
              </a:prstClr>
            </a:outerShdw>
          </a:effectLst>
        </p:grpSpPr>
        <p:sp>
          <p:nvSpPr>
            <p:cNvPr id="74"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baseline="0">
                <a:solidFill>
                  <a:schemeClr val="bg1"/>
                </a:solidFill>
                <a:cs typeface="+mn-ea"/>
                <a:sym typeface="+mn-lt"/>
              </a:endParaRPr>
            </a:p>
          </p:txBody>
        </p:sp>
        <p:sp>
          <p:nvSpPr>
            <p:cNvPr id="75" name="淘宝店Chenying0907出品 74"/>
            <p:cNvSpPr/>
            <p:nvPr/>
          </p:nvSpPr>
          <p:spPr>
            <a:xfrm>
              <a:off x="392112" y="760412"/>
              <a:ext cx="3825874" cy="3825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0" baseline="0" dirty="0">
                  <a:solidFill>
                    <a:schemeClr val="bg1"/>
                  </a:solidFill>
                  <a:cs typeface="+mn-ea"/>
                  <a:sym typeface="+mn-lt"/>
                </a:rPr>
                <a:t>3</a:t>
              </a:r>
              <a:endParaRPr lang="zh-CN" altLang="en-US" sz="2800" b="0" baseline="0" dirty="0">
                <a:solidFill>
                  <a:schemeClr val="bg1"/>
                </a:solidFill>
                <a:cs typeface="+mn-ea"/>
                <a:sym typeface="+mn-lt"/>
              </a:endParaRPr>
            </a:p>
          </p:txBody>
        </p:sp>
      </p:grpSp>
      <p:grpSp>
        <p:nvGrpSpPr>
          <p:cNvPr id="76" name="淘宝店Chenying0907出品 75"/>
          <p:cNvGrpSpPr/>
          <p:nvPr/>
        </p:nvGrpSpPr>
        <p:grpSpPr>
          <a:xfrm>
            <a:off x="1329683" y="4249760"/>
            <a:ext cx="557051" cy="557051"/>
            <a:chOff x="304800" y="673100"/>
            <a:chExt cx="4000500" cy="4000500"/>
          </a:xfrm>
          <a:effectLst>
            <a:outerShdw blurRad="444500" dist="254000" dir="8100000" algn="tr" rotWithShape="0">
              <a:prstClr val="black">
                <a:alpha val="50000"/>
              </a:prstClr>
            </a:outerShdw>
          </a:effectLst>
        </p:grpSpPr>
        <p:sp>
          <p:nvSpPr>
            <p:cNvPr id="77"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baseline="0">
                <a:solidFill>
                  <a:srgbClr val="C00000"/>
                </a:solidFill>
                <a:cs typeface="+mn-ea"/>
                <a:sym typeface="+mn-lt"/>
              </a:endParaRPr>
            </a:p>
          </p:txBody>
        </p:sp>
        <p:sp>
          <p:nvSpPr>
            <p:cNvPr id="78" name="淘宝店Chenying0907出品 7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0" baseline="0" dirty="0">
                  <a:solidFill>
                    <a:srgbClr val="C00000"/>
                  </a:solidFill>
                  <a:cs typeface="+mn-ea"/>
                  <a:sym typeface="+mn-lt"/>
                </a:rPr>
                <a:t>4</a:t>
              </a:r>
              <a:endParaRPr lang="zh-CN" altLang="en-US" sz="2800" b="0" baseline="0" dirty="0">
                <a:solidFill>
                  <a:srgbClr val="C00000"/>
                </a:solidFill>
                <a:cs typeface="+mn-ea"/>
                <a:sym typeface="+mn-lt"/>
              </a:endParaRPr>
            </a:p>
          </p:txBody>
        </p:sp>
      </p:grpSp>
      <p:grpSp>
        <p:nvGrpSpPr>
          <p:cNvPr id="79" name="淘宝店Chenying0907出品 78"/>
          <p:cNvGrpSpPr/>
          <p:nvPr/>
        </p:nvGrpSpPr>
        <p:grpSpPr>
          <a:xfrm>
            <a:off x="1309981" y="5157964"/>
            <a:ext cx="557051" cy="557051"/>
            <a:chOff x="304800" y="673100"/>
            <a:chExt cx="4000500" cy="4000500"/>
          </a:xfrm>
          <a:effectLst>
            <a:outerShdw blurRad="444500" dist="254000" dir="8100000" algn="tr" rotWithShape="0">
              <a:prstClr val="black">
                <a:alpha val="50000"/>
              </a:prstClr>
            </a:outerShdw>
          </a:effectLst>
        </p:grpSpPr>
        <p:sp>
          <p:nvSpPr>
            <p:cNvPr id="80"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baseline="0">
                <a:solidFill>
                  <a:schemeClr val="bg1"/>
                </a:solidFill>
                <a:cs typeface="+mn-ea"/>
                <a:sym typeface="+mn-lt"/>
              </a:endParaRPr>
            </a:p>
          </p:txBody>
        </p:sp>
        <p:sp>
          <p:nvSpPr>
            <p:cNvPr id="81" name="淘宝店Chenying0907出品 80"/>
            <p:cNvSpPr/>
            <p:nvPr/>
          </p:nvSpPr>
          <p:spPr>
            <a:xfrm>
              <a:off x="392112" y="760412"/>
              <a:ext cx="3825874" cy="3825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0" baseline="0" dirty="0">
                  <a:solidFill>
                    <a:schemeClr val="bg1"/>
                  </a:solidFill>
                  <a:cs typeface="+mn-ea"/>
                  <a:sym typeface="+mn-lt"/>
                </a:rPr>
                <a:t>5</a:t>
              </a:r>
              <a:endParaRPr lang="zh-CN" altLang="en-US" sz="2800" b="0" baseline="0" dirty="0">
                <a:solidFill>
                  <a:schemeClr val="bg1"/>
                </a:solidFill>
                <a:cs typeface="+mn-ea"/>
                <a:sym typeface="+mn-lt"/>
              </a:endParaRPr>
            </a:p>
          </p:txBody>
        </p:sp>
      </p:grpSp>
      <p:sp>
        <p:nvSpPr>
          <p:cNvPr id="82"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83" name="淘宝店Chenying0907出品 82"/>
          <p:cNvGrpSpPr/>
          <p:nvPr/>
        </p:nvGrpSpPr>
        <p:grpSpPr>
          <a:xfrm>
            <a:off x="3234576" y="554798"/>
            <a:ext cx="263341" cy="395013"/>
            <a:chOff x="5284519" y="1508166"/>
            <a:chExt cx="213756" cy="427512"/>
          </a:xfrm>
        </p:grpSpPr>
        <p:cxnSp>
          <p:nvCxnSpPr>
            <p:cNvPr id="84" name="直接连接符 83"/>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barn(inVertical)">
                                      <p:cBhvr>
                                        <p:cTn id="11" dur="500"/>
                                        <p:tgtEl>
                                          <p:spTgt spid="82"/>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ppt_x"/>
                                          </p:val>
                                        </p:tav>
                                        <p:tav tm="100000">
                                          <p:val>
                                            <p:strVal val="#ppt_x"/>
                                          </p:val>
                                        </p:tav>
                                      </p:tavLst>
                                    </p:anim>
                                    <p:anim calcmode="lin" valueType="num">
                                      <p:cBhvr additive="base">
                                        <p:cTn id="16" dur="500" fill="hold"/>
                                        <p:tgtEl>
                                          <p:spTgt spid="6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fill="hold"/>
                                        <p:tgtEl>
                                          <p:spTgt spid="70"/>
                                        </p:tgtEl>
                                        <p:attrNameLst>
                                          <p:attrName>ppt_x</p:attrName>
                                        </p:attrNameLst>
                                      </p:cBhvr>
                                      <p:tavLst>
                                        <p:tav tm="0">
                                          <p:val>
                                            <p:strVal val="#ppt_x"/>
                                          </p:val>
                                        </p:tav>
                                        <p:tav tm="100000">
                                          <p:val>
                                            <p:strVal val="#ppt_x"/>
                                          </p:val>
                                        </p:tav>
                                      </p:tavLst>
                                    </p:anim>
                                    <p:anim calcmode="lin" valueType="num">
                                      <p:cBhvr additive="base">
                                        <p:cTn id="20" dur="500" fill="hold"/>
                                        <p:tgtEl>
                                          <p:spTgt spid="7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30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fill="hold"/>
                                        <p:tgtEl>
                                          <p:spTgt spid="73"/>
                                        </p:tgtEl>
                                        <p:attrNameLst>
                                          <p:attrName>ppt_x</p:attrName>
                                        </p:attrNameLst>
                                      </p:cBhvr>
                                      <p:tavLst>
                                        <p:tav tm="0">
                                          <p:val>
                                            <p:strVal val="#ppt_x"/>
                                          </p:val>
                                        </p:tav>
                                        <p:tav tm="100000">
                                          <p:val>
                                            <p:strVal val="#ppt_x"/>
                                          </p:val>
                                        </p:tav>
                                      </p:tavLst>
                                    </p:anim>
                                    <p:anim calcmode="lin" valueType="num">
                                      <p:cBhvr additive="base">
                                        <p:cTn id="24" dur="500" fill="hold"/>
                                        <p:tgtEl>
                                          <p:spTgt spid="7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450"/>
                                  </p:stCondLst>
                                  <p:childTnLst>
                                    <p:set>
                                      <p:cBhvr>
                                        <p:cTn id="26" dur="1" fill="hold">
                                          <p:stCondLst>
                                            <p:cond delay="0"/>
                                          </p:stCondLst>
                                        </p:cTn>
                                        <p:tgtEl>
                                          <p:spTgt spid="76"/>
                                        </p:tgtEl>
                                        <p:attrNameLst>
                                          <p:attrName>style.visibility</p:attrName>
                                        </p:attrNameLst>
                                      </p:cBhvr>
                                      <p:to>
                                        <p:strVal val="visible"/>
                                      </p:to>
                                    </p:set>
                                    <p:anim calcmode="lin" valueType="num">
                                      <p:cBhvr additive="base">
                                        <p:cTn id="27" dur="500" fill="hold"/>
                                        <p:tgtEl>
                                          <p:spTgt spid="76"/>
                                        </p:tgtEl>
                                        <p:attrNameLst>
                                          <p:attrName>ppt_x</p:attrName>
                                        </p:attrNameLst>
                                      </p:cBhvr>
                                      <p:tavLst>
                                        <p:tav tm="0">
                                          <p:val>
                                            <p:strVal val="#ppt_x"/>
                                          </p:val>
                                        </p:tav>
                                        <p:tav tm="100000">
                                          <p:val>
                                            <p:strVal val="#ppt_x"/>
                                          </p:val>
                                        </p:tav>
                                      </p:tavLst>
                                    </p:anim>
                                    <p:anim calcmode="lin" valueType="num">
                                      <p:cBhvr additive="base">
                                        <p:cTn id="28" dur="500" fill="hold"/>
                                        <p:tgtEl>
                                          <p:spTgt spid="7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600"/>
                                  </p:stCondLst>
                                  <p:childTnLst>
                                    <p:set>
                                      <p:cBhvr>
                                        <p:cTn id="30" dur="1" fill="hold">
                                          <p:stCondLst>
                                            <p:cond delay="0"/>
                                          </p:stCondLst>
                                        </p:cTn>
                                        <p:tgtEl>
                                          <p:spTgt spid="79"/>
                                        </p:tgtEl>
                                        <p:attrNameLst>
                                          <p:attrName>style.visibility</p:attrName>
                                        </p:attrNameLst>
                                      </p:cBhvr>
                                      <p:to>
                                        <p:strVal val="visible"/>
                                      </p:to>
                                    </p:set>
                                    <p:anim calcmode="lin" valueType="num">
                                      <p:cBhvr additive="base">
                                        <p:cTn id="31" dur="500" fill="hold"/>
                                        <p:tgtEl>
                                          <p:spTgt spid="79"/>
                                        </p:tgtEl>
                                        <p:attrNameLst>
                                          <p:attrName>ppt_x</p:attrName>
                                        </p:attrNameLst>
                                      </p:cBhvr>
                                      <p:tavLst>
                                        <p:tav tm="0">
                                          <p:val>
                                            <p:strVal val="#ppt_x"/>
                                          </p:val>
                                        </p:tav>
                                        <p:tav tm="100000">
                                          <p:val>
                                            <p:strVal val="#ppt_x"/>
                                          </p:val>
                                        </p:tav>
                                      </p:tavLst>
                                    </p:anim>
                                    <p:anim calcmode="lin" valueType="num">
                                      <p:cBhvr additive="base">
                                        <p:cTn id="32" dur="500" fill="hold"/>
                                        <p:tgtEl>
                                          <p:spTgt spid="79"/>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additive="base">
                                        <p:cTn id="36" dur="500"/>
                                        <p:tgtEl>
                                          <p:spTgt spid="62"/>
                                        </p:tgtEl>
                                        <p:attrNameLst>
                                          <p:attrName>ppt_x</p:attrName>
                                        </p:attrNameLst>
                                      </p:cBhvr>
                                      <p:tavLst>
                                        <p:tav tm="0">
                                          <p:val>
                                            <p:strVal val="#ppt_x-#ppt_w*1.125000"/>
                                          </p:val>
                                        </p:tav>
                                        <p:tav tm="100000">
                                          <p:val>
                                            <p:strVal val="#ppt_x"/>
                                          </p:val>
                                        </p:tav>
                                      </p:tavLst>
                                    </p:anim>
                                    <p:animEffect transition="in" filter="wipe(right)">
                                      <p:cBhvr>
                                        <p:cTn id="37" dur="500"/>
                                        <p:tgtEl>
                                          <p:spTgt spid="62"/>
                                        </p:tgtEl>
                                      </p:cBhvr>
                                    </p:animEffect>
                                  </p:childTnLst>
                                </p:cTn>
                              </p:par>
                              <p:par>
                                <p:cTn id="38" presetID="12" presetClass="entr" presetSubtype="8" fill="hold" grpId="0" nodeType="withEffect">
                                  <p:stCondLst>
                                    <p:cond delay="100"/>
                                  </p:stCondLst>
                                  <p:childTnLst>
                                    <p:set>
                                      <p:cBhvr>
                                        <p:cTn id="39" dur="1" fill="hold">
                                          <p:stCondLst>
                                            <p:cond delay="0"/>
                                          </p:stCondLst>
                                        </p:cTn>
                                        <p:tgtEl>
                                          <p:spTgt spid="66"/>
                                        </p:tgtEl>
                                        <p:attrNameLst>
                                          <p:attrName>style.visibility</p:attrName>
                                        </p:attrNameLst>
                                      </p:cBhvr>
                                      <p:to>
                                        <p:strVal val="visible"/>
                                      </p:to>
                                    </p:set>
                                    <p:anim calcmode="lin" valueType="num">
                                      <p:cBhvr additive="base">
                                        <p:cTn id="40" dur="500"/>
                                        <p:tgtEl>
                                          <p:spTgt spid="66"/>
                                        </p:tgtEl>
                                        <p:attrNameLst>
                                          <p:attrName>ppt_x</p:attrName>
                                        </p:attrNameLst>
                                      </p:cBhvr>
                                      <p:tavLst>
                                        <p:tav tm="0">
                                          <p:val>
                                            <p:strVal val="#ppt_x-#ppt_w*1.125000"/>
                                          </p:val>
                                        </p:tav>
                                        <p:tav tm="100000">
                                          <p:val>
                                            <p:strVal val="#ppt_x"/>
                                          </p:val>
                                        </p:tav>
                                      </p:tavLst>
                                    </p:anim>
                                    <p:animEffect transition="in" filter="wipe(right)">
                                      <p:cBhvr>
                                        <p:cTn id="41" dur="500"/>
                                        <p:tgtEl>
                                          <p:spTgt spid="66"/>
                                        </p:tgtEl>
                                      </p:cBhvr>
                                    </p:animEffect>
                                  </p:childTnLst>
                                </p:cTn>
                              </p:par>
                              <p:par>
                                <p:cTn id="42" presetID="12" presetClass="entr" presetSubtype="8" fill="hold" grpId="0" nodeType="withEffect">
                                  <p:stCondLst>
                                    <p:cond delay="20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p:tgtEl>
                                          <p:spTgt spid="67"/>
                                        </p:tgtEl>
                                        <p:attrNameLst>
                                          <p:attrName>ppt_x</p:attrName>
                                        </p:attrNameLst>
                                      </p:cBhvr>
                                      <p:tavLst>
                                        <p:tav tm="0">
                                          <p:val>
                                            <p:strVal val="#ppt_x-#ppt_w*1.125000"/>
                                          </p:val>
                                        </p:tav>
                                        <p:tav tm="100000">
                                          <p:val>
                                            <p:strVal val="#ppt_x"/>
                                          </p:val>
                                        </p:tav>
                                      </p:tavLst>
                                    </p:anim>
                                    <p:animEffect transition="in" filter="wipe(right)">
                                      <p:cBhvr>
                                        <p:cTn id="45" dur="500"/>
                                        <p:tgtEl>
                                          <p:spTgt spid="67"/>
                                        </p:tgtEl>
                                      </p:cBhvr>
                                    </p:animEffect>
                                  </p:childTnLst>
                                </p:cTn>
                              </p:par>
                              <p:par>
                                <p:cTn id="46" presetID="12" presetClass="entr" presetSubtype="8" fill="hold" grpId="0" nodeType="withEffect">
                                  <p:stCondLst>
                                    <p:cond delay="400"/>
                                  </p:stCondLst>
                                  <p:childTnLst>
                                    <p:set>
                                      <p:cBhvr>
                                        <p:cTn id="47" dur="1" fill="hold">
                                          <p:stCondLst>
                                            <p:cond delay="0"/>
                                          </p:stCondLst>
                                        </p:cTn>
                                        <p:tgtEl>
                                          <p:spTgt spid="68"/>
                                        </p:tgtEl>
                                        <p:attrNameLst>
                                          <p:attrName>style.visibility</p:attrName>
                                        </p:attrNameLst>
                                      </p:cBhvr>
                                      <p:to>
                                        <p:strVal val="visible"/>
                                      </p:to>
                                    </p:set>
                                    <p:anim calcmode="lin" valueType="num">
                                      <p:cBhvr additive="base">
                                        <p:cTn id="48" dur="500"/>
                                        <p:tgtEl>
                                          <p:spTgt spid="68"/>
                                        </p:tgtEl>
                                        <p:attrNameLst>
                                          <p:attrName>ppt_x</p:attrName>
                                        </p:attrNameLst>
                                      </p:cBhvr>
                                      <p:tavLst>
                                        <p:tav tm="0">
                                          <p:val>
                                            <p:strVal val="#ppt_x-#ppt_w*1.125000"/>
                                          </p:val>
                                        </p:tav>
                                        <p:tav tm="100000">
                                          <p:val>
                                            <p:strVal val="#ppt_x"/>
                                          </p:val>
                                        </p:tav>
                                      </p:tavLst>
                                    </p:anim>
                                    <p:animEffect transition="in" filter="wipe(right)">
                                      <p:cBhvr>
                                        <p:cTn id="49" dur="500"/>
                                        <p:tgtEl>
                                          <p:spTgt spid="68"/>
                                        </p:tgtEl>
                                      </p:cBhvr>
                                    </p:animEffect>
                                  </p:childTnLst>
                                </p:cTn>
                              </p:par>
                              <p:par>
                                <p:cTn id="50" presetID="12" presetClass="entr" presetSubtype="8"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p:tgtEl>
                                          <p:spTgt spid="69"/>
                                        </p:tgtEl>
                                        <p:attrNameLst>
                                          <p:attrName>ppt_x</p:attrName>
                                        </p:attrNameLst>
                                      </p:cBhvr>
                                      <p:tavLst>
                                        <p:tav tm="0">
                                          <p:val>
                                            <p:strVal val="#ppt_x-#ppt_w*1.125000"/>
                                          </p:val>
                                        </p:tav>
                                        <p:tav tm="100000">
                                          <p:val>
                                            <p:strVal val="#ppt_x"/>
                                          </p:val>
                                        </p:tav>
                                      </p:tavLst>
                                    </p:anim>
                                    <p:animEffect transition="in" filter="wipe(right)">
                                      <p:cBhvr>
                                        <p:cTn id="5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6" grpId="0"/>
      <p:bldP spid="67" grpId="0"/>
      <p:bldP spid="68" grpId="0"/>
      <p:bldP spid="69" grpId="0"/>
      <p:bldP spid="8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3"/>
          <a:srcRect t="30911" b="20862"/>
          <a:stretch>
            <a:fillRect/>
          </a:stretch>
        </p:blipFill>
        <p:spPr>
          <a:xfrm>
            <a:off x="-8731" y="1143000"/>
            <a:ext cx="12201525" cy="3328988"/>
          </a:xfrm>
          <a:prstGeom prst="rect">
            <a:avLst/>
          </a:prstGeom>
        </p:spPr>
      </p:pic>
      <p:grpSp>
        <p:nvGrpSpPr>
          <p:cNvPr id="39" name="淘宝店Chenying0907出品 38"/>
          <p:cNvGrpSpPr/>
          <p:nvPr/>
        </p:nvGrpSpPr>
        <p:grpSpPr>
          <a:xfrm>
            <a:off x="8316119" y="898634"/>
            <a:ext cx="3252788" cy="4101991"/>
            <a:chOff x="8315325" y="898633"/>
            <a:chExt cx="3252788" cy="4101991"/>
          </a:xfrm>
        </p:grpSpPr>
        <p:sp>
          <p:nvSpPr>
            <p:cNvPr id="40" name="淘宝店Chenying0907出品 39"/>
            <p:cNvSpPr/>
            <p:nvPr/>
          </p:nvSpPr>
          <p:spPr>
            <a:xfrm>
              <a:off x="8315325" y="898633"/>
              <a:ext cx="3252788" cy="4101991"/>
            </a:xfrm>
            <a:prstGeom prst="rect">
              <a:avLst/>
            </a:prstGeom>
            <a:solidFill>
              <a:srgbClr val="C00000"/>
            </a:solidFill>
            <a:ln>
              <a:noFill/>
            </a:ln>
            <a:effectLst>
              <a:outerShdw blurRad="114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1" name="图片 40"/>
            <p:cNvPicPr>
              <a:picLocks noChangeAspect="1"/>
            </p:cNvPicPr>
            <p:nvPr/>
          </p:nvPicPr>
          <p:blipFill>
            <a:blip r:embed="rId4"/>
            <a:stretch>
              <a:fillRect/>
            </a:stretch>
          </p:blipFill>
          <p:spPr>
            <a:xfrm>
              <a:off x="9206826" y="1563639"/>
              <a:ext cx="1469781" cy="1685925"/>
            </a:xfrm>
            <a:prstGeom prst="rect">
              <a:avLst/>
            </a:prstGeom>
          </p:spPr>
        </p:pic>
        <p:sp>
          <p:nvSpPr>
            <p:cNvPr id="42" name="淘宝店Chenying0907出品 41"/>
            <p:cNvSpPr txBox="1"/>
            <p:nvPr/>
          </p:nvSpPr>
          <p:spPr>
            <a:xfrm>
              <a:off x="8464390" y="3498747"/>
              <a:ext cx="2954655" cy="646331"/>
            </a:xfrm>
            <a:prstGeom prst="rect">
              <a:avLst/>
            </a:prstGeom>
            <a:noFill/>
          </p:spPr>
          <p:txBody>
            <a:bodyPr wrap="none" rtlCol="0">
              <a:spAutoFit/>
            </a:bodyPr>
            <a:lstStyle/>
            <a:p>
              <a:r>
                <a:rPr lang="zh-CN" altLang="en-US" sz="3600" dirty="0">
                  <a:solidFill>
                    <a:schemeClr val="bg1"/>
                  </a:solidFill>
                  <a:latin typeface="+mn-lt"/>
                  <a:ea typeface="+mn-ea"/>
                  <a:cs typeface="+mn-ea"/>
                  <a:sym typeface="+mn-lt"/>
                </a:rPr>
                <a:t>点击添加标题</a:t>
              </a:r>
            </a:p>
          </p:txBody>
        </p:sp>
      </p:grpSp>
      <p:grpSp>
        <p:nvGrpSpPr>
          <p:cNvPr id="43" name="淘宝店Chenying0907出品 42"/>
          <p:cNvGrpSpPr/>
          <p:nvPr/>
        </p:nvGrpSpPr>
        <p:grpSpPr>
          <a:xfrm>
            <a:off x="1138625" y="4087268"/>
            <a:ext cx="804115" cy="769441"/>
            <a:chOff x="1137830" y="4087267"/>
            <a:chExt cx="804115" cy="769441"/>
          </a:xfrm>
          <a:solidFill>
            <a:srgbClr val="C00000"/>
          </a:solidFill>
        </p:grpSpPr>
        <p:sp>
          <p:nvSpPr>
            <p:cNvPr id="44" name="直角三角形 43"/>
            <p:cNvSpPr/>
            <p:nvPr/>
          </p:nvSpPr>
          <p:spPr>
            <a:xfrm rot="-2700000">
              <a:off x="1137830" y="4098797"/>
              <a:ext cx="747099" cy="7470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直角三角形 44"/>
            <p:cNvSpPr/>
            <p:nvPr/>
          </p:nvSpPr>
          <p:spPr>
            <a:xfrm rot="2700000" flipV="1">
              <a:off x="1137830" y="4099253"/>
              <a:ext cx="747099" cy="7470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淘宝店Chenying0907出品 45"/>
            <p:cNvSpPr txBox="1"/>
            <p:nvPr/>
          </p:nvSpPr>
          <p:spPr>
            <a:xfrm>
              <a:off x="1196228" y="4087267"/>
              <a:ext cx="745717" cy="769441"/>
            </a:xfrm>
            <a:prstGeom prst="rect">
              <a:avLst/>
            </a:prstGeom>
            <a:noFill/>
          </p:spPr>
          <p:txBody>
            <a:bodyPr wrap="none" rtlCol="0">
              <a:spAutoFit/>
            </a:bodyPr>
            <a:lstStyle/>
            <a:p>
              <a:r>
                <a:rPr lang="en-US" altLang="zh-CN" sz="4400" dirty="0">
                  <a:solidFill>
                    <a:schemeClr val="bg1"/>
                  </a:solidFill>
                  <a:latin typeface="+mn-lt"/>
                  <a:ea typeface="+mn-ea"/>
                  <a:cs typeface="+mn-ea"/>
                  <a:sym typeface="+mn-lt"/>
                </a:rPr>
                <a:t>01</a:t>
              </a:r>
              <a:endParaRPr lang="zh-CN" altLang="en-US" sz="4400" dirty="0">
                <a:solidFill>
                  <a:schemeClr val="bg1"/>
                </a:solidFill>
                <a:latin typeface="+mn-lt"/>
                <a:ea typeface="+mn-ea"/>
                <a:cs typeface="+mn-ea"/>
                <a:sym typeface="+mn-lt"/>
              </a:endParaRPr>
            </a:p>
          </p:txBody>
        </p:sp>
      </p:grpSp>
      <p:grpSp>
        <p:nvGrpSpPr>
          <p:cNvPr id="47" name="淘宝店Chenying0907出品 46"/>
          <p:cNvGrpSpPr/>
          <p:nvPr/>
        </p:nvGrpSpPr>
        <p:grpSpPr>
          <a:xfrm>
            <a:off x="3647729" y="4087268"/>
            <a:ext cx="769419" cy="769441"/>
            <a:chOff x="1115510" y="4087267"/>
            <a:chExt cx="769419" cy="769441"/>
          </a:xfrm>
          <a:solidFill>
            <a:srgbClr val="C00000"/>
          </a:solidFill>
        </p:grpSpPr>
        <p:sp>
          <p:nvSpPr>
            <p:cNvPr id="48" name="直角三角形 47"/>
            <p:cNvSpPr/>
            <p:nvPr/>
          </p:nvSpPr>
          <p:spPr>
            <a:xfrm rot="-2700000">
              <a:off x="1137830" y="4098797"/>
              <a:ext cx="747099" cy="7470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直角三角形 48"/>
            <p:cNvSpPr/>
            <p:nvPr/>
          </p:nvSpPr>
          <p:spPr>
            <a:xfrm rot="2700000" flipV="1">
              <a:off x="1137830" y="4099253"/>
              <a:ext cx="747099" cy="7470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淘宝店Chenying0907出品 49"/>
            <p:cNvSpPr txBox="1"/>
            <p:nvPr/>
          </p:nvSpPr>
          <p:spPr>
            <a:xfrm>
              <a:off x="1115510" y="4087267"/>
              <a:ext cx="745717" cy="769441"/>
            </a:xfrm>
            <a:prstGeom prst="rect">
              <a:avLst/>
            </a:prstGeom>
            <a:noFill/>
          </p:spPr>
          <p:txBody>
            <a:bodyPr wrap="none" rtlCol="0">
              <a:spAutoFit/>
            </a:bodyPr>
            <a:lstStyle/>
            <a:p>
              <a:r>
                <a:rPr lang="en-US" altLang="zh-CN" sz="4400" dirty="0">
                  <a:solidFill>
                    <a:schemeClr val="bg1"/>
                  </a:solidFill>
                  <a:latin typeface="+mn-lt"/>
                  <a:ea typeface="+mn-ea"/>
                  <a:cs typeface="+mn-ea"/>
                  <a:sym typeface="+mn-lt"/>
                </a:rPr>
                <a:t>02</a:t>
              </a:r>
              <a:endParaRPr lang="zh-CN" altLang="en-US" sz="4400" dirty="0">
                <a:solidFill>
                  <a:schemeClr val="bg1"/>
                </a:solidFill>
                <a:latin typeface="+mn-lt"/>
                <a:ea typeface="+mn-ea"/>
                <a:cs typeface="+mn-ea"/>
                <a:sym typeface="+mn-lt"/>
              </a:endParaRPr>
            </a:p>
          </p:txBody>
        </p:sp>
      </p:grpSp>
      <p:grpSp>
        <p:nvGrpSpPr>
          <p:cNvPr id="51" name="淘宝店Chenying0907出品 50"/>
          <p:cNvGrpSpPr/>
          <p:nvPr/>
        </p:nvGrpSpPr>
        <p:grpSpPr>
          <a:xfrm>
            <a:off x="6201472" y="4087268"/>
            <a:ext cx="804115" cy="769441"/>
            <a:chOff x="1137830" y="4087267"/>
            <a:chExt cx="804115" cy="769441"/>
          </a:xfrm>
        </p:grpSpPr>
        <p:sp>
          <p:nvSpPr>
            <p:cNvPr id="52" name="直角三角形 51"/>
            <p:cNvSpPr/>
            <p:nvPr/>
          </p:nvSpPr>
          <p:spPr>
            <a:xfrm rot="-2700000">
              <a:off x="1137830" y="4098797"/>
              <a:ext cx="747099" cy="747099"/>
            </a:xfrm>
            <a:prstGeom prst="rtTriangle">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直角三角形 52"/>
            <p:cNvSpPr/>
            <p:nvPr/>
          </p:nvSpPr>
          <p:spPr>
            <a:xfrm rot="2700000" flipV="1">
              <a:off x="1137830" y="4099253"/>
              <a:ext cx="747099" cy="747099"/>
            </a:xfrm>
            <a:prstGeom prst="rtTriangle">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淘宝店Chenying0907出品 53"/>
            <p:cNvSpPr txBox="1"/>
            <p:nvPr/>
          </p:nvSpPr>
          <p:spPr>
            <a:xfrm>
              <a:off x="1196228" y="4087267"/>
              <a:ext cx="745717" cy="769441"/>
            </a:xfrm>
            <a:prstGeom prst="rect">
              <a:avLst/>
            </a:prstGeom>
            <a:noFill/>
          </p:spPr>
          <p:txBody>
            <a:bodyPr wrap="none" rtlCol="0">
              <a:spAutoFit/>
            </a:bodyPr>
            <a:lstStyle/>
            <a:p>
              <a:r>
                <a:rPr lang="en-US" altLang="zh-CN" sz="4400" dirty="0">
                  <a:solidFill>
                    <a:schemeClr val="bg1"/>
                  </a:solidFill>
                  <a:latin typeface="+mn-lt"/>
                  <a:ea typeface="+mn-ea"/>
                  <a:cs typeface="+mn-ea"/>
                  <a:sym typeface="+mn-lt"/>
                </a:rPr>
                <a:t>03</a:t>
              </a:r>
              <a:endParaRPr lang="zh-CN" altLang="en-US" sz="4400" dirty="0">
                <a:solidFill>
                  <a:schemeClr val="bg1"/>
                </a:solidFill>
                <a:latin typeface="+mn-lt"/>
                <a:ea typeface="+mn-ea"/>
                <a:cs typeface="+mn-ea"/>
                <a:sym typeface="+mn-lt"/>
              </a:endParaRPr>
            </a:p>
          </p:txBody>
        </p:sp>
      </p:grpSp>
      <p:sp>
        <p:nvSpPr>
          <p:cNvPr id="55" name="淘宝店Chenying0907出品 54"/>
          <p:cNvSpPr/>
          <p:nvPr/>
        </p:nvSpPr>
        <p:spPr>
          <a:xfrm>
            <a:off x="432771" y="5056286"/>
            <a:ext cx="2190335" cy="149271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endParaRPr lang="en-US" altLang="zh-CN" sz="1400" dirty="0">
              <a:solidFill>
                <a:schemeClr val="tx1">
                  <a:lumMod val="50000"/>
                  <a:lumOff val="50000"/>
                </a:schemeClr>
              </a:solidFill>
              <a:latin typeface="+mn-lt"/>
              <a:ea typeface="+mn-ea"/>
              <a:cs typeface="+mn-ea"/>
              <a:sym typeface="+mn-lt"/>
            </a:endParaRP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p:txBody>
      </p:sp>
      <p:sp>
        <p:nvSpPr>
          <p:cNvPr id="56" name="淘宝店Chenying0907出品 55"/>
          <p:cNvSpPr/>
          <p:nvPr/>
        </p:nvSpPr>
        <p:spPr>
          <a:xfrm>
            <a:off x="3011493" y="5056286"/>
            <a:ext cx="2190335" cy="149271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endParaRPr lang="en-US" altLang="zh-CN" sz="1400" dirty="0">
              <a:solidFill>
                <a:schemeClr val="tx1">
                  <a:lumMod val="50000"/>
                  <a:lumOff val="50000"/>
                </a:schemeClr>
              </a:solidFill>
              <a:latin typeface="+mn-lt"/>
              <a:ea typeface="+mn-ea"/>
              <a:cs typeface="+mn-ea"/>
              <a:sym typeface="+mn-lt"/>
            </a:endParaRP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p:txBody>
      </p:sp>
      <p:sp>
        <p:nvSpPr>
          <p:cNvPr id="57" name="淘宝店Chenying0907出品 56"/>
          <p:cNvSpPr/>
          <p:nvPr/>
        </p:nvSpPr>
        <p:spPr>
          <a:xfrm>
            <a:off x="5542829" y="5056286"/>
            <a:ext cx="2190335" cy="149271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endParaRPr lang="en-US" altLang="zh-CN" sz="1400" dirty="0">
              <a:solidFill>
                <a:schemeClr val="tx1">
                  <a:lumMod val="50000"/>
                  <a:lumOff val="50000"/>
                </a:schemeClr>
              </a:solidFill>
              <a:latin typeface="+mn-lt"/>
              <a:ea typeface="+mn-ea"/>
              <a:cs typeface="+mn-ea"/>
              <a:sym typeface="+mn-lt"/>
            </a:endParaRP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a:p>
            <a:pPr algn="just">
              <a:lnSpc>
                <a:spcPct val="130000"/>
              </a:lnSpc>
            </a:pPr>
            <a:r>
              <a:rPr lang="zh-CN" altLang="en-US" sz="1400" dirty="0">
                <a:solidFill>
                  <a:schemeClr val="tx1">
                    <a:lumMod val="50000"/>
                    <a:lumOff val="50000"/>
                  </a:schemeClr>
                </a:solidFill>
                <a:latin typeface="+mn-lt"/>
                <a:ea typeface="+mn-ea"/>
                <a:cs typeface="+mn-ea"/>
                <a:sym typeface="+mn-lt"/>
              </a:rPr>
              <a:t>单击此处添加文本内容</a:t>
            </a:r>
          </a:p>
        </p:txBody>
      </p:sp>
      <p:sp>
        <p:nvSpPr>
          <p:cNvPr id="25"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26" name="淘宝店Chenying0907出品 25"/>
          <p:cNvGrpSpPr/>
          <p:nvPr/>
        </p:nvGrpSpPr>
        <p:grpSpPr>
          <a:xfrm>
            <a:off x="3234576" y="554798"/>
            <a:ext cx="263341" cy="395013"/>
            <a:chOff x="5284519" y="1508166"/>
            <a:chExt cx="213756" cy="427512"/>
          </a:xfrm>
        </p:grpSpPr>
        <p:cxnSp>
          <p:nvCxnSpPr>
            <p:cNvPr id="27" name="直接连接符 26"/>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3900" advTm="0">
        <p14:glitter pattern="hexago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inVertical)">
                                      <p:cBhvr>
                                        <p:cTn id="11" dur="500"/>
                                        <p:tgtEl>
                                          <p:spTgt spid="2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250" fill="hold"/>
                                        <p:tgtEl>
                                          <p:spTgt spid="38"/>
                                        </p:tgtEl>
                                        <p:attrNameLst>
                                          <p:attrName>ppt_x</p:attrName>
                                        </p:attrNameLst>
                                      </p:cBhvr>
                                      <p:tavLst>
                                        <p:tav tm="0">
                                          <p:val>
                                            <p:strVal val="0-#ppt_w/2"/>
                                          </p:val>
                                        </p:tav>
                                        <p:tav tm="100000">
                                          <p:val>
                                            <p:strVal val="#ppt_x"/>
                                          </p:val>
                                        </p:tav>
                                      </p:tavLst>
                                    </p:anim>
                                    <p:anim calcmode="lin" valueType="num">
                                      <p:cBhvr additive="base">
                                        <p:cTn id="16" dur="250" fill="hold"/>
                                        <p:tgtEl>
                                          <p:spTgt spid="3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down)">
                                      <p:cBhvr>
                                        <p:cTn id="30" dur="500"/>
                                        <p:tgtEl>
                                          <p:spTgt spid="55"/>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down)">
                                      <p:cBhvr>
                                        <p:cTn id="38" dur="500"/>
                                        <p:tgtEl>
                                          <p:spTgt spid="56"/>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childTnLst>
                          </p:cTn>
                        </p:par>
                        <p:par>
                          <p:cTn id="43" fill="hold">
                            <p:stCondLst>
                              <p:cond delay="4500"/>
                            </p:stCondLst>
                            <p:childTnLst>
                              <p:par>
                                <p:cTn id="44" presetID="2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down)">
                                      <p:cBhvr>
                                        <p:cTn id="4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73" name="淘宝店Chenying0907出品 72"/>
          <p:cNvGrpSpPr/>
          <p:nvPr/>
        </p:nvGrpSpPr>
        <p:grpSpPr>
          <a:xfrm>
            <a:off x="3234576" y="554798"/>
            <a:ext cx="263341" cy="395013"/>
            <a:chOff x="5284519" y="1508166"/>
            <a:chExt cx="213756" cy="427512"/>
          </a:xfrm>
        </p:grpSpPr>
        <p:cxnSp>
          <p:nvCxnSpPr>
            <p:cNvPr id="74" name="直接连接符 73"/>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grpSp>
        <p:nvGrpSpPr>
          <p:cNvPr id="108" name="淘宝店Chenying0907出品 107"/>
          <p:cNvGrpSpPr/>
          <p:nvPr/>
        </p:nvGrpSpPr>
        <p:grpSpPr>
          <a:xfrm>
            <a:off x="3898396" y="1651347"/>
            <a:ext cx="2111461" cy="4865393"/>
            <a:chOff x="3898396" y="1651347"/>
            <a:chExt cx="2111461" cy="4865393"/>
          </a:xfrm>
        </p:grpSpPr>
        <p:cxnSp>
          <p:nvCxnSpPr>
            <p:cNvPr id="109" name="直接连接符 108"/>
            <p:cNvCxnSpPr/>
            <p:nvPr/>
          </p:nvCxnSpPr>
          <p:spPr>
            <a:xfrm>
              <a:off x="4104907" y="1651347"/>
              <a:ext cx="1142970" cy="0"/>
            </a:xfrm>
            <a:prstGeom prst="line">
              <a:avLst/>
            </a:prstGeom>
            <a:solidFill>
              <a:srgbClr val="00A1D8"/>
            </a:solidFill>
            <a:ln w="12700" cap="flat" cmpd="sng" algn="ctr">
              <a:solidFill>
                <a:sysClr val="windowText" lastClr="000000">
                  <a:lumMod val="65000"/>
                  <a:lumOff val="35000"/>
                </a:sysClr>
              </a:solidFill>
              <a:prstDash val="solid"/>
              <a:tailEnd type="triangle" w="lg" len="lg"/>
            </a:ln>
            <a:effectLst/>
          </p:spPr>
        </p:cxnSp>
        <p:cxnSp>
          <p:nvCxnSpPr>
            <p:cNvPr id="110" name="直接连接符 109"/>
            <p:cNvCxnSpPr/>
            <p:nvPr/>
          </p:nvCxnSpPr>
          <p:spPr>
            <a:xfrm>
              <a:off x="4104907" y="2373241"/>
              <a:ext cx="1142970" cy="0"/>
            </a:xfrm>
            <a:prstGeom prst="line">
              <a:avLst/>
            </a:prstGeom>
            <a:solidFill>
              <a:srgbClr val="00A1D8"/>
            </a:solidFill>
            <a:ln w="12700" cap="flat" cmpd="sng" algn="ctr">
              <a:solidFill>
                <a:sysClr val="windowText" lastClr="000000">
                  <a:lumMod val="65000"/>
                  <a:lumOff val="35000"/>
                </a:sysClr>
              </a:solidFill>
              <a:prstDash val="solid"/>
              <a:tailEnd type="triangle" w="lg" len="lg"/>
            </a:ln>
            <a:effectLst/>
          </p:spPr>
        </p:cxnSp>
        <p:cxnSp>
          <p:nvCxnSpPr>
            <p:cNvPr id="111" name="直接连接符 110"/>
            <p:cNvCxnSpPr/>
            <p:nvPr/>
          </p:nvCxnSpPr>
          <p:spPr>
            <a:xfrm>
              <a:off x="4104907" y="4814375"/>
              <a:ext cx="1142970" cy="0"/>
            </a:xfrm>
            <a:prstGeom prst="line">
              <a:avLst/>
            </a:prstGeom>
            <a:solidFill>
              <a:srgbClr val="00A1D8"/>
            </a:solidFill>
            <a:ln w="12700" cap="flat" cmpd="sng" algn="ctr">
              <a:solidFill>
                <a:sysClr val="windowText" lastClr="000000">
                  <a:lumMod val="65000"/>
                  <a:lumOff val="35000"/>
                </a:sysClr>
              </a:solidFill>
              <a:prstDash val="solid"/>
              <a:tailEnd type="triangle" w="lg" len="lg"/>
            </a:ln>
            <a:effectLst/>
          </p:spPr>
        </p:cxnSp>
        <p:cxnSp>
          <p:nvCxnSpPr>
            <p:cNvPr id="112" name="直接连接符 111"/>
            <p:cNvCxnSpPr/>
            <p:nvPr/>
          </p:nvCxnSpPr>
          <p:spPr>
            <a:xfrm>
              <a:off x="5247877" y="1651347"/>
              <a:ext cx="0" cy="3163028"/>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13" name="直接连接符 112"/>
            <p:cNvCxnSpPr/>
            <p:nvPr/>
          </p:nvCxnSpPr>
          <p:spPr>
            <a:xfrm>
              <a:off x="5247877" y="3127169"/>
              <a:ext cx="533386" cy="0"/>
            </a:xfrm>
            <a:prstGeom prst="line">
              <a:avLst/>
            </a:prstGeom>
            <a:solidFill>
              <a:srgbClr val="00A1D8"/>
            </a:solidFill>
            <a:ln w="12700" cap="flat" cmpd="sng" algn="ctr">
              <a:solidFill>
                <a:sysClr val="windowText" lastClr="000000">
                  <a:lumMod val="65000"/>
                  <a:lumOff val="35000"/>
                </a:sysClr>
              </a:solidFill>
              <a:prstDash val="solid"/>
              <a:tailEnd type="triangle" w="lg" len="lg"/>
            </a:ln>
            <a:effectLst/>
          </p:spPr>
        </p:cxnSp>
        <p:cxnSp>
          <p:nvCxnSpPr>
            <p:cNvPr id="114" name="直接连接符 113"/>
            <p:cNvCxnSpPr/>
            <p:nvPr/>
          </p:nvCxnSpPr>
          <p:spPr>
            <a:xfrm>
              <a:off x="4096917" y="3010879"/>
              <a:ext cx="0" cy="3505861"/>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15" name="直接连接符 114"/>
            <p:cNvCxnSpPr/>
            <p:nvPr/>
          </p:nvCxnSpPr>
          <p:spPr>
            <a:xfrm flipH="1">
              <a:off x="3898396" y="3016254"/>
              <a:ext cx="206511" cy="0"/>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16" name="直接连接符 115"/>
            <p:cNvCxnSpPr/>
            <p:nvPr/>
          </p:nvCxnSpPr>
          <p:spPr>
            <a:xfrm flipH="1">
              <a:off x="3898396" y="6499256"/>
              <a:ext cx="206511" cy="0"/>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17" name="直接连接符 116"/>
            <p:cNvCxnSpPr/>
            <p:nvPr/>
          </p:nvCxnSpPr>
          <p:spPr>
            <a:xfrm>
              <a:off x="5781338" y="2469463"/>
              <a:ext cx="0" cy="1261510"/>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18" name="直接连接符 117"/>
            <p:cNvCxnSpPr/>
            <p:nvPr/>
          </p:nvCxnSpPr>
          <p:spPr>
            <a:xfrm flipH="1">
              <a:off x="5781264" y="2476043"/>
              <a:ext cx="228593" cy="0"/>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19" name="直接连接符 118"/>
            <p:cNvCxnSpPr/>
            <p:nvPr/>
          </p:nvCxnSpPr>
          <p:spPr>
            <a:xfrm flipH="1">
              <a:off x="5781264" y="3125749"/>
              <a:ext cx="228593" cy="0"/>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20" name="直接连接符 119"/>
            <p:cNvCxnSpPr/>
            <p:nvPr/>
          </p:nvCxnSpPr>
          <p:spPr>
            <a:xfrm flipH="1">
              <a:off x="5781264" y="3727328"/>
              <a:ext cx="228593" cy="0"/>
            </a:xfrm>
            <a:prstGeom prst="line">
              <a:avLst/>
            </a:prstGeom>
            <a:solidFill>
              <a:srgbClr val="00A1D8"/>
            </a:solidFill>
            <a:ln w="12700" cap="flat" cmpd="sng" algn="ctr">
              <a:solidFill>
                <a:sysClr val="windowText" lastClr="000000">
                  <a:lumMod val="65000"/>
                  <a:lumOff val="35000"/>
                </a:sysClr>
              </a:solidFill>
              <a:prstDash val="solid"/>
            </a:ln>
            <a:effectLst/>
          </p:spPr>
        </p:cxnSp>
      </p:grpSp>
      <p:sp>
        <p:nvSpPr>
          <p:cNvPr id="121" name="圆角淘宝店Chenying0907出品 16"/>
          <p:cNvSpPr/>
          <p:nvPr/>
        </p:nvSpPr>
        <p:spPr>
          <a:xfrm>
            <a:off x="593231" y="1427156"/>
            <a:ext cx="3416427" cy="398622"/>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zh-CN"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rPr>
              <a:t>致力于奉献！贴心于服务！</a:t>
            </a:r>
            <a:endParaRPr kumimoji="0" lang="zh-CN" altLang="en-US" sz="11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endParaRPr>
          </a:p>
        </p:txBody>
      </p:sp>
      <p:sp>
        <p:nvSpPr>
          <p:cNvPr id="122" name="圆角淘宝店Chenying0907出品 16"/>
          <p:cNvSpPr/>
          <p:nvPr/>
        </p:nvSpPr>
        <p:spPr>
          <a:xfrm>
            <a:off x="593231" y="2159473"/>
            <a:ext cx="3366493" cy="398622"/>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zh-CN"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rPr>
              <a:t>致力于奉献！贴心于服务！</a:t>
            </a:r>
            <a:endParaRPr kumimoji="0" lang="zh-CN" altLang="en-US" sz="11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endParaRPr>
          </a:p>
        </p:txBody>
      </p:sp>
      <p:sp>
        <p:nvSpPr>
          <p:cNvPr id="123" name="圆角淘宝店Chenying0907出品 16"/>
          <p:cNvSpPr/>
          <p:nvPr/>
        </p:nvSpPr>
        <p:spPr>
          <a:xfrm>
            <a:off x="2428551" y="2867729"/>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24" name="圆角淘宝店Chenying0907出品 16"/>
          <p:cNvSpPr/>
          <p:nvPr/>
        </p:nvSpPr>
        <p:spPr>
          <a:xfrm>
            <a:off x="2428551" y="3299351"/>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25" name="圆角淘宝店Chenying0907出品 16"/>
          <p:cNvSpPr/>
          <p:nvPr/>
        </p:nvSpPr>
        <p:spPr>
          <a:xfrm>
            <a:off x="2428551" y="3730973"/>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26" name="圆角淘宝店Chenying0907出品 16"/>
          <p:cNvSpPr/>
          <p:nvPr/>
        </p:nvSpPr>
        <p:spPr>
          <a:xfrm>
            <a:off x="2428551" y="4162595"/>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27" name="圆角淘宝店Chenying0907出品 16"/>
          <p:cNvSpPr/>
          <p:nvPr/>
        </p:nvSpPr>
        <p:spPr>
          <a:xfrm>
            <a:off x="2428551" y="4594217"/>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28" name="圆角淘宝店Chenying0907出品 16"/>
          <p:cNvSpPr/>
          <p:nvPr/>
        </p:nvSpPr>
        <p:spPr>
          <a:xfrm>
            <a:off x="2428551" y="5025839"/>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29" name="圆角淘宝店Chenying0907出品 16"/>
          <p:cNvSpPr/>
          <p:nvPr/>
        </p:nvSpPr>
        <p:spPr>
          <a:xfrm>
            <a:off x="2428551" y="5457461"/>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30" name="圆角淘宝店Chenying0907出品 16"/>
          <p:cNvSpPr/>
          <p:nvPr/>
        </p:nvSpPr>
        <p:spPr>
          <a:xfrm>
            <a:off x="2428551" y="5889083"/>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31" name="圆角淘宝店Chenying0907出品 16"/>
          <p:cNvSpPr/>
          <p:nvPr/>
        </p:nvSpPr>
        <p:spPr>
          <a:xfrm>
            <a:off x="2428551" y="6320703"/>
            <a:ext cx="1447762" cy="322424"/>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关键词</a:t>
            </a:r>
          </a:p>
        </p:txBody>
      </p:sp>
      <p:sp>
        <p:nvSpPr>
          <p:cNvPr id="132" name="圆角淘宝店Chenying0907出品 16"/>
          <p:cNvSpPr/>
          <p:nvPr/>
        </p:nvSpPr>
        <p:spPr>
          <a:xfrm>
            <a:off x="6136064" y="2296846"/>
            <a:ext cx="4572041" cy="398622"/>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zh-CN"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rPr>
              <a:t>致力于奉献！贴心于服务！</a:t>
            </a:r>
            <a:endParaRPr kumimoji="0" lang="zh-CN" altLang="en-US" sz="11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endParaRPr>
          </a:p>
        </p:txBody>
      </p:sp>
      <p:sp>
        <p:nvSpPr>
          <p:cNvPr id="133" name="圆角淘宝店Chenying0907出品 16"/>
          <p:cNvSpPr/>
          <p:nvPr/>
        </p:nvSpPr>
        <p:spPr>
          <a:xfrm>
            <a:off x="4175116" y="1294861"/>
            <a:ext cx="850156" cy="295617"/>
          </a:xfrm>
          <a:prstGeom prst="roundRect">
            <a:avLst>
              <a:gd name="adj" fmla="val 50000"/>
            </a:avLst>
          </a:prstGeom>
          <a:solidFill>
            <a:schemeClr val="accent2">
              <a:lumMod val="75000"/>
            </a:schemeClr>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基础</a:t>
            </a:r>
          </a:p>
        </p:txBody>
      </p:sp>
      <p:sp>
        <p:nvSpPr>
          <p:cNvPr id="134" name="圆角淘宝店Chenying0907出品 16"/>
          <p:cNvSpPr/>
          <p:nvPr/>
        </p:nvSpPr>
        <p:spPr>
          <a:xfrm>
            <a:off x="4175116" y="1965314"/>
            <a:ext cx="850156" cy="295617"/>
          </a:xfrm>
          <a:prstGeom prst="roundRect">
            <a:avLst>
              <a:gd name="adj" fmla="val 50000"/>
            </a:avLst>
          </a:prstGeom>
          <a:solidFill>
            <a:schemeClr val="accent2">
              <a:lumMod val="75000"/>
            </a:schemeClr>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依托</a:t>
            </a:r>
          </a:p>
        </p:txBody>
      </p:sp>
      <p:sp>
        <p:nvSpPr>
          <p:cNvPr id="135" name="圆角淘宝店Chenying0907出品 16"/>
          <p:cNvSpPr/>
          <p:nvPr/>
        </p:nvSpPr>
        <p:spPr>
          <a:xfrm>
            <a:off x="4175116" y="4406447"/>
            <a:ext cx="850156" cy="295617"/>
          </a:xfrm>
          <a:prstGeom prst="roundRect">
            <a:avLst>
              <a:gd name="adj" fmla="val 50000"/>
            </a:avLst>
          </a:prstGeom>
          <a:solidFill>
            <a:schemeClr val="accent2">
              <a:lumMod val="75000"/>
            </a:schemeClr>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rPr>
              <a:t>联合</a:t>
            </a:r>
          </a:p>
        </p:txBody>
      </p:sp>
      <p:sp>
        <p:nvSpPr>
          <p:cNvPr id="136" name="圆角淘宝店Chenying0907出品 16"/>
          <p:cNvSpPr/>
          <p:nvPr/>
        </p:nvSpPr>
        <p:spPr>
          <a:xfrm>
            <a:off x="6136064" y="2895614"/>
            <a:ext cx="4572041" cy="398622"/>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zh-CN"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rPr>
              <a:t>致力于奉献！贴心于服务！</a:t>
            </a:r>
            <a:endParaRPr kumimoji="0" lang="zh-CN" altLang="en-US" sz="11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endParaRPr>
          </a:p>
        </p:txBody>
      </p:sp>
      <p:sp>
        <p:nvSpPr>
          <p:cNvPr id="137" name="圆角淘宝店Chenying0907出品 16"/>
          <p:cNvSpPr/>
          <p:nvPr/>
        </p:nvSpPr>
        <p:spPr>
          <a:xfrm>
            <a:off x="6136064" y="3494382"/>
            <a:ext cx="4572041" cy="398622"/>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Arial" panose="020B0604020202020204" pitchFamily="34" charset="0"/>
              <a:buNone/>
              <a:defRPr/>
            </a:pPr>
            <a:r>
              <a:rPr kumimoji="0" lang="zh-CN" altLang="zh-CN"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rPr>
              <a:t>致力于奉献！贴心于服务！</a:t>
            </a:r>
            <a:endParaRPr kumimoji="0" lang="zh-CN" altLang="en-US" sz="11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cs typeface="+mn-ea"/>
            </a:endParaRPr>
          </a:p>
        </p:txBody>
      </p:sp>
      <p:cxnSp>
        <p:nvCxnSpPr>
          <p:cNvPr id="138" name="直接连接符 137"/>
          <p:cNvCxnSpPr/>
          <p:nvPr/>
        </p:nvCxnSpPr>
        <p:spPr bwMode="auto">
          <a:xfrm>
            <a:off x="6206195" y="4214930"/>
            <a:ext cx="4690279" cy="0"/>
          </a:xfrm>
          <a:prstGeom prst="line">
            <a:avLst/>
          </a:prstGeom>
          <a:solidFill>
            <a:srgbClr val="3494BA"/>
          </a:solidFill>
          <a:ln w="9525" cap="flat" cmpd="sng" algn="ctr">
            <a:solidFill>
              <a:sysClr val="windowText" lastClr="000000">
                <a:lumMod val="85000"/>
                <a:lumOff val="15000"/>
              </a:sysClr>
            </a:solidFill>
            <a:prstDash val="lgDashDotDot"/>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cSld>
  <p:clrMapOvr>
    <a:masterClrMapping/>
  </p:clrMapOvr>
  <mc:AlternateContent xmlns:mc="http://schemas.openxmlformats.org/markup-compatibility/2006">
    <mc:Choice xmlns:p14="http://schemas.microsoft.com/office/powerpoint/2010/main" xmlns=""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barn(inVertical)">
                                      <p:cBhvr>
                                        <p:cTn id="11" dur="500"/>
                                        <p:tgtEl>
                                          <p:spTgt spid="7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21"/>
                                        </p:tgtEl>
                                        <p:attrNameLst>
                                          <p:attrName>style.visibility</p:attrName>
                                        </p:attrNameLst>
                                      </p:cBhvr>
                                      <p:to>
                                        <p:strVal val="visible"/>
                                      </p:to>
                                    </p:set>
                                    <p:anim calcmode="lin" valueType="num">
                                      <p:cBhvr additive="base">
                                        <p:cTn id="15" dur="500" fill="hold"/>
                                        <p:tgtEl>
                                          <p:spTgt spid="121"/>
                                        </p:tgtEl>
                                        <p:attrNameLst>
                                          <p:attrName>ppt_x</p:attrName>
                                        </p:attrNameLst>
                                      </p:cBhvr>
                                      <p:tavLst>
                                        <p:tav tm="0">
                                          <p:val>
                                            <p:strVal val="0-#ppt_w/2"/>
                                          </p:val>
                                        </p:tav>
                                        <p:tav tm="100000">
                                          <p:val>
                                            <p:strVal val="#ppt_x"/>
                                          </p:val>
                                        </p:tav>
                                      </p:tavLst>
                                    </p:anim>
                                    <p:anim calcmode="lin" valueType="num">
                                      <p:cBhvr additive="base">
                                        <p:cTn id="16" dur="500" fill="hold"/>
                                        <p:tgtEl>
                                          <p:spTgt spid="1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22"/>
                                        </p:tgtEl>
                                        <p:attrNameLst>
                                          <p:attrName>style.visibility</p:attrName>
                                        </p:attrNameLst>
                                      </p:cBhvr>
                                      <p:to>
                                        <p:strVal val="visible"/>
                                      </p:to>
                                    </p:set>
                                    <p:anim calcmode="lin" valueType="num">
                                      <p:cBhvr additive="base">
                                        <p:cTn id="19" dur="500" fill="hold"/>
                                        <p:tgtEl>
                                          <p:spTgt spid="122"/>
                                        </p:tgtEl>
                                        <p:attrNameLst>
                                          <p:attrName>ppt_x</p:attrName>
                                        </p:attrNameLst>
                                      </p:cBhvr>
                                      <p:tavLst>
                                        <p:tav tm="0">
                                          <p:val>
                                            <p:strVal val="0-#ppt_w/2"/>
                                          </p:val>
                                        </p:tav>
                                        <p:tav tm="100000">
                                          <p:val>
                                            <p:strVal val="#ppt_x"/>
                                          </p:val>
                                        </p:tav>
                                      </p:tavLst>
                                    </p:anim>
                                    <p:anim calcmode="lin" valueType="num">
                                      <p:cBhvr additive="base">
                                        <p:cTn id="20" dur="500" fill="hold"/>
                                        <p:tgtEl>
                                          <p:spTgt spid="12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23"/>
                                        </p:tgtEl>
                                        <p:attrNameLst>
                                          <p:attrName>style.visibility</p:attrName>
                                        </p:attrNameLst>
                                      </p:cBhvr>
                                      <p:to>
                                        <p:strVal val="visible"/>
                                      </p:to>
                                    </p:set>
                                    <p:anim calcmode="lin" valueType="num">
                                      <p:cBhvr additive="base">
                                        <p:cTn id="23" dur="500" fill="hold"/>
                                        <p:tgtEl>
                                          <p:spTgt spid="123"/>
                                        </p:tgtEl>
                                        <p:attrNameLst>
                                          <p:attrName>ppt_x</p:attrName>
                                        </p:attrNameLst>
                                      </p:cBhvr>
                                      <p:tavLst>
                                        <p:tav tm="0">
                                          <p:val>
                                            <p:strVal val="0-#ppt_w/2"/>
                                          </p:val>
                                        </p:tav>
                                        <p:tav tm="100000">
                                          <p:val>
                                            <p:strVal val="#ppt_x"/>
                                          </p:val>
                                        </p:tav>
                                      </p:tavLst>
                                    </p:anim>
                                    <p:anim calcmode="lin" valueType="num">
                                      <p:cBhvr additive="base">
                                        <p:cTn id="24" dur="500" fill="hold"/>
                                        <p:tgtEl>
                                          <p:spTgt spid="12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4"/>
                                        </p:tgtEl>
                                        <p:attrNameLst>
                                          <p:attrName>style.visibility</p:attrName>
                                        </p:attrNameLst>
                                      </p:cBhvr>
                                      <p:to>
                                        <p:strVal val="visible"/>
                                      </p:to>
                                    </p:set>
                                    <p:anim calcmode="lin" valueType="num">
                                      <p:cBhvr additive="base">
                                        <p:cTn id="27" dur="500" fill="hold"/>
                                        <p:tgtEl>
                                          <p:spTgt spid="124"/>
                                        </p:tgtEl>
                                        <p:attrNameLst>
                                          <p:attrName>ppt_x</p:attrName>
                                        </p:attrNameLst>
                                      </p:cBhvr>
                                      <p:tavLst>
                                        <p:tav tm="0">
                                          <p:val>
                                            <p:strVal val="0-#ppt_w/2"/>
                                          </p:val>
                                        </p:tav>
                                        <p:tav tm="100000">
                                          <p:val>
                                            <p:strVal val="#ppt_x"/>
                                          </p:val>
                                        </p:tav>
                                      </p:tavLst>
                                    </p:anim>
                                    <p:anim calcmode="lin" valueType="num">
                                      <p:cBhvr additive="base">
                                        <p:cTn id="28" dur="500" fill="hold"/>
                                        <p:tgtEl>
                                          <p:spTgt spid="12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25"/>
                                        </p:tgtEl>
                                        <p:attrNameLst>
                                          <p:attrName>style.visibility</p:attrName>
                                        </p:attrNameLst>
                                      </p:cBhvr>
                                      <p:to>
                                        <p:strVal val="visible"/>
                                      </p:to>
                                    </p:set>
                                    <p:anim calcmode="lin" valueType="num">
                                      <p:cBhvr additive="base">
                                        <p:cTn id="31" dur="500" fill="hold"/>
                                        <p:tgtEl>
                                          <p:spTgt spid="125"/>
                                        </p:tgtEl>
                                        <p:attrNameLst>
                                          <p:attrName>ppt_x</p:attrName>
                                        </p:attrNameLst>
                                      </p:cBhvr>
                                      <p:tavLst>
                                        <p:tav tm="0">
                                          <p:val>
                                            <p:strVal val="0-#ppt_w/2"/>
                                          </p:val>
                                        </p:tav>
                                        <p:tav tm="100000">
                                          <p:val>
                                            <p:strVal val="#ppt_x"/>
                                          </p:val>
                                        </p:tav>
                                      </p:tavLst>
                                    </p:anim>
                                    <p:anim calcmode="lin" valueType="num">
                                      <p:cBhvr additive="base">
                                        <p:cTn id="32" dur="500" fill="hold"/>
                                        <p:tgtEl>
                                          <p:spTgt spid="12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26"/>
                                        </p:tgtEl>
                                        <p:attrNameLst>
                                          <p:attrName>style.visibility</p:attrName>
                                        </p:attrNameLst>
                                      </p:cBhvr>
                                      <p:to>
                                        <p:strVal val="visible"/>
                                      </p:to>
                                    </p:set>
                                    <p:anim calcmode="lin" valueType="num">
                                      <p:cBhvr additive="base">
                                        <p:cTn id="35" dur="500" fill="hold"/>
                                        <p:tgtEl>
                                          <p:spTgt spid="126"/>
                                        </p:tgtEl>
                                        <p:attrNameLst>
                                          <p:attrName>ppt_x</p:attrName>
                                        </p:attrNameLst>
                                      </p:cBhvr>
                                      <p:tavLst>
                                        <p:tav tm="0">
                                          <p:val>
                                            <p:strVal val="0-#ppt_w/2"/>
                                          </p:val>
                                        </p:tav>
                                        <p:tav tm="100000">
                                          <p:val>
                                            <p:strVal val="#ppt_x"/>
                                          </p:val>
                                        </p:tav>
                                      </p:tavLst>
                                    </p:anim>
                                    <p:anim calcmode="lin" valueType="num">
                                      <p:cBhvr additive="base">
                                        <p:cTn id="36" dur="500" fill="hold"/>
                                        <p:tgtEl>
                                          <p:spTgt spid="12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7"/>
                                        </p:tgtEl>
                                        <p:attrNameLst>
                                          <p:attrName>style.visibility</p:attrName>
                                        </p:attrNameLst>
                                      </p:cBhvr>
                                      <p:to>
                                        <p:strVal val="visible"/>
                                      </p:to>
                                    </p:set>
                                    <p:anim calcmode="lin" valueType="num">
                                      <p:cBhvr additive="base">
                                        <p:cTn id="39" dur="500" fill="hold"/>
                                        <p:tgtEl>
                                          <p:spTgt spid="127"/>
                                        </p:tgtEl>
                                        <p:attrNameLst>
                                          <p:attrName>ppt_x</p:attrName>
                                        </p:attrNameLst>
                                      </p:cBhvr>
                                      <p:tavLst>
                                        <p:tav tm="0">
                                          <p:val>
                                            <p:strVal val="0-#ppt_w/2"/>
                                          </p:val>
                                        </p:tav>
                                        <p:tav tm="100000">
                                          <p:val>
                                            <p:strVal val="#ppt_x"/>
                                          </p:val>
                                        </p:tav>
                                      </p:tavLst>
                                    </p:anim>
                                    <p:anim calcmode="lin" valueType="num">
                                      <p:cBhvr additive="base">
                                        <p:cTn id="40" dur="500" fill="hold"/>
                                        <p:tgtEl>
                                          <p:spTgt spid="12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additive="base">
                                        <p:cTn id="43" dur="500" fill="hold"/>
                                        <p:tgtEl>
                                          <p:spTgt spid="128"/>
                                        </p:tgtEl>
                                        <p:attrNameLst>
                                          <p:attrName>ppt_x</p:attrName>
                                        </p:attrNameLst>
                                      </p:cBhvr>
                                      <p:tavLst>
                                        <p:tav tm="0">
                                          <p:val>
                                            <p:strVal val="0-#ppt_w/2"/>
                                          </p:val>
                                        </p:tav>
                                        <p:tav tm="100000">
                                          <p:val>
                                            <p:strVal val="#ppt_x"/>
                                          </p:val>
                                        </p:tav>
                                      </p:tavLst>
                                    </p:anim>
                                    <p:anim calcmode="lin" valueType="num">
                                      <p:cBhvr additive="base">
                                        <p:cTn id="44" dur="500" fill="hold"/>
                                        <p:tgtEl>
                                          <p:spTgt spid="12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29"/>
                                        </p:tgtEl>
                                        <p:attrNameLst>
                                          <p:attrName>style.visibility</p:attrName>
                                        </p:attrNameLst>
                                      </p:cBhvr>
                                      <p:to>
                                        <p:strVal val="visible"/>
                                      </p:to>
                                    </p:set>
                                    <p:anim calcmode="lin" valueType="num">
                                      <p:cBhvr additive="base">
                                        <p:cTn id="47" dur="500" fill="hold"/>
                                        <p:tgtEl>
                                          <p:spTgt spid="129"/>
                                        </p:tgtEl>
                                        <p:attrNameLst>
                                          <p:attrName>ppt_x</p:attrName>
                                        </p:attrNameLst>
                                      </p:cBhvr>
                                      <p:tavLst>
                                        <p:tav tm="0">
                                          <p:val>
                                            <p:strVal val="0-#ppt_w/2"/>
                                          </p:val>
                                        </p:tav>
                                        <p:tav tm="100000">
                                          <p:val>
                                            <p:strVal val="#ppt_x"/>
                                          </p:val>
                                        </p:tav>
                                      </p:tavLst>
                                    </p:anim>
                                    <p:anim calcmode="lin" valueType="num">
                                      <p:cBhvr additive="base">
                                        <p:cTn id="48" dur="500" fill="hold"/>
                                        <p:tgtEl>
                                          <p:spTgt spid="12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30"/>
                                        </p:tgtEl>
                                        <p:attrNameLst>
                                          <p:attrName>style.visibility</p:attrName>
                                        </p:attrNameLst>
                                      </p:cBhvr>
                                      <p:to>
                                        <p:strVal val="visible"/>
                                      </p:to>
                                    </p:set>
                                    <p:anim calcmode="lin" valueType="num">
                                      <p:cBhvr additive="base">
                                        <p:cTn id="51" dur="500" fill="hold"/>
                                        <p:tgtEl>
                                          <p:spTgt spid="130"/>
                                        </p:tgtEl>
                                        <p:attrNameLst>
                                          <p:attrName>ppt_x</p:attrName>
                                        </p:attrNameLst>
                                      </p:cBhvr>
                                      <p:tavLst>
                                        <p:tav tm="0">
                                          <p:val>
                                            <p:strVal val="0-#ppt_w/2"/>
                                          </p:val>
                                        </p:tav>
                                        <p:tav tm="100000">
                                          <p:val>
                                            <p:strVal val="#ppt_x"/>
                                          </p:val>
                                        </p:tav>
                                      </p:tavLst>
                                    </p:anim>
                                    <p:anim calcmode="lin" valueType="num">
                                      <p:cBhvr additive="base">
                                        <p:cTn id="52" dur="500" fill="hold"/>
                                        <p:tgtEl>
                                          <p:spTgt spid="13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31"/>
                                        </p:tgtEl>
                                        <p:attrNameLst>
                                          <p:attrName>style.visibility</p:attrName>
                                        </p:attrNameLst>
                                      </p:cBhvr>
                                      <p:to>
                                        <p:strVal val="visible"/>
                                      </p:to>
                                    </p:set>
                                    <p:anim calcmode="lin" valueType="num">
                                      <p:cBhvr additive="base">
                                        <p:cTn id="55" dur="500" fill="hold"/>
                                        <p:tgtEl>
                                          <p:spTgt spid="131"/>
                                        </p:tgtEl>
                                        <p:attrNameLst>
                                          <p:attrName>ppt_x</p:attrName>
                                        </p:attrNameLst>
                                      </p:cBhvr>
                                      <p:tavLst>
                                        <p:tav tm="0">
                                          <p:val>
                                            <p:strVal val="0-#ppt_w/2"/>
                                          </p:val>
                                        </p:tav>
                                        <p:tav tm="100000">
                                          <p:val>
                                            <p:strVal val="#ppt_x"/>
                                          </p:val>
                                        </p:tav>
                                      </p:tavLst>
                                    </p:anim>
                                    <p:anim calcmode="lin" valueType="num">
                                      <p:cBhvr additive="base">
                                        <p:cTn id="56" dur="500" fill="hold"/>
                                        <p:tgtEl>
                                          <p:spTgt spid="131"/>
                                        </p:tgtEl>
                                        <p:attrNameLst>
                                          <p:attrName>ppt_y</p:attrName>
                                        </p:attrNameLst>
                                      </p:cBhvr>
                                      <p:tavLst>
                                        <p:tav tm="0">
                                          <p:val>
                                            <p:strVal val="#ppt_y"/>
                                          </p:val>
                                        </p:tav>
                                        <p:tav tm="100000">
                                          <p:val>
                                            <p:strVal val="#ppt_y"/>
                                          </p:val>
                                        </p:tav>
                                      </p:tavLst>
                                    </p:anim>
                                  </p:childTnLst>
                                </p:cTn>
                              </p:par>
                            </p:childTnLst>
                          </p:cTn>
                        </p:par>
                        <p:par>
                          <p:cTn id="57" fill="hold">
                            <p:stCondLst>
                              <p:cond delay="1500"/>
                            </p:stCondLst>
                            <p:childTnLst>
                              <p:par>
                                <p:cTn id="58" presetID="22" presetClass="entr" presetSubtype="8" fill="hold" nodeType="after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wipe(left)">
                                      <p:cBhvr>
                                        <p:cTn id="60" dur="500"/>
                                        <p:tgtEl>
                                          <p:spTgt spid="10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33"/>
                                        </p:tgtEl>
                                        <p:attrNameLst>
                                          <p:attrName>style.visibility</p:attrName>
                                        </p:attrNameLst>
                                      </p:cBhvr>
                                      <p:to>
                                        <p:strVal val="visible"/>
                                      </p:to>
                                    </p:set>
                                    <p:anim calcmode="lin" valueType="num">
                                      <p:cBhvr>
                                        <p:cTn id="63" dur="500" fill="hold"/>
                                        <p:tgtEl>
                                          <p:spTgt spid="133"/>
                                        </p:tgtEl>
                                        <p:attrNameLst>
                                          <p:attrName>ppt_w</p:attrName>
                                        </p:attrNameLst>
                                      </p:cBhvr>
                                      <p:tavLst>
                                        <p:tav tm="0">
                                          <p:val>
                                            <p:fltVal val="0"/>
                                          </p:val>
                                        </p:tav>
                                        <p:tav tm="100000">
                                          <p:val>
                                            <p:strVal val="#ppt_w"/>
                                          </p:val>
                                        </p:tav>
                                      </p:tavLst>
                                    </p:anim>
                                    <p:anim calcmode="lin" valueType="num">
                                      <p:cBhvr>
                                        <p:cTn id="64" dur="500" fill="hold"/>
                                        <p:tgtEl>
                                          <p:spTgt spid="133"/>
                                        </p:tgtEl>
                                        <p:attrNameLst>
                                          <p:attrName>ppt_h</p:attrName>
                                        </p:attrNameLst>
                                      </p:cBhvr>
                                      <p:tavLst>
                                        <p:tav tm="0">
                                          <p:val>
                                            <p:fltVal val="0"/>
                                          </p:val>
                                        </p:tav>
                                        <p:tav tm="100000">
                                          <p:val>
                                            <p:strVal val="#ppt_h"/>
                                          </p:val>
                                        </p:tav>
                                      </p:tavLst>
                                    </p:anim>
                                    <p:animEffect transition="in" filter="fade">
                                      <p:cBhvr>
                                        <p:cTn id="65" dur="500"/>
                                        <p:tgtEl>
                                          <p:spTgt spid="13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34"/>
                                        </p:tgtEl>
                                        <p:attrNameLst>
                                          <p:attrName>style.visibility</p:attrName>
                                        </p:attrNameLst>
                                      </p:cBhvr>
                                      <p:to>
                                        <p:strVal val="visible"/>
                                      </p:to>
                                    </p:set>
                                    <p:anim calcmode="lin" valueType="num">
                                      <p:cBhvr>
                                        <p:cTn id="68" dur="500" fill="hold"/>
                                        <p:tgtEl>
                                          <p:spTgt spid="134"/>
                                        </p:tgtEl>
                                        <p:attrNameLst>
                                          <p:attrName>ppt_w</p:attrName>
                                        </p:attrNameLst>
                                      </p:cBhvr>
                                      <p:tavLst>
                                        <p:tav tm="0">
                                          <p:val>
                                            <p:fltVal val="0"/>
                                          </p:val>
                                        </p:tav>
                                        <p:tav tm="100000">
                                          <p:val>
                                            <p:strVal val="#ppt_w"/>
                                          </p:val>
                                        </p:tav>
                                      </p:tavLst>
                                    </p:anim>
                                    <p:anim calcmode="lin" valueType="num">
                                      <p:cBhvr>
                                        <p:cTn id="69" dur="500" fill="hold"/>
                                        <p:tgtEl>
                                          <p:spTgt spid="134"/>
                                        </p:tgtEl>
                                        <p:attrNameLst>
                                          <p:attrName>ppt_h</p:attrName>
                                        </p:attrNameLst>
                                      </p:cBhvr>
                                      <p:tavLst>
                                        <p:tav tm="0">
                                          <p:val>
                                            <p:fltVal val="0"/>
                                          </p:val>
                                        </p:tav>
                                        <p:tav tm="100000">
                                          <p:val>
                                            <p:strVal val="#ppt_h"/>
                                          </p:val>
                                        </p:tav>
                                      </p:tavLst>
                                    </p:anim>
                                    <p:animEffect transition="in" filter="fade">
                                      <p:cBhvr>
                                        <p:cTn id="70" dur="500"/>
                                        <p:tgtEl>
                                          <p:spTgt spid="13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35"/>
                                        </p:tgtEl>
                                        <p:attrNameLst>
                                          <p:attrName>style.visibility</p:attrName>
                                        </p:attrNameLst>
                                      </p:cBhvr>
                                      <p:to>
                                        <p:strVal val="visible"/>
                                      </p:to>
                                    </p:set>
                                    <p:anim calcmode="lin" valueType="num">
                                      <p:cBhvr>
                                        <p:cTn id="73" dur="500" fill="hold"/>
                                        <p:tgtEl>
                                          <p:spTgt spid="135"/>
                                        </p:tgtEl>
                                        <p:attrNameLst>
                                          <p:attrName>ppt_w</p:attrName>
                                        </p:attrNameLst>
                                      </p:cBhvr>
                                      <p:tavLst>
                                        <p:tav tm="0">
                                          <p:val>
                                            <p:fltVal val="0"/>
                                          </p:val>
                                        </p:tav>
                                        <p:tav tm="100000">
                                          <p:val>
                                            <p:strVal val="#ppt_w"/>
                                          </p:val>
                                        </p:tav>
                                      </p:tavLst>
                                    </p:anim>
                                    <p:anim calcmode="lin" valueType="num">
                                      <p:cBhvr>
                                        <p:cTn id="74" dur="500" fill="hold"/>
                                        <p:tgtEl>
                                          <p:spTgt spid="135"/>
                                        </p:tgtEl>
                                        <p:attrNameLst>
                                          <p:attrName>ppt_h</p:attrName>
                                        </p:attrNameLst>
                                      </p:cBhvr>
                                      <p:tavLst>
                                        <p:tav tm="0">
                                          <p:val>
                                            <p:fltVal val="0"/>
                                          </p:val>
                                        </p:tav>
                                        <p:tav tm="100000">
                                          <p:val>
                                            <p:strVal val="#ppt_h"/>
                                          </p:val>
                                        </p:tav>
                                      </p:tavLst>
                                    </p:anim>
                                    <p:animEffect transition="in" filter="fade">
                                      <p:cBhvr>
                                        <p:cTn id="75" dur="500"/>
                                        <p:tgtEl>
                                          <p:spTgt spid="135"/>
                                        </p:tgtEl>
                                      </p:cBhvr>
                                    </p:animEffect>
                                  </p:childTnLst>
                                </p:cTn>
                              </p:par>
                            </p:childTnLst>
                          </p:cTn>
                        </p:par>
                        <p:par>
                          <p:cTn id="76" fill="hold">
                            <p:stCondLst>
                              <p:cond delay="2000"/>
                            </p:stCondLst>
                            <p:childTnLst>
                              <p:par>
                                <p:cTn id="77" presetID="2" presetClass="entr" presetSubtype="2" fill="hold" grpId="0" nodeType="afterEffect">
                                  <p:stCondLst>
                                    <p:cond delay="0"/>
                                  </p:stCondLst>
                                  <p:childTnLst>
                                    <p:set>
                                      <p:cBhvr>
                                        <p:cTn id="78" dur="1" fill="hold">
                                          <p:stCondLst>
                                            <p:cond delay="0"/>
                                          </p:stCondLst>
                                        </p:cTn>
                                        <p:tgtEl>
                                          <p:spTgt spid="132"/>
                                        </p:tgtEl>
                                        <p:attrNameLst>
                                          <p:attrName>style.visibility</p:attrName>
                                        </p:attrNameLst>
                                      </p:cBhvr>
                                      <p:to>
                                        <p:strVal val="visible"/>
                                      </p:to>
                                    </p:set>
                                    <p:anim calcmode="lin" valueType="num">
                                      <p:cBhvr additive="base">
                                        <p:cTn id="79" dur="500" fill="hold"/>
                                        <p:tgtEl>
                                          <p:spTgt spid="132"/>
                                        </p:tgtEl>
                                        <p:attrNameLst>
                                          <p:attrName>ppt_x</p:attrName>
                                        </p:attrNameLst>
                                      </p:cBhvr>
                                      <p:tavLst>
                                        <p:tav tm="0">
                                          <p:val>
                                            <p:strVal val="1+#ppt_w/2"/>
                                          </p:val>
                                        </p:tav>
                                        <p:tav tm="100000">
                                          <p:val>
                                            <p:strVal val="#ppt_x"/>
                                          </p:val>
                                        </p:tav>
                                      </p:tavLst>
                                    </p:anim>
                                    <p:anim calcmode="lin" valueType="num">
                                      <p:cBhvr additive="base">
                                        <p:cTn id="80" dur="500" fill="hold"/>
                                        <p:tgtEl>
                                          <p:spTgt spid="132"/>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36"/>
                                        </p:tgtEl>
                                        <p:attrNameLst>
                                          <p:attrName>style.visibility</p:attrName>
                                        </p:attrNameLst>
                                      </p:cBhvr>
                                      <p:to>
                                        <p:strVal val="visible"/>
                                      </p:to>
                                    </p:set>
                                    <p:anim calcmode="lin" valueType="num">
                                      <p:cBhvr additive="base">
                                        <p:cTn id="83" dur="500" fill="hold"/>
                                        <p:tgtEl>
                                          <p:spTgt spid="136"/>
                                        </p:tgtEl>
                                        <p:attrNameLst>
                                          <p:attrName>ppt_x</p:attrName>
                                        </p:attrNameLst>
                                      </p:cBhvr>
                                      <p:tavLst>
                                        <p:tav tm="0">
                                          <p:val>
                                            <p:strVal val="1+#ppt_w/2"/>
                                          </p:val>
                                        </p:tav>
                                        <p:tav tm="100000">
                                          <p:val>
                                            <p:strVal val="#ppt_x"/>
                                          </p:val>
                                        </p:tav>
                                      </p:tavLst>
                                    </p:anim>
                                    <p:anim calcmode="lin" valueType="num">
                                      <p:cBhvr additive="base">
                                        <p:cTn id="84" dur="500" fill="hold"/>
                                        <p:tgtEl>
                                          <p:spTgt spid="136"/>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37"/>
                                        </p:tgtEl>
                                        <p:attrNameLst>
                                          <p:attrName>style.visibility</p:attrName>
                                        </p:attrNameLst>
                                      </p:cBhvr>
                                      <p:to>
                                        <p:strVal val="visible"/>
                                      </p:to>
                                    </p:set>
                                    <p:anim calcmode="lin" valueType="num">
                                      <p:cBhvr additive="base">
                                        <p:cTn id="87" dur="500" fill="hold"/>
                                        <p:tgtEl>
                                          <p:spTgt spid="137"/>
                                        </p:tgtEl>
                                        <p:attrNameLst>
                                          <p:attrName>ppt_x</p:attrName>
                                        </p:attrNameLst>
                                      </p:cBhvr>
                                      <p:tavLst>
                                        <p:tav tm="0">
                                          <p:val>
                                            <p:strVal val="1+#ppt_w/2"/>
                                          </p:val>
                                        </p:tav>
                                        <p:tav tm="100000">
                                          <p:val>
                                            <p:strVal val="#ppt_x"/>
                                          </p:val>
                                        </p:tav>
                                      </p:tavLst>
                                    </p:anim>
                                    <p:anim calcmode="lin" valueType="num">
                                      <p:cBhvr additive="base">
                                        <p:cTn id="88" dur="500" fill="hold"/>
                                        <p:tgtEl>
                                          <p:spTgt spid="137"/>
                                        </p:tgtEl>
                                        <p:attrNameLst>
                                          <p:attrName>ppt_y</p:attrName>
                                        </p:attrNameLst>
                                      </p:cBhvr>
                                      <p:tavLst>
                                        <p:tav tm="0">
                                          <p:val>
                                            <p:strVal val="#ppt_y"/>
                                          </p:val>
                                        </p:tav>
                                        <p:tav tm="100000">
                                          <p:val>
                                            <p:strVal val="#ppt_y"/>
                                          </p:val>
                                        </p:tav>
                                      </p:tavLst>
                                    </p:anim>
                                  </p:childTnLst>
                                </p:cTn>
                              </p:par>
                              <p:par>
                                <p:cTn id="89" presetID="22" presetClass="entr" presetSubtype="8" fill="hold" nodeType="withEffect">
                                  <p:stCondLst>
                                    <p:cond delay="0"/>
                                  </p:stCondLst>
                                  <p:childTnLst>
                                    <p:set>
                                      <p:cBhvr>
                                        <p:cTn id="90" dur="1" fill="hold">
                                          <p:stCondLst>
                                            <p:cond delay="0"/>
                                          </p:stCondLst>
                                        </p:cTn>
                                        <p:tgtEl>
                                          <p:spTgt spid="138"/>
                                        </p:tgtEl>
                                        <p:attrNameLst>
                                          <p:attrName>style.visibility</p:attrName>
                                        </p:attrNameLst>
                                      </p:cBhvr>
                                      <p:to>
                                        <p:strVal val="visible"/>
                                      </p:to>
                                    </p:set>
                                    <p:animEffect transition="in" filter="wipe(left)">
                                      <p:cBhvr>
                                        <p:cTn id="91"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表格 26"/>
          <p:cNvGraphicFramePr>
            <a:graphicFrameLocks noGrp="1"/>
          </p:cNvGraphicFramePr>
          <p:nvPr/>
        </p:nvGraphicFramePr>
        <p:xfrm>
          <a:off x="572292" y="1988840"/>
          <a:ext cx="10998203" cy="2633136"/>
        </p:xfrm>
        <a:graphic>
          <a:graphicData uri="http://schemas.openxmlformats.org/drawingml/2006/table">
            <a:tbl>
              <a:tblPr firstRow="1" bandRow="1">
                <a:tableStyleId>{5C22544A-7EE6-4342-B048-85BDC9FD1C3A}</a:tableStyleId>
              </a:tblPr>
              <a:tblGrid>
                <a:gridCol w="2815019">
                  <a:extLst>
                    <a:ext uri="{9D8B030D-6E8A-4147-A177-3AD203B41FA5}">
                      <a16:colId xmlns:a16="http://schemas.microsoft.com/office/drawing/2014/main" xmlns="" val="20000"/>
                    </a:ext>
                  </a:extLst>
                </a:gridCol>
                <a:gridCol w="1363864">
                  <a:extLst>
                    <a:ext uri="{9D8B030D-6E8A-4147-A177-3AD203B41FA5}">
                      <a16:colId xmlns:a16="http://schemas.microsoft.com/office/drawing/2014/main" xmlns="" val="20001"/>
                    </a:ext>
                  </a:extLst>
                </a:gridCol>
                <a:gridCol w="1363864">
                  <a:extLst>
                    <a:ext uri="{9D8B030D-6E8A-4147-A177-3AD203B41FA5}">
                      <a16:colId xmlns:a16="http://schemas.microsoft.com/office/drawing/2014/main" xmlns="" val="20002"/>
                    </a:ext>
                  </a:extLst>
                </a:gridCol>
                <a:gridCol w="1363864">
                  <a:extLst>
                    <a:ext uri="{9D8B030D-6E8A-4147-A177-3AD203B41FA5}">
                      <a16:colId xmlns:a16="http://schemas.microsoft.com/office/drawing/2014/main" xmlns="" val="20003"/>
                    </a:ext>
                  </a:extLst>
                </a:gridCol>
                <a:gridCol w="1363864">
                  <a:extLst>
                    <a:ext uri="{9D8B030D-6E8A-4147-A177-3AD203B41FA5}">
                      <a16:colId xmlns:a16="http://schemas.microsoft.com/office/drawing/2014/main" xmlns="" val="20004"/>
                    </a:ext>
                  </a:extLst>
                </a:gridCol>
                <a:gridCol w="1363864">
                  <a:extLst>
                    <a:ext uri="{9D8B030D-6E8A-4147-A177-3AD203B41FA5}">
                      <a16:colId xmlns:a16="http://schemas.microsoft.com/office/drawing/2014/main" xmlns="" val="20005"/>
                    </a:ext>
                  </a:extLst>
                </a:gridCol>
                <a:gridCol w="1363864">
                  <a:extLst>
                    <a:ext uri="{9D8B030D-6E8A-4147-A177-3AD203B41FA5}">
                      <a16:colId xmlns:a16="http://schemas.microsoft.com/office/drawing/2014/main" xmlns="" val="20006"/>
                    </a:ext>
                  </a:extLst>
                </a:gridCol>
              </a:tblGrid>
              <a:tr h="438856">
                <a:tc>
                  <a:txBody>
                    <a:bodyPr/>
                    <a:lstStyle/>
                    <a:p>
                      <a:pPr algn="l"/>
                      <a:r>
                        <a:rPr lang="zh-CN" altLang="en-US" sz="1300" dirty="0">
                          <a:latin typeface="+mn-lt"/>
                          <a:ea typeface="+mn-ea"/>
                          <a:cs typeface="+mn-ea"/>
                          <a:sym typeface="+mn-lt"/>
                        </a:rPr>
                        <a:t>项目</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gradFill>
                      <a:gsLst>
                        <a:gs pos="0">
                          <a:srgbClr val="FF0000"/>
                        </a:gs>
                        <a:gs pos="100000">
                          <a:srgbClr val="C00000"/>
                        </a:gs>
                      </a:gsLst>
                      <a:lin ang="5400000" scaled="1"/>
                    </a:gradFill>
                  </a:tcPr>
                </a:tc>
                <a:tc>
                  <a:txBody>
                    <a:bodyPr/>
                    <a:lstStyle/>
                    <a:p>
                      <a:pPr algn="ctr"/>
                      <a:r>
                        <a:rPr lang="en-US" altLang="zh-CN" sz="1300">
                          <a:latin typeface="+mn-lt"/>
                          <a:ea typeface="+mn-ea"/>
                          <a:cs typeface="+mn-ea"/>
                          <a:sym typeface="+mn-lt"/>
                        </a:rPr>
                        <a:t>2012</a:t>
                      </a:r>
                      <a:endParaRPr lang="zh-CN" altLang="en-US" sz="1300" dirty="0">
                        <a:latin typeface="+mn-lt"/>
                        <a:ea typeface="+mn-ea"/>
                        <a:cs typeface="+mn-ea"/>
                        <a:sym typeface="+mn-lt"/>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gradFill>
                      <a:gsLst>
                        <a:gs pos="0">
                          <a:srgbClr val="FF0000"/>
                        </a:gs>
                        <a:gs pos="100000">
                          <a:srgbClr val="C00000"/>
                        </a:gs>
                      </a:gsLst>
                      <a:lin ang="5400000" scaled="1"/>
                    </a:gradFill>
                  </a:tcPr>
                </a:tc>
                <a:tc>
                  <a:txBody>
                    <a:bodyPr/>
                    <a:lstStyle/>
                    <a:p>
                      <a:pPr algn="ctr"/>
                      <a:r>
                        <a:rPr lang="en-US" altLang="zh-CN" sz="1300">
                          <a:latin typeface="+mn-lt"/>
                          <a:ea typeface="+mn-ea"/>
                          <a:cs typeface="+mn-ea"/>
                          <a:sym typeface="+mn-lt"/>
                        </a:rPr>
                        <a:t>2013</a:t>
                      </a:r>
                      <a:endParaRPr lang="zh-CN" altLang="en-US" sz="1300" dirty="0">
                        <a:latin typeface="+mn-lt"/>
                        <a:ea typeface="+mn-ea"/>
                        <a:cs typeface="+mn-ea"/>
                        <a:sym typeface="+mn-lt"/>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gradFill>
                      <a:gsLst>
                        <a:gs pos="0">
                          <a:srgbClr val="FF0000"/>
                        </a:gs>
                        <a:gs pos="100000">
                          <a:srgbClr val="C00000"/>
                        </a:gs>
                      </a:gsLst>
                      <a:lin ang="5400000" scaled="1"/>
                    </a:gradFill>
                  </a:tcPr>
                </a:tc>
                <a:tc>
                  <a:txBody>
                    <a:bodyPr/>
                    <a:lstStyle/>
                    <a:p>
                      <a:pPr algn="ctr"/>
                      <a:r>
                        <a:rPr lang="en-US" altLang="zh-CN" sz="1300">
                          <a:latin typeface="+mn-lt"/>
                          <a:ea typeface="+mn-ea"/>
                          <a:cs typeface="+mn-ea"/>
                          <a:sym typeface="+mn-lt"/>
                        </a:rPr>
                        <a:t>2014</a:t>
                      </a:r>
                      <a:endParaRPr lang="zh-CN" altLang="en-US" sz="1300" dirty="0">
                        <a:latin typeface="+mn-lt"/>
                        <a:ea typeface="+mn-ea"/>
                        <a:cs typeface="+mn-ea"/>
                        <a:sym typeface="+mn-lt"/>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gradFill>
                      <a:gsLst>
                        <a:gs pos="0">
                          <a:srgbClr val="FF0000"/>
                        </a:gs>
                        <a:gs pos="100000">
                          <a:srgbClr val="C00000"/>
                        </a:gs>
                      </a:gsLst>
                      <a:lin ang="5400000" scaled="1"/>
                    </a:gradFill>
                  </a:tcPr>
                </a:tc>
                <a:tc>
                  <a:txBody>
                    <a:bodyPr/>
                    <a:lstStyle/>
                    <a:p>
                      <a:pPr algn="ctr"/>
                      <a:r>
                        <a:rPr lang="en-US" altLang="zh-CN" sz="1300">
                          <a:latin typeface="+mn-lt"/>
                          <a:ea typeface="+mn-ea"/>
                          <a:cs typeface="+mn-ea"/>
                          <a:sym typeface="+mn-lt"/>
                        </a:rPr>
                        <a:t>2015</a:t>
                      </a:r>
                      <a:endParaRPr lang="zh-CN" altLang="en-US" sz="1300" dirty="0">
                        <a:latin typeface="+mn-lt"/>
                        <a:ea typeface="+mn-ea"/>
                        <a:cs typeface="+mn-ea"/>
                        <a:sym typeface="+mn-lt"/>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gradFill>
                      <a:gsLst>
                        <a:gs pos="0">
                          <a:srgbClr val="FF0000"/>
                        </a:gs>
                        <a:gs pos="100000">
                          <a:srgbClr val="C00000"/>
                        </a:gs>
                      </a:gsLst>
                      <a:lin ang="5400000" scaled="1"/>
                    </a:gradFill>
                  </a:tcPr>
                </a:tc>
                <a:tc>
                  <a:txBody>
                    <a:bodyPr/>
                    <a:lstStyle/>
                    <a:p>
                      <a:pPr algn="ctr"/>
                      <a:r>
                        <a:rPr lang="en-US" altLang="zh-CN" sz="1300">
                          <a:latin typeface="+mn-lt"/>
                          <a:ea typeface="+mn-ea"/>
                          <a:cs typeface="+mn-ea"/>
                          <a:sym typeface="+mn-lt"/>
                        </a:rPr>
                        <a:t>2016</a:t>
                      </a:r>
                      <a:endParaRPr lang="zh-CN" altLang="en-US" sz="1300" dirty="0">
                        <a:latin typeface="+mn-lt"/>
                        <a:ea typeface="+mn-ea"/>
                        <a:cs typeface="+mn-ea"/>
                        <a:sym typeface="+mn-lt"/>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gradFill>
                      <a:gsLst>
                        <a:gs pos="0">
                          <a:srgbClr val="FF0000"/>
                        </a:gs>
                        <a:gs pos="100000">
                          <a:srgbClr val="C00000"/>
                        </a:gs>
                      </a:gsLst>
                      <a:lin ang="5400000" scaled="1"/>
                    </a:gradFill>
                  </a:tcPr>
                </a:tc>
                <a:tc>
                  <a:txBody>
                    <a:bodyPr/>
                    <a:lstStyle/>
                    <a:p>
                      <a:pPr algn="ctr"/>
                      <a:r>
                        <a:rPr lang="en-US" altLang="zh-CN" sz="1300">
                          <a:latin typeface="+mn-lt"/>
                          <a:ea typeface="+mn-ea"/>
                          <a:cs typeface="+mn-ea"/>
                          <a:sym typeface="+mn-lt"/>
                        </a:rPr>
                        <a:t>2017</a:t>
                      </a:r>
                      <a:endParaRPr lang="zh-CN" altLang="en-US" sz="1300" dirty="0">
                        <a:latin typeface="+mn-lt"/>
                        <a:ea typeface="+mn-ea"/>
                        <a:cs typeface="+mn-ea"/>
                        <a:sym typeface="+mn-lt"/>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gradFill>
                      <a:gsLst>
                        <a:gs pos="0">
                          <a:srgbClr val="FF0000"/>
                        </a:gs>
                        <a:gs pos="100000">
                          <a:srgbClr val="C00000"/>
                        </a:gs>
                      </a:gsLst>
                      <a:lin ang="5400000" scaled="1"/>
                    </a:gradFill>
                  </a:tcPr>
                </a:tc>
                <a:extLst>
                  <a:ext uri="{0D108BD9-81ED-4DB2-BD59-A6C34878D82A}">
                    <a16:rowId xmlns:a16="http://schemas.microsoft.com/office/drawing/2014/main" xmlns="" val="10000"/>
                  </a:ext>
                </a:extLst>
              </a:tr>
              <a:tr h="438856">
                <a:tc>
                  <a:txBody>
                    <a:bodyPr/>
                    <a:lstStyle/>
                    <a:p>
                      <a:pPr algn="l"/>
                      <a:r>
                        <a:rPr lang="zh-CN" altLang="en-US" sz="1300" dirty="0">
                          <a:solidFill>
                            <a:schemeClr val="tx1">
                              <a:lumMod val="75000"/>
                              <a:lumOff val="25000"/>
                            </a:schemeClr>
                          </a:solidFill>
                          <a:latin typeface="+mn-lt"/>
                          <a:ea typeface="+mn-ea"/>
                          <a:cs typeface="+mn-ea"/>
                          <a:sym typeface="+mn-lt"/>
                        </a:rPr>
                        <a:t>总收入</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900,000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900,000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900,000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900,000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900,000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900,000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438856">
                <a:tc>
                  <a:txBody>
                    <a:bodyPr/>
                    <a:lstStyle/>
                    <a:p>
                      <a:pPr algn="l"/>
                      <a:r>
                        <a:rPr lang="zh-CN" altLang="en-US" sz="1300" dirty="0">
                          <a:solidFill>
                            <a:schemeClr val="tx1">
                              <a:lumMod val="75000"/>
                              <a:lumOff val="25000"/>
                            </a:schemeClr>
                          </a:solidFill>
                          <a:latin typeface="+mn-lt"/>
                          <a:ea typeface="+mn-ea"/>
                          <a:cs typeface="+mn-ea"/>
                          <a:sym typeface="+mn-lt"/>
                        </a:rPr>
                        <a:t>总收益</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600,000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600,000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600,000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600,000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600,000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600,000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438856">
                <a:tc>
                  <a:txBody>
                    <a:bodyPr/>
                    <a:lstStyle/>
                    <a:p>
                      <a:pPr algn="l"/>
                      <a:r>
                        <a:rPr lang="zh-CN" altLang="en-US" sz="1300" dirty="0">
                          <a:solidFill>
                            <a:schemeClr val="tx1">
                              <a:lumMod val="75000"/>
                              <a:lumOff val="25000"/>
                            </a:schemeClr>
                          </a:solidFill>
                          <a:latin typeface="+mn-lt"/>
                          <a:ea typeface="+mn-ea"/>
                          <a:cs typeface="+mn-ea"/>
                          <a:sym typeface="+mn-lt"/>
                        </a:rPr>
                        <a:t>支出</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450,000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450,000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450,000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450,000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450,000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450,000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438856">
                <a:tc>
                  <a:txBody>
                    <a:bodyPr/>
                    <a:lstStyle/>
                    <a:p>
                      <a:pPr algn="l"/>
                      <a:r>
                        <a:rPr lang="zh-CN" altLang="en-US" sz="1300" dirty="0">
                          <a:solidFill>
                            <a:schemeClr val="tx1">
                              <a:lumMod val="75000"/>
                              <a:lumOff val="25000"/>
                            </a:schemeClr>
                          </a:solidFill>
                          <a:latin typeface="+mn-lt"/>
                          <a:ea typeface="+mn-ea"/>
                          <a:cs typeface="+mn-ea"/>
                          <a:sym typeface="+mn-lt"/>
                        </a:rPr>
                        <a:t>现金</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410,000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410,000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410,000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410,000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410,000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410,000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438856">
                <a:tc>
                  <a:txBody>
                    <a:bodyPr/>
                    <a:lstStyle/>
                    <a:p>
                      <a:pPr algn="l"/>
                      <a:r>
                        <a:rPr lang="zh-CN" altLang="en-US" sz="1300" dirty="0">
                          <a:solidFill>
                            <a:schemeClr val="tx1">
                              <a:lumMod val="75000"/>
                              <a:lumOff val="25000"/>
                            </a:schemeClr>
                          </a:solidFill>
                          <a:latin typeface="+mn-lt"/>
                          <a:ea typeface="+mn-ea"/>
                          <a:cs typeface="+mn-ea"/>
                          <a:sym typeface="+mn-lt"/>
                        </a:rPr>
                        <a:t>资产</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a:solidFill>
                            <a:schemeClr val="tx1">
                              <a:lumMod val="75000"/>
                              <a:lumOff val="25000"/>
                            </a:schemeClr>
                          </a:solidFill>
                          <a:latin typeface="+mn-lt"/>
                          <a:ea typeface="+mn-ea"/>
                          <a:cs typeface="+mn-ea"/>
                          <a:sym typeface="+mn-lt"/>
                        </a:rPr>
                        <a:t>400,000</a:t>
                      </a:r>
                      <a:endParaRPr lang="zh-CN" altLang="en-US" sz="1300" dirty="0">
                        <a:solidFill>
                          <a:schemeClr val="tx1">
                            <a:lumMod val="75000"/>
                            <a:lumOff val="25000"/>
                          </a:schemeClr>
                        </a:solidFill>
                        <a:latin typeface="+mn-lt"/>
                        <a:ea typeface="+mn-ea"/>
                        <a:cs typeface="+mn-ea"/>
                        <a:sym typeface="+mn-lt"/>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bl>
          </a:graphicData>
        </a:graphic>
      </p:graphicFrame>
      <p:sp>
        <p:nvSpPr>
          <p:cNvPr id="28" name="淘宝店Chenying0907出品 27"/>
          <p:cNvSpPr/>
          <p:nvPr/>
        </p:nvSpPr>
        <p:spPr>
          <a:xfrm>
            <a:off x="965994" y="5057729"/>
            <a:ext cx="10261600" cy="556050"/>
          </a:xfrm>
          <a:prstGeom prst="rect">
            <a:avLst/>
          </a:prstGeom>
        </p:spPr>
        <p:txBody>
          <a:bodyPr wrap="square">
            <a:spAutoFit/>
          </a:bodyPr>
          <a:lstStyle/>
          <a:p>
            <a:pPr algn="ctr">
              <a:lnSpc>
                <a:spcPct val="150000"/>
              </a:lnSpc>
            </a:pPr>
            <a:r>
              <a:rPr lang="zh-CN" altLang="en-US" sz="1065" dirty="0">
                <a:solidFill>
                  <a:schemeClr val="tx1">
                    <a:lumMod val="75000"/>
                    <a:lumOff val="25000"/>
                  </a:schemeClr>
                </a:solidFill>
                <a:latin typeface="+mn-lt"/>
                <a:ea typeface="+mn-ea"/>
                <a:cs typeface="+mn-ea"/>
                <a:sym typeface="+mn-lt"/>
              </a:rPr>
              <a:t>请在此输入您的文字，请在此输入您的文字，请在此输入您的文字，请在此输入您的文字，请在此输入您的文字，请在此输入您的文字，请在此输入您的文字，请在此输入您的文字，请在此输入您的文字，请在此输入您的文字，请在此输入您的文字，请在此输入您的文字，请在此输入您的文字</a:t>
            </a:r>
          </a:p>
        </p:txBody>
      </p:sp>
      <p:sp>
        <p:nvSpPr>
          <p:cNvPr id="6"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7" name="淘宝店Chenying0907出品 6"/>
          <p:cNvGrpSpPr/>
          <p:nvPr/>
        </p:nvGrpSpPr>
        <p:grpSpPr>
          <a:xfrm>
            <a:off x="3234576" y="554798"/>
            <a:ext cx="263341" cy="395013"/>
            <a:chOff x="5284519" y="1508166"/>
            <a:chExt cx="213756" cy="427512"/>
          </a:xfrm>
        </p:grpSpPr>
        <p:cxnSp>
          <p:nvCxnSpPr>
            <p:cNvPr id="8" name="直接连接符 7"/>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anim calcmode="lin" valueType="num">
                                      <p:cBhvr>
                                        <p:cTn id="16" dur="1000" fill="hold"/>
                                        <p:tgtEl>
                                          <p:spTgt spid="27"/>
                                        </p:tgtEl>
                                        <p:attrNameLst>
                                          <p:attrName>ppt_x</p:attrName>
                                        </p:attrNameLst>
                                      </p:cBhvr>
                                      <p:tavLst>
                                        <p:tav tm="0">
                                          <p:val>
                                            <p:strVal val="#ppt_x"/>
                                          </p:val>
                                        </p:tav>
                                        <p:tav tm="100000">
                                          <p:val>
                                            <p:strVal val="#ppt_x"/>
                                          </p:val>
                                        </p:tav>
                                      </p:tavLst>
                                    </p:anim>
                                    <p:anim calcmode="lin" valueType="num">
                                      <p:cBhvr>
                                        <p:cTn id="17" dur="900" decel="100000" fill="hold"/>
                                        <p:tgtEl>
                                          <p:spTgt spid="2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燕尾形箭头 25"/>
          <p:cNvSpPr/>
          <p:nvPr/>
        </p:nvSpPr>
        <p:spPr>
          <a:xfrm>
            <a:off x="911424" y="3140968"/>
            <a:ext cx="10016566" cy="239558"/>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fontAlgn="auto">
              <a:spcBef>
                <a:spcPts val="0"/>
              </a:spcBef>
              <a:spcAft>
                <a:spcPts val="0"/>
              </a:spcAft>
              <a:defRPr/>
            </a:pPr>
            <a:endParaRPr lang="zh-CN" altLang="en-US" sz="3320">
              <a:cs typeface="+mn-ea"/>
              <a:sym typeface="+mn-lt"/>
            </a:endParaRPr>
          </a:p>
        </p:txBody>
      </p:sp>
      <p:grpSp>
        <p:nvGrpSpPr>
          <p:cNvPr id="27" name="组合 26"/>
          <p:cNvGrpSpPr/>
          <p:nvPr/>
        </p:nvGrpSpPr>
        <p:grpSpPr>
          <a:xfrm>
            <a:off x="1803250" y="2574470"/>
            <a:ext cx="1388032" cy="1388032"/>
            <a:chOff x="1278794" y="3334906"/>
            <a:chExt cx="914014" cy="914014"/>
          </a:xfrm>
        </p:grpSpPr>
        <p:grpSp>
          <p:nvGrpSpPr>
            <p:cNvPr id="28" name="组合 2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29" name="TextBox 3"/>
            <p:cNvSpPr txBox="1"/>
            <p:nvPr/>
          </p:nvSpPr>
          <p:spPr>
            <a:xfrm>
              <a:off x="1370019" y="3673243"/>
              <a:ext cx="729611" cy="243204"/>
            </a:xfrm>
            <a:prstGeom prst="rect">
              <a:avLst/>
            </a:prstGeom>
            <a:noFill/>
          </p:spPr>
          <p:txBody>
            <a:bodyPr wrap="none" rtlCol="0">
              <a:spAutoFit/>
            </a:bodyPr>
            <a:lstStyle/>
            <a:p>
              <a:pPr algn="ctr"/>
              <a:r>
                <a:rPr lang="zh-CN" altLang="en-US" b="1" dirty="0">
                  <a:solidFill>
                    <a:srgbClr val="C00000"/>
                  </a:solidFill>
                  <a:latin typeface="+mn-lt"/>
                  <a:ea typeface="+mn-ea"/>
                  <a:cs typeface="+mn-ea"/>
                  <a:sym typeface="+mn-lt"/>
                </a:rPr>
                <a:t>日程安排</a:t>
              </a:r>
            </a:p>
          </p:txBody>
        </p:sp>
      </p:grpSp>
      <p:grpSp>
        <p:nvGrpSpPr>
          <p:cNvPr id="32" name="组合 31"/>
          <p:cNvGrpSpPr/>
          <p:nvPr/>
        </p:nvGrpSpPr>
        <p:grpSpPr>
          <a:xfrm>
            <a:off x="3938719" y="2579417"/>
            <a:ext cx="1388032" cy="1388032"/>
            <a:chOff x="1278794" y="3334906"/>
            <a:chExt cx="914014" cy="914014"/>
          </a:xfrm>
        </p:grpSpPr>
        <p:grpSp>
          <p:nvGrpSpPr>
            <p:cNvPr id="33" name="组合 3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34" name="TextBox 8"/>
            <p:cNvSpPr txBox="1"/>
            <p:nvPr/>
          </p:nvSpPr>
          <p:spPr>
            <a:xfrm>
              <a:off x="1370019" y="3669985"/>
              <a:ext cx="729611" cy="243204"/>
            </a:xfrm>
            <a:prstGeom prst="rect">
              <a:avLst/>
            </a:prstGeom>
            <a:noFill/>
          </p:spPr>
          <p:txBody>
            <a:bodyPr wrap="none" rtlCol="0">
              <a:spAutoFit/>
            </a:bodyPr>
            <a:lstStyle/>
            <a:p>
              <a:pPr algn="ctr"/>
              <a:r>
                <a:rPr lang="zh-CN" altLang="en-US" b="1" dirty="0">
                  <a:solidFill>
                    <a:srgbClr val="C00000"/>
                  </a:solidFill>
                  <a:latin typeface="+mn-lt"/>
                  <a:ea typeface="+mn-ea"/>
                  <a:cs typeface="+mn-ea"/>
                  <a:sym typeface="+mn-lt"/>
                </a:rPr>
                <a:t>行动策略</a:t>
              </a:r>
            </a:p>
          </p:txBody>
        </p:sp>
      </p:grpSp>
      <p:grpSp>
        <p:nvGrpSpPr>
          <p:cNvPr id="37" name="组合 36"/>
          <p:cNvGrpSpPr/>
          <p:nvPr/>
        </p:nvGrpSpPr>
        <p:grpSpPr>
          <a:xfrm>
            <a:off x="6080087" y="2574470"/>
            <a:ext cx="1388032" cy="1388032"/>
            <a:chOff x="1278794" y="3334906"/>
            <a:chExt cx="914014" cy="914014"/>
          </a:xfrm>
        </p:grpSpPr>
        <p:grpSp>
          <p:nvGrpSpPr>
            <p:cNvPr id="38" name="组合 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39" name="TextBox 13"/>
            <p:cNvSpPr txBox="1"/>
            <p:nvPr/>
          </p:nvSpPr>
          <p:spPr>
            <a:xfrm>
              <a:off x="1370019" y="3689957"/>
              <a:ext cx="729611" cy="243204"/>
            </a:xfrm>
            <a:prstGeom prst="rect">
              <a:avLst/>
            </a:prstGeom>
            <a:noFill/>
          </p:spPr>
          <p:txBody>
            <a:bodyPr wrap="none" rtlCol="0">
              <a:spAutoFit/>
            </a:bodyPr>
            <a:lstStyle/>
            <a:p>
              <a:pPr algn="ctr"/>
              <a:r>
                <a:rPr lang="zh-CN" altLang="en-US" b="1" dirty="0">
                  <a:solidFill>
                    <a:srgbClr val="C00000"/>
                  </a:solidFill>
                  <a:latin typeface="+mn-lt"/>
                  <a:ea typeface="+mn-ea"/>
                  <a:cs typeface="+mn-ea"/>
                  <a:sym typeface="+mn-lt"/>
                </a:rPr>
                <a:t>客户服务</a:t>
              </a:r>
            </a:p>
          </p:txBody>
        </p:sp>
      </p:grpSp>
      <p:grpSp>
        <p:nvGrpSpPr>
          <p:cNvPr id="42" name="组合 41"/>
          <p:cNvGrpSpPr/>
          <p:nvPr/>
        </p:nvGrpSpPr>
        <p:grpSpPr>
          <a:xfrm>
            <a:off x="8354639" y="2583637"/>
            <a:ext cx="1388032" cy="1388032"/>
            <a:chOff x="1278794" y="3334906"/>
            <a:chExt cx="914014" cy="914014"/>
          </a:xfrm>
        </p:grpSpPr>
        <p:grpSp>
          <p:nvGrpSpPr>
            <p:cNvPr id="43" name="组合 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44" name="TextBox 18"/>
            <p:cNvSpPr txBox="1"/>
            <p:nvPr/>
          </p:nvSpPr>
          <p:spPr>
            <a:xfrm>
              <a:off x="1370019" y="3672131"/>
              <a:ext cx="729611" cy="243204"/>
            </a:xfrm>
            <a:prstGeom prst="rect">
              <a:avLst/>
            </a:prstGeom>
            <a:noFill/>
          </p:spPr>
          <p:txBody>
            <a:bodyPr wrap="none" rtlCol="0">
              <a:spAutoFit/>
            </a:bodyPr>
            <a:lstStyle/>
            <a:p>
              <a:pPr algn="ctr"/>
              <a:r>
                <a:rPr lang="zh-CN" altLang="en-US" b="1" dirty="0">
                  <a:solidFill>
                    <a:srgbClr val="C00000"/>
                  </a:solidFill>
                  <a:latin typeface="+mn-lt"/>
                  <a:ea typeface="+mn-ea"/>
                  <a:cs typeface="+mn-ea"/>
                  <a:sym typeface="+mn-lt"/>
                </a:rPr>
                <a:t>后勤保障</a:t>
              </a:r>
            </a:p>
          </p:txBody>
        </p:sp>
      </p:grpSp>
      <p:sp>
        <p:nvSpPr>
          <p:cNvPr id="47" name="椭圆 46"/>
          <p:cNvSpPr/>
          <p:nvPr/>
        </p:nvSpPr>
        <p:spPr>
          <a:xfrm>
            <a:off x="1840807" y="2434172"/>
            <a:ext cx="527745" cy="527745"/>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48" name="椭圆 47"/>
          <p:cNvSpPr/>
          <p:nvPr/>
        </p:nvSpPr>
        <p:spPr>
          <a:xfrm>
            <a:off x="4133044" y="2422432"/>
            <a:ext cx="527745" cy="527745"/>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49" name="椭圆 48"/>
          <p:cNvSpPr/>
          <p:nvPr/>
        </p:nvSpPr>
        <p:spPr>
          <a:xfrm>
            <a:off x="6052474" y="2434172"/>
            <a:ext cx="527745" cy="527745"/>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50" name="椭圆 49"/>
          <p:cNvSpPr/>
          <p:nvPr/>
        </p:nvSpPr>
        <p:spPr>
          <a:xfrm>
            <a:off x="8384934" y="2434172"/>
            <a:ext cx="527745" cy="527745"/>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51" name="Freeform 34"/>
          <p:cNvSpPr>
            <a:spLocks noEditPoints="1"/>
          </p:cNvSpPr>
          <p:nvPr/>
        </p:nvSpPr>
        <p:spPr bwMode="auto">
          <a:xfrm>
            <a:off x="1987881" y="2547549"/>
            <a:ext cx="273339" cy="280532"/>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n-lt"/>
              <a:ea typeface="+mn-ea"/>
              <a:cs typeface="+mn-ea"/>
              <a:sym typeface="+mn-lt"/>
            </a:endParaRPr>
          </a:p>
        </p:txBody>
      </p:sp>
      <p:sp>
        <p:nvSpPr>
          <p:cNvPr id="52" name="Freeform 26"/>
          <p:cNvSpPr>
            <a:spLocks noEditPoints="1"/>
          </p:cNvSpPr>
          <p:nvPr/>
        </p:nvSpPr>
        <p:spPr bwMode="auto">
          <a:xfrm>
            <a:off x="4271888" y="2562791"/>
            <a:ext cx="250057" cy="247027"/>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n-lt"/>
              <a:ea typeface="+mn-ea"/>
              <a:cs typeface="+mn-ea"/>
              <a:sym typeface="+mn-lt"/>
            </a:endParaRPr>
          </a:p>
        </p:txBody>
      </p:sp>
      <p:sp>
        <p:nvSpPr>
          <p:cNvPr id="53" name="Freeform 35"/>
          <p:cNvSpPr>
            <a:spLocks noEditPoints="1"/>
          </p:cNvSpPr>
          <p:nvPr/>
        </p:nvSpPr>
        <p:spPr bwMode="auto">
          <a:xfrm>
            <a:off x="8528570" y="2568007"/>
            <a:ext cx="240470" cy="26007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n-lt"/>
              <a:ea typeface="+mn-ea"/>
              <a:cs typeface="+mn-ea"/>
              <a:sym typeface="+mn-lt"/>
            </a:endParaRPr>
          </a:p>
        </p:txBody>
      </p:sp>
      <p:sp>
        <p:nvSpPr>
          <p:cNvPr id="54" name="Freeform 20"/>
          <p:cNvSpPr>
            <a:spLocks noEditPoints="1"/>
          </p:cNvSpPr>
          <p:nvPr/>
        </p:nvSpPr>
        <p:spPr bwMode="auto">
          <a:xfrm>
            <a:off x="6198728" y="2550047"/>
            <a:ext cx="235237" cy="295992"/>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n-lt"/>
              <a:ea typeface="+mn-ea"/>
              <a:cs typeface="+mn-ea"/>
              <a:sym typeface="+mn-lt"/>
            </a:endParaRPr>
          </a:p>
        </p:txBody>
      </p:sp>
      <p:grpSp>
        <p:nvGrpSpPr>
          <p:cNvPr id="61" name="组合 60"/>
          <p:cNvGrpSpPr/>
          <p:nvPr/>
        </p:nvGrpSpPr>
        <p:grpSpPr>
          <a:xfrm>
            <a:off x="1408856" y="4415716"/>
            <a:ext cx="2173855" cy="1061829"/>
            <a:chOff x="320951" y="5301208"/>
            <a:chExt cx="2339417" cy="1061829"/>
          </a:xfrm>
        </p:grpSpPr>
        <p:sp>
          <p:nvSpPr>
            <p:cNvPr id="62" name="矩形 61"/>
            <p:cNvSpPr/>
            <p:nvPr/>
          </p:nvSpPr>
          <p:spPr>
            <a:xfrm>
              <a:off x="560556" y="5301208"/>
              <a:ext cx="1944830" cy="276999"/>
            </a:xfrm>
            <a:prstGeom prst="rect">
              <a:avLst/>
            </a:prstGeom>
          </p:spPr>
          <p:txBody>
            <a:bodyPr wrap="square">
              <a:spAutoFit/>
            </a:bodyPr>
            <a:lstStyle/>
            <a:p>
              <a:pPr>
                <a:spcAft>
                  <a:spcPts val="600"/>
                </a:spcAft>
                <a:buClr>
                  <a:srgbClr val="5ABEAA"/>
                </a:buClr>
              </a:pPr>
              <a:r>
                <a:rPr lang="zh-CN" altLang="en-US" sz="1200" dirty="0">
                  <a:solidFill>
                    <a:schemeClr val="tx1">
                      <a:lumMod val="75000"/>
                      <a:lumOff val="25000"/>
                    </a:schemeClr>
                  </a:solidFill>
                  <a:latin typeface="+mn-lt"/>
                  <a:ea typeface="+mn-ea"/>
                  <a:cs typeface="+mn-ea"/>
                  <a:sym typeface="+mn-lt"/>
                </a:rPr>
                <a:t>点击输入标题</a:t>
              </a:r>
              <a:endParaRPr lang="zh-CN" altLang="en-US" sz="1000" dirty="0">
                <a:solidFill>
                  <a:schemeClr val="tx1">
                    <a:lumMod val="75000"/>
                    <a:lumOff val="25000"/>
                  </a:schemeClr>
                </a:solidFill>
                <a:latin typeface="+mn-lt"/>
                <a:ea typeface="+mn-ea"/>
                <a:cs typeface="+mn-ea"/>
                <a:sym typeface="+mn-lt"/>
              </a:endParaRPr>
            </a:p>
          </p:txBody>
        </p:sp>
        <p:sp>
          <p:nvSpPr>
            <p:cNvPr id="63" name="矩形 62"/>
            <p:cNvSpPr/>
            <p:nvPr/>
          </p:nvSpPr>
          <p:spPr>
            <a:xfrm>
              <a:off x="320951" y="5578207"/>
              <a:ext cx="2339417" cy="784830"/>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grpSp>
        <p:nvGrpSpPr>
          <p:cNvPr id="64" name="组合 63"/>
          <p:cNvGrpSpPr/>
          <p:nvPr/>
        </p:nvGrpSpPr>
        <p:grpSpPr>
          <a:xfrm>
            <a:off x="3709929" y="4415716"/>
            <a:ext cx="2173855" cy="1061829"/>
            <a:chOff x="320951" y="5301208"/>
            <a:chExt cx="2339417" cy="1061829"/>
          </a:xfrm>
        </p:grpSpPr>
        <p:sp>
          <p:nvSpPr>
            <p:cNvPr id="65" name="矩形 64"/>
            <p:cNvSpPr/>
            <p:nvPr/>
          </p:nvSpPr>
          <p:spPr>
            <a:xfrm>
              <a:off x="377960" y="5301208"/>
              <a:ext cx="2127426" cy="276999"/>
            </a:xfrm>
            <a:prstGeom prst="rect">
              <a:avLst/>
            </a:prstGeom>
          </p:spPr>
          <p:txBody>
            <a:bodyPr wrap="square">
              <a:spAutoFit/>
            </a:bodyPr>
            <a:lstStyle/>
            <a:p>
              <a:pPr>
                <a:spcAft>
                  <a:spcPts val="600"/>
                </a:spcAft>
                <a:buClr>
                  <a:srgbClr val="5ABEAA"/>
                </a:buClr>
              </a:pPr>
              <a:r>
                <a:rPr lang="zh-CN" altLang="en-US" sz="1200" dirty="0">
                  <a:solidFill>
                    <a:schemeClr val="tx1">
                      <a:lumMod val="75000"/>
                      <a:lumOff val="25000"/>
                    </a:schemeClr>
                  </a:solidFill>
                  <a:cs typeface="+mn-ea"/>
                  <a:sym typeface="+mn-lt"/>
                </a:rPr>
                <a:t>点击输入标题</a:t>
              </a:r>
              <a:endParaRPr lang="zh-CN" altLang="en-US" sz="1000" dirty="0">
                <a:solidFill>
                  <a:schemeClr val="tx1">
                    <a:lumMod val="75000"/>
                    <a:lumOff val="25000"/>
                  </a:schemeClr>
                </a:solidFill>
                <a:cs typeface="+mn-ea"/>
                <a:sym typeface="+mn-lt"/>
              </a:endParaRPr>
            </a:p>
          </p:txBody>
        </p:sp>
        <p:sp>
          <p:nvSpPr>
            <p:cNvPr id="66" name="矩形 65"/>
            <p:cNvSpPr/>
            <p:nvPr/>
          </p:nvSpPr>
          <p:spPr>
            <a:xfrm>
              <a:off x="320951" y="5578207"/>
              <a:ext cx="2339417" cy="784830"/>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grpSp>
        <p:nvGrpSpPr>
          <p:cNvPr id="67" name="组合 66"/>
          <p:cNvGrpSpPr/>
          <p:nvPr/>
        </p:nvGrpSpPr>
        <p:grpSpPr>
          <a:xfrm>
            <a:off x="5940663" y="4415716"/>
            <a:ext cx="2173855" cy="1061829"/>
            <a:chOff x="320951" y="5301208"/>
            <a:chExt cx="2339417" cy="1061829"/>
          </a:xfrm>
        </p:grpSpPr>
        <p:sp>
          <p:nvSpPr>
            <p:cNvPr id="68" name="矩形 67"/>
            <p:cNvSpPr/>
            <p:nvPr/>
          </p:nvSpPr>
          <p:spPr>
            <a:xfrm>
              <a:off x="377960" y="5301208"/>
              <a:ext cx="2127426" cy="276999"/>
            </a:xfrm>
            <a:prstGeom prst="rect">
              <a:avLst/>
            </a:prstGeom>
          </p:spPr>
          <p:txBody>
            <a:bodyPr wrap="square">
              <a:spAutoFit/>
            </a:bodyPr>
            <a:lstStyle/>
            <a:p>
              <a:pPr>
                <a:spcAft>
                  <a:spcPts val="600"/>
                </a:spcAft>
                <a:buClr>
                  <a:srgbClr val="5ABEAA"/>
                </a:buClr>
              </a:pPr>
              <a:r>
                <a:rPr lang="zh-CN" altLang="en-US" sz="1200" dirty="0">
                  <a:solidFill>
                    <a:schemeClr val="tx1">
                      <a:lumMod val="75000"/>
                      <a:lumOff val="25000"/>
                    </a:schemeClr>
                  </a:solidFill>
                  <a:cs typeface="+mn-ea"/>
                  <a:sym typeface="+mn-lt"/>
                </a:rPr>
                <a:t>点击输入标题</a:t>
              </a:r>
              <a:endParaRPr lang="zh-CN" altLang="en-US" sz="1000" dirty="0">
                <a:solidFill>
                  <a:schemeClr val="tx1">
                    <a:lumMod val="75000"/>
                    <a:lumOff val="25000"/>
                  </a:schemeClr>
                </a:solidFill>
                <a:cs typeface="+mn-ea"/>
                <a:sym typeface="+mn-lt"/>
              </a:endParaRPr>
            </a:p>
          </p:txBody>
        </p:sp>
        <p:sp>
          <p:nvSpPr>
            <p:cNvPr id="69" name="矩形 68"/>
            <p:cNvSpPr/>
            <p:nvPr/>
          </p:nvSpPr>
          <p:spPr>
            <a:xfrm>
              <a:off x="320951" y="5578207"/>
              <a:ext cx="2339417" cy="784830"/>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grpSp>
        <p:nvGrpSpPr>
          <p:cNvPr id="70" name="组合 69"/>
          <p:cNvGrpSpPr/>
          <p:nvPr/>
        </p:nvGrpSpPr>
        <p:grpSpPr>
          <a:xfrm>
            <a:off x="8151300" y="4415716"/>
            <a:ext cx="2173855" cy="1061829"/>
            <a:chOff x="320951" y="5301208"/>
            <a:chExt cx="2339417" cy="1061829"/>
          </a:xfrm>
        </p:grpSpPr>
        <p:sp>
          <p:nvSpPr>
            <p:cNvPr id="71" name="矩形 70"/>
            <p:cNvSpPr/>
            <p:nvPr/>
          </p:nvSpPr>
          <p:spPr>
            <a:xfrm>
              <a:off x="377960" y="5301208"/>
              <a:ext cx="2127426" cy="276999"/>
            </a:xfrm>
            <a:prstGeom prst="rect">
              <a:avLst/>
            </a:prstGeom>
          </p:spPr>
          <p:txBody>
            <a:bodyPr wrap="square">
              <a:spAutoFit/>
            </a:bodyPr>
            <a:lstStyle/>
            <a:p>
              <a:pPr>
                <a:spcAft>
                  <a:spcPts val="600"/>
                </a:spcAft>
                <a:buClr>
                  <a:srgbClr val="5ABEAA"/>
                </a:buClr>
              </a:pPr>
              <a:r>
                <a:rPr lang="zh-CN" altLang="en-US" sz="1200" dirty="0">
                  <a:solidFill>
                    <a:schemeClr val="tx1">
                      <a:lumMod val="75000"/>
                      <a:lumOff val="25000"/>
                    </a:schemeClr>
                  </a:solidFill>
                  <a:cs typeface="+mn-ea"/>
                  <a:sym typeface="+mn-lt"/>
                </a:rPr>
                <a:t>点击输入标题</a:t>
              </a:r>
              <a:endParaRPr lang="zh-CN" altLang="en-US" sz="1000" dirty="0">
                <a:solidFill>
                  <a:schemeClr val="tx1">
                    <a:lumMod val="75000"/>
                    <a:lumOff val="25000"/>
                  </a:schemeClr>
                </a:solidFill>
                <a:cs typeface="+mn-ea"/>
                <a:sym typeface="+mn-lt"/>
              </a:endParaRPr>
            </a:p>
          </p:txBody>
        </p:sp>
        <p:sp>
          <p:nvSpPr>
            <p:cNvPr id="72" name="矩形 71"/>
            <p:cNvSpPr/>
            <p:nvPr/>
          </p:nvSpPr>
          <p:spPr>
            <a:xfrm>
              <a:off x="320951" y="5578207"/>
              <a:ext cx="2339417" cy="784830"/>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sp>
        <p:nvSpPr>
          <p:cNvPr id="56"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58" name="组合 57"/>
          <p:cNvGrpSpPr/>
          <p:nvPr/>
        </p:nvGrpSpPr>
        <p:grpSpPr>
          <a:xfrm>
            <a:off x="3234576" y="554798"/>
            <a:ext cx="263341" cy="395013"/>
            <a:chOff x="5284519" y="1508166"/>
            <a:chExt cx="213756" cy="427512"/>
          </a:xfrm>
        </p:grpSpPr>
        <p:cxnSp>
          <p:nvCxnSpPr>
            <p:cNvPr id="59" name="直接连接符 58"/>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barn(inVertical)">
                                          <p:cBhvr>
                                            <p:cTn id="11" dur="500"/>
                                            <p:tgtEl>
                                              <p:spTgt spid="5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1000"/>
                                            <p:tgtEl>
                                              <p:spTgt spid="26"/>
                                            </p:tgtEl>
                                          </p:cBhvr>
                                        </p:animEffect>
                                      </p:childTnLst>
                                    </p:cTn>
                                  </p:par>
                                  <p:par>
                                    <p:cTn id="16" presetID="53" presetClass="entr" presetSubtype="16" fill="hold" nodeType="withEffect">
                                      <p:stCondLst>
                                        <p:cond delay="25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par>
                                    <p:cTn id="21" presetID="53" presetClass="entr" presetSubtype="16" fill="hold" nodeType="withEffect">
                                      <p:stCondLst>
                                        <p:cond delay="50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par>
                                    <p:cTn id="26" presetID="53" presetClass="entr" presetSubtype="16" fill="hold" nodeType="withEffect">
                                      <p:stCondLst>
                                        <p:cond delay="75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par>
                                    <p:cTn id="31" presetID="53" presetClass="entr" presetSubtype="16" fill="hold" nodeType="withEffect">
                                      <p:stCondLst>
                                        <p:cond delay="100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Effect transition="in" filter="fade">
                                          <p:cBhvr>
                                            <p:cTn id="35" dur="500"/>
                                            <p:tgtEl>
                                              <p:spTgt spid="42"/>
                                            </p:tgtEl>
                                          </p:cBhvr>
                                        </p:animEffect>
                                      </p:childTnLst>
                                    </p:cTn>
                                  </p:par>
                                </p:childTnLst>
                              </p:cTn>
                            </p:par>
                            <p:par>
                              <p:cTn id="36" fill="hold">
                                <p:stCondLst>
                                  <p:cond delay="2000"/>
                                </p:stCondLst>
                                <p:childTnLst>
                                  <p:par>
                                    <p:cTn id="37" presetID="2" presetClass="entr" presetSubtype="2" fill="hold" grpId="0" nodeType="afterEffect" p14:presetBounceEnd="44000">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14:bounceEnd="44000">
                                          <p:cBhvr additive="base">
                                            <p:cTn id="39" dur="500" fill="hold"/>
                                            <p:tgtEl>
                                              <p:spTgt spid="47"/>
                                            </p:tgtEl>
                                            <p:attrNameLst>
                                              <p:attrName>ppt_x</p:attrName>
                                            </p:attrNameLst>
                                          </p:cBhvr>
                                          <p:tavLst>
                                            <p:tav tm="0">
                                              <p:val>
                                                <p:strVal val="1+#ppt_w/2"/>
                                              </p:val>
                                            </p:tav>
                                            <p:tav tm="100000">
                                              <p:val>
                                                <p:strVal val="#ppt_x"/>
                                              </p:val>
                                            </p:tav>
                                          </p:tavLst>
                                        </p:anim>
                                        <p:anim calcmode="lin" valueType="num" p14:bounceEnd="44000">
                                          <p:cBhvr additive="base">
                                            <p:cTn id="40" dur="500" fill="hold"/>
                                            <p:tgtEl>
                                              <p:spTgt spid="4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44000">
                                      <p:stCondLst>
                                        <p:cond delay="100"/>
                                      </p:stCondLst>
                                      <p:childTnLst>
                                        <p:set>
                                          <p:cBhvr>
                                            <p:cTn id="42" dur="1" fill="hold">
                                              <p:stCondLst>
                                                <p:cond delay="0"/>
                                              </p:stCondLst>
                                            </p:cTn>
                                            <p:tgtEl>
                                              <p:spTgt spid="48"/>
                                            </p:tgtEl>
                                            <p:attrNameLst>
                                              <p:attrName>style.visibility</p:attrName>
                                            </p:attrNameLst>
                                          </p:cBhvr>
                                          <p:to>
                                            <p:strVal val="visible"/>
                                          </p:to>
                                        </p:set>
                                        <p:anim calcmode="lin" valueType="num" p14:bounceEnd="44000">
                                          <p:cBhvr additive="base">
                                            <p:cTn id="43" dur="500" fill="hold"/>
                                            <p:tgtEl>
                                              <p:spTgt spid="48"/>
                                            </p:tgtEl>
                                            <p:attrNameLst>
                                              <p:attrName>ppt_x</p:attrName>
                                            </p:attrNameLst>
                                          </p:cBhvr>
                                          <p:tavLst>
                                            <p:tav tm="0">
                                              <p:val>
                                                <p:strVal val="1+#ppt_w/2"/>
                                              </p:val>
                                            </p:tav>
                                            <p:tav tm="100000">
                                              <p:val>
                                                <p:strVal val="#ppt_x"/>
                                              </p:val>
                                            </p:tav>
                                          </p:tavLst>
                                        </p:anim>
                                        <p:anim calcmode="lin" valueType="num" p14:bounceEnd="44000">
                                          <p:cBhvr additive="base">
                                            <p:cTn id="44" dur="500" fill="hold"/>
                                            <p:tgtEl>
                                              <p:spTgt spid="4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44000">
                                      <p:stCondLst>
                                        <p:cond delay="200"/>
                                      </p:stCondLst>
                                      <p:childTnLst>
                                        <p:set>
                                          <p:cBhvr>
                                            <p:cTn id="46" dur="1" fill="hold">
                                              <p:stCondLst>
                                                <p:cond delay="0"/>
                                              </p:stCondLst>
                                            </p:cTn>
                                            <p:tgtEl>
                                              <p:spTgt spid="49"/>
                                            </p:tgtEl>
                                            <p:attrNameLst>
                                              <p:attrName>style.visibility</p:attrName>
                                            </p:attrNameLst>
                                          </p:cBhvr>
                                          <p:to>
                                            <p:strVal val="visible"/>
                                          </p:to>
                                        </p:set>
                                        <p:anim calcmode="lin" valueType="num" p14:bounceEnd="44000">
                                          <p:cBhvr additive="base">
                                            <p:cTn id="47" dur="500" fill="hold"/>
                                            <p:tgtEl>
                                              <p:spTgt spid="49"/>
                                            </p:tgtEl>
                                            <p:attrNameLst>
                                              <p:attrName>ppt_x</p:attrName>
                                            </p:attrNameLst>
                                          </p:cBhvr>
                                          <p:tavLst>
                                            <p:tav tm="0">
                                              <p:val>
                                                <p:strVal val="1+#ppt_w/2"/>
                                              </p:val>
                                            </p:tav>
                                            <p:tav tm="100000">
                                              <p:val>
                                                <p:strVal val="#ppt_x"/>
                                              </p:val>
                                            </p:tav>
                                          </p:tavLst>
                                        </p:anim>
                                        <p:anim calcmode="lin" valueType="num" p14:bounceEnd="44000">
                                          <p:cBhvr additive="base">
                                            <p:cTn id="48" dur="500" fill="hold"/>
                                            <p:tgtEl>
                                              <p:spTgt spid="4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44000">
                                      <p:stCondLst>
                                        <p:cond delay="300"/>
                                      </p:stCondLst>
                                      <p:childTnLst>
                                        <p:set>
                                          <p:cBhvr>
                                            <p:cTn id="50" dur="1" fill="hold">
                                              <p:stCondLst>
                                                <p:cond delay="0"/>
                                              </p:stCondLst>
                                            </p:cTn>
                                            <p:tgtEl>
                                              <p:spTgt spid="50"/>
                                            </p:tgtEl>
                                            <p:attrNameLst>
                                              <p:attrName>style.visibility</p:attrName>
                                            </p:attrNameLst>
                                          </p:cBhvr>
                                          <p:to>
                                            <p:strVal val="visible"/>
                                          </p:to>
                                        </p:set>
                                        <p:anim calcmode="lin" valueType="num" p14:bounceEnd="44000">
                                          <p:cBhvr additive="base">
                                            <p:cTn id="51" dur="500" fill="hold"/>
                                            <p:tgtEl>
                                              <p:spTgt spid="50"/>
                                            </p:tgtEl>
                                            <p:attrNameLst>
                                              <p:attrName>ppt_x</p:attrName>
                                            </p:attrNameLst>
                                          </p:cBhvr>
                                          <p:tavLst>
                                            <p:tav tm="0">
                                              <p:val>
                                                <p:strVal val="1+#ppt_w/2"/>
                                              </p:val>
                                            </p:tav>
                                            <p:tav tm="100000">
                                              <p:val>
                                                <p:strVal val="#ppt_x"/>
                                              </p:val>
                                            </p:tav>
                                          </p:tavLst>
                                        </p:anim>
                                        <p:anim calcmode="lin" valueType="num" p14:bounceEnd="44000">
                                          <p:cBhvr additive="base">
                                            <p:cTn id="52" dur="500" fill="hold"/>
                                            <p:tgtEl>
                                              <p:spTgt spid="50"/>
                                            </p:tgtEl>
                                            <p:attrNameLst>
                                              <p:attrName>ppt_y</p:attrName>
                                            </p:attrNameLst>
                                          </p:cBhvr>
                                          <p:tavLst>
                                            <p:tav tm="0">
                                              <p:val>
                                                <p:strVal val="#ppt_y"/>
                                              </p:val>
                                            </p:tav>
                                            <p:tav tm="100000">
                                              <p:val>
                                                <p:strVal val="#ppt_y"/>
                                              </p:val>
                                            </p:tav>
                                          </p:tavLst>
                                        </p:anim>
                                      </p:childTnLst>
                                    </p:cTn>
                                  </p:par>
                                  <p:par>
                                    <p:cTn id="53" presetID="31" presetClass="entr" presetSubtype="0" fill="hold" grpId="0" nodeType="withEffect">
                                      <p:stCondLst>
                                        <p:cond delay="40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 calcmode="lin" valueType="num">
                                          <p:cBhvr>
                                            <p:cTn id="57" dur="500" fill="hold"/>
                                            <p:tgtEl>
                                              <p:spTgt spid="51"/>
                                            </p:tgtEl>
                                            <p:attrNameLst>
                                              <p:attrName>style.rotation</p:attrName>
                                            </p:attrNameLst>
                                          </p:cBhvr>
                                          <p:tavLst>
                                            <p:tav tm="0">
                                              <p:val>
                                                <p:fltVal val="90"/>
                                              </p:val>
                                            </p:tav>
                                            <p:tav tm="100000">
                                              <p:val>
                                                <p:fltVal val="0"/>
                                              </p:val>
                                            </p:tav>
                                          </p:tavLst>
                                        </p:anim>
                                        <p:animEffect transition="in" filter="fade">
                                          <p:cBhvr>
                                            <p:cTn id="58" dur="500"/>
                                            <p:tgtEl>
                                              <p:spTgt spid="51"/>
                                            </p:tgtEl>
                                          </p:cBhvr>
                                        </p:animEffect>
                                      </p:childTnLst>
                                    </p:cTn>
                                  </p:par>
                                  <p:par>
                                    <p:cTn id="59" presetID="31" presetClass="entr" presetSubtype="0" fill="hold" grpId="0" nodeType="withEffect">
                                      <p:stCondLst>
                                        <p:cond delay="5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 calcmode="lin" valueType="num">
                                          <p:cBhvr>
                                            <p:cTn id="63" dur="500" fill="hold"/>
                                            <p:tgtEl>
                                              <p:spTgt spid="52"/>
                                            </p:tgtEl>
                                            <p:attrNameLst>
                                              <p:attrName>style.rotation</p:attrName>
                                            </p:attrNameLst>
                                          </p:cBhvr>
                                          <p:tavLst>
                                            <p:tav tm="0">
                                              <p:val>
                                                <p:fltVal val="90"/>
                                              </p:val>
                                            </p:tav>
                                            <p:tav tm="100000">
                                              <p:val>
                                                <p:fltVal val="0"/>
                                              </p:val>
                                            </p:tav>
                                          </p:tavLst>
                                        </p:anim>
                                        <p:animEffect transition="in" filter="fade">
                                          <p:cBhvr>
                                            <p:cTn id="64" dur="500"/>
                                            <p:tgtEl>
                                              <p:spTgt spid="52"/>
                                            </p:tgtEl>
                                          </p:cBhvr>
                                        </p:animEffect>
                                      </p:childTnLst>
                                    </p:cTn>
                                  </p:par>
                                  <p:par>
                                    <p:cTn id="65" presetID="31" presetClass="entr" presetSubtype="0" fill="hold" grpId="0" nodeType="withEffect">
                                      <p:stCondLst>
                                        <p:cond delay="60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 calcmode="lin" valueType="num">
                                          <p:cBhvr>
                                            <p:cTn id="69" dur="500" fill="hold"/>
                                            <p:tgtEl>
                                              <p:spTgt spid="54"/>
                                            </p:tgtEl>
                                            <p:attrNameLst>
                                              <p:attrName>style.rotation</p:attrName>
                                            </p:attrNameLst>
                                          </p:cBhvr>
                                          <p:tavLst>
                                            <p:tav tm="0">
                                              <p:val>
                                                <p:fltVal val="90"/>
                                              </p:val>
                                            </p:tav>
                                            <p:tav tm="100000">
                                              <p:val>
                                                <p:fltVal val="0"/>
                                              </p:val>
                                            </p:tav>
                                          </p:tavLst>
                                        </p:anim>
                                        <p:animEffect transition="in" filter="fade">
                                          <p:cBhvr>
                                            <p:cTn id="70" dur="500"/>
                                            <p:tgtEl>
                                              <p:spTgt spid="54"/>
                                            </p:tgtEl>
                                          </p:cBhvr>
                                        </p:animEffect>
                                      </p:childTnLst>
                                    </p:cTn>
                                  </p:par>
                                  <p:par>
                                    <p:cTn id="71" presetID="31" presetClass="entr" presetSubtype="0" fill="hold" grpId="0" nodeType="withEffect">
                                      <p:stCondLst>
                                        <p:cond delay="700"/>
                                      </p:stCondLst>
                                      <p:childTnLst>
                                        <p:set>
                                          <p:cBhvr>
                                            <p:cTn id="72" dur="1" fill="hold">
                                              <p:stCondLst>
                                                <p:cond delay="0"/>
                                              </p:stCondLst>
                                            </p:cTn>
                                            <p:tgtEl>
                                              <p:spTgt spid="53"/>
                                            </p:tgtEl>
                                            <p:attrNameLst>
                                              <p:attrName>style.visibility</p:attrName>
                                            </p:attrNameLst>
                                          </p:cBhvr>
                                          <p:to>
                                            <p:strVal val="visible"/>
                                          </p:to>
                                        </p:set>
                                        <p:anim calcmode="lin" valueType="num">
                                          <p:cBhvr>
                                            <p:cTn id="73" dur="500" fill="hold"/>
                                            <p:tgtEl>
                                              <p:spTgt spid="53"/>
                                            </p:tgtEl>
                                            <p:attrNameLst>
                                              <p:attrName>ppt_w</p:attrName>
                                            </p:attrNameLst>
                                          </p:cBhvr>
                                          <p:tavLst>
                                            <p:tav tm="0">
                                              <p:val>
                                                <p:fltVal val="0"/>
                                              </p:val>
                                            </p:tav>
                                            <p:tav tm="100000">
                                              <p:val>
                                                <p:strVal val="#ppt_w"/>
                                              </p:val>
                                            </p:tav>
                                          </p:tavLst>
                                        </p:anim>
                                        <p:anim calcmode="lin" valueType="num">
                                          <p:cBhvr>
                                            <p:cTn id="74" dur="500" fill="hold"/>
                                            <p:tgtEl>
                                              <p:spTgt spid="53"/>
                                            </p:tgtEl>
                                            <p:attrNameLst>
                                              <p:attrName>ppt_h</p:attrName>
                                            </p:attrNameLst>
                                          </p:cBhvr>
                                          <p:tavLst>
                                            <p:tav tm="0">
                                              <p:val>
                                                <p:fltVal val="0"/>
                                              </p:val>
                                            </p:tav>
                                            <p:tav tm="100000">
                                              <p:val>
                                                <p:strVal val="#ppt_h"/>
                                              </p:val>
                                            </p:tav>
                                          </p:tavLst>
                                        </p:anim>
                                        <p:anim calcmode="lin" valueType="num">
                                          <p:cBhvr>
                                            <p:cTn id="75" dur="500" fill="hold"/>
                                            <p:tgtEl>
                                              <p:spTgt spid="53"/>
                                            </p:tgtEl>
                                            <p:attrNameLst>
                                              <p:attrName>style.rotation</p:attrName>
                                            </p:attrNameLst>
                                          </p:cBhvr>
                                          <p:tavLst>
                                            <p:tav tm="0">
                                              <p:val>
                                                <p:fltVal val="90"/>
                                              </p:val>
                                            </p:tav>
                                            <p:tav tm="100000">
                                              <p:val>
                                                <p:fltVal val="0"/>
                                              </p:val>
                                            </p:tav>
                                          </p:tavLst>
                                        </p:anim>
                                        <p:animEffect transition="in" filter="fade">
                                          <p:cBhvr>
                                            <p:cTn id="76" dur="500"/>
                                            <p:tgtEl>
                                              <p:spTgt spid="53"/>
                                            </p:tgtEl>
                                          </p:cBhvr>
                                        </p:animEffect>
                                      </p:childTnLst>
                                    </p:cTn>
                                  </p:par>
                                </p:childTnLst>
                              </p:cTn>
                            </p:par>
                            <p:par>
                              <p:cTn id="77" fill="hold">
                                <p:stCondLst>
                                  <p:cond delay="2500"/>
                                </p:stCondLst>
                                <p:childTnLst>
                                  <p:par>
                                    <p:cTn id="78" presetID="42" presetClass="entr" presetSubtype="0" fill="hold" nodeType="after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fade">
                                          <p:cBhvr>
                                            <p:cTn id="80" dur="1000"/>
                                            <p:tgtEl>
                                              <p:spTgt spid="61"/>
                                            </p:tgtEl>
                                          </p:cBhvr>
                                        </p:animEffect>
                                        <p:anim calcmode="lin" valueType="num">
                                          <p:cBhvr>
                                            <p:cTn id="81" dur="1000" fill="hold"/>
                                            <p:tgtEl>
                                              <p:spTgt spid="61"/>
                                            </p:tgtEl>
                                            <p:attrNameLst>
                                              <p:attrName>ppt_x</p:attrName>
                                            </p:attrNameLst>
                                          </p:cBhvr>
                                          <p:tavLst>
                                            <p:tav tm="0">
                                              <p:val>
                                                <p:strVal val="#ppt_x"/>
                                              </p:val>
                                            </p:tav>
                                            <p:tav tm="100000">
                                              <p:val>
                                                <p:strVal val="#ppt_x"/>
                                              </p:val>
                                            </p:tav>
                                          </p:tavLst>
                                        </p:anim>
                                        <p:anim calcmode="lin" valueType="num">
                                          <p:cBhvr>
                                            <p:cTn id="82" dur="1000" fill="hold"/>
                                            <p:tgtEl>
                                              <p:spTgt spid="61"/>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1000"/>
                                            <p:tgtEl>
                                              <p:spTgt spid="64"/>
                                            </p:tgtEl>
                                          </p:cBhvr>
                                        </p:animEffect>
                                        <p:anim calcmode="lin" valueType="num">
                                          <p:cBhvr>
                                            <p:cTn id="86" dur="1000" fill="hold"/>
                                            <p:tgtEl>
                                              <p:spTgt spid="64"/>
                                            </p:tgtEl>
                                            <p:attrNameLst>
                                              <p:attrName>ppt_x</p:attrName>
                                            </p:attrNameLst>
                                          </p:cBhvr>
                                          <p:tavLst>
                                            <p:tav tm="0">
                                              <p:val>
                                                <p:strVal val="#ppt_x"/>
                                              </p:val>
                                            </p:tav>
                                            <p:tav tm="100000">
                                              <p:val>
                                                <p:strVal val="#ppt_x"/>
                                              </p:val>
                                            </p:tav>
                                          </p:tavLst>
                                        </p:anim>
                                        <p:anim calcmode="lin" valueType="num">
                                          <p:cBhvr>
                                            <p:cTn id="87" dur="1000" fill="hold"/>
                                            <p:tgtEl>
                                              <p:spTgt spid="6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67"/>
                                            </p:tgtEl>
                                            <p:attrNameLst>
                                              <p:attrName>style.visibility</p:attrName>
                                            </p:attrNameLst>
                                          </p:cBhvr>
                                          <p:to>
                                            <p:strVal val="visible"/>
                                          </p:to>
                                        </p:set>
                                        <p:animEffect transition="in" filter="fade">
                                          <p:cBhvr>
                                            <p:cTn id="90" dur="1000"/>
                                            <p:tgtEl>
                                              <p:spTgt spid="67"/>
                                            </p:tgtEl>
                                          </p:cBhvr>
                                        </p:animEffect>
                                        <p:anim calcmode="lin" valueType="num">
                                          <p:cBhvr>
                                            <p:cTn id="91" dur="1000" fill="hold"/>
                                            <p:tgtEl>
                                              <p:spTgt spid="67"/>
                                            </p:tgtEl>
                                            <p:attrNameLst>
                                              <p:attrName>ppt_x</p:attrName>
                                            </p:attrNameLst>
                                          </p:cBhvr>
                                          <p:tavLst>
                                            <p:tav tm="0">
                                              <p:val>
                                                <p:strVal val="#ppt_x"/>
                                              </p:val>
                                            </p:tav>
                                            <p:tav tm="100000">
                                              <p:val>
                                                <p:strVal val="#ppt_x"/>
                                              </p:val>
                                            </p:tav>
                                          </p:tavLst>
                                        </p:anim>
                                        <p:anim calcmode="lin" valueType="num">
                                          <p:cBhvr>
                                            <p:cTn id="92" dur="1000" fill="hold"/>
                                            <p:tgtEl>
                                              <p:spTgt spid="67"/>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70"/>
                                            </p:tgtEl>
                                            <p:attrNameLst>
                                              <p:attrName>style.visibility</p:attrName>
                                            </p:attrNameLst>
                                          </p:cBhvr>
                                          <p:to>
                                            <p:strVal val="visible"/>
                                          </p:to>
                                        </p:set>
                                        <p:animEffect transition="in" filter="fade">
                                          <p:cBhvr>
                                            <p:cTn id="95" dur="1000"/>
                                            <p:tgtEl>
                                              <p:spTgt spid="70"/>
                                            </p:tgtEl>
                                          </p:cBhvr>
                                        </p:animEffect>
                                        <p:anim calcmode="lin" valueType="num">
                                          <p:cBhvr>
                                            <p:cTn id="96" dur="1000" fill="hold"/>
                                            <p:tgtEl>
                                              <p:spTgt spid="70"/>
                                            </p:tgtEl>
                                            <p:attrNameLst>
                                              <p:attrName>ppt_x</p:attrName>
                                            </p:attrNameLst>
                                          </p:cBhvr>
                                          <p:tavLst>
                                            <p:tav tm="0">
                                              <p:val>
                                                <p:strVal val="#ppt_x"/>
                                              </p:val>
                                            </p:tav>
                                            <p:tav tm="100000">
                                              <p:val>
                                                <p:strVal val="#ppt_x"/>
                                              </p:val>
                                            </p:tav>
                                          </p:tavLst>
                                        </p:anim>
                                        <p:anim calcmode="lin" valueType="num">
                                          <p:cBhvr>
                                            <p:cTn id="97"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7" grpId="0" animBg="1"/>
          <p:bldP spid="48" grpId="0" animBg="1"/>
          <p:bldP spid="49" grpId="0" animBg="1"/>
          <p:bldP spid="50" grpId="0" animBg="1"/>
          <p:bldP spid="51" grpId="0" animBg="1"/>
          <p:bldP spid="52" grpId="0" animBg="1"/>
          <p:bldP spid="53" grpId="0" animBg="1"/>
          <p:bldP spid="54" grpId="0" animBg="1"/>
          <p:bldP spid="5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barn(inVertical)">
                                          <p:cBhvr>
                                            <p:cTn id="11" dur="500"/>
                                            <p:tgtEl>
                                              <p:spTgt spid="5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1000"/>
                                            <p:tgtEl>
                                              <p:spTgt spid="26"/>
                                            </p:tgtEl>
                                          </p:cBhvr>
                                        </p:animEffect>
                                      </p:childTnLst>
                                    </p:cTn>
                                  </p:par>
                                  <p:par>
                                    <p:cTn id="16" presetID="53" presetClass="entr" presetSubtype="16" fill="hold" nodeType="withEffect">
                                      <p:stCondLst>
                                        <p:cond delay="25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par>
                                    <p:cTn id="21" presetID="53" presetClass="entr" presetSubtype="16" fill="hold" nodeType="withEffect">
                                      <p:stCondLst>
                                        <p:cond delay="50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par>
                                    <p:cTn id="26" presetID="53" presetClass="entr" presetSubtype="16" fill="hold" nodeType="withEffect">
                                      <p:stCondLst>
                                        <p:cond delay="75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par>
                                    <p:cTn id="31" presetID="53" presetClass="entr" presetSubtype="16" fill="hold" nodeType="withEffect">
                                      <p:stCondLst>
                                        <p:cond delay="100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Effect transition="in" filter="fade">
                                          <p:cBhvr>
                                            <p:cTn id="35" dur="500"/>
                                            <p:tgtEl>
                                              <p:spTgt spid="42"/>
                                            </p:tgtEl>
                                          </p:cBhvr>
                                        </p:animEffect>
                                      </p:childTnLst>
                                    </p:cTn>
                                  </p:par>
                                </p:childTnLst>
                              </p:cTn>
                            </p:par>
                            <p:par>
                              <p:cTn id="36" fill="hold">
                                <p:stCondLst>
                                  <p:cond delay="2000"/>
                                </p:stCondLst>
                                <p:childTnLst>
                                  <p:par>
                                    <p:cTn id="37" presetID="2" presetClass="entr" presetSubtype="2"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1+#ppt_w/2"/>
                                              </p:val>
                                            </p:tav>
                                            <p:tav tm="100000">
                                              <p:val>
                                                <p:strVal val="#ppt_x"/>
                                              </p:val>
                                            </p:tav>
                                          </p:tavLst>
                                        </p:anim>
                                        <p:anim calcmode="lin" valueType="num">
                                          <p:cBhvr additive="base">
                                            <p:cTn id="40" dur="500" fill="hold"/>
                                            <p:tgtEl>
                                              <p:spTgt spid="4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1+#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1+#ppt_w/2"/>
                                              </p:val>
                                            </p:tav>
                                            <p:tav tm="100000">
                                              <p:val>
                                                <p:strVal val="#ppt_x"/>
                                              </p:val>
                                            </p:tav>
                                          </p:tavLst>
                                        </p:anim>
                                        <p:anim calcmode="lin" valueType="num">
                                          <p:cBhvr additive="base">
                                            <p:cTn id="48" dur="500" fill="hold"/>
                                            <p:tgtEl>
                                              <p:spTgt spid="4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30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500" fill="hold"/>
                                            <p:tgtEl>
                                              <p:spTgt spid="50"/>
                                            </p:tgtEl>
                                            <p:attrNameLst>
                                              <p:attrName>ppt_x</p:attrName>
                                            </p:attrNameLst>
                                          </p:cBhvr>
                                          <p:tavLst>
                                            <p:tav tm="0">
                                              <p:val>
                                                <p:strVal val="1+#ppt_w/2"/>
                                              </p:val>
                                            </p:tav>
                                            <p:tav tm="100000">
                                              <p:val>
                                                <p:strVal val="#ppt_x"/>
                                              </p:val>
                                            </p:tav>
                                          </p:tavLst>
                                        </p:anim>
                                        <p:anim calcmode="lin" valueType="num">
                                          <p:cBhvr additive="base">
                                            <p:cTn id="52" dur="500" fill="hold"/>
                                            <p:tgtEl>
                                              <p:spTgt spid="50"/>
                                            </p:tgtEl>
                                            <p:attrNameLst>
                                              <p:attrName>ppt_y</p:attrName>
                                            </p:attrNameLst>
                                          </p:cBhvr>
                                          <p:tavLst>
                                            <p:tav tm="0">
                                              <p:val>
                                                <p:strVal val="#ppt_y"/>
                                              </p:val>
                                            </p:tav>
                                            <p:tav tm="100000">
                                              <p:val>
                                                <p:strVal val="#ppt_y"/>
                                              </p:val>
                                            </p:tav>
                                          </p:tavLst>
                                        </p:anim>
                                      </p:childTnLst>
                                    </p:cTn>
                                  </p:par>
                                  <p:par>
                                    <p:cTn id="53" presetID="31" presetClass="entr" presetSubtype="0" fill="hold" grpId="0" nodeType="withEffect">
                                      <p:stCondLst>
                                        <p:cond delay="40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 calcmode="lin" valueType="num">
                                          <p:cBhvr>
                                            <p:cTn id="57" dur="500" fill="hold"/>
                                            <p:tgtEl>
                                              <p:spTgt spid="51"/>
                                            </p:tgtEl>
                                            <p:attrNameLst>
                                              <p:attrName>style.rotation</p:attrName>
                                            </p:attrNameLst>
                                          </p:cBhvr>
                                          <p:tavLst>
                                            <p:tav tm="0">
                                              <p:val>
                                                <p:fltVal val="90"/>
                                              </p:val>
                                            </p:tav>
                                            <p:tav tm="100000">
                                              <p:val>
                                                <p:fltVal val="0"/>
                                              </p:val>
                                            </p:tav>
                                          </p:tavLst>
                                        </p:anim>
                                        <p:animEffect transition="in" filter="fade">
                                          <p:cBhvr>
                                            <p:cTn id="58" dur="500"/>
                                            <p:tgtEl>
                                              <p:spTgt spid="51"/>
                                            </p:tgtEl>
                                          </p:cBhvr>
                                        </p:animEffect>
                                      </p:childTnLst>
                                    </p:cTn>
                                  </p:par>
                                  <p:par>
                                    <p:cTn id="59" presetID="31" presetClass="entr" presetSubtype="0" fill="hold" grpId="0" nodeType="withEffect">
                                      <p:stCondLst>
                                        <p:cond delay="5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 calcmode="lin" valueType="num">
                                          <p:cBhvr>
                                            <p:cTn id="63" dur="500" fill="hold"/>
                                            <p:tgtEl>
                                              <p:spTgt spid="52"/>
                                            </p:tgtEl>
                                            <p:attrNameLst>
                                              <p:attrName>style.rotation</p:attrName>
                                            </p:attrNameLst>
                                          </p:cBhvr>
                                          <p:tavLst>
                                            <p:tav tm="0">
                                              <p:val>
                                                <p:fltVal val="90"/>
                                              </p:val>
                                            </p:tav>
                                            <p:tav tm="100000">
                                              <p:val>
                                                <p:fltVal val="0"/>
                                              </p:val>
                                            </p:tav>
                                          </p:tavLst>
                                        </p:anim>
                                        <p:animEffect transition="in" filter="fade">
                                          <p:cBhvr>
                                            <p:cTn id="64" dur="500"/>
                                            <p:tgtEl>
                                              <p:spTgt spid="52"/>
                                            </p:tgtEl>
                                          </p:cBhvr>
                                        </p:animEffect>
                                      </p:childTnLst>
                                    </p:cTn>
                                  </p:par>
                                  <p:par>
                                    <p:cTn id="65" presetID="31" presetClass="entr" presetSubtype="0" fill="hold" grpId="0" nodeType="withEffect">
                                      <p:stCondLst>
                                        <p:cond delay="60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 calcmode="lin" valueType="num">
                                          <p:cBhvr>
                                            <p:cTn id="69" dur="500" fill="hold"/>
                                            <p:tgtEl>
                                              <p:spTgt spid="54"/>
                                            </p:tgtEl>
                                            <p:attrNameLst>
                                              <p:attrName>style.rotation</p:attrName>
                                            </p:attrNameLst>
                                          </p:cBhvr>
                                          <p:tavLst>
                                            <p:tav tm="0">
                                              <p:val>
                                                <p:fltVal val="90"/>
                                              </p:val>
                                            </p:tav>
                                            <p:tav tm="100000">
                                              <p:val>
                                                <p:fltVal val="0"/>
                                              </p:val>
                                            </p:tav>
                                          </p:tavLst>
                                        </p:anim>
                                        <p:animEffect transition="in" filter="fade">
                                          <p:cBhvr>
                                            <p:cTn id="70" dur="500"/>
                                            <p:tgtEl>
                                              <p:spTgt spid="54"/>
                                            </p:tgtEl>
                                          </p:cBhvr>
                                        </p:animEffect>
                                      </p:childTnLst>
                                    </p:cTn>
                                  </p:par>
                                  <p:par>
                                    <p:cTn id="71" presetID="31" presetClass="entr" presetSubtype="0" fill="hold" grpId="0" nodeType="withEffect">
                                      <p:stCondLst>
                                        <p:cond delay="700"/>
                                      </p:stCondLst>
                                      <p:childTnLst>
                                        <p:set>
                                          <p:cBhvr>
                                            <p:cTn id="72" dur="1" fill="hold">
                                              <p:stCondLst>
                                                <p:cond delay="0"/>
                                              </p:stCondLst>
                                            </p:cTn>
                                            <p:tgtEl>
                                              <p:spTgt spid="53"/>
                                            </p:tgtEl>
                                            <p:attrNameLst>
                                              <p:attrName>style.visibility</p:attrName>
                                            </p:attrNameLst>
                                          </p:cBhvr>
                                          <p:to>
                                            <p:strVal val="visible"/>
                                          </p:to>
                                        </p:set>
                                        <p:anim calcmode="lin" valueType="num">
                                          <p:cBhvr>
                                            <p:cTn id="73" dur="500" fill="hold"/>
                                            <p:tgtEl>
                                              <p:spTgt spid="53"/>
                                            </p:tgtEl>
                                            <p:attrNameLst>
                                              <p:attrName>ppt_w</p:attrName>
                                            </p:attrNameLst>
                                          </p:cBhvr>
                                          <p:tavLst>
                                            <p:tav tm="0">
                                              <p:val>
                                                <p:fltVal val="0"/>
                                              </p:val>
                                            </p:tav>
                                            <p:tav tm="100000">
                                              <p:val>
                                                <p:strVal val="#ppt_w"/>
                                              </p:val>
                                            </p:tav>
                                          </p:tavLst>
                                        </p:anim>
                                        <p:anim calcmode="lin" valueType="num">
                                          <p:cBhvr>
                                            <p:cTn id="74" dur="500" fill="hold"/>
                                            <p:tgtEl>
                                              <p:spTgt spid="53"/>
                                            </p:tgtEl>
                                            <p:attrNameLst>
                                              <p:attrName>ppt_h</p:attrName>
                                            </p:attrNameLst>
                                          </p:cBhvr>
                                          <p:tavLst>
                                            <p:tav tm="0">
                                              <p:val>
                                                <p:fltVal val="0"/>
                                              </p:val>
                                            </p:tav>
                                            <p:tav tm="100000">
                                              <p:val>
                                                <p:strVal val="#ppt_h"/>
                                              </p:val>
                                            </p:tav>
                                          </p:tavLst>
                                        </p:anim>
                                        <p:anim calcmode="lin" valueType="num">
                                          <p:cBhvr>
                                            <p:cTn id="75" dur="500" fill="hold"/>
                                            <p:tgtEl>
                                              <p:spTgt spid="53"/>
                                            </p:tgtEl>
                                            <p:attrNameLst>
                                              <p:attrName>style.rotation</p:attrName>
                                            </p:attrNameLst>
                                          </p:cBhvr>
                                          <p:tavLst>
                                            <p:tav tm="0">
                                              <p:val>
                                                <p:fltVal val="90"/>
                                              </p:val>
                                            </p:tav>
                                            <p:tav tm="100000">
                                              <p:val>
                                                <p:fltVal val="0"/>
                                              </p:val>
                                            </p:tav>
                                          </p:tavLst>
                                        </p:anim>
                                        <p:animEffect transition="in" filter="fade">
                                          <p:cBhvr>
                                            <p:cTn id="76" dur="500"/>
                                            <p:tgtEl>
                                              <p:spTgt spid="53"/>
                                            </p:tgtEl>
                                          </p:cBhvr>
                                        </p:animEffect>
                                      </p:childTnLst>
                                    </p:cTn>
                                  </p:par>
                                </p:childTnLst>
                              </p:cTn>
                            </p:par>
                            <p:par>
                              <p:cTn id="77" fill="hold">
                                <p:stCondLst>
                                  <p:cond delay="2500"/>
                                </p:stCondLst>
                                <p:childTnLst>
                                  <p:par>
                                    <p:cTn id="78" presetID="42" presetClass="entr" presetSubtype="0" fill="hold" nodeType="after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fade">
                                          <p:cBhvr>
                                            <p:cTn id="80" dur="1000"/>
                                            <p:tgtEl>
                                              <p:spTgt spid="61"/>
                                            </p:tgtEl>
                                          </p:cBhvr>
                                        </p:animEffect>
                                        <p:anim calcmode="lin" valueType="num">
                                          <p:cBhvr>
                                            <p:cTn id="81" dur="1000" fill="hold"/>
                                            <p:tgtEl>
                                              <p:spTgt spid="61"/>
                                            </p:tgtEl>
                                            <p:attrNameLst>
                                              <p:attrName>ppt_x</p:attrName>
                                            </p:attrNameLst>
                                          </p:cBhvr>
                                          <p:tavLst>
                                            <p:tav tm="0">
                                              <p:val>
                                                <p:strVal val="#ppt_x"/>
                                              </p:val>
                                            </p:tav>
                                            <p:tav tm="100000">
                                              <p:val>
                                                <p:strVal val="#ppt_x"/>
                                              </p:val>
                                            </p:tav>
                                          </p:tavLst>
                                        </p:anim>
                                        <p:anim calcmode="lin" valueType="num">
                                          <p:cBhvr>
                                            <p:cTn id="82" dur="1000" fill="hold"/>
                                            <p:tgtEl>
                                              <p:spTgt spid="61"/>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1000"/>
                                            <p:tgtEl>
                                              <p:spTgt spid="64"/>
                                            </p:tgtEl>
                                          </p:cBhvr>
                                        </p:animEffect>
                                        <p:anim calcmode="lin" valueType="num">
                                          <p:cBhvr>
                                            <p:cTn id="86" dur="1000" fill="hold"/>
                                            <p:tgtEl>
                                              <p:spTgt spid="64"/>
                                            </p:tgtEl>
                                            <p:attrNameLst>
                                              <p:attrName>ppt_x</p:attrName>
                                            </p:attrNameLst>
                                          </p:cBhvr>
                                          <p:tavLst>
                                            <p:tav tm="0">
                                              <p:val>
                                                <p:strVal val="#ppt_x"/>
                                              </p:val>
                                            </p:tav>
                                            <p:tav tm="100000">
                                              <p:val>
                                                <p:strVal val="#ppt_x"/>
                                              </p:val>
                                            </p:tav>
                                          </p:tavLst>
                                        </p:anim>
                                        <p:anim calcmode="lin" valueType="num">
                                          <p:cBhvr>
                                            <p:cTn id="87" dur="1000" fill="hold"/>
                                            <p:tgtEl>
                                              <p:spTgt spid="6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67"/>
                                            </p:tgtEl>
                                            <p:attrNameLst>
                                              <p:attrName>style.visibility</p:attrName>
                                            </p:attrNameLst>
                                          </p:cBhvr>
                                          <p:to>
                                            <p:strVal val="visible"/>
                                          </p:to>
                                        </p:set>
                                        <p:animEffect transition="in" filter="fade">
                                          <p:cBhvr>
                                            <p:cTn id="90" dur="1000"/>
                                            <p:tgtEl>
                                              <p:spTgt spid="67"/>
                                            </p:tgtEl>
                                          </p:cBhvr>
                                        </p:animEffect>
                                        <p:anim calcmode="lin" valueType="num">
                                          <p:cBhvr>
                                            <p:cTn id="91" dur="1000" fill="hold"/>
                                            <p:tgtEl>
                                              <p:spTgt spid="67"/>
                                            </p:tgtEl>
                                            <p:attrNameLst>
                                              <p:attrName>ppt_x</p:attrName>
                                            </p:attrNameLst>
                                          </p:cBhvr>
                                          <p:tavLst>
                                            <p:tav tm="0">
                                              <p:val>
                                                <p:strVal val="#ppt_x"/>
                                              </p:val>
                                            </p:tav>
                                            <p:tav tm="100000">
                                              <p:val>
                                                <p:strVal val="#ppt_x"/>
                                              </p:val>
                                            </p:tav>
                                          </p:tavLst>
                                        </p:anim>
                                        <p:anim calcmode="lin" valueType="num">
                                          <p:cBhvr>
                                            <p:cTn id="92" dur="1000" fill="hold"/>
                                            <p:tgtEl>
                                              <p:spTgt spid="67"/>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70"/>
                                            </p:tgtEl>
                                            <p:attrNameLst>
                                              <p:attrName>style.visibility</p:attrName>
                                            </p:attrNameLst>
                                          </p:cBhvr>
                                          <p:to>
                                            <p:strVal val="visible"/>
                                          </p:to>
                                        </p:set>
                                        <p:animEffect transition="in" filter="fade">
                                          <p:cBhvr>
                                            <p:cTn id="95" dur="1000"/>
                                            <p:tgtEl>
                                              <p:spTgt spid="70"/>
                                            </p:tgtEl>
                                          </p:cBhvr>
                                        </p:animEffect>
                                        <p:anim calcmode="lin" valueType="num">
                                          <p:cBhvr>
                                            <p:cTn id="96" dur="1000" fill="hold"/>
                                            <p:tgtEl>
                                              <p:spTgt spid="70"/>
                                            </p:tgtEl>
                                            <p:attrNameLst>
                                              <p:attrName>ppt_x</p:attrName>
                                            </p:attrNameLst>
                                          </p:cBhvr>
                                          <p:tavLst>
                                            <p:tav tm="0">
                                              <p:val>
                                                <p:strVal val="#ppt_x"/>
                                              </p:val>
                                            </p:tav>
                                            <p:tav tm="100000">
                                              <p:val>
                                                <p:strVal val="#ppt_x"/>
                                              </p:val>
                                            </p:tav>
                                          </p:tavLst>
                                        </p:anim>
                                        <p:anim calcmode="lin" valueType="num">
                                          <p:cBhvr>
                                            <p:cTn id="97"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7" grpId="0" animBg="1"/>
          <p:bldP spid="48" grpId="0" animBg="1"/>
          <p:bldP spid="49" grpId="0" animBg="1"/>
          <p:bldP spid="50" grpId="0" animBg="1"/>
          <p:bldP spid="51" grpId="0" animBg="1"/>
          <p:bldP spid="52" grpId="0" animBg="1"/>
          <p:bldP spid="53" grpId="0" animBg="1"/>
          <p:bldP spid="54" grpId="0" animBg="1"/>
          <p:bldP spid="56"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6"/>
          <p:cNvSpPr/>
          <p:nvPr/>
        </p:nvSpPr>
        <p:spPr bwMode="auto">
          <a:xfrm>
            <a:off x="7942414" y="1626446"/>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A80808"/>
          </a:solidFill>
          <a:ln>
            <a:noFill/>
          </a:ln>
          <a:effectLst/>
        </p:spPr>
        <p:txBody>
          <a:bodyPr vert="horz" wrap="square" lIns="91440" tIns="756000" rIns="91440" bIns="45720" numCol="1" anchor="t" anchorCtr="0" compatLnSpc="1"/>
          <a:lstStyle/>
          <a:p>
            <a:pPr algn="ctr" defTabSz="913765" fontAlgn="auto">
              <a:lnSpc>
                <a:spcPts val="1500"/>
              </a:lnSpc>
              <a:spcBef>
                <a:spcPts val="0"/>
              </a:spcBef>
              <a:spcAft>
                <a:spcPts val="0"/>
              </a:spcAft>
              <a:defRPr/>
            </a:pPr>
            <a:r>
              <a:rPr lang="en-US" altLang="zh-CN" sz="5400" b="0" kern="0" dirty="0">
                <a:solidFill>
                  <a:srgbClr val="FFFFFF"/>
                </a:solidFill>
                <a:latin typeface="+mn-lt"/>
                <a:ea typeface="+mn-ea"/>
                <a:cs typeface="+mn-ea"/>
                <a:sym typeface="+mn-lt"/>
              </a:rPr>
              <a:t>72</a:t>
            </a:r>
            <a:r>
              <a:rPr lang="en-US" altLang="zh-CN" sz="2400" b="0" kern="0" dirty="0">
                <a:solidFill>
                  <a:srgbClr val="FFFFFF"/>
                </a:solidFill>
                <a:latin typeface="+mn-lt"/>
                <a:ea typeface="+mn-ea"/>
                <a:cs typeface="+mn-ea"/>
                <a:sym typeface="+mn-lt"/>
              </a:rPr>
              <a:t>%</a:t>
            </a:r>
          </a:p>
          <a:p>
            <a:pPr algn="ctr" defTabSz="913765" fontAlgn="auto">
              <a:lnSpc>
                <a:spcPts val="1500"/>
              </a:lnSpc>
              <a:spcBef>
                <a:spcPts val="0"/>
              </a:spcBef>
              <a:spcAft>
                <a:spcPts val="0"/>
              </a:spcAft>
              <a:defRPr/>
            </a:pPr>
            <a:r>
              <a:rPr lang="zh-CN" altLang="en-US" sz="1200" b="0" kern="0" dirty="0">
                <a:solidFill>
                  <a:srgbClr val="FFFFFF"/>
                </a:solidFill>
                <a:latin typeface="+mn-lt"/>
                <a:ea typeface="+mn-ea"/>
                <a:cs typeface="+mn-ea"/>
                <a:sym typeface="+mn-lt"/>
              </a:rPr>
              <a:t>您的内容打在这里，或者通过复制您的文本后，在此框中选择粘贴。</a:t>
            </a:r>
          </a:p>
        </p:txBody>
      </p:sp>
      <p:sp>
        <p:nvSpPr>
          <p:cNvPr id="43" name="Freeform 7"/>
          <p:cNvSpPr/>
          <p:nvPr/>
        </p:nvSpPr>
        <p:spPr bwMode="auto">
          <a:xfrm>
            <a:off x="7942414" y="3349917"/>
            <a:ext cx="2485774"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575757"/>
          </a:solidFill>
          <a:ln>
            <a:noFill/>
          </a:ln>
          <a:effectLst/>
        </p:spPr>
        <p:txBody>
          <a:bodyPr vert="horz" wrap="square" lIns="91440" tIns="612000" rIns="91440" bIns="45720" numCol="1" anchor="t" anchorCtr="0" compatLnSpc="1"/>
          <a:lstStyle/>
          <a:p>
            <a:pPr algn="ctr" defTabSz="913765" fontAlgn="auto">
              <a:lnSpc>
                <a:spcPts val="1500"/>
              </a:lnSpc>
              <a:spcBef>
                <a:spcPts val="0"/>
              </a:spcBef>
              <a:spcAft>
                <a:spcPts val="0"/>
              </a:spcAft>
              <a:defRPr/>
            </a:pPr>
            <a:r>
              <a:rPr lang="en-US" altLang="zh-CN" sz="5400" b="0" kern="0">
                <a:solidFill>
                  <a:prstClr val="white"/>
                </a:solidFill>
                <a:latin typeface="+mn-lt"/>
                <a:ea typeface="+mn-ea"/>
                <a:cs typeface="+mn-ea"/>
                <a:sym typeface="+mn-lt"/>
              </a:rPr>
              <a:t>28</a:t>
            </a:r>
            <a:r>
              <a:rPr lang="en-US" altLang="zh-CN" sz="2400" b="0" kern="0">
                <a:solidFill>
                  <a:prstClr val="white"/>
                </a:solidFill>
                <a:latin typeface="+mn-lt"/>
                <a:ea typeface="+mn-ea"/>
                <a:cs typeface="+mn-ea"/>
                <a:sym typeface="+mn-lt"/>
              </a:rPr>
              <a:t>%</a:t>
            </a:r>
          </a:p>
          <a:p>
            <a:pPr defTabSz="913765" fontAlgn="auto">
              <a:spcBef>
                <a:spcPts val="0"/>
              </a:spcBef>
              <a:spcAft>
                <a:spcPts val="0"/>
              </a:spcAft>
              <a:defRPr/>
            </a:pPr>
            <a:endParaRPr lang="zh-CN" altLang="en-US" sz="1865" b="0" kern="0">
              <a:solidFill>
                <a:srgbClr val="151515"/>
              </a:solidFill>
              <a:latin typeface="+mn-lt"/>
              <a:ea typeface="+mn-ea"/>
              <a:cs typeface="+mn-ea"/>
              <a:sym typeface="+mn-lt"/>
            </a:endParaRPr>
          </a:p>
        </p:txBody>
      </p:sp>
      <p:cxnSp>
        <p:nvCxnSpPr>
          <p:cNvPr id="44" name="直接连接符 43"/>
          <p:cNvCxnSpPr/>
          <p:nvPr/>
        </p:nvCxnSpPr>
        <p:spPr>
          <a:xfrm flipH="1">
            <a:off x="1713722" y="3127306"/>
            <a:ext cx="6228692" cy="0"/>
          </a:xfrm>
          <a:prstGeom prst="line">
            <a:avLst/>
          </a:prstGeom>
          <a:noFill/>
          <a:ln w="6350" cap="flat" cmpd="sng" algn="ctr">
            <a:solidFill>
              <a:srgbClr val="FFFFFF">
                <a:lumMod val="50000"/>
              </a:srgbClr>
            </a:solidFill>
            <a:prstDash val="solid"/>
            <a:miter lim="800000"/>
          </a:ln>
          <a:effectLst/>
        </p:spPr>
      </p:cxnSp>
      <p:cxnSp>
        <p:nvCxnSpPr>
          <p:cNvPr id="45" name="直接连接符 44"/>
          <p:cNvCxnSpPr>
            <a:stCxn id="43" idx="0"/>
          </p:cNvCxnSpPr>
          <p:nvPr/>
        </p:nvCxnSpPr>
        <p:spPr>
          <a:xfrm flipH="1">
            <a:off x="1713722" y="3349916"/>
            <a:ext cx="6228692" cy="0"/>
          </a:xfrm>
          <a:prstGeom prst="line">
            <a:avLst/>
          </a:prstGeom>
          <a:noFill/>
          <a:ln w="6350" cap="flat" cmpd="sng" algn="ctr">
            <a:solidFill>
              <a:srgbClr val="FFFFFF">
                <a:lumMod val="50000"/>
              </a:srgbClr>
            </a:solidFill>
            <a:prstDash val="solid"/>
            <a:miter lim="800000"/>
          </a:ln>
          <a:effectLst/>
        </p:spPr>
      </p:cxnSp>
      <p:sp>
        <p:nvSpPr>
          <p:cNvPr id="46" name="TextBox 13"/>
          <p:cNvSpPr txBox="1"/>
          <p:nvPr/>
        </p:nvSpPr>
        <p:spPr>
          <a:xfrm flipH="1">
            <a:off x="1713723" y="1583196"/>
            <a:ext cx="2786907" cy="430887"/>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3765" fontAlgn="auto">
              <a:spcBef>
                <a:spcPts val="0"/>
              </a:spcBef>
              <a:spcAft>
                <a:spcPts val="0"/>
              </a:spcAft>
              <a:defRPr/>
            </a:pPr>
            <a:r>
              <a:rPr lang="zh-CN" altLang="en-US" kern="0" dirty="0">
                <a:latin typeface="+mn-lt"/>
                <a:ea typeface="+mn-ea"/>
                <a:cs typeface="+mn-ea"/>
                <a:sym typeface="+mn-lt"/>
              </a:rPr>
              <a:t>点击添加关键字</a:t>
            </a:r>
          </a:p>
        </p:txBody>
      </p:sp>
      <p:sp>
        <p:nvSpPr>
          <p:cNvPr id="47" name="TextBox 14"/>
          <p:cNvSpPr txBox="1"/>
          <p:nvPr/>
        </p:nvSpPr>
        <p:spPr>
          <a:xfrm>
            <a:off x="1713723" y="1993451"/>
            <a:ext cx="5250703" cy="932563"/>
          </a:xfrm>
          <a:prstGeom prst="rect">
            <a:avLst/>
          </a:prstGeom>
          <a:noFill/>
        </p:spPr>
        <p:txBody>
          <a:bodyPr wrap="square" rtlCol="0">
            <a:spAutoFit/>
          </a:bodyPr>
          <a:lstStyle/>
          <a:p>
            <a:pPr defTabSz="913765">
              <a:lnSpc>
                <a:spcPct val="130000"/>
              </a:lnSpc>
            </a:pPr>
            <a:r>
              <a:rPr lang="zh-CN" altLang="en-US" sz="1400" b="0" dirty="0">
                <a:solidFill>
                  <a:srgbClr val="151515">
                    <a:lumMod val="75000"/>
                    <a:lumOff val="25000"/>
                  </a:srgbClr>
                </a:solidFill>
                <a:latin typeface="+mn-lt"/>
                <a:ea typeface="+mn-ea"/>
                <a:cs typeface="+mn-ea"/>
                <a:sym typeface="+mn-lt"/>
              </a:rPr>
              <a:t>您的内容打在这里，或者通过复制您的文本后，在此框中选择粘贴，并选择只保留文字。您的内容打在这里，或者通过复制您的文本后您的内容打在这里。</a:t>
            </a:r>
          </a:p>
        </p:txBody>
      </p:sp>
      <p:sp>
        <p:nvSpPr>
          <p:cNvPr id="48" name="TextBox 15"/>
          <p:cNvSpPr txBox="1"/>
          <p:nvPr/>
        </p:nvSpPr>
        <p:spPr>
          <a:xfrm flipH="1">
            <a:off x="1713723" y="3563814"/>
            <a:ext cx="2786907" cy="430887"/>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kern="0" dirty="0">
                <a:latin typeface="+mn-lt"/>
                <a:ea typeface="+mn-ea"/>
                <a:cs typeface="+mn-ea"/>
                <a:sym typeface="+mn-lt"/>
              </a:rPr>
              <a:t>点击添加关键字</a:t>
            </a:r>
          </a:p>
        </p:txBody>
      </p:sp>
      <p:sp>
        <p:nvSpPr>
          <p:cNvPr id="49" name="TextBox 16"/>
          <p:cNvSpPr txBox="1"/>
          <p:nvPr/>
        </p:nvSpPr>
        <p:spPr>
          <a:xfrm>
            <a:off x="1713723" y="3974069"/>
            <a:ext cx="5250703" cy="932563"/>
          </a:xfrm>
          <a:prstGeom prst="rect">
            <a:avLst/>
          </a:prstGeom>
          <a:noFill/>
        </p:spPr>
        <p:txBody>
          <a:bodyPr wrap="square" rtlCol="0">
            <a:spAutoFit/>
          </a:bodyPr>
          <a:lstStyle/>
          <a:p>
            <a:pPr defTabSz="913765">
              <a:lnSpc>
                <a:spcPct val="130000"/>
              </a:lnSpc>
            </a:pPr>
            <a:r>
              <a:rPr lang="zh-CN" altLang="en-US" sz="1400" b="0" dirty="0">
                <a:solidFill>
                  <a:srgbClr val="151515">
                    <a:lumMod val="75000"/>
                    <a:lumOff val="25000"/>
                  </a:srgbClr>
                </a:solidFill>
                <a:latin typeface="+mn-lt"/>
                <a:ea typeface="+mn-ea"/>
                <a:cs typeface="+mn-ea"/>
                <a:sym typeface="+mn-lt"/>
              </a:rPr>
              <a:t>您的内容打在这里，或者通过复制您的文本后，在此框中选择粘贴，并选择只保留文字。您的内容打在这里，或者通过复制您的</a:t>
            </a:r>
            <a:r>
              <a:rPr lang="zh-CN" altLang="en-US" sz="1400" b="0">
                <a:solidFill>
                  <a:srgbClr val="151515">
                    <a:lumMod val="75000"/>
                    <a:lumOff val="25000"/>
                  </a:srgbClr>
                </a:solidFill>
                <a:latin typeface="+mn-lt"/>
                <a:ea typeface="+mn-ea"/>
                <a:cs typeface="+mn-ea"/>
                <a:sym typeface="+mn-lt"/>
              </a:rPr>
              <a:t>文本后您的内容打在这里。</a:t>
            </a:r>
          </a:p>
        </p:txBody>
      </p:sp>
      <p:sp>
        <p:nvSpPr>
          <p:cNvPr id="50" name="矩形 47"/>
          <p:cNvSpPr>
            <a:spLocks noChangeArrowheads="1"/>
          </p:cNvSpPr>
          <p:nvPr/>
        </p:nvSpPr>
        <p:spPr bwMode="auto">
          <a:xfrm>
            <a:off x="1611231" y="5283146"/>
            <a:ext cx="8939283"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400" b="0" kern="0" dirty="0">
                <a:solidFill>
                  <a:srgbClr val="151515">
                    <a:lumMod val="75000"/>
                    <a:lumOff val="25000"/>
                  </a:srgb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a:t>
            </a:r>
          </a:p>
        </p:txBody>
      </p:sp>
      <p:sp>
        <p:nvSpPr>
          <p:cNvPr id="14"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15" name="组合 14"/>
          <p:cNvGrpSpPr/>
          <p:nvPr/>
        </p:nvGrpSpPr>
        <p:grpSpPr>
          <a:xfrm>
            <a:off x="3234576" y="554798"/>
            <a:ext cx="263341" cy="395013"/>
            <a:chOff x="5284519" y="1508166"/>
            <a:chExt cx="213756" cy="427512"/>
          </a:xfrm>
        </p:grpSpPr>
        <p:cxnSp>
          <p:nvCxnSpPr>
            <p:cNvPr id="16" name="直接连接符 15"/>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barn(outVertical)">
                                      <p:cBhvr>
                                        <p:cTn id="15" dur="500"/>
                                        <p:tgtEl>
                                          <p:spTgt spid="50"/>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p:tgtEl>
                                          <p:spTgt spid="42"/>
                                        </p:tgtEl>
                                        <p:attrNameLst>
                                          <p:attrName>ppt_y</p:attrName>
                                        </p:attrNameLst>
                                      </p:cBhvr>
                                      <p:tavLst>
                                        <p:tav tm="0">
                                          <p:val>
                                            <p:strVal val="#ppt_y+#ppt_h*1.125000"/>
                                          </p:val>
                                        </p:tav>
                                        <p:tav tm="100000">
                                          <p:val>
                                            <p:strVal val="#ppt_y"/>
                                          </p:val>
                                        </p:tav>
                                      </p:tavLst>
                                    </p:anim>
                                    <p:animEffect transition="in" filter="wipe(up)">
                                      <p:cBhvr>
                                        <p:cTn id="20" dur="500"/>
                                        <p:tgtEl>
                                          <p:spTgt spid="42"/>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p:tgtEl>
                                          <p:spTgt spid="43"/>
                                        </p:tgtEl>
                                        <p:attrNameLst>
                                          <p:attrName>ppt_y</p:attrName>
                                        </p:attrNameLst>
                                      </p:cBhvr>
                                      <p:tavLst>
                                        <p:tav tm="0">
                                          <p:val>
                                            <p:strVal val="#ppt_y-#ppt_h*1.125000"/>
                                          </p:val>
                                        </p:tav>
                                        <p:tav tm="100000">
                                          <p:val>
                                            <p:strVal val="#ppt_y"/>
                                          </p:val>
                                        </p:tav>
                                      </p:tavLst>
                                    </p:anim>
                                    <p:animEffect transition="in" filter="wipe(down)">
                                      <p:cBhvr>
                                        <p:cTn id="24" dur="500"/>
                                        <p:tgtEl>
                                          <p:spTgt spid="43"/>
                                        </p:tgtEl>
                                      </p:cBhvr>
                                    </p:animEffect>
                                  </p:childTnLst>
                                </p:cTn>
                              </p:par>
                              <p:par>
                                <p:cTn id="25" presetID="22" presetClass="entr" presetSubtype="2" fill="hold" nodeType="withEffect">
                                  <p:stCondLst>
                                    <p:cond delay="400"/>
                                  </p:stCondLst>
                                  <p:childTnLst>
                                    <p:set>
                                      <p:cBhvr>
                                        <p:cTn id="26" dur="1" fill="hold">
                                          <p:stCondLst>
                                            <p:cond delay="0"/>
                                          </p:stCondLst>
                                        </p:cTn>
                                        <p:tgtEl>
                                          <p:spTgt spid="44"/>
                                        </p:tgtEl>
                                        <p:attrNameLst>
                                          <p:attrName>style.visibility</p:attrName>
                                        </p:attrNameLst>
                                      </p:cBhvr>
                                      <p:to>
                                        <p:strVal val="visible"/>
                                      </p:to>
                                    </p:set>
                                    <p:animEffect transition="in" filter="wipe(right)">
                                      <p:cBhvr>
                                        <p:cTn id="27" dur="500"/>
                                        <p:tgtEl>
                                          <p:spTgt spid="44"/>
                                        </p:tgtEl>
                                      </p:cBhvr>
                                    </p:animEffect>
                                  </p:childTnLst>
                                </p:cTn>
                              </p:par>
                              <p:par>
                                <p:cTn id="28" presetID="22" presetClass="entr" presetSubtype="2" fill="hold" nodeType="withEffect">
                                  <p:stCondLst>
                                    <p:cond delay="400"/>
                                  </p:stCondLst>
                                  <p:childTnLst>
                                    <p:set>
                                      <p:cBhvr>
                                        <p:cTn id="29" dur="1" fill="hold">
                                          <p:stCondLst>
                                            <p:cond delay="0"/>
                                          </p:stCondLst>
                                        </p:cTn>
                                        <p:tgtEl>
                                          <p:spTgt spid="45"/>
                                        </p:tgtEl>
                                        <p:attrNameLst>
                                          <p:attrName>style.visibility</p:attrName>
                                        </p:attrNameLst>
                                      </p:cBhvr>
                                      <p:to>
                                        <p:strVal val="visible"/>
                                      </p:to>
                                    </p:set>
                                    <p:animEffect transition="in" filter="wipe(right)">
                                      <p:cBhvr>
                                        <p:cTn id="30" dur="500"/>
                                        <p:tgtEl>
                                          <p:spTgt spid="45"/>
                                        </p:tgtEl>
                                      </p:cBhvr>
                                    </p:animEffect>
                                  </p:childTnLst>
                                </p:cTn>
                              </p:par>
                              <p:par>
                                <p:cTn id="31" presetID="10" presetClass="entr" presetSubtype="0" fill="hold" grpId="0" nodeType="withEffect">
                                  <p:stCondLst>
                                    <p:cond delay="1000"/>
                                  </p:stCondLst>
                                  <p:iterate type="lt">
                                    <p:tmPct val="10000"/>
                                  </p:iterate>
                                  <p:childTnLst>
                                    <p:set>
                                      <p:cBhvr>
                                        <p:cTn id="32" dur="1" fill="hold">
                                          <p:stCondLst>
                                            <p:cond delay="0"/>
                                          </p:stCondLst>
                                        </p:cTn>
                                        <p:tgtEl>
                                          <p:spTgt spid="46"/>
                                        </p:tgtEl>
                                        <p:attrNameLst>
                                          <p:attrName>style.visibility</p:attrName>
                                        </p:attrNameLst>
                                      </p:cBhvr>
                                      <p:to>
                                        <p:strVal val="visible"/>
                                      </p:to>
                                    </p:set>
                                    <p:animEffect transition="in" filter="fade">
                                      <p:cBhvr>
                                        <p:cTn id="33" dur="100"/>
                                        <p:tgtEl>
                                          <p:spTgt spid="46"/>
                                        </p:tgtEl>
                                      </p:cBhvr>
                                    </p:animEffect>
                                  </p:childTnLst>
                                </p:cTn>
                              </p:par>
                              <p:par>
                                <p:cTn id="34" presetID="10" presetClass="entr" presetSubtype="0" fill="hold" grpId="0" nodeType="withEffect">
                                  <p:stCondLst>
                                    <p:cond delay="1000"/>
                                  </p:stCondLst>
                                  <p:iterate type="lt">
                                    <p:tmPct val="10000"/>
                                  </p:iterate>
                                  <p:childTnLst>
                                    <p:set>
                                      <p:cBhvr>
                                        <p:cTn id="35" dur="1" fill="hold">
                                          <p:stCondLst>
                                            <p:cond delay="0"/>
                                          </p:stCondLst>
                                        </p:cTn>
                                        <p:tgtEl>
                                          <p:spTgt spid="47"/>
                                        </p:tgtEl>
                                        <p:attrNameLst>
                                          <p:attrName>style.visibility</p:attrName>
                                        </p:attrNameLst>
                                      </p:cBhvr>
                                      <p:to>
                                        <p:strVal val="visible"/>
                                      </p:to>
                                    </p:set>
                                    <p:animEffect transition="in" filter="fade">
                                      <p:cBhvr>
                                        <p:cTn id="36" dur="100"/>
                                        <p:tgtEl>
                                          <p:spTgt spid="47"/>
                                        </p:tgtEl>
                                      </p:cBhvr>
                                    </p:animEffect>
                                  </p:childTnLst>
                                </p:cTn>
                              </p:par>
                              <p:par>
                                <p:cTn id="37" presetID="10" presetClass="entr" presetSubtype="0" fill="hold" grpId="0" nodeType="withEffect">
                                  <p:stCondLst>
                                    <p:cond delay="1000"/>
                                  </p:stCondLst>
                                  <p:iterate type="lt">
                                    <p:tmPct val="10000"/>
                                  </p:iterate>
                                  <p:childTnLst>
                                    <p:set>
                                      <p:cBhvr>
                                        <p:cTn id="38" dur="1" fill="hold">
                                          <p:stCondLst>
                                            <p:cond delay="0"/>
                                          </p:stCondLst>
                                        </p:cTn>
                                        <p:tgtEl>
                                          <p:spTgt spid="48"/>
                                        </p:tgtEl>
                                        <p:attrNameLst>
                                          <p:attrName>style.visibility</p:attrName>
                                        </p:attrNameLst>
                                      </p:cBhvr>
                                      <p:to>
                                        <p:strVal val="visible"/>
                                      </p:to>
                                    </p:set>
                                    <p:animEffect transition="in" filter="fade">
                                      <p:cBhvr>
                                        <p:cTn id="39" dur="100"/>
                                        <p:tgtEl>
                                          <p:spTgt spid="48"/>
                                        </p:tgtEl>
                                      </p:cBhvr>
                                    </p:animEffect>
                                  </p:childTnLst>
                                </p:cTn>
                              </p:par>
                              <p:par>
                                <p:cTn id="40" presetID="10" presetClass="entr" presetSubtype="0" fill="hold" grpId="0" nodeType="withEffect">
                                  <p:stCondLst>
                                    <p:cond delay="1000"/>
                                  </p:stCondLst>
                                  <p:iterate type="lt">
                                    <p:tmPct val="10000"/>
                                  </p:iterate>
                                  <p:childTnLst>
                                    <p:set>
                                      <p:cBhvr>
                                        <p:cTn id="41" dur="1" fill="hold">
                                          <p:stCondLst>
                                            <p:cond delay="0"/>
                                          </p:stCondLst>
                                        </p:cTn>
                                        <p:tgtEl>
                                          <p:spTgt spid="49"/>
                                        </p:tgtEl>
                                        <p:attrNameLst>
                                          <p:attrName>style.visibility</p:attrName>
                                        </p:attrNameLst>
                                      </p:cBhvr>
                                      <p:to>
                                        <p:strVal val="visible"/>
                                      </p:to>
                                    </p:set>
                                    <p:animEffect transition="in" filter="fade">
                                      <p:cBhvr>
                                        <p:cTn id="42" dur="1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p:bldP spid="47" grpId="0"/>
      <p:bldP spid="48" grpId="0"/>
      <p:bldP spid="49" grpId="0"/>
      <p:bldP spid="50"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燕尾形 64"/>
          <p:cNvSpPr/>
          <p:nvPr/>
        </p:nvSpPr>
        <p:spPr>
          <a:xfrm>
            <a:off x="2159563" y="3496025"/>
            <a:ext cx="761466" cy="827384"/>
          </a:xfrm>
          <a:prstGeom prst="chevron">
            <a:avLst>
              <a:gd name="adj" fmla="val 54429"/>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fontAlgn="auto">
              <a:spcBef>
                <a:spcPts val="0"/>
              </a:spcBef>
              <a:spcAft>
                <a:spcPts val="0"/>
              </a:spcAft>
              <a:defRPr/>
            </a:pPr>
            <a:endParaRPr lang="zh-CN" altLang="en-US" sz="3320">
              <a:cs typeface="+mn-ea"/>
              <a:sym typeface="+mn-lt"/>
            </a:endParaRPr>
          </a:p>
        </p:txBody>
      </p:sp>
      <p:sp>
        <p:nvSpPr>
          <p:cNvPr id="66" name="燕尾形 65"/>
          <p:cNvSpPr/>
          <p:nvPr/>
        </p:nvSpPr>
        <p:spPr>
          <a:xfrm>
            <a:off x="3119669" y="3496025"/>
            <a:ext cx="762602" cy="827384"/>
          </a:xfrm>
          <a:prstGeom prst="chevron">
            <a:avLst>
              <a:gd name="adj" fmla="val 5442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fontAlgn="auto">
              <a:spcBef>
                <a:spcPts val="0"/>
              </a:spcBef>
              <a:spcAft>
                <a:spcPts val="0"/>
              </a:spcAft>
              <a:defRPr/>
            </a:pPr>
            <a:endParaRPr lang="zh-CN" altLang="en-US" sz="3320">
              <a:cs typeface="+mn-ea"/>
              <a:sym typeface="+mn-lt"/>
            </a:endParaRPr>
          </a:p>
        </p:txBody>
      </p:sp>
      <p:sp>
        <p:nvSpPr>
          <p:cNvPr id="67" name="燕尾形 66"/>
          <p:cNvSpPr/>
          <p:nvPr/>
        </p:nvSpPr>
        <p:spPr>
          <a:xfrm>
            <a:off x="4079776" y="3496025"/>
            <a:ext cx="762602" cy="827384"/>
          </a:xfrm>
          <a:prstGeom prst="chevron">
            <a:avLst>
              <a:gd name="adj" fmla="val 5442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fontAlgn="auto">
              <a:spcBef>
                <a:spcPts val="0"/>
              </a:spcBef>
              <a:spcAft>
                <a:spcPts val="0"/>
              </a:spcAft>
              <a:defRPr/>
            </a:pPr>
            <a:endParaRPr lang="zh-CN" altLang="en-US" sz="3320">
              <a:cs typeface="+mn-ea"/>
              <a:sym typeface="+mn-lt"/>
            </a:endParaRPr>
          </a:p>
        </p:txBody>
      </p:sp>
      <p:sp>
        <p:nvSpPr>
          <p:cNvPr id="68" name="燕尾形 67"/>
          <p:cNvSpPr/>
          <p:nvPr/>
        </p:nvSpPr>
        <p:spPr>
          <a:xfrm>
            <a:off x="5005044" y="3496025"/>
            <a:ext cx="762602" cy="827384"/>
          </a:xfrm>
          <a:prstGeom prst="chevron">
            <a:avLst>
              <a:gd name="adj" fmla="val 5442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fontAlgn="auto">
              <a:spcBef>
                <a:spcPts val="0"/>
              </a:spcBef>
              <a:spcAft>
                <a:spcPts val="0"/>
              </a:spcAft>
              <a:defRPr/>
            </a:pPr>
            <a:endParaRPr lang="zh-CN" altLang="en-US" sz="3320">
              <a:cs typeface="+mn-ea"/>
              <a:sym typeface="+mn-lt"/>
            </a:endParaRPr>
          </a:p>
        </p:txBody>
      </p:sp>
      <p:cxnSp>
        <p:nvCxnSpPr>
          <p:cNvPr id="69" name="直接连接符 68"/>
          <p:cNvCxnSpPr/>
          <p:nvPr/>
        </p:nvCxnSpPr>
        <p:spPr>
          <a:xfrm flipH="1">
            <a:off x="4367808" y="3027181"/>
            <a:ext cx="1" cy="38515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2447595" y="2567951"/>
            <a:ext cx="1" cy="848623"/>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5327917" y="4304277"/>
            <a:ext cx="25481" cy="82937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flipV="1">
            <a:off x="3311691" y="4304276"/>
            <a:ext cx="1" cy="148484"/>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73" name="五边形 72"/>
          <p:cNvSpPr/>
          <p:nvPr/>
        </p:nvSpPr>
        <p:spPr>
          <a:xfrm>
            <a:off x="911425" y="3488146"/>
            <a:ext cx="5503310" cy="83205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908" tIns="60955" rIns="121908" bIns="60955" anchor="ctr"/>
          <a:lstStyle/>
          <a:p>
            <a:pPr algn="ctr" defTabSz="1218565" fontAlgn="auto">
              <a:spcBef>
                <a:spcPts val="0"/>
              </a:spcBef>
              <a:spcAft>
                <a:spcPts val="0"/>
              </a:spcAft>
              <a:defRPr/>
            </a:pPr>
            <a:endParaRPr lang="zh-CN" altLang="en-US" sz="3320">
              <a:cs typeface="+mn-ea"/>
              <a:sym typeface="+mn-lt"/>
            </a:endParaRPr>
          </a:p>
        </p:txBody>
      </p:sp>
      <p:sp>
        <p:nvSpPr>
          <p:cNvPr id="74" name="TextBox 30"/>
          <p:cNvSpPr txBox="1"/>
          <p:nvPr/>
        </p:nvSpPr>
        <p:spPr>
          <a:xfrm>
            <a:off x="8447701" y="2023190"/>
            <a:ext cx="2013407" cy="3383683"/>
          </a:xfrm>
          <a:prstGeom prst="rect">
            <a:avLst/>
          </a:prstGeom>
          <a:noFill/>
        </p:spPr>
        <p:txBody>
          <a:bodyPr wrap="square" rtlCol="0">
            <a:spAutoFit/>
          </a:bodyPr>
          <a:lstStyle/>
          <a:p>
            <a:pPr>
              <a:lnSpc>
                <a:spcPct val="150000"/>
              </a:lnSpc>
            </a:pPr>
            <a:r>
              <a:rPr lang="zh-CN" altLang="en-US" sz="1200" b="0" dirty="0">
                <a:latin typeface="+mj-ea"/>
                <a:ea typeface="+mj-ea"/>
                <a:cs typeface="+mn-ea"/>
                <a:sym typeface="+mn-lt"/>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200" b="0" dirty="0">
              <a:latin typeface="+mj-ea"/>
              <a:ea typeface="+mj-ea"/>
              <a:cs typeface="+mn-ea"/>
              <a:sym typeface="+mn-lt"/>
            </a:endParaRPr>
          </a:p>
          <a:p>
            <a:pPr>
              <a:lnSpc>
                <a:spcPct val="150000"/>
              </a:lnSpc>
            </a:pPr>
            <a:r>
              <a:rPr lang="zh-CN" altLang="en-US" sz="1200" b="0" dirty="0">
                <a:latin typeface="+mj-ea"/>
                <a:ea typeface="+mj-ea"/>
                <a:cs typeface="+mn-ea"/>
                <a:sym typeface="+mn-lt"/>
              </a:rPr>
              <a:t>       点击输入简要文字内容，文字内容需概括精炼，不用多余的文字修饰，言简意赅的说明该项内容。</a:t>
            </a:r>
            <a:endParaRPr lang="en-US" altLang="zh-CN" sz="1200" b="0" dirty="0">
              <a:latin typeface="+mj-ea"/>
              <a:ea typeface="+mj-ea"/>
              <a:cs typeface="+mn-ea"/>
              <a:sym typeface="+mn-lt"/>
            </a:endParaRPr>
          </a:p>
        </p:txBody>
      </p:sp>
      <p:grpSp>
        <p:nvGrpSpPr>
          <p:cNvPr id="75" name="组合 74"/>
          <p:cNvGrpSpPr/>
          <p:nvPr/>
        </p:nvGrpSpPr>
        <p:grpSpPr>
          <a:xfrm>
            <a:off x="2159564" y="2003715"/>
            <a:ext cx="2169663" cy="413995"/>
            <a:chOff x="814328" y="3219334"/>
            <a:chExt cx="2266827" cy="432536"/>
          </a:xfrm>
        </p:grpSpPr>
        <p:grpSp>
          <p:nvGrpSpPr>
            <p:cNvPr id="76" name="组合 75"/>
            <p:cNvGrpSpPr/>
            <p:nvPr/>
          </p:nvGrpSpPr>
          <p:grpSpPr>
            <a:xfrm>
              <a:off x="814328" y="3219334"/>
              <a:ext cx="2266827" cy="432536"/>
              <a:chOff x="2173927" y="3285519"/>
              <a:chExt cx="2876394" cy="548848"/>
            </a:xfrm>
          </p:grpSpPr>
          <p:grpSp>
            <p:nvGrpSpPr>
              <p:cNvPr id="78" name="组合 77"/>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80" name="圆角矩形 79"/>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81" name="圆角矩形 80"/>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79" name="椭圆 78"/>
              <p:cNvSpPr/>
              <p:nvPr/>
            </p:nvSpPr>
            <p:spPr>
              <a:xfrm>
                <a:off x="2270357" y="3351544"/>
                <a:ext cx="394740" cy="394741"/>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cs typeface="+mn-ea"/>
                    <a:sym typeface="+mn-lt"/>
                  </a:rPr>
                  <a:t>1</a:t>
                </a:r>
                <a:endParaRPr lang="zh-CN" altLang="en-US" sz="1600" dirty="0">
                  <a:solidFill>
                    <a:schemeClr val="bg1"/>
                  </a:solidFill>
                  <a:cs typeface="+mn-ea"/>
                  <a:sym typeface="+mn-lt"/>
                </a:endParaRPr>
              </a:p>
            </p:txBody>
          </p:sp>
        </p:grpSp>
        <p:sp>
          <p:nvSpPr>
            <p:cNvPr id="77" name="TextBox 33"/>
            <p:cNvSpPr txBox="1"/>
            <p:nvPr/>
          </p:nvSpPr>
          <p:spPr>
            <a:xfrm>
              <a:off x="1139540" y="3319207"/>
              <a:ext cx="1926672" cy="257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latin typeface="+mn-lt"/>
                  <a:ea typeface="+mn-ea"/>
                  <a:cs typeface="+mn-ea"/>
                  <a:sym typeface="+mn-lt"/>
                </a:rPr>
                <a:t>关键文字</a:t>
              </a:r>
            </a:p>
          </p:txBody>
        </p:sp>
      </p:grpSp>
      <p:grpSp>
        <p:nvGrpSpPr>
          <p:cNvPr id="82" name="组合 81"/>
          <p:cNvGrpSpPr/>
          <p:nvPr/>
        </p:nvGrpSpPr>
        <p:grpSpPr>
          <a:xfrm>
            <a:off x="3023660" y="4527349"/>
            <a:ext cx="2169663" cy="413995"/>
            <a:chOff x="814325" y="3219334"/>
            <a:chExt cx="2266826" cy="432536"/>
          </a:xfrm>
        </p:grpSpPr>
        <p:grpSp>
          <p:nvGrpSpPr>
            <p:cNvPr id="83" name="组合 82"/>
            <p:cNvGrpSpPr/>
            <p:nvPr/>
          </p:nvGrpSpPr>
          <p:grpSpPr>
            <a:xfrm>
              <a:off x="814325" y="3219334"/>
              <a:ext cx="2266826" cy="432536"/>
              <a:chOff x="2173923" y="3285519"/>
              <a:chExt cx="2876392" cy="548848"/>
            </a:xfrm>
          </p:grpSpPr>
          <p:grpSp>
            <p:nvGrpSpPr>
              <p:cNvPr id="85" name="组合 84"/>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87" name="圆角矩形 86"/>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88" name="圆角矩形 87"/>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86" name="椭圆 85"/>
              <p:cNvSpPr/>
              <p:nvPr/>
            </p:nvSpPr>
            <p:spPr>
              <a:xfrm>
                <a:off x="2288027" y="3372244"/>
                <a:ext cx="392760" cy="392761"/>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cs typeface="+mn-ea"/>
                    <a:sym typeface="+mn-lt"/>
                  </a:rPr>
                  <a:t>2</a:t>
                </a:r>
                <a:endParaRPr lang="zh-CN" altLang="en-US" sz="1600" dirty="0">
                  <a:solidFill>
                    <a:schemeClr val="bg1"/>
                  </a:solidFill>
                  <a:cs typeface="+mn-ea"/>
                  <a:sym typeface="+mn-lt"/>
                </a:endParaRPr>
              </a:p>
            </p:txBody>
          </p:sp>
        </p:grpSp>
        <p:sp>
          <p:nvSpPr>
            <p:cNvPr id="84" name="TextBox 42"/>
            <p:cNvSpPr txBox="1"/>
            <p:nvPr/>
          </p:nvSpPr>
          <p:spPr>
            <a:xfrm>
              <a:off x="1249617" y="3331792"/>
              <a:ext cx="1808518" cy="257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latin typeface="+mn-lt"/>
                  <a:ea typeface="+mn-ea"/>
                  <a:cs typeface="+mn-ea"/>
                  <a:sym typeface="+mn-lt"/>
                </a:rPr>
                <a:t>关键文字</a:t>
              </a:r>
            </a:p>
          </p:txBody>
        </p:sp>
      </p:grpSp>
      <p:grpSp>
        <p:nvGrpSpPr>
          <p:cNvPr id="89" name="组合 88"/>
          <p:cNvGrpSpPr/>
          <p:nvPr/>
        </p:nvGrpSpPr>
        <p:grpSpPr>
          <a:xfrm>
            <a:off x="4020433" y="2547061"/>
            <a:ext cx="2169663" cy="413995"/>
            <a:chOff x="814328" y="3219334"/>
            <a:chExt cx="2266829" cy="432536"/>
          </a:xfrm>
        </p:grpSpPr>
        <p:grpSp>
          <p:nvGrpSpPr>
            <p:cNvPr id="90" name="组合 89"/>
            <p:cNvGrpSpPr/>
            <p:nvPr/>
          </p:nvGrpSpPr>
          <p:grpSpPr>
            <a:xfrm>
              <a:off x="814328" y="3219334"/>
              <a:ext cx="2266829" cy="432536"/>
              <a:chOff x="2173927" y="3285519"/>
              <a:chExt cx="2876396" cy="548848"/>
            </a:xfrm>
          </p:grpSpPr>
          <p:grpSp>
            <p:nvGrpSpPr>
              <p:cNvPr id="92" name="组合 9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94" name="圆角矩形 9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95" name="圆角矩形 9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93" name="椭圆 92"/>
              <p:cNvSpPr/>
              <p:nvPr/>
            </p:nvSpPr>
            <p:spPr>
              <a:xfrm>
                <a:off x="2307129" y="3376773"/>
                <a:ext cx="392761" cy="392761"/>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cs typeface="+mn-ea"/>
                    <a:sym typeface="+mn-lt"/>
                  </a:rPr>
                  <a:t>3</a:t>
                </a:r>
                <a:endParaRPr lang="zh-CN" altLang="en-US" sz="1600" dirty="0">
                  <a:solidFill>
                    <a:schemeClr val="bg1"/>
                  </a:solidFill>
                  <a:cs typeface="+mn-ea"/>
                  <a:sym typeface="+mn-lt"/>
                </a:endParaRPr>
              </a:p>
            </p:txBody>
          </p:sp>
        </p:grpSp>
        <p:sp>
          <p:nvSpPr>
            <p:cNvPr id="91" name="TextBox 49"/>
            <p:cNvSpPr txBox="1"/>
            <p:nvPr/>
          </p:nvSpPr>
          <p:spPr>
            <a:xfrm>
              <a:off x="1183671" y="3331792"/>
              <a:ext cx="1847692" cy="257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latin typeface="+mn-lt"/>
                  <a:ea typeface="+mn-ea"/>
                  <a:cs typeface="+mn-ea"/>
                  <a:sym typeface="+mn-lt"/>
                </a:rPr>
                <a:t>关键文字</a:t>
              </a:r>
            </a:p>
          </p:txBody>
        </p:sp>
      </p:grpSp>
      <p:grpSp>
        <p:nvGrpSpPr>
          <p:cNvPr id="96" name="组合 95"/>
          <p:cNvGrpSpPr/>
          <p:nvPr/>
        </p:nvGrpSpPr>
        <p:grpSpPr>
          <a:xfrm>
            <a:off x="5039884" y="5228280"/>
            <a:ext cx="2169663" cy="413995"/>
            <a:chOff x="814328" y="3219334"/>
            <a:chExt cx="2266828" cy="432536"/>
          </a:xfrm>
        </p:grpSpPr>
        <p:grpSp>
          <p:nvGrpSpPr>
            <p:cNvPr id="97" name="组合 96"/>
            <p:cNvGrpSpPr/>
            <p:nvPr/>
          </p:nvGrpSpPr>
          <p:grpSpPr>
            <a:xfrm>
              <a:off x="814328" y="3219334"/>
              <a:ext cx="2266828" cy="432536"/>
              <a:chOff x="2173927" y="3285519"/>
              <a:chExt cx="2876395" cy="548848"/>
            </a:xfrm>
          </p:grpSpPr>
          <p:grpSp>
            <p:nvGrpSpPr>
              <p:cNvPr id="99" name="组合 9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101" name="圆角矩形 10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02" name="圆角矩形 10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100" name="椭圆 99"/>
              <p:cNvSpPr/>
              <p:nvPr/>
            </p:nvSpPr>
            <p:spPr>
              <a:xfrm>
                <a:off x="2280388" y="3389371"/>
                <a:ext cx="392761" cy="392761"/>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cs typeface="+mn-ea"/>
                    <a:sym typeface="+mn-lt"/>
                  </a:rPr>
                  <a:t>4</a:t>
                </a:r>
                <a:endParaRPr lang="zh-CN" altLang="en-US" sz="1600" dirty="0">
                  <a:solidFill>
                    <a:schemeClr val="bg1"/>
                  </a:solidFill>
                  <a:cs typeface="+mn-ea"/>
                  <a:sym typeface="+mn-lt"/>
                </a:endParaRPr>
              </a:p>
            </p:txBody>
          </p:sp>
        </p:grpSp>
        <p:sp>
          <p:nvSpPr>
            <p:cNvPr id="98" name="TextBox 57"/>
            <p:cNvSpPr txBox="1"/>
            <p:nvPr/>
          </p:nvSpPr>
          <p:spPr>
            <a:xfrm>
              <a:off x="1085352" y="3345963"/>
              <a:ext cx="1926671" cy="257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latin typeface="+mn-lt"/>
                  <a:ea typeface="+mn-ea"/>
                  <a:cs typeface="+mn-ea"/>
                  <a:sym typeface="+mn-lt"/>
                </a:rPr>
                <a:t>关键文字</a:t>
              </a:r>
            </a:p>
          </p:txBody>
        </p:sp>
      </p:grpSp>
      <p:grpSp>
        <p:nvGrpSpPr>
          <p:cNvPr id="103" name="组合 102"/>
          <p:cNvGrpSpPr>
            <a:grpSpLocks noChangeAspect="1"/>
          </p:cNvGrpSpPr>
          <p:nvPr/>
        </p:nvGrpSpPr>
        <p:grpSpPr>
          <a:xfrm>
            <a:off x="5809564" y="3061376"/>
            <a:ext cx="2050904" cy="1956630"/>
            <a:chOff x="3197225" y="3458369"/>
            <a:chExt cx="533400" cy="487363"/>
          </a:xfrm>
          <a:solidFill>
            <a:srgbClr val="C00000"/>
          </a:solidFill>
        </p:grpSpPr>
        <p:sp>
          <p:nvSpPr>
            <p:cNvPr id="104"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3320">
                <a:cs typeface="+mn-ea"/>
                <a:sym typeface="+mn-lt"/>
              </a:endParaRPr>
            </a:p>
          </p:txBody>
        </p:sp>
        <p:sp>
          <p:nvSpPr>
            <p:cNvPr id="105"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3320">
                <a:cs typeface="+mn-ea"/>
                <a:sym typeface="+mn-lt"/>
              </a:endParaRPr>
            </a:p>
          </p:txBody>
        </p:sp>
      </p:grpSp>
      <p:sp>
        <p:nvSpPr>
          <p:cNvPr id="47"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48" name="组合 47"/>
          <p:cNvGrpSpPr/>
          <p:nvPr/>
        </p:nvGrpSpPr>
        <p:grpSpPr>
          <a:xfrm>
            <a:off x="3234576" y="554798"/>
            <a:ext cx="263341" cy="395013"/>
            <a:chOff x="5284519" y="1508166"/>
            <a:chExt cx="213756" cy="427512"/>
          </a:xfrm>
        </p:grpSpPr>
        <p:cxnSp>
          <p:nvCxnSpPr>
            <p:cNvPr id="49" name="直接连接符 48"/>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400" fill="hold"/>
                                        <p:tgtEl>
                                          <p:spTgt spid="73"/>
                                        </p:tgtEl>
                                        <p:attrNameLst>
                                          <p:attrName>ppt_x</p:attrName>
                                        </p:attrNameLst>
                                      </p:cBhvr>
                                      <p:tavLst>
                                        <p:tav tm="0">
                                          <p:val>
                                            <p:strVal val="0-#ppt_w/2"/>
                                          </p:val>
                                        </p:tav>
                                        <p:tav tm="100000">
                                          <p:val>
                                            <p:strVal val="#ppt_x"/>
                                          </p:val>
                                        </p:tav>
                                      </p:tavLst>
                                    </p:anim>
                                    <p:anim calcmode="lin" valueType="num">
                                      <p:cBhvr additive="base">
                                        <p:cTn id="16" dur="400" fill="hold"/>
                                        <p:tgtEl>
                                          <p:spTgt spid="7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03"/>
                                        </p:tgtEl>
                                        <p:attrNameLst>
                                          <p:attrName>style.visibility</p:attrName>
                                        </p:attrNameLst>
                                      </p:cBhvr>
                                      <p:to>
                                        <p:strVal val="visible"/>
                                      </p:to>
                                    </p:set>
                                    <p:anim calcmode="lin" valueType="num">
                                      <p:cBhvr additive="base">
                                        <p:cTn id="20" dur="400" fill="hold"/>
                                        <p:tgtEl>
                                          <p:spTgt spid="103"/>
                                        </p:tgtEl>
                                        <p:attrNameLst>
                                          <p:attrName>ppt_x</p:attrName>
                                        </p:attrNameLst>
                                      </p:cBhvr>
                                      <p:tavLst>
                                        <p:tav tm="0">
                                          <p:val>
                                            <p:strVal val="0-#ppt_w/2"/>
                                          </p:val>
                                        </p:tav>
                                        <p:tav tm="100000">
                                          <p:val>
                                            <p:strVal val="#ppt_x"/>
                                          </p:val>
                                        </p:tav>
                                      </p:tavLst>
                                    </p:anim>
                                    <p:anim calcmode="lin" valueType="num">
                                      <p:cBhvr additive="base">
                                        <p:cTn id="21" dur="400" fill="hold"/>
                                        <p:tgtEl>
                                          <p:spTgt spid="10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400"/>
                                        <p:tgtEl>
                                          <p:spTgt spid="65"/>
                                        </p:tgtEl>
                                        <p:attrNameLst>
                                          <p:attrName>ppt_x</p:attrName>
                                        </p:attrNameLst>
                                      </p:cBhvr>
                                      <p:tavLst>
                                        <p:tav tm="0">
                                          <p:val>
                                            <p:strVal val="#ppt_x-#ppt_w*1.125000"/>
                                          </p:val>
                                        </p:tav>
                                        <p:tav tm="100000">
                                          <p:val>
                                            <p:strVal val="#ppt_x"/>
                                          </p:val>
                                        </p:tav>
                                      </p:tavLst>
                                    </p:anim>
                                    <p:animEffect transition="in" filter="wipe(right)">
                                      <p:cBhvr>
                                        <p:cTn id="26" dur="400"/>
                                        <p:tgtEl>
                                          <p:spTgt spid="65"/>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additive="base">
                                        <p:cTn id="30" dur="400"/>
                                        <p:tgtEl>
                                          <p:spTgt spid="70"/>
                                        </p:tgtEl>
                                        <p:attrNameLst>
                                          <p:attrName>ppt_y</p:attrName>
                                        </p:attrNameLst>
                                      </p:cBhvr>
                                      <p:tavLst>
                                        <p:tav tm="0">
                                          <p:val>
                                            <p:strVal val="#ppt_y+#ppt_h*1.125000"/>
                                          </p:val>
                                        </p:tav>
                                        <p:tav tm="100000">
                                          <p:val>
                                            <p:strVal val="#ppt_y"/>
                                          </p:val>
                                        </p:tav>
                                      </p:tavLst>
                                    </p:anim>
                                    <p:animEffect transition="in" filter="wipe(up)">
                                      <p:cBhvr>
                                        <p:cTn id="31" dur="400"/>
                                        <p:tgtEl>
                                          <p:spTgt spid="70"/>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childTnLst>
                                </p:cTn>
                              </p:par>
                            </p:childTnLst>
                          </p:cTn>
                        </p:par>
                        <p:par>
                          <p:cTn id="38" fill="hold">
                            <p:stCondLst>
                              <p:cond delay="3500"/>
                            </p:stCondLst>
                            <p:childTnLst>
                              <p:par>
                                <p:cTn id="39" presetID="12" presetClass="entr" presetSubtype="8"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additive="base">
                                        <p:cTn id="41" dur="400"/>
                                        <p:tgtEl>
                                          <p:spTgt spid="66"/>
                                        </p:tgtEl>
                                        <p:attrNameLst>
                                          <p:attrName>ppt_x</p:attrName>
                                        </p:attrNameLst>
                                      </p:cBhvr>
                                      <p:tavLst>
                                        <p:tav tm="0">
                                          <p:val>
                                            <p:strVal val="#ppt_x-#ppt_w*1.125000"/>
                                          </p:val>
                                        </p:tav>
                                        <p:tav tm="100000">
                                          <p:val>
                                            <p:strVal val="#ppt_x"/>
                                          </p:val>
                                        </p:tav>
                                      </p:tavLst>
                                    </p:anim>
                                    <p:animEffect transition="in" filter="wipe(right)">
                                      <p:cBhvr>
                                        <p:cTn id="42" dur="400"/>
                                        <p:tgtEl>
                                          <p:spTgt spid="66"/>
                                        </p:tgtEl>
                                      </p:cBhvr>
                                    </p:animEffect>
                                  </p:childTnLst>
                                </p:cTn>
                              </p:par>
                            </p:childTnLst>
                          </p:cTn>
                        </p:par>
                        <p:par>
                          <p:cTn id="43" fill="hold">
                            <p:stCondLst>
                              <p:cond delay="4000"/>
                            </p:stCondLst>
                            <p:childTnLst>
                              <p:par>
                                <p:cTn id="44" presetID="12" presetClass="entr" presetSubtype="1" fill="hold" nodeType="afterEffect">
                                  <p:stCondLst>
                                    <p:cond delay="0"/>
                                  </p:stCondLst>
                                  <p:childTnLst>
                                    <p:set>
                                      <p:cBhvr>
                                        <p:cTn id="45" dur="1" fill="hold">
                                          <p:stCondLst>
                                            <p:cond delay="0"/>
                                          </p:stCondLst>
                                        </p:cTn>
                                        <p:tgtEl>
                                          <p:spTgt spid="72"/>
                                        </p:tgtEl>
                                        <p:attrNameLst>
                                          <p:attrName>style.visibility</p:attrName>
                                        </p:attrNameLst>
                                      </p:cBhvr>
                                      <p:to>
                                        <p:strVal val="visible"/>
                                      </p:to>
                                    </p:set>
                                    <p:anim calcmode="lin" valueType="num">
                                      <p:cBhvr additive="base">
                                        <p:cTn id="46" dur="400"/>
                                        <p:tgtEl>
                                          <p:spTgt spid="72"/>
                                        </p:tgtEl>
                                        <p:attrNameLst>
                                          <p:attrName>ppt_y</p:attrName>
                                        </p:attrNameLst>
                                      </p:cBhvr>
                                      <p:tavLst>
                                        <p:tav tm="0">
                                          <p:val>
                                            <p:strVal val="#ppt_y-#ppt_h*1.125000"/>
                                          </p:val>
                                        </p:tav>
                                        <p:tav tm="100000">
                                          <p:val>
                                            <p:strVal val="#ppt_y"/>
                                          </p:val>
                                        </p:tav>
                                      </p:tavLst>
                                    </p:anim>
                                    <p:animEffect transition="in" filter="wipe(down)">
                                      <p:cBhvr>
                                        <p:cTn id="47" dur="400"/>
                                        <p:tgtEl>
                                          <p:spTgt spid="72"/>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fltVal val="0"/>
                                          </p:val>
                                        </p:tav>
                                        <p:tav tm="100000">
                                          <p:val>
                                            <p:strVal val="#ppt_w"/>
                                          </p:val>
                                        </p:tav>
                                      </p:tavLst>
                                    </p:anim>
                                    <p:anim calcmode="lin" valueType="num">
                                      <p:cBhvr>
                                        <p:cTn id="52" dur="500" fill="hold"/>
                                        <p:tgtEl>
                                          <p:spTgt spid="82"/>
                                        </p:tgtEl>
                                        <p:attrNameLst>
                                          <p:attrName>ppt_h</p:attrName>
                                        </p:attrNameLst>
                                      </p:cBhvr>
                                      <p:tavLst>
                                        <p:tav tm="0">
                                          <p:val>
                                            <p:fltVal val="0"/>
                                          </p:val>
                                        </p:tav>
                                        <p:tav tm="100000">
                                          <p:val>
                                            <p:strVal val="#ppt_h"/>
                                          </p:val>
                                        </p:tav>
                                      </p:tavLst>
                                    </p:anim>
                                    <p:animEffect transition="in" filter="fade">
                                      <p:cBhvr>
                                        <p:cTn id="53" dur="500"/>
                                        <p:tgtEl>
                                          <p:spTgt spid="82"/>
                                        </p:tgtEl>
                                      </p:cBhvr>
                                    </p:animEffect>
                                  </p:childTnLst>
                                </p:cTn>
                              </p:par>
                            </p:childTnLst>
                          </p:cTn>
                        </p:par>
                        <p:par>
                          <p:cTn id="54" fill="hold">
                            <p:stCondLst>
                              <p:cond delay="5000"/>
                            </p:stCondLst>
                            <p:childTnLst>
                              <p:par>
                                <p:cTn id="55" presetID="12" presetClass="entr" presetSubtype="8"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400"/>
                                        <p:tgtEl>
                                          <p:spTgt spid="67"/>
                                        </p:tgtEl>
                                        <p:attrNameLst>
                                          <p:attrName>ppt_x</p:attrName>
                                        </p:attrNameLst>
                                      </p:cBhvr>
                                      <p:tavLst>
                                        <p:tav tm="0">
                                          <p:val>
                                            <p:strVal val="#ppt_x-#ppt_w*1.125000"/>
                                          </p:val>
                                        </p:tav>
                                        <p:tav tm="100000">
                                          <p:val>
                                            <p:strVal val="#ppt_x"/>
                                          </p:val>
                                        </p:tav>
                                      </p:tavLst>
                                    </p:anim>
                                    <p:animEffect transition="in" filter="wipe(right)">
                                      <p:cBhvr>
                                        <p:cTn id="58" dur="400"/>
                                        <p:tgtEl>
                                          <p:spTgt spid="67"/>
                                        </p:tgtEl>
                                      </p:cBhvr>
                                    </p:animEffect>
                                  </p:childTnLst>
                                </p:cTn>
                              </p:par>
                            </p:childTnLst>
                          </p:cTn>
                        </p:par>
                        <p:par>
                          <p:cTn id="59" fill="hold">
                            <p:stCondLst>
                              <p:cond delay="5500"/>
                            </p:stCondLst>
                            <p:childTnLst>
                              <p:par>
                                <p:cTn id="60" presetID="12" presetClass="entr" presetSubtype="4" fill="hold" nodeType="after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400"/>
                                        <p:tgtEl>
                                          <p:spTgt spid="69"/>
                                        </p:tgtEl>
                                        <p:attrNameLst>
                                          <p:attrName>ppt_y</p:attrName>
                                        </p:attrNameLst>
                                      </p:cBhvr>
                                      <p:tavLst>
                                        <p:tav tm="0">
                                          <p:val>
                                            <p:strVal val="#ppt_y+#ppt_h*1.125000"/>
                                          </p:val>
                                        </p:tav>
                                        <p:tav tm="100000">
                                          <p:val>
                                            <p:strVal val="#ppt_y"/>
                                          </p:val>
                                        </p:tav>
                                      </p:tavLst>
                                    </p:anim>
                                    <p:animEffect transition="in" filter="wipe(up)">
                                      <p:cBhvr>
                                        <p:cTn id="63" dur="400"/>
                                        <p:tgtEl>
                                          <p:spTgt spid="69"/>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89"/>
                                        </p:tgtEl>
                                        <p:attrNameLst>
                                          <p:attrName>style.visibility</p:attrName>
                                        </p:attrNameLst>
                                      </p:cBhvr>
                                      <p:to>
                                        <p:strVal val="visible"/>
                                      </p:to>
                                    </p:set>
                                    <p:anim calcmode="lin" valueType="num">
                                      <p:cBhvr>
                                        <p:cTn id="67" dur="500" fill="hold"/>
                                        <p:tgtEl>
                                          <p:spTgt spid="89"/>
                                        </p:tgtEl>
                                        <p:attrNameLst>
                                          <p:attrName>ppt_w</p:attrName>
                                        </p:attrNameLst>
                                      </p:cBhvr>
                                      <p:tavLst>
                                        <p:tav tm="0">
                                          <p:val>
                                            <p:fltVal val="0"/>
                                          </p:val>
                                        </p:tav>
                                        <p:tav tm="100000">
                                          <p:val>
                                            <p:strVal val="#ppt_w"/>
                                          </p:val>
                                        </p:tav>
                                      </p:tavLst>
                                    </p:anim>
                                    <p:anim calcmode="lin" valueType="num">
                                      <p:cBhvr>
                                        <p:cTn id="68" dur="500" fill="hold"/>
                                        <p:tgtEl>
                                          <p:spTgt spid="89"/>
                                        </p:tgtEl>
                                        <p:attrNameLst>
                                          <p:attrName>ppt_h</p:attrName>
                                        </p:attrNameLst>
                                      </p:cBhvr>
                                      <p:tavLst>
                                        <p:tav tm="0">
                                          <p:val>
                                            <p:fltVal val="0"/>
                                          </p:val>
                                        </p:tav>
                                        <p:tav tm="100000">
                                          <p:val>
                                            <p:strVal val="#ppt_h"/>
                                          </p:val>
                                        </p:tav>
                                      </p:tavLst>
                                    </p:anim>
                                    <p:animEffect transition="in" filter="fade">
                                      <p:cBhvr>
                                        <p:cTn id="69" dur="500"/>
                                        <p:tgtEl>
                                          <p:spTgt spid="89"/>
                                        </p:tgtEl>
                                      </p:cBhvr>
                                    </p:animEffect>
                                  </p:childTnLst>
                                </p:cTn>
                              </p:par>
                            </p:childTnLst>
                          </p:cTn>
                        </p:par>
                        <p:par>
                          <p:cTn id="70" fill="hold">
                            <p:stCondLst>
                              <p:cond delay="6500"/>
                            </p:stCondLst>
                            <p:childTnLst>
                              <p:par>
                                <p:cTn id="71" presetID="12" presetClass="entr" presetSubtype="8"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 calcmode="lin" valueType="num">
                                      <p:cBhvr additive="base">
                                        <p:cTn id="73" dur="400"/>
                                        <p:tgtEl>
                                          <p:spTgt spid="68"/>
                                        </p:tgtEl>
                                        <p:attrNameLst>
                                          <p:attrName>ppt_x</p:attrName>
                                        </p:attrNameLst>
                                      </p:cBhvr>
                                      <p:tavLst>
                                        <p:tav tm="0">
                                          <p:val>
                                            <p:strVal val="#ppt_x-#ppt_w*1.125000"/>
                                          </p:val>
                                        </p:tav>
                                        <p:tav tm="100000">
                                          <p:val>
                                            <p:strVal val="#ppt_x"/>
                                          </p:val>
                                        </p:tav>
                                      </p:tavLst>
                                    </p:anim>
                                    <p:animEffect transition="in" filter="wipe(right)">
                                      <p:cBhvr>
                                        <p:cTn id="74" dur="400"/>
                                        <p:tgtEl>
                                          <p:spTgt spid="68"/>
                                        </p:tgtEl>
                                      </p:cBhvr>
                                    </p:animEffect>
                                  </p:childTnLst>
                                </p:cTn>
                              </p:par>
                            </p:childTnLst>
                          </p:cTn>
                        </p:par>
                        <p:par>
                          <p:cTn id="75" fill="hold">
                            <p:stCondLst>
                              <p:cond delay="7000"/>
                            </p:stCondLst>
                            <p:childTnLst>
                              <p:par>
                                <p:cTn id="76" presetID="12" presetClass="entr" presetSubtype="1" fill="hold" nodeType="afterEffect">
                                  <p:stCondLst>
                                    <p:cond delay="0"/>
                                  </p:stCondLst>
                                  <p:childTnLst>
                                    <p:set>
                                      <p:cBhvr>
                                        <p:cTn id="77" dur="1" fill="hold">
                                          <p:stCondLst>
                                            <p:cond delay="0"/>
                                          </p:stCondLst>
                                        </p:cTn>
                                        <p:tgtEl>
                                          <p:spTgt spid="71"/>
                                        </p:tgtEl>
                                        <p:attrNameLst>
                                          <p:attrName>style.visibility</p:attrName>
                                        </p:attrNameLst>
                                      </p:cBhvr>
                                      <p:to>
                                        <p:strVal val="visible"/>
                                      </p:to>
                                    </p:set>
                                    <p:anim calcmode="lin" valueType="num">
                                      <p:cBhvr additive="base">
                                        <p:cTn id="78" dur="400"/>
                                        <p:tgtEl>
                                          <p:spTgt spid="71"/>
                                        </p:tgtEl>
                                        <p:attrNameLst>
                                          <p:attrName>ppt_y</p:attrName>
                                        </p:attrNameLst>
                                      </p:cBhvr>
                                      <p:tavLst>
                                        <p:tav tm="0">
                                          <p:val>
                                            <p:strVal val="#ppt_y-#ppt_h*1.125000"/>
                                          </p:val>
                                        </p:tav>
                                        <p:tav tm="100000">
                                          <p:val>
                                            <p:strVal val="#ppt_y"/>
                                          </p:val>
                                        </p:tav>
                                      </p:tavLst>
                                    </p:anim>
                                    <p:animEffect transition="in" filter="wipe(down)">
                                      <p:cBhvr>
                                        <p:cTn id="79" dur="400"/>
                                        <p:tgtEl>
                                          <p:spTgt spid="71"/>
                                        </p:tgtEl>
                                      </p:cBhvr>
                                    </p:animEffect>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96"/>
                                        </p:tgtEl>
                                        <p:attrNameLst>
                                          <p:attrName>style.visibility</p:attrName>
                                        </p:attrNameLst>
                                      </p:cBhvr>
                                      <p:to>
                                        <p:strVal val="visible"/>
                                      </p:to>
                                    </p:set>
                                    <p:anim calcmode="lin" valueType="num">
                                      <p:cBhvr>
                                        <p:cTn id="83" dur="500" fill="hold"/>
                                        <p:tgtEl>
                                          <p:spTgt spid="96"/>
                                        </p:tgtEl>
                                        <p:attrNameLst>
                                          <p:attrName>ppt_w</p:attrName>
                                        </p:attrNameLst>
                                      </p:cBhvr>
                                      <p:tavLst>
                                        <p:tav tm="0">
                                          <p:val>
                                            <p:fltVal val="0"/>
                                          </p:val>
                                        </p:tav>
                                        <p:tav tm="100000">
                                          <p:val>
                                            <p:strVal val="#ppt_w"/>
                                          </p:val>
                                        </p:tav>
                                      </p:tavLst>
                                    </p:anim>
                                    <p:anim calcmode="lin" valueType="num">
                                      <p:cBhvr>
                                        <p:cTn id="84" dur="500" fill="hold"/>
                                        <p:tgtEl>
                                          <p:spTgt spid="96"/>
                                        </p:tgtEl>
                                        <p:attrNameLst>
                                          <p:attrName>ppt_h</p:attrName>
                                        </p:attrNameLst>
                                      </p:cBhvr>
                                      <p:tavLst>
                                        <p:tav tm="0">
                                          <p:val>
                                            <p:fltVal val="0"/>
                                          </p:val>
                                        </p:tav>
                                        <p:tav tm="100000">
                                          <p:val>
                                            <p:strVal val="#ppt_h"/>
                                          </p:val>
                                        </p:tav>
                                      </p:tavLst>
                                    </p:anim>
                                    <p:animEffect transition="in" filter="fade">
                                      <p:cBhvr>
                                        <p:cTn id="85" dur="500"/>
                                        <p:tgtEl>
                                          <p:spTgt spid="96"/>
                                        </p:tgtEl>
                                      </p:cBhvr>
                                    </p:animEffect>
                                  </p:childTnLst>
                                </p:cTn>
                              </p:par>
                            </p:childTnLst>
                          </p:cTn>
                        </p:par>
                        <p:par>
                          <p:cTn id="86" fill="hold">
                            <p:stCondLst>
                              <p:cond delay="8000"/>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74"/>
                                        </p:tgtEl>
                                        <p:attrNameLst>
                                          <p:attrName>style.visibility</p:attrName>
                                        </p:attrNameLst>
                                      </p:cBhvr>
                                      <p:to>
                                        <p:strVal val="visible"/>
                                      </p:to>
                                    </p:set>
                                    <p:animEffect transition="in" filter="wipe(left)">
                                      <p:cBhvr>
                                        <p:cTn id="89" dur="50"/>
                                        <p:tgtEl>
                                          <p:spTgt spid="74"/>
                                        </p:tgtEl>
                                      </p:cBhvr>
                                    </p:animEffect>
                                  </p:childTnLst>
                                </p:cTn>
                              </p:par>
                              <p:par>
                                <p:cTn id="90" presetID="36" presetClass="emph" presetSubtype="0" fill="hold" grpId="1" nodeType="withEffect">
                                  <p:stCondLst>
                                    <p:cond delay="0"/>
                                  </p:stCondLst>
                                  <p:iterate type="lt">
                                    <p:tmPct val="30000"/>
                                  </p:iterate>
                                  <p:childTnLst>
                                    <p:animScale>
                                      <p:cBhvr>
                                        <p:cTn id="91" dur="25" autoRev="1" fill="hold">
                                          <p:stCondLst>
                                            <p:cond delay="0"/>
                                          </p:stCondLst>
                                        </p:cTn>
                                        <p:tgtEl>
                                          <p:spTgt spid="74"/>
                                        </p:tgtEl>
                                      </p:cBhvr>
                                      <p:to x="80000" y="100000"/>
                                    </p:animScale>
                                    <p:anim by="(#ppt_w*0.10)" calcmode="lin" valueType="num">
                                      <p:cBhvr>
                                        <p:cTn id="92" dur="25" autoRev="1" fill="hold">
                                          <p:stCondLst>
                                            <p:cond delay="0"/>
                                          </p:stCondLst>
                                        </p:cTn>
                                        <p:tgtEl>
                                          <p:spTgt spid="74"/>
                                        </p:tgtEl>
                                        <p:attrNameLst>
                                          <p:attrName>ppt_x</p:attrName>
                                        </p:attrNameLst>
                                      </p:cBhvr>
                                    </p:anim>
                                    <p:anim by="(-#ppt_w*0.10)" calcmode="lin" valueType="num">
                                      <p:cBhvr>
                                        <p:cTn id="93" dur="25" autoRev="1" fill="hold">
                                          <p:stCondLst>
                                            <p:cond delay="0"/>
                                          </p:stCondLst>
                                        </p:cTn>
                                        <p:tgtEl>
                                          <p:spTgt spid="74"/>
                                        </p:tgtEl>
                                        <p:attrNameLst>
                                          <p:attrName>ppt_y</p:attrName>
                                        </p:attrNameLst>
                                      </p:cBhvr>
                                    </p:anim>
                                    <p:animRot by="-480000">
                                      <p:cBhvr>
                                        <p:cTn id="94" dur="25" autoRev="1" fill="hold">
                                          <p:stCondLst>
                                            <p:cond delay="0"/>
                                          </p:stCondLst>
                                        </p:cTn>
                                        <p:tgtEl>
                                          <p:spTgt spid="7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3" grpId="0" animBg="1"/>
      <p:bldP spid="74" grpId="0"/>
      <p:bldP spid="74" grpId="1"/>
      <p:bldP spid="4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456797" y="2009224"/>
            <a:ext cx="6720049" cy="3044725"/>
            <a:chOff x="342000" y="1506917"/>
            <a:chExt cx="3420375" cy="2283543"/>
          </a:xfrm>
        </p:grpSpPr>
        <p:sp>
          <p:nvSpPr>
            <p:cNvPr id="30" name="矩形 29"/>
            <p:cNvSpPr/>
            <p:nvPr/>
          </p:nvSpPr>
          <p:spPr>
            <a:xfrm>
              <a:off x="342000" y="1506917"/>
              <a:ext cx="3420375" cy="1652905"/>
            </a:xfrm>
            <a:prstGeom prst="rect">
              <a:avLst/>
            </a:prstGeom>
          </p:spPr>
          <p:txBody>
            <a:bodyPr wrap="square">
              <a:spAutoFit/>
            </a:bodyPr>
            <a:lstStyle/>
            <a:p>
              <a:pPr marL="838200" algn="just">
                <a:lnSpc>
                  <a:spcPct val="150000"/>
                </a:lnSpc>
                <a:spcAft>
                  <a:spcPts val="1600"/>
                </a:spcAft>
              </a:pPr>
              <a:r>
                <a:rPr lang="zh-CN" altLang="en-US" sz="1200" b="0" dirty="0">
                  <a:solidFill>
                    <a:schemeClr val="tx1">
                      <a:lumMod val="75000"/>
                      <a:lumOff val="25000"/>
                    </a:schemeClr>
                  </a:solidFill>
                  <a:latin typeface="+mj-ea"/>
                  <a:ea typeface="+mj-ea"/>
                  <a:cs typeface="+mn-ea"/>
                  <a:sym typeface="+mn-lt"/>
                </a:rPr>
                <a:t>请在此外输入您的文字，请在此外输入您的文字，请在此外输入您的文字，请在此外输入您的文字，请在此外输入您的文字，请在此外输入您的文字</a:t>
              </a:r>
              <a:endParaRPr lang="en-US" altLang="zh-CN" sz="1200" b="0" dirty="0">
                <a:solidFill>
                  <a:schemeClr val="tx1">
                    <a:lumMod val="75000"/>
                    <a:lumOff val="25000"/>
                  </a:schemeClr>
                </a:solidFill>
                <a:latin typeface="+mj-ea"/>
                <a:ea typeface="+mj-ea"/>
                <a:cs typeface="+mn-ea"/>
                <a:sym typeface="+mn-lt"/>
              </a:endParaRPr>
            </a:p>
            <a:p>
              <a:pPr algn="just">
                <a:lnSpc>
                  <a:spcPct val="150000"/>
                </a:lnSpc>
                <a:spcAft>
                  <a:spcPts val="1600"/>
                </a:spcAft>
              </a:pPr>
              <a:r>
                <a:rPr lang="zh-CN" altLang="en-US" sz="1200" b="0" dirty="0">
                  <a:solidFill>
                    <a:schemeClr val="tx1">
                      <a:lumMod val="75000"/>
                      <a:lumOff val="25000"/>
                    </a:schemeClr>
                  </a:solidFill>
                  <a:latin typeface="+mj-ea"/>
                  <a:ea typeface="+mj-ea"/>
                  <a:cs typeface="+mn-ea"/>
                  <a:sym typeface="+mn-lt"/>
                </a:rPr>
                <a:t>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请在此外输入您的文字</a:t>
              </a:r>
              <a:endParaRPr lang="en-US" altLang="zh-CN" sz="1200" b="0" dirty="0">
                <a:solidFill>
                  <a:schemeClr val="tx1">
                    <a:lumMod val="75000"/>
                    <a:lumOff val="25000"/>
                  </a:schemeClr>
                </a:solidFill>
                <a:latin typeface="+mj-ea"/>
                <a:ea typeface="+mj-ea"/>
                <a:cs typeface="+mn-ea"/>
                <a:sym typeface="+mn-lt"/>
              </a:endParaRPr>
            </a:p>
          </p:txBody>
        </p:sp>
        <p:sp>
          <p:nvSpPr>
            <p:cNvPr id="31" name="矩形 30"/>
            <p:cNvSpPr/>
            <p:nvPr/>
          </p:nvSpPr>
          <p:spPr>
            <a:xfrm>
              <a:off x="342000" y="3327833"/>
              <a:ext cx="2772675" cy="462627"/>
            </a:xfrm>
            <a:prstGeom prst="rect">
              <a:avLst/>
            </a:prstGeom>
          </p:spPr>
          <p:txBody>
            <a:bodyPr wrap="square">
              <a:spAutoFit/>
            </a:bodyPr>
            <a:lstStyle/>
            <a:p>
              <a:pPr algn="just">
                <a:lnSpc>
                  <a:spcPct val="150000"/>
                </a:lnSpc>
                <a:spcAft>
                  <a:spcPts val="1600"/>
                </a:spcAft>
              </a:pPr>
              <a:r>
                <a:rPr lang="zh-CN" altLang="en-US" sz="1200" b="0" dirty="0">
                  <a:solidFill>
                    <a:schemeClr val="tx1">
                      <a:lumMod val="75000"/>
                      <a:lumOff val="25000"/>
                    </a:schemeClr>
                  </a:solidFill>
                  <a:latin typeface="+mn-lt"/>
                  <a:ea typeface="+mn-ea"/>
                  <a:cs typeface="+mn-ea"/>
                  <a:sym typeface="+mn-lt"/>
                </a:rPr>
                <a:t>请在此外输入您的文字，请在此外输入您的文字，请在此外输入您的文字，请在此外输入您的文字，请在此外输入您的文字，请在此外输入您的文字</a:t>
              </a:r>
              <a:endParaRPr lang="en-US" altLang="zh-CN" sz="1200" b="0" dirty="0">
                <a:solidFill>
                  <a:schemeClr val="tx1">
                    <a:lumMod val="75000"/>
                    <a:lumOff val="25000"/>
                  </a:schemeClr>
                </a:solidFill>
                <a:latin typeface="+mn-lt"/>
                <a:ea typeface="+mn-ea"/>
                <a:cs typeface="+mn-ea"/>
                <a:sym typeface="+mn-lt"/>
              </a:endParaRPr>
            </a:p>
          </p:txBody>
        </p:sp>
      </p:grpSp>
      <p:pic>
        <p:nvPicPr>
          <p:cNvPr id="32" name="图片 3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84937" y="1556793"/>
            <a:ext cx="4570013" cy="4570013"/>
          </a:xfrm>
          <a:prstGeom prst="rect">
            <a:avLst/>
          </a:prstGeom>
        </p:spPr>
      </p:pic>
      <p:sp>
        <p:nvSpPr>
          <p:cNvPr id="33" name="Freeform 5"/>
          <p:cNvSpPr>
            <a:spLocks noEditPoints="1"/>
          </p:cNvSpPr>
          <p:nvPr/>
        </p:nvSpPr>
        <p:spPr bwMode="auto">
          <a:xfrm>
            <a:off x="623098" y="1951303"/>
            <a:ext cx="662383" cy="570585"/>
          </a:xfrm>
          <a:custGeom>
            <a:avLst/>
            <a:gdLst>
              <a:gd name="T0" fmla="*/ 424 w 1472"/>
              <a:gd name="T1" fmla="*/ 640 h 1268"/>
              <a:gd name="T2" fmla="*/ 602 w 1472"/>
              <a:gd name="T3" fmla="*/ 640 h 1268"/>
              <a:gd name="T4" fmla="*/ 602 w 1472"/>
              <a:gd name="T5" fmla="*/ 1268 h 1268"/>
              <a:gd name="T6" fmla="*/ 0 w 1472"/>
              <a:gd name="T7" fmla="*/ 1268 h 1268"/>
              <a:gd name="T8" fmla="*/ 0 w 1472"/>
              <a:gd name="T9" fmla="*/ 640 h 1268"/>
              <a:gd name="T10" fmla="*/ 370 w 1472"/>
              <a:gd name="T11" fmla="*/ 0 h 1268"/>
              <a:gd name="T12" fmla="*/ 656 w 1472"/>
              <a:gd name="T13" fmla="*/ 0 h 1268"/>
              <a:gd name="T14" fmla="*/ 424 w 1472"/>
              <a:gd name="T15" fmla="*/ 640 h 1268"/>
              <a:gd name="T16" fmla="*/ 1242 w 1472"/>
              <a:gd name="T17" fmla="*/ 640 h 1268"/>
              <a:gd name="T18" fmla="*/ 1426 w 1472"/>
              <a:gd name="T19" fmla="*/ 640 h 1268"/>
              <a:gd name="T20" fmla="*/ 1426 w 1472"/>
              <a:gd name="T21" fmla="*/ 1268 h 1268"/>
              <a:gd name="T22" fmla="*/ 822 w 1472"/>
              <a:gd name="T23" fmla="*/ 1268 h 1268"/>
              <a:gd name="T24" fmla="*/ 822 w 1472"/>
              <a:gd name="T25" fmla="*/ 640 h 1268"/>
              <a:gd name="T26" fmla="*/ 1184 w 1472"/>
              <a:gd name="T27" fmla="*/ 0 h 1268"/>
              <a:gd name="T28" fmla="*/ 1472 w 1472"/>
              <a:gd name="T29" fmla="*/ 0 h 1268"/>
              <a:gd name="T30" fmla="*/ 1242 w 1472"/>
              <a:gd name="T31" fmla="*/ 640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2" h="1268">
                <a:moveTo>
                  <a:pt x="424" y="640"/>
                </a:moveTo>
                <a:lnTo>
                  <a:pt x="602" y="640"/>
                </a:lnTo>
                <a:lnTo>
                  <a:pt x="602" y="1268"/>
                </a:lnTo>
                <a:lnTo>
                  <a:pt x="0" y="1268"/>
                </a:lnTo>
                <a:lnTo>
                  <a:pt x="0" y="640"/>
                </a:lnTo>
                <a:lnTo>
                  <a:pt x="370" y="0"/>
                </a:lnTo>
                <a:lnTo>
                  <a:pt x="656" y="0"/>
                </a:lnTo>
                <a:lnTo>
                  <a:pt x="424" y="640"/>
                </a:lnTo>
                <a:close/>
                <a:moveTo>
                  <a:pt x="1242" y="640"/>
                </a:moveTo>
                <a:lnTo>
                  <a:pt x="1426" y="640"/>
                </a:lnTo>
                <a:lnTo>
                  <a:pt x="1426" y="1268"/>
                </a:lnTo>
                <a:lnTo>
                  <a:pt x="822" y="1268"/>
                </a:lnTo>
                <a:lnTo>
                  <a:pt x="822" y="640"/>
                </a:lnTo>
                <a:lnTo>
                  <a:pt x="1184" y="0"/>
                </a:lnTo>
                <a:lnTo>
                  <a:pt x="1472" y="0"/>
                </a:lnTo>
                <a:lnTo>
                  <a:pt x="1242" y="640"/>
                </a:lnTo>
                <a:close/>
              </a:path>
            </a:pathLst>
          </a:custGeom>
          <a:gradFill>
            <a:gsLst>
              <a:gs pos="0">
                <a:srgbClr val="FF0000"/>
              </a:gs>
              <a:gs pos="100000">
                <a:srgbClr val="C00000"/>
              </a:gs>
            </a:gsLst>
            <a:lin ang="5400000" scaled="1"/>
          </a:gra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34" name="Freeform 6"/>
          <p:cNvSpPr>
            <a:spLocks noEditPoints="1"/>
          </p:cNvSpPr>
          <p:nvPr/>
        </p:nvSpPr>
        <p:spPr bwMode="auto">
          <a:xfrm>
            <a:off x="6333828" y="4853853"/>
            <a:ext cx="663283" cy="566985"/>
          </a:xfrm>
          <a:custGeom>
            <a:avLst/>
            <a:gdLst>
              <a:gd name="T0" fmla="*/ 288 w 1474"/>
              <a:gd name="T1" fmla="*/ 1260 h 1260"/>
              <a:gd name="T2" fmla="*/ 0 w 1474"/>
              <a:gd name="T3" fmla="*/ 1260 h 1260"/>
              <a:gd name="T4" fmla="*/ 234 w 1474"/>
              <a:gd name="T5" fmla="*/ 624 h 1260"/>
              <a:gd name="T6" fmla="*/ 42 w 1474"/>
              <a:gd name="T7" fmla="*/ 624 h 1260"/>
              <a:gd name="T8" fmla="*/ 42 w 1474"/>
              <a:gd name="T9" fmla="*/ 0 h 1260"/>
              <a:gd name="T10" fmla="*/ 650 w 1474"/>
              <a:gd name="T11" fmla="*/ 0 h 1260"/>
              <a:gd name="T12" fmla="*/ 650 w 1474"/>
              <a:gd name="T13" fmla="*/ 624 h 1260"/>
              <a:gd name="T14" fmla="*/ 288 w 1474"/>
              <a:gd name="T15" fmla="*/ 1260 h 1260"/>
              <a:gd name="T16" fmla="*/ 1102 w 1474"/>
              <a:gd name="T17" fmla="*/ 1260 h 1260"/>
              <a:gd name="T18" fmla="*/ 820 w 1474"/>
              <a:gd name="T19" fmla="*/ 1260 h 1260"/>
              <a:gd name="T20" fmla="*/ 1052 w 1474"/>
              <a:gd name="T21" fmla="*/ 624 h 1260"/>
              <a:gd name="T22" fmla="*/ 866 w 1474"/>
              <a:gd name="T23" fmla="*/ 624 h 1260"/>
              <a:gd name="T24" fmla="*/ 866 w 1474"/>
              <a:gd name="T25" fmla="*/ 0 h 1260"/>
              <a:gd name="T26" fmla="*/ 1474 w 1474"/>
              <a:gd name="T27" fmla="*/ 0 h 1260"/>
              <a:gd name="T28" fmla="*/ 1474 w 1474"/>
              <a:gd name="T29" fmla="*/ 624 h 1260"/>
              <a:gd name="T30" fmla="*/ 1102 w 1474"/>
              <a:gd name="T3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4" h="1260">
                <a:moveTo>
                  <a:pt x="288" y="1260"/>
                </a:moveTo>
                <a:lnTo>
                  <a:pt x="0" y="1260"/>
                </a:lnTo>
                <a:lnTo>
                  <a:pt x="234" y="624"/>
                </a:lnTo>
                <a:lnTo>
                  <a:pt x="42" y="624"/>
                </a:lnTo>
                <a:lnTo>
                  <a:pt x="42" y="0"/>
                </a:lnTo>
                <a:lnTo>
                  <a:pt x="650" y="0"/>
                </a:lnTo>
                <a:lnTo>
                  <a:pt x="650" y="624"/>
                </a:lnTo>
                <a:lnTo>
                  <a:pt x="288" y="1260"/>
                </a:lnTo>
                <a:close/>
                <a:moveTo>
                  <a:pt x="1102" y="1260"/>
                </a:moveTo>
                <a:lnTo>
                  <a:pt x="820" y="1260"/>
                </a:lnTo>
                <a:lnTo>
                  <a:pt x="1052" y="624"/>
                </a:lnTo>
                <a:lnTo>
                  <a:pt x="866" y="624"/>
                </a:lnTo>
                <a:lnTo>
                  <a:pt x="866" y="0"/>
                </a:lnTo>
                <a:lnTo>
                  <a:pt x="1474" y="0"/>
                </a:lnTo>
                <a:lnTo>
                  <a:pt x="1474" y="624"/>
                </a:lnTo>
                <a:lnTo>
                  <a:pt x="1102" y="1260"/>
                </a:lnTo>
                <a:close/>
              </a:path>
            </a:pathLst>
          </a:custGeom>
          <a:gradFill>
            <a:gsLst>
              <a:gs pos="0">
                <a:srgbClr val="FF0000"/>
              </a:gs>
              <a:gs pos="100000">
                <a:srgbClr val="C00000"/>
              </a:gs>
            </a:gsLst>
            <a:lin ang="5400000" scaled="1"/>
          </a:gra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10" name="Text Box 55"/>
          <p:cNvSpPr txBox="1">
            <a:spLocks noChangeArrowheads="1"/>
          </p:cNvSpPr>
          <p:nvPr/>
        </p:nvSpPr>
        <p:spPr bwMode="auto">
          <a:xfrm>
            <a:off x="3742357" y="423993"/>
            <a:ext cx="4988185" cy="65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21892" tIns="60945" rIns="121892" bIns="60945">
            <a:spAutoFit/>
          </a:bodyPr>
          <a:lstStyle>
            <a:defPPr>
              <a:defRPr lang="zh-CN"/>
            </a:defPPr>
            <a:lvl1pPr eaLnBrk="1" hangingPunct="1">
              <a:defRPr sz="3465" i="0" spc="-150">
                <a:solidFill>
                  <a:srgbClr val="FFC000"/>
                </a:solidFill>
                <a:latin typeface="+mn-lt"/>
                <a:ea typeface="+mn-ea"/>
                <a:cs typeface="+mn-ea"/>
              </a:defRPr>
            </a:lvl1pPr>
            <a:lvl2pPr marL="742950" indent="-285750" eaLnBrk="0" hangingPunct="0">
              <a:defRPr i="1">
                <a:latin typeface="Arial" panose="020B0604020202020204" pitchFamily="34" charset="0"/>
                <a:ea typeface="宋体" panose="02010600030101010101" pitchFamily="2" charset="-122"/>
              </a:defRPr>
            </a:lvl2pPr>
            <a:lvl3pPr marL="1143000" indent="-228600" eaLnBrk="0" hangingPunct="0">
              <a:defRPr i="1">
                <a:latin typeface="Arial" panose="020B0604020202020204" pitchFamily="34" charset="0"/>
                <a:ea typeface="宋体" panose="02010600030101010101" pitchFamily="2" charset="-122"/>
              </a:defRPr>
            </a:lvl3pPr>
            <a:lvl4pPr marL="1600200" indent="-228600" eaLnBrk="0" hangingPunct="0">
              <a:defRPr i="1">
                <a:latin typeface="Arial" panose="020B0604020202020204" pitchFamily="34" charset="0"/>
                <a:ea typeface="宋体" panose="02010600030101010101" pitchFamily="2" charset="-122"/>
              </a:defRPr>
            </a:lvl4pPr>
            <a:lvl5pPr marL="2057400" indent="-228600" eaLnBrk="0" hangingPunct="0">
              <a:defRPr i="1">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i="1">
                <a:latin typeface="Arial" panose="020B0604020202020204" pitchFamily="34" charset="0"/>
                <a:ea typeface="宋体" panose="02010600030101010101" pitchFamily="2" charset="-122"/>
              </a:defRPr>
            </a:lvl9pPr>
          </a:lstStyle>
          <a:p>
            <a:r>
              <a:rPr lang="zh-CN" altLang="en-US" dirty="0">
                <a:sym typeface="+mn-lt"/>
              </a:rPr>
              <a:t>修改相关主题文字</a:t>
            </a:r>
          </a:p>
        </p:txBody>
      </p:sp>
      <p:grpSp>
        <p:nvGrpSpPr>
          <p:cNvPr id="11" name="组合 10"/>
          <p:cNvGrpSpPr/>
          <p:nvPr/>
        </p:nvGrpSpPr>
        <p:grpSpPr>
          <a:xfrm>
            <a:off x="3234576" y="554798"/>
            <a:ext cx="263341" cy="395013"/>
            <a:chOff x="5284519" y="1508166"/>
            <a:chExt cx="213756" cy="427512"/>
          </a:xfrm>
        </p:grpSpPr>
        <p:cxnSp>
          <p:nvCxnSpPr>
            <p:cNvPr id="12" name="直接连接符 11"/>
            <p:cNvCxnSpPr/>
            <p:nvPr/>
          </p:nvCxnSpPr>
          <p:spPr>
            <a:xfrm>
              <a:off x="5284519" y="1508166"/>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284519" y="1721922"/>
              <a:ext cx="213756" cy="213756"/>
            </a:xfrm>
            <a:prstGeom prst="line">
              <a:avLst/>
            </a:prstGeom>
            <a:ln w="19050">
              <a:solidFill>
                <a:srgbClr val="FFC000"/>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par>
                                <p:cTn id="12" presetID="2" presetClass="entr" presetSubtype="8" fill="hold"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0-#ppt_w/2"/>
                                          </p:val>
                                        </p:tav>
                                        <p:tav tm="100000">
                                          <p:val>
                                            <p:strVal val="#ppt_x"/>
                                          </p:val>
                                        </p:tav>
                                      </p:tavLst>
                                    </p:anim>
                                    <p:anim calcmode="lin" valueType="num">
                                      <p:cBhvr additive="base">
                                        <p:cTn id="15" dur="500" fill="hold"/>
                                        <p:tgtEl>
                                          <p:spTgt spid="29"/>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4" presetClass="entr" presetSubtype="1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randombar(horizontal)">
                                      <p:cBhvr>
                                        <p:cTn id="2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Group 550"/>
          <p:cNvGrpSpPr/>
          <p:nvPr/>
        </p:nvGrpSpPr>
        <p:grpSpPr bwMode="auto">
          <a:xfrm>
            <a:off x="2974158" y="1496714"/>
            <a:ext cx="888790" cy="888790"/>
            <a:chOff x="295" y="3475"/>
            <a:chExt cx="1407" cy="1407"/>
          </a:xfrm>
        </p:grpSpPr>
        <p:sp>
          <p:nvSpPr>
            <p:cNvPr id="114"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D1D1D1">
                    <a:alpha val="12000"/>
                  </a:srgbClr>
                </a:gs>
              </a:gsLst>
              <a:path path="shape">
                <a:fillToRect l="50000" t="50000" r="50000" b="50000"/>
              </a:path>
            </a:gradFill>
            <a:ln>
              <a:noFill/>
            </a:ln>
            <a:effectLst/>
            <a:extLst>
              <a:ext uri="{91240B29-F687-4F45-9708-019B960494DF}">
                <a14:hiddenLine xmlns:a14="http://schemas.microsoft.com/office/drawing/2010/main" xmlns="" w="9525">
                  <a:solidFill>
                    <a:srgbClr val="FFFFFF"/>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6000" baseline="0">
                <a:latin typeface="+mn-lt"/>
                <a:ea typeface="+mn-ea"/>
                <a:cs typeface="+mn-ea"/>
                <a:sym typeface="+mn-lt"/>
              </a:endParaRPr>
            </a:p>
          </p:txBody>
        </p:sp>
        <p:grpSp>
          <p:nvGrpSpPr>
            <p:cNvPr id="115" name="Group 552"/>
            <p:cNvGrpSpPr/>
            <p:nvPr/>
          </p:nvGrpSpPr>
          <p:grpSpPr bwMode="auto">
            <a:xfrm>
              <a:off x="476" y="3657"/>
              <a:ext cx="1050" cy="1050"/>
              <a:chOff x="-6056" y="-2208"/>
              <a:chExt cx="2208" cy="2208"/>
            </a:xfrm>
          </p:grpSpPr>
          <p:sp>
            <p:nvSpPr>
              <p:cNvPr id="116" name="Oval 553"/>
              <p:cNvSpPr>
                <a:spLocks noChangeArrowheads="1"/>
              </p:cNvSpPr>
              <p:nvPr/>
            </p:nvSpPr>
            <p:spPr bwMode="auto">
              <a:xfrm>
                <a:off x="-6056" y="-2132"/>
                <a:ext cx="2132" cy="2132"/>
              </a:xfrm>
              <a:prstGeom prst="ellipse">
                <a:avLst/>
              </a:prstGeom>
              <a:gradFill rotWithShape="1">
                <a:gsLst>
                  <a:gs pos="0">
                    <a:srgbClr val="FFFFFF"/>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nvGrpSpPr>
              <p:cNvPr id="117" name="Group 554"/>
              <p:cNvGrpSpPr/>
              <p:nvPr/>
            </p:nvGrpSpPr>
            <p:grpSpPr bwMode="auto">
              <a:xfrm>
                <a:off x="-6056" y="-2208"/>
                <a:ext cx="2208" cy="2208"/>
                <a:chOff x="-4060" y="-879"/>
                <a:chExt cx="2208" cy="2208"/>
              </a:xfrm>
            </p:grpSpPr>
            <p:grpSp>
              <p:nvGrpSpPr>
                <p:cNvPr id="118" name="Group 555"/>
                <p:cNvGrpSpPr/>
                <p:nvPr/>
              </p:nvGrpSpPr>
              <p:grpSpPr bwMode="auto">
                <a:xfrm>
                  <a:off x="-4060" y="-879"/>
                  <a:ext cx="2208" cy="2208"/>
                  <a:chOff x="-3924" y="-788"/>
                  <a:chExt cx="2208" cy="2208"/>
                </a:xfrm>
              </p:grpSpPr>
              <p:grpSp>
                <p:nvGrpSpPr>
                  <p:cNvPr id="134" name="Group 556"/>
                  <p:cNvGrpSpPr>
                    <a:grpSpLocks noChangeAspect="1"/>
                  </p:cNvGrpSpPr>
                  <p:nvPr/>
                </p:nvGrpSpPr>
                <p:grpSpPr bwMode="auto">
                  <a:xfrm>
                    <a:off x="-3924" y="-788"/>
                    <a:ext cx="2208" cy="2202"/>
                    <a:chOff x="168" y="696"/>
                    <a:chExt cx="1429" cy="1429"/>
                  </a:xfrm>
                </p:grpSpPr>
                <p:grpSp>
                  <p:nvGrpSpPr>
                    <p:cNvPr id="142" name="Group 557"/>
                    <p:cNvGrpSpPr>
                      <a:grpSpLocks noChangeAspect="1"/>
                    </p:cNvGrpSpPr>
                    <p:nvPr/>
                  </p:nvGrpSpPr>
                  <p:grpSpPr bwMode="auto">
                    <a:xfrm>
                      <a:off x="854" y="696"/>
                      <a:ext cx="56" cy="1429"/>
                      <a:chOff x="845" y="696"/>
                      <a:chExt cx="56" cy="1429"/>
                    </a:xfrm>
                  </p:grpSpPr>
                  <p:sp>
                    <p:nvSpPr>
                      <p:cNvPr id="146"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147"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43" name="Group 560"/>
                    <p:cNvGrpSpPr>
                      <a:grpSpLocks noChangeAspect="1"/>
                    </p:cNvGrpSpPr>
                    <p:nvPr/>
                  </p:nvGrpSpPr>
                  <p:grpSpPr bwMode="auto">
                    <a:xfrm rot="5400000">
                      <a:off x="855" y="696"/>
                      <a:ext cx="56" cy="1429"/>
                      <a:chOff x="845" y="696"/>
                      <a:chExt cx="56" cy="1429"/>
                    </a:xfrm>
                  </p:grpSpPr>
                  <p:sp>
                    <p:nvSpPr>
                      <p:cNvPr id="144"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45"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135" name="Group 563"/>
                  <p:cNvGrpSpPr>
                    <a:grpSpLocks noChangeAspect="1"/>
                  </p:cNvGrpSpPr>
                  <p:nvPr/>
                </p:nvGrpSpPr>
                <p:grpSpPr bwMode="auto">
                  <a:xfrm rot="2700000">
                    <a:off x="-3927" y="-785"/>
                    <a:ext cx="2208" cy="2202"/>
                    <a:chOff x="168" y="696"/>
                    <a:chExt cx="1429" cy="1429"/>
                  </a:xfrm>
                </p:grpSpPr>
                <p:grpSp>
                  <p:nvGrpSpPr>
                    <p:cNvPr id="136" name="Group 564"/>
                    <p:cNvGrpSpPr>
                      <a:grpSpLocks noChangeAspect="1"/>
                    </p:cNvGrpSpPr>
                    <p:nvPr/>
                  </p:nvGrpSpPr>
                  <p:grpSpPr bwMode="auto">
                    <a:xfrm>
                      <a:off x="854" y="696"/>
                      <a:ext cx="56" cy="1429"/>
                      <a:chOff x="845" y="696"/>
                      <a:chExt cx="56" cy="1429"/>
                    </a:xfrm>
                  </p:grpSpPr>
                  <p:sp>
                    <p:nvSpPr>
                      <p:cNvPr id="140"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41"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37" name="Group 567"/>
                    <p:cNvGrpSpPr>
                      <a:grpSpLocks noChangeAspect="1"/>
                    </p:cNvGrpSpPr>
                    <p:nvPr/>
                  </p:nvGrpSpPr>
                  <p:grpSpPr bwMode="auto">
                    <a:xfrm rot="5400000">
                      <a:off x="855" y="696"/>
                      <a:ext cx="56" cy="1429"/>
                      <a:chOff x="845" y="696"/>
                      <a:chExt cx="56" cy="1429"/>
                    </a:xfrm>
                  </p:grpSpPr>
                  <p:sp>
                    <p:nvSpPr>
                      <p:cNvPr id="138"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139"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nvGrpSpPr>
                <p:cNvPr id="119" name="Group 570"/>
                <p:cNvGrpSpPr/>
                <p:nvPr/>
              </p:nvGrpSpPr>
              <p:grpSpPr bwMode="auto">
                <a:xfrm rot="1320000">
                  <a:off x="-3742" y="-520"/>
                  <a:ext cx="1546" cy="1546"/>
                  <a:chOff x="-3924" y="-788"/>
                  <a:chExt cx="2208" cy="2208"/>
                </a:xfrm>
              </p:grpSpPr>
              <p:grpSp>
                <p:nvGrpSpPr>
                  <p:cNvPr id="120" name="Group 571"/>
                  <p:cNvGrpSpPr>
                    <a:grpSpLocks noChangeAspect="1"/>
                  </p:cNvGrpSpPr>
                  <p:nvPr/>
                </p:nvGrpSpPr>
                <p:grpSpPr bwMode="auto">
                  <a:xfrm>
                    <a:off x="-3924" y="-788"/>
                    <a:ext cx="2208" cy="2202"/>
                    <a:chOff x="168" y="696"/>
                    <a:chExt cx="1429" cy="1429"/>
                  </a:xfrm>
                </p:grpSpPr>
                <p:grpSp>
                  <p:nvGrpSpPr>
                    <p:cNvPr id="128" name="Group 572"/>
                    <p:cNvGrpSpPr>
                      <a:grpSpLocks noChangeAspect="1"/>
                    </p:cNvGrpSpPr>
                    <p:nvPr/>
                  </p:nvGrpSpPr>
                  <p:grpSpPr bwMode="auto">
                    <a:xfrm>
                      <a:off x="854" y="696"/>
                      <a:ext cx="56" cy="1429"/>
                      <a:chOff x="845" y="696"/>
                      <a:chExt cx="56" cy="1429"/>
                    </a:xfrm>
                  </p:grpSpPr>
                  <p:sp>
                    <p:nvSpPr>
                      <p:cNvPr id="132"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133"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29" name="Group 575"/>
                    <p:cNvGrpSpPr>
                      <a:grpSpLocks noChangeAspect="1"/>
                    </p:cNvGrpSpPr>
                    <p:nvPr/>
                  </p:nvGrpSpPr>
                  <p:grpSpPr bwMode="auto">
                    <a:xfrm rot="5400000">
                      <a:off x="855" y="696"/>
                      <a:ext cx="56" cy="1429"/>
                      <a:chOff x="845" y="696"/>
                      <a:chExt cx="56" cy="1429"/>
                    </a:xfrm>
                  </p:grpSpPr>
                  <p:sp>
                    <p:nvSpPr>
                      <p:cNvPr id="130"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31"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121" name="Group 578"/>
                  <p:cNvGrpSpPr>
                    <a:grpSpLocks noChangeAspect="1"/>
                  </p:cNvGrpSpPr>
                  <p:nvPr/>
                </p:nvGrpSpPr>
                <p:grpSpPr bwMode="auto">
                  <a:xfrm rot="2700000">
                    <a:off x="-3927" y="-785"/>
                    <a:ext cx="2208" cy="2202"/>
                    <a:chOff x="168" y="696"/>
                    <a:chExt cx="1429" cy="1429"/>
                  </a:xfrm>
                </p:grpSpPr>
                <p:grpSp>
                  <p:nvGrpSpPr>
                    <p:cNvPr id="122" name="Group 579"/>
                    <p:cNvGrpSpPr>
                      <a:grpSpLocks noChangeAspect="1"/>
                    </p:cNvGrpSpPr>
                    <p:nvPr/>
                  </p:nvGrpSpPr>
                  <p:grpSpPr bwMode="auto">
                    <a:xfrm>
                      <a:off x="854" y="696"/>
                      <a:ext cx="56" cy="1429"/>
                      <a:chOff x="845" y="696"/>
                      <a:chExt cx="56" cy="1429"/>
                    </a:xfrm>
                  </p:grpSpPr>
                  <p:sp>
                    <p:nvSpPr>
                      <p:cNvPr id="126"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27"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23" name="Group 582"/>
                    <p:cNvGrpSpPr>
                      <a:grpSpLocks noChangeAspect="1"/>
                    </p:cNvGrpSpPr>
                    <p:nvPr/>
                  </p:nvGrpSpPr>
                  <p:grpSpPr bwMode="auto">
                    <a:xfrm rot="5400000">
                      <a:off x="855" y="696"/>
                      <a:ext cx="56" cy="1429"/>
                      <a:chOff x="845" y="696"/>
                      <a:chExt cx="56" cy="1429"/>
                    </a:xfrm>
                  </p:grpSpPr>
                  <p:sp>
                    <p:nvSpPr>
                      <p:cNvPr id="124"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125"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grpSp>
      </p:grpSp>
      <p:sp>
        <p:nvSpPr>
          <p:cNvPr id="3" name="矩形 2"/>
          <p:cNvSpPr/>
          <p:nvPr/>
        </p:nvSpPr>
        <p:spPr>
          <a:xfrm>
            <a:off x="849445" y="2810913"/>
            <a:ext cx="10171610" cy="1347417"/>
          </a:xfrm>
          <a:prstGeom prst="rect">
            <a:avLst/>
          </a:prstGeom>
          <a:ln>
            <a:noFill/>
          </a:ln>
          <a:effectLst/>
        </p:spPr>
        <p:txBody>
          <a:bodyPr wrap="square" lIns="115187" tIns="57593" rIns="115187" bIns="57593">
            <a:spAutoFit/>
            <a:scene3d>
              <a:camera prst="orthographicFront"/>
              <a:lightRig rig="threePt" dir="t">
                <a:rot lat="0" lon="0" rev="2400000"/>
              </a:lightRig>
            </a:scene3d>
            <a:sp3d contourW="12700" prstMaterial="plastic">
              <a:contourClr>
                <a:schemeClr val="accent5">
                  <a:lumMod val="60000"/>
                  <a:lumOff val="40000"/>
                </a:schemeClr>
              </a:contourClr>
            </a:sp3d>
          </a:bodyPr>
          <a:lstStyle/>
          <a:p>
            <a:pPr algn="ctr"/>
            <a:r>
              <a:rPr lang="zh-CN" altLang="en-US" sz="8000" dirty="0">
                <a:ln w="0">
                  <a:solidFill>
                    <a:srgbClr val="C00000"/>
                  </a:solidFill>
                  <a:prstDash val="solid"/>
                </a:ln>
                <a:gradFill>
                  <a:gsLst>
                    <a:gs pos="0">
                      <a:schemeClr val="accent5">
                        <a:lumMod val="60000"/>
                        <a:lumOff val="40000"/>
                      </a:schemeClr>
                    </a:gs>
                    <a:gs pos="37605">
                      <a:srgbClr val="FEE74B"/>
                    </a:gs>
                    <a:gs pos="69000">
                      <a:srgbClr val="FFC000"/>
                    </a:gs>
                    <a:gs pos="100000">
                      <a:srgbClr val="D97F02"/>
                    </a:gs>
                  </a:gsLst>
                  <a:lin ang="16200000" scaled="1"/>
                </a:gradFill>
                <a:effectLst>
                  <a:glow>
                    <a:schemeClr val="accent1">
                      <a:alpha val="40000"/>
                    </a:schemeClr>
                  </a:glow>
                  <a:outerShdw blurRad="50800" dist="38100" dir="2700000" algn="tl" rotWithShape="0">
                    <a:srgbClr val="C00000">
                      <a:alpha val="40000"/>
                    </a:srgbClr>
                  </a:outerShdw>
                </a:effectLst>
                <a:latin typeface="+mn-lt"/>
                <a:ea typeface="+mn-ea"/>
                <a:cs typeface="+mn-ea"/>
                <a:sym typeface="+mn-lt"/>
              </a:rPr>
              <a:t>谢谢观赏</a:t>
            </a:r>
          </a:p>
        </p:txBody>
      </p:sp>
      <p:pic>
        <p:nvPicPr>
          <p:cNvPr id="150" name="图片 149"/>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1611" y="5089954"/>
            <a:ext cx="3502257" cy="1844184"/>
          </a:xfrm>
          <a:prstGeom prst="rect">
            <a:avLst/>
          </a:prstGeom>
        </p:spPr>
      </p:pic>
      <p:pic>
        <p:nvPicPr>
          <p:cNvPr id="151" name="图片 150"/>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flipH="1">
            <a:off x="8807178" y="5089954"/>
            <a:ext cx="3502257" cy="1844184"/>
          </a:xfrm>
          <a:prstGeom prst="rect">
            <a:avLst/>
          </a:prstGeom>
        </p:spPr>
      </p:pic>
      <p:grpSp>
        <p:nvGrpSpPr>
          <p:cNvPr id="8" name="Group 550"/>
          <p:cNvGrpSpPr/>
          <p:nvPr/>
        </p:nvGrpSpPr>
        <p:grpSpPr bwMode="auto">
          <a:xfrm>
            <a:off x="7847133" y="-298881"/>
            <a:ext cx="3311525" cy="3311525"/>
            <a:chOff x="295" y="3475"/>
            <a:chExt cx="1407" cy="1407"/>
          </a:xfrm>
        </p:grpSpPr>
        <p:sp>
          <p:nvSpPr>
            <p:cNvPr id="9"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C00000">
                    <a:alpha val="0"/>
                  </a:srgbClr>
                </a:gs>
              </a:gsLst>
              <a:path path="shape">
                <a:fillToRect l="50000" t="50000" r="50000" b="50000"/>
              </a:path>
            </a:gradFill>
            <a:ln>
              <a:noFill/>
            </a:ln>
            <a:effectLst/>
            <a:extLst>
              <a:ext uri="{91240B29-F687-4F45-9708-019B960494DF}">
                <a14:hiddenLine xmlns:a14="http://schemas.microsoft.com/office/drawing/2010/main" xmlns="" w="9525">
                  <a:solidFill>
                    <a:srgbClr val="FFFFFF"/>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6000" baseline="0">
                <a:latin typeface="+mn-lt"/>
                <a:ea typeface="+mn-ea"/>
                <a:cs typeface="+mn-ea"/>
                <a:sym typeface="+mn-lt"/>
              </a:endParaRPr>
            </a:p>
          </p:txBody>
        </p:sp>
        <p:grpSp>
          <p:nvGrpSpPr>
            <p:cNvPr id="10" name="Group 552"/>
            <p:cNvGrpSpPr/>
            <p:nvPr/>
          </p:nvGrpSpPr>
          <p:grpSpPr bwMode="auto">
            <a:xfrm>
              <a:off x="476" y="3657"/>
              <a:ext cx="1050" cy="1050"/>
              <a:chOff x="-6056" y="-2208"/>
              <a:chExt cx="2208" cy="2208"/>
            </a:xfrm>
          </p:grpSpPr>
          <p:sp>
            <p:nvSpPr>
              <p:cNvPr id="11" name="Oval 553"/>
              <p:cNvSpPr>
                <a:spLocks noChangeArrowheads="1"/>
              </p:cNvSpPr>
              <p:nvPr/>
            </p:nvSpPr>
            <p:spPr bwMode="auto">
              <a:xfrm>
                <a:off x="-6056" y="-2132"/>
                <a:ext cx="2132" cy="2132"/>
              </a:xfrm>
              <a:prstGeom prst="ellipse">
                <a:avLst/>
              </a:prstGeom>
              <a:gradFill rotWithShape="1">
                <a:gsLst>
                  <a:gs pos="0">
                    <a:srgbClr val="FFFFFF"/>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nvGrpSpPr>
              <p:cNvPr id="12" name="Group 554"/>
              <p:cNvGrpSpPr/>
              <p:nvPr/>
            </p:nvGrpSpPr>
            <p:grpSpPr bwMode="auto">
              <a:xfrm>
                <a:off x="-6056" y="-2208"/>
                <a:ext cx="2208" cy="2208"/>
                <a:chOff x="-4060" y="-879"/>
                <a:chExt cx="2208" cy="2208"/>
              </a:xfrm>
            </p:grpSpPr>
            <p:grpSp>
              <p:nvGrpSpPr>
                <p:cNvPr id="13" name="Group 555"/>
                <p:cNvGrpSpPr/>
                <p:nvPr/>
              </p:nvGrpSpPr>
              <p:grpSpPr bwMode="auto">
                <a:xfrm>
                  <a:off x="-4060" y="-879"/>
                  <a:ext cx="2208" cy="2208"/>
                  <a:chOff x="-3924" y="-788"/>
                  <a:chExt cx="2208" cy="2208"/>
                </a:xfrm>
              </p:grpSpPr>
              <p:grpSp>
                <p:nvGrpSpPr>
                  <p:cNvPr id="29" name="Group 556"/>
                  <p:cNvGrpSpPr>
                    <a:grpSpLocks noChangeAspect="1"/>
                  </p:cNvGrpSpPr>
                  <p:nvPr/>
                </p:nvGrpSpPr>
                <p:grpSpPr bwMode="auto">
                  <a:xfrm>
                    <a:off x="-3924" y="-788"/>
                    <a:ext cx="2208" cy="2202"/>
                    <a:chOff x="168" y="696"/>
                    <a:chExt cx="1429" cy="1429"/>
                  </a:xfrm>
                </p:grpSpPr>
                <p:grpSp>
                  <p:nvGrpSpPr>
                    <p:cNvPr id="37" name="Group 557"/>
                    <p:cNvGrpSpPr>
                      <a:grpSpLocks noChangeAspect="1"/>
                    </p:cNvGrpSpPr>
                    <p:nvPr/>
                  </p:nvGrpSpPr>
                  <p:grpSpPr bwMode="auto">
                    <a:xfrm>
                      <a:off x="854" y="696"/>
                      <a:ext cx="56" cy="1429"/>
                      <a:chOff x="845" y="696"/>
                      <a:chExt cx="56" cy="1429"/>
                    </a:xfrm>
                  </p:grpSpPr>
                  <p:sp>
                    <p:nvSpPr>
                      <p:cNvPr id="41"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42"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38" name="Group 560"/>
                    <p:cNvGrpSpPr>
                      <a:grpSpLocks noChangeAspect="1"/>
                    </p:cNvGrpSpPr>
                    <p:nvPr/>
                  </p:nvGrpSpPr>
                  <p:grpSpPr bwMode="auto">
                    <a:xfrm rot="5400000">
                      <a:off x="855" y="696"/>
                      <a:ext cx="56" cy="1429"/>
                      <a:chOff x="845" y="696"/>
                      <a:chExt cx="56" cy="1429"/>
                    </a:xfrm>
                  </p:grpSpPr>
                  <p:sp>
                    <p:nvSpPr>
                      <p:cNvPr id="39"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40"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30" name="Group 563"/>
                  <p:cNvGrpSpPr>
                    <a:grpSpLocks noChangeAspect="1"/>
                  </p:cNvGrpSpPr>
                  <p:nvPr/>
                </p:nvGrpSpPr>
                <p:grpSpPr bwMode="auto">
                  <a:xfrm rot="2700000">
                    <a:off x="-3927" y="-785"/>
                    <a:ext cx="2208" cy="2202"/>
                    <a:chOff x="168" y="696"/>
                    <a:chExt cx="1429" cy="1429"/>
                  </a:xfrm>
                </p:grpSpPr>
                <p:grpSp>
                  <p:nvGrpSpPr>
                    <p:cNvPr id="31" name="Group 564"/>
                    <p:cNvGrpSpPr>
                      <a:grpSpLocks noChangeAspect="1"/>
                    </p:cNvGrpSpPr>
                    <p:nvPr/>
                  </p:nvGrpSpPr>
                  <p:grpSpPr bwMode="auto">
                    <a:xfrm>
                      <a:off x="854" y="696"/>
                      <a:ext cx="56" cy="1429"/>
                      <a:chOff x="845" y="696"/>
                      <a:chExt cx="56" cy="1429"/>
                    </a:xfrm>
                  </p:grpSpPr>
                  <p:sp>
                    <p:nvSpPr>
                      <p:cNvPr id="35"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36"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32" name="Group 567"/>
                    <p:cNvGrpSpPr>
                      <a:grpSpLocks noChangeAspect="1"/>
                    </p:cNvGrpSpPr>
                    <p:nvPr/>
                  </p:nvGrpSpPr>
                  <p:grpSpPr bwMode="auto">
                    <a:xfrm rot="5400000">
                      <a:off x="855" y="696"/>
                      <a:ext cx="56" cy="1429"/>
                      <a:chOff x="845" y="696"/>
                      <a:chExt cx="56" cy="1429"/>
                    </a:xfrm>
                  </p:grpSpPr>
                  <p:sp>
                    <p:nvSpPr>
                      <p:cNvPr id="33"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34"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nvGrpSpPr>
                <p:cNvPr id="14" name="Group 570"/>
                <p:cNvGrpSpPr/>
                <p:nvPr/>
              </p:nvGrpSpPr>
              <p:grpSpPr bwMode="auto">
                <a:xfrm rot="1320000">
                  <a:off x="-3742" y="-520"/>
                  <a:ext cx="1546" cy="1546"/>
                  <a:chOff x="-3924" y="-788"/>
                  <a:chExt cx="2208" cy="2208"/>
                </a:xfrm>
              </p:grpSpPr>
              <p:grpSp>
                <p:nvGrpSpPr>
                  <p:cNvPr id="15" name="Group 571"/>
                  <p:cNvGrpSpPr>
                    <a:grpSpLocks noChangeAspect="1"/>
                  </p:cNvGrpSpPr>
                  <p:nvPr/>
                </p:nvGrpSpPr>
                <p:grpSpPr bwMode="auto">
                  <a:xfrm>
                    <a:off x="-3924" y="-788"/>
                    <a:ext cx="2208" cy="2202"/>
                    <a:chOff x="168" y="696"/>
                    <a:chExt cx="1429" cy="1429"/>
                  </a:xfrm>
                </p:grpSpPr>
                <p:grpSp>
                  <p:nvGrpSpPr>
                    <p:cNvPr id="23" name="Group 572"/>
                    <p:cNvGrpSpPr>
                      <a:grpSpLocks noChangeAspect="1"/>
                    </p:cNvGrpSpPr>
                    <p:nvPr/>
                  </p:nvGrpSpPr>
                  <p:grpSpPr bwMode="auto">
                    <a:xfrm>
                      <a:off x="854" y="696"/>
                      <a:ext cx="56" cy="1429"/>
                      <a:chOff x="845" y="696"/>
                      <a:chExt cx="56" cy="1429"/>
                    </a:xfrm>
                  </p:grpSpPr>
                  <p:sp>
                    <p:nvSpPr>
                      <p:cNvPr id="27"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28"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24" name="Group 575"/>
                    <p:cNvGrpSpPr>
                      <a:grpSpLocks noChangeAspect="1"/>
                    </p:cNvGrpSpPr>
                    <p:nvPr/>
                  </p:nvGrpSpPr>
                  <p:grpSpPr bwMode="auto">
                    <a:xfrm rot="5400000">
                      <a:off x="855" y="696"/>
                      <a:ext cx="56" cy="1429"/>
                      <a:chOff x="845" y="696"/>
                      <a:chExt cx="56" cy="1429"/>
                    </a:xfrm>
                  </p:grpSpPr>
                  <p:sp>
                    <p:nvSpPr>
                      <p:cNvPr id="25"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26"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16" name="Group 578"/>
                  <p:cNvGrpSpPr>
                    <a:grpSpLocks noChangeAspect="1"/>
                  </p:cNvGrpSpPr>
                  <p:nvPr/>
                </p:nvGrpSpPr>
                <p:grpSpPr bwMode="auto">
                  <a:xfrm rot="2700000">
                    <a:off x="-3927" y="-785"/>
                    <a:ext cx="2208" cy="2202"/>
                    <a:chOff x="168" y="696"/>
                    <a:chExt cx="1429" cy="1429"/>
                  </a:xfrm>
                </p:grpSpPr>
                <p:grpSp>
                  <p:nvGrpSpPr>
                    <p:cNvPr id="17" name="Group 579"/>
                    <p:cNvGrpSpPr>
                      <a:grpSpLocks noChangeAspect="1"/>
                    </p:cNvGrpSpPr>
                    <p:nvPr/>
                  </p:nvGrpSpPr>
                  <p:grpSpPr bwMode="auto">
                    <a:xfrm>
                      <a:off x="854" y="696"/>
                      <a:ext cx="56" cy="1429"/>
                      <a:chOff x="845" y="696"/>
                      <a:chExt cx="56" cy="1429"/>
                    </a:xfrm>
                  </p:grpSpPr>
                  <p:sp>
                    <p:nvSpPr>
                      <p:cNvPr id="21"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22"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8" name="Group 582"/>
                    <p:cNvGrpSpPr>
                      <a:grpSpLocks noChangeAspect="1"/>
                    </p:cNvGrpSpPr>
                    <p:nvPr/>
                  </p:nvGrpSpPr>
                  <p:grpSpPr bwMode="auto">
                    <a:xfrm rot="5400000">
                      <a:off x="855" y="696"/>
                      <a:ext cx="56" cy="1429"/>
                      <a:chOff x="845" y="696"/>
                      <a:chExt cx="56" cy="1429"/>
                    </a:xfrm>
                  </p:grpSpPr>
                  <p:sp>
                    <p:nvSpPr>
                      <p:cNvPr id="19"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20"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grpSp>
      </p:grpSp>
      <p:grpSp>
        <p:nvGrpSpPr>
          <p:cNvPr id="43" name="Group 550"/>
          <p:cNvGrpSpPr/>
          <p:nvPr/>
        </p:nvGrpSpPr>
        <p:grpSpPr bwMode="auto">
          <a:xfrm>
            <a:off x="849445" y="2190138"/>
            <a:ext cx="2101651" cy="2101651"/>
            <a:chOff x="295" y="3475"/>
            <a:chExt cx="1407" cy="1407"/>
          </a:xfrm>
        </p:grpSpPr>
        <p:sp>
          <p:nvSpPr>
            <p:cNvPr id="44"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D1D1D1">
                    <a:alpha val="12000"/>
                  </a:srgbClr>
                </a:gs>
              </a:gsLst>
              <a:path path="shape">
                <a:fillToRect l="50000" t="50000" r="50000" b="50000"/>
              </a:path>
            </a:gradFill>
            <a:ln>
              <a:noFill/>
            </a:ln>
            <a:effectLst/>
            <a:extLst>
              <a:ext uri="{91240B29-F687-4F45-9708-019B960494DF}">
                <a14:hiddenLine xmlns:a14="http://schemas.microsoft.com/office/drawing/2010/main" xmlns="" w="9525">
                  <a:solidFill>
                    <a:srgbClr val="FFFFFF"/>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6000" baseline="0">
                <a:latin typeface="+mn-lt"/>
                <a:ea typeface="+mn-ea"/>
                <a:cs typeface="+mn-ea"/>
                <a:sym typeface="+mn-lt"/>
              </a:endParaRPr>
            </a:p>
          </p:txBody>
        </p:sp>
        <p:grpSp>
          <p:nvGrpSpPr>
            <p:cNvPr id="45" name="Group 552"/>
            <p:cNvGrpSpPr/>
            <p:nvPr/>
          </p:nvGrpSpPr>
          <p:grpSpPr bwMode="auto">
            <a:xfrm>
              <a:off x="476" y="3657"/>
              <a:ext cx="1050" cy="1050"/>
              <a:chOff x="-6056" y="-2208"/>
              <a:chExt cx="2208" cy="2208"/>
            </a:xfrm>
          </p:grpSpPr>
          <p:sp>
            <p:nvSpPr>
              <p:cNvPr id="46" name="Oval 553"/>
              <p:cNvSpPr>
                <a:spLocks noChangeArrowheads="1"/>
              </p:cNvSpPr>
              <p:nvPr/>
            </p:nvSpPr>
            <p:spPr bwMode="auto">
              <a:xfrm>
                <a:off x="-6056" y="-2132"/>
                <a:ext cx="2132" cy="2132"/>
              </a:xfrm>
              <a:prstGeom prst="ellipse">
                <a:avLst/>
              </a:prstGeom>
              <a:gradFill rotWithShape="1">
                <a:gsLst>
                  <a:gs pos="0">
                    <a:srgbClr val="FFFFFF"/>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nvGrpSpPr>
              <p:cNvPr id="47" name="Group 554"/>
              <p:cNvGrpSpPr/>
              <p:nvPr/>
            </p:nvGrpSpPr>
            <p:grpSpPr bwMode="auto">
              <a:xfrm>
                <a:off x="-6056" y="-2208"/>
                <a:ext cx="2208" cy="2208"/>
                <a:chOff x="-4060" y="-879"/>
                <a:chExt cx="2208" cy="2208"/>
              </a:xfrm>
            </p:grpSpPr>
            <p:grpSp>
              <p:nvGrpSpPr>
                <p:cNvPr id="48" name="Group 555"/>
                <p:cNvGrpSpPr/>
                <p:nvPr/>
              </p:nvGrpSpPr>
              <p:grpSpPr bwMode="auto">
                <a:xfrm>
                  <a:off x="-4060" y="-879"/>
                  <a:ext cx="2208" cy="2208"/>
                  <a:chOff x="-3924" y="-788"/>
                  <a:chExt cx="2208" cy="2208"/>
                </a:xfrm>
              </p:grpSpPr>
              <p:grpSp>
                <p:nvGrpSpPr>
                  <p:cNvPr id="64" name="Group 556"/>
                  <p:cNvGrpSpPr>
                    <a:grpSpLocks noChangeAspect="1"/>
                  </p:cNvGrpSpPr>
                  <p:nvPr/>
                </p:nvGrpSpPr>
                <p:grpSpPr bwMode="auto">
                  <a:xfrm>
                    <a:off x="-3924" y="-788"/>
                    <a:ext cx="2208" cy="2202"/>
                    <a:chOff x="168" y="696"/>
                    <a:chExt cx="1429" cy="1429"/>
                  </a:xfrm>
                </p:grpSpPr>
                <p:grpSp>
                  <p:nvGrpSpPr>
                    <p:cNvPr id="72" name="Group 557"/>
                    <p:cNvGrpSpPr>
                      <a:grpSpLocks noChangeAspect="1"/>
                    </p:cNvGrpSpPr>
                    <p:nvPr/>
                  </p:nvGrpSpPr>
                  <p:grpSpPr bwMode="auto">
                    <a:xfrm>
                      <a:off x="854" y="696"/>
                      <a:ext cx="56" cy="1429"/>
                      <a:chOff x="845" y="696"/>
                      <a:chExt cx="56" cy="1429"/>
                    </a:xfrm>
                  </p:grpSpPr>
                  <p:sp>
                    <p:nvSpPr>
                      <p:cNvPr id="76"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77"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73" name="Group 560"/>
                    <p:cNvGrpSpPr>
                      <a:grpSpLocks noChangeAspect="1"/>
                    </p:cNvGrpSpPr>
                    <p:nvPr/>
                  </p:nvGrpSpPr>
                  <p:grpSpPr bwMode="auto">
                    <a:xfrm rot="5400000">
                      <a:off x="855" y="696"/>
                      <a:ext cx="56" cy="1429"/>
                      <a:chOff x="845" y="696"/>
                      <a:chExt cx="56" cy="1429"/>
                    </a:xfrm>
                  </p:grpSpPr>
                  <p:sp>
                    <p:nvSpPr>
                      <p:cNvPr id="74"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75"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65" name="Group 563"/>
                  <p:cNvGrpSpPr>
                    <a:grpSpLocks noChangeAspect="1"/>
                  </p:cNvGrpSpPr>
                  <p:nvPr/>
                </p:nvGrpSpPr>
                <p:grpSpPr bwMode="auto">
                  <a:xfrm rot="2700000">
                    <a:off x="-3927" y="-785"/>
                    <a:ext cx="2208" cy="2202"/>
                    <a:chOff x="168" y="696"/>
                    <a:chExt cx="1429" cy="1429"/>
                  </a:xfrm>
                </p:grpSpPr>
                <p:grpSp>
                  <p:nvGrpSpPr>
                    <p:cNvPr id="66" name="Group 564"/>
                    <p:cNvGrpSpPr>
                      <a:grpSpLocks noChangeAspect="1"/>
                    </p:cNvGrpSpPr>
                    <p:nvPr/>
                  </p:nvGrpSpPr>
                  <p:grpSpPr bwMode="auto">
                    <a:xfrm>
                      <a:off x="854" y="696"/>
                      <a:ext cx="56" cy="1429"/>
                      <a:chOff x="845" y="696"/>
                      <a:chExt cx="56" cy="1429"/>
                    </a:xfrm>
                  </p:grpSpPr>
                  <p:sp>
                    <p:nvSpPr>
                      <p:cNvPr id="70"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71"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67" name="Group 567"/>
                    <p:cNvGrpSpPr>
                      <a:grpSpLocks noChangeAspect="1"/>
                    </p:cNvGrpSpPr>
                    <p:nvPr/>
                  </p:nvGrpSpPr>
                  <p:grpSpPr bwMode="auto">
                    <a:xfrm rot="5400000">
                      <a:off x="855" y="696"/>
                      <a:ext cx="56" cy="1429"/>
                      <a:chOff x="845" y="696"/>
                      <a:chExt cx="56" cy="1429"/>
                    </a:xfrm>
                  </p:grpSpPr>
                  <p:sp>
                    <p:nvSpPr>
                      <p:cNvPr id="68"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69"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nvGrpSpPr>
                <p:cNvPr id="49" name="Group 570"/>
                <p:cNvGrpSpPr/>
                <p:nvPr/>
              </p:nvGrpSpPr>
              <p:grpSpPr bwMode="auto">
                <a:xfrm rot="1320000">
                  <a:off x="-3742" y="-520"/>
                  <a:ext cx="1546" cy="1546"/>
                  <a:chOff x="-3924" y="-788"/>
                  <a:chExt cx="2208" cy="2208"/>
                </a:xfrm>
              </p:grpSpPr>
              <p:grpSp>
                <p:nvGrpSpPr>
                  <p:cNvPr id="50" name="Group 571"/>
                  <p:cNvGrpSpPr>
                    <a:grpSpLocks noChangeAspect="1"/>
                  </p:cNvGrpSpPr>
                  <p:nvPr/>
                </p:nvGrpSpPr>
                <p:grpSpPr bwMode="auto">
                  <a:xfrm>
                    <a:off x="-3924" y="-788"/>
                    <a:ext cx="2208" cy="2202"/>
                    <a:chOff x="168" y="696"/>
                    <a:chExt cx="1429" cy="1429"/>
                  </a:xfrm>
                </p:grpSpPr>
                <p:grpSp>
                  <p:nvGrpSpPr>
                    <p:cNvPr id="58" name="Group 572"/>
                    <p:cNvGrpSpPr>
                      <a:grpSpLocks noChangeAspect="1"/>
                    </p:cNvGrpSpPr>
                    <p:nvPr/>
                  </p:nvGrpSpPr>
                  <p:grpSpPr bwMode="auto">
                    <a:xfrm>
                      <a:off x="854" y="696"/>
                      <a:ext cx="56" cy="1429"/>
                      <a:chOff x="845" y="696"/>
                      <a:chExt cx="56" cy="1429"/>
                    </a:xfrm>
                  </p:grpSpPr>
                  <p:sp>
                    <p:nvSpPr>
                      <p:cNvPr id="62"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63"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59" name="Group 575"/>
                    <p:cNvGrpSpPr>
                      <a:grpSpLocks noChangeAspect="1"/>
                    </p:cNvGrpSpPr>
                    <p:nvPr/>
                  </p:nvGrpSpPr>
                  <p:grpSpPr bwMode="auto">
                    <a:xfrm rot="5400000">
                      <a:off x="855" y="696"/>
                      <a:ext cx="56" cy="1429"/>
                      <a:chOff x="845" y="696"/>
                      <a:chExt cx="56" cy="1429"/>
                    </a:xfrm>
                  </p:grpSpPr>
                  <p:sp>
                    <p:nvSpPr>
                      <p:cNvPr id="60"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61"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51" name="Group 578"/>
                  <p:cNvGrpSpPr>
                    <a:grpSpLocks noChangeAspect="1"/>
                  </p:cNvGrpSpPr>
                  <p:nvPr/>
                </p:nvGrpSpPr>
                <p:grpSpPr bwMode="auto">
                  <a:xfrm rot="2700000">
                    <a:off x="-3927" y="-785"/>
                    <a:ext cx="2208" cy="2202"/>
                    <a:chOff x="168" y="696"/>
                    <a:chExt cx="1429" cy="1429"/>
                  </a:xfrm>
                </p:grpSpPr>
                <p:grpSp>
                  <p:nvGrpSpPr>
                    <p:cNvPr id="52" name="Group 579"/>
                    <p:cNvGrpSpPr>
                      <a:grpSpLocks noChangeAspect="1"/>
                    </p:cNvGrpSpPr>
                    <p:nvPr/>
                  </p:nvGrpSpPr>
                  <p:grpSpPr bwMode="auto">
                    <a:xfrm>
                      <a:off x="854" y="696"/>
                      <a:ext cx="56" cy="1429"/>
                      <a:chOff x="845" y="696"/>
                      <a:chExt cx="56" cy="1429"/>
                    </a:xfrm>
                  </p:grpSpPr>
                  <p:sp>
                    <p:nvSpPr>
                      <p:cNvPr id="56"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57"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53" name="Group 582"/>
                    <p:cNvGrpSpPr>
                      <a:grpSpLocks noChangeAspect="1"/>
                    </p:cNvGrpSpPr>
                    <p:nvPr/>
                  </p:nvGrpSpPr>
                  <p:grpSpPr bwMode="auto">
                    <a:xfrm rot="5400000">
                      <a:off x="855" y="696"/>
                      <a:ext cx="56" cy="1429"/>
                      <a:chOff x="845" y="696"/>
                      <a:chExt cx="56" cy="1429"/>
                    </a:xfrm>
                  </p:grpSpPr>
                  <p:sp>
                    <p:nvSpPr>
                      <p:cNvPr id="54"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55"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grpSp>
      </p:grpSp>
      <p:grpSp>
        <p:nvGrpSpPr>
          <p:cNvPr id="78" name="Group 550"/>
          <p:cNvGrpSpPr/>
          <p:nvPr/>
        </p:nvGrpSpPr>
        <p:grpSpPr bwMode="auto">
          <a:xfrm>
            <a:off x="5198055" y="2370711"/>
            <a:ext cx="888790" cy="888790"/>
            <a:chOff x="295" y="3475"/>
            <a:chExt cx="1407" cy="1407"/>
          </a:xfrm>
        </p:grpSpPr>
        <p:sp>
          <p:nvSpPr>
            <p:cNvPr id="79" name="Oval 551"/>
            <p:cNvSpPr>
              <a:spLocks noChangeArrowheads="1"/>
            </p:cNvSpPr>
            <p:nvPr/>
          </p:nvSpPr>
          <p:spPr bwMode="auto">
            <a:xfrm>
              <a:off x="295" y="3475"/>
              <a:ext cx="1407" cy="1407"/>
            </a:xfrm>
            <a:prstGeom prst="ellipse">
              <a:avLst/>
            </a:prstGeom>
            <a:gradFill rotWithShape="1">
              <a:gsLst>
                <a:gs pos="0">
                  <a:srgbClr val="FFFFFF">
                    <a:alpha val="0"/>
                  </a:srgbClr>
                </a:gs>
                <a:gs pos="100000">
                  <a:srgbClr val="D1D1D1">
                    <a:alpha val="12000"/>
                  </a:srgbClr>
                </a:gs>
              </a:gsLst>
              <a:path path="shape">
                <a:fillToRect l="50000" t="50000" r="50000" b="50000"/>
              </a:path>
            </a:gradFill>
            <a:ln>
              <a:noFill/>
            </a:ln>
            <a:effectLst/>
            <a:extLst>
              <a:ext uri="{91240B29-F687-4F45-9708-019B960494DF}">
                <a14:hiddenLine xmlns:a14="http://schemas.microsoft.com/office/drawing/2010/main" xmlns="" w="9525">
                  <a:solidFill>
                    <a:srgbClr val="FFFFFF"/>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defRPr/>
              </a:pPr>
              <a:endParaRPr lang="zh-CN" altLang="en-US" sz="6000" baseline="0">
                <a:latin typeface="+mn-lt"/>
                <a:ea typeface="+mn-ea"/>
                <a:cs typeface="+mn-ea"/>
                <a:sym typeface="+mn-lt"/>
              </a:endParaRPr>
            </a:p>
          </p:txBody>
        </p:sp>
        <p:grpSp>
          <p:nvGrpSpPr>
            <p:cNvPr id="80" name="Group 552"/>
            <p:cNvGrpSpPr/>
            <p:nvPr/>
          </p:nvGrpSpPr>
          <p:grpSpPr bwMode="auto">
            <a:xfrm>
              <a:off x="476" y="3657"/>
              <a:ext cx="1050" cy="1050"/>
              <a:chOff x="-6056" y="-2208"/>
              <a:chExt cx="2208" cy="2208"/>
            </a:xfrm>
          </p:grpSpPr>
          <p:sp>
            <p:nvSpPr>
              <p:cNvPr id="81" name="Oval 553"/>
              <p:cNvSpPr>
                <a:spLocks noChangeArrowheads="1"/>
              </p:cNvSpPr>
              <p:nvPr/>
            </p:nvSpPr>
            <p:spPr bwMode="auto">
              <a:xfrm>
                <a:off x="-6056" y="-2132"/>
                <a:ext cx="2132" cy="2132"/>
              </a:xfrm>
              <a:prstGeom prst="ellipse">
                <a:avLst/>
              </a:prstGeom>
              <a:gradFill rotWithShape="1">
                <a:gsLst>
                  <a:gs pos="0">
                    <a:srgbClr val="FFFFFF"/>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nvGrpSpPr>
              <p:cNvPr id="82" name="Group 554"/>
              <p:cNvGrpSpPr/>
              <p:nvPr/>
            </p:nvGrpSpPr>
            <p:grpSpPr bwMode="auto">
              <a:xfrm>
                <a:off x="-6056" y="-2208"/>
                <a:ext cx="2208" cy="2208"/>
                <a:chOff x="-4060" y="-879"/>
                <a:chExt cx="2208" cy="2208"/>
              </a:xfrm>
            </p:grpSpPr>
            <p:grpSp>
              <p:nvGrpSpPr>
                <p:cNvPr id="83" name="Group 555"/>
                <p:cNvGrpSpPr/>
                <p:nvPr/>
              </p:nvGrpSpPr>
              <p:grpSpPr bwMode="auto">
                <a:xfrm>
                  <a:off x="-4060" y="-879"/>
                  <a:ext cx="2208" cy="2208"/>
                  <a:chOff x="-3924" y="-788"/>
                  <a:chExt cx="2208" cy="2208"/>
                </a:xfrm>
              </p:grpSpPr>
              <p:grpSp>
                <p:nvGrpSpPr>
                  <p:cNvPr id="99" name="Group 556"/>
                  <p:cNvGrpSpPr>
                    <a:grpSpLocks noChangeAspect="1"/>
                  </p:cNvGrpSpPr>
                  <p:nvPr/>
                </p:nvGrpSpPr>
                <p:grpSpPr bwMode="auto">
                  <a:xfrm>
                    <a:off x="-3924" y="-788"/>
                    <a:ext cx="2208" cy="2202"/>
                    <a:chOff x="168" y="696"/>
                    <a:chExt cx="1429" cy="1429"/>
                  </a:xfrm>
                </p:grpSpPr>
                <p:grpSp>
                  <p:nvGrpSpPr>
                    <p:cNvPr id="107" name="Group 557"/>
                    <p:cNvGrpSpPr>
                      <a:grpSpLocks noChangeAspect="1"/>
                    </p:cNvGrpSpPr>
                    <p:nvPr/>
                  </p:nvGrpSpPr>
                  <p:grpSpPr bwMode="auto">
                    <a:xfrm>
                      <a:off x="854" y="696"/>
                      <a:ext cx="56" cy="1429"/>
                      <a:chOff x="845" y="696"/>
                      <a:chExt cx="56" cy="1429"/>
                    </a:xfrm>
                  </p:grpSpPr>
                  <p:sp>
                    <p:nvSpPr>
                      <p:cNvPr id="111" name="AutoShape 55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112" name="AutoShape 55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08" name="Group 560"/>
                    <p:cNvGrpSpPr>
                      <a:grpSpLocks noChangeAspect="1"/>
                    </p:cNvGrpSpPr>
                    <p:nvPr/>
                  </p:nvGrpSpPr>
                  <p:grpSpPr bwMode="auto">
                    <a:xfrm rot="5400000">
                      <a:off x="855" y="696"/>
                      <a:ext cx="56" cy="1429"/>
                      <a:chOff x="845" y="696"/>
                      <a:chExt cx="56" cy="1429"/>
                    </a:xfrm>
                  </p:grpSpPr>
                  <p:sp>
                    <p:nvSpPr>
                      <p:cNvPr id="109" name="AutoShape 561"/>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10" name="AutoShape 562"/>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100" name="Group 563"/>
                  <p:cNvGrpSpPr>
                    <a:grpSpLocks noChangeAspect="1"/>
                  </p:cNvGrpSpPr>
                  <p:nvPr/>
                </p:nvGrpSpPr>
                <p:grpSpPr bwMode="auto">
                  <a:xfrm rot="2700000">
                    <a:off x="-3927" y="-785"/>
                    <a:ext cx="2208" cy="2202"/>
                    <a:chOff x="168" y="696"/>
                    <a:chExt cx="1429" cy="1429"/>
                  </a:xfrm>
                </p:grpSpPr>
                <p:grpSp>
                  <p:nvGrpSpPr>
                    <p:cNvPr id="101" name="Group 564"/>
                    <p:cNvGrpSpPr>
                      <a:grpSpLocks noChangeAspect="1"/>
                    </p:cNvGrpSpPr>
                    <p:nvPr/>
                  </p:nvGrpSpPr>
                  <p:grpSpPr bwMode="auto">
                    <a:xfrm>
                      <a:off x="854" y="696"/>
                      <a:ext cx="56" cy="1429"/>
                      <a:chOff x="845" y="696"/>
                      <a:chExt cx="56" cy="1429"/>
                    </a:xfrm>
                  </p:grpSpPr>
                  <p:sp>
                    <p:nvSpPr>
                      <p:cNvPr id="105" name="AutoShape 565"/>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106" name="AutoShape 566"/>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102" name="Group 567"/>
                    <p:cNvGrpSpPr>
                      <a:grpSpLocks noChangeAspect="1"/>
                    </p:cNvGrpSpPr>
                    <p:nvPr/>
                  </p:nvGrpSpPr>
                  <p:grpSpPr bwMode="auto">
                    <a:xfrm rot="5400000">
                      <a:off x="855" y="696"/>
                      <a:ext cx="56" cy="1429"/>
                      <a:chOff x="845" y="696"/>
                      <a:chExt cx="56" cy="1429"/>
                    </a:xfrm>
                  </p:grpSpPr>
                  <p:sp>
                    <p:nvSpPr>
                      <p:cNvPr id="103" name="AutoShape 568"/>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104" name="AutoShape 569"/>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nvGrpSpPr>
                <p:cNvPr id="84" name="Group 570"/>
                <p:cNvGrpSpPr/>
                <p:nvPr/>
              </p:nvGrpSpPr>
              <p:grpSpPr bwMode="auto">
                <a:xfrm rot="1320000">
                  <a:off x="-3742" y="-520"/>
                  <a:ext cx="1546" cy="1546"/>
                  <a:chOff x="-3924" y="-788"/>
                  <a:chExt cx="2208" cy="2208"/>
                </a:xfrm>
              </p:grpSpPr>
              <p:grpSp>
                <p:nvGrpSpPr>
                  <p:cNvPr id="85" name="Group 571"/>
                  <p:cNvGrpSpPr>
                    <a:grpSpLocks noChangeAspect="1"/>
                  </p:cNvGrpSpPr>
                  <p:nvPr/>
                </p:nvGrpSpPr>
                <p:grpSpPr bwMode="auto">
                  <a:xfrm>
                    <a:off x="-3924" y="-788"/>
                    <a:ext cx="2208" cy="2202"/>
                    <a:chOff x="168" y="696"/>
                    <a:chExt cx="1429" cy="1429"/>
                  </a:xfrm>
                </p:grpSpPr>
                <p:grpSp>
                  <p:nvGrpSpPr>
                    <p:cNvPr id="93" name="Group 572"/>
                    <p:cNvGrpSpPr>
                      <a:grpSpLocks noChangeAspect="1"/>
                    </p:cNvGrpSpPr>
                    <p:nvPr/>
                  </p:nvGrpSpPr>
                  <p:grpSpPr bwMode="auto">
                    <a:xfrm>
                      <a:off x="854" y="696"/>
                      <a:ext cx="56" cy="1429"/>
                      <a:chOff x="845" y="696"/>
                      <a:chExt cx="56" cy="1429"/>
                    </a:xfrm>
                  </p:grpSpPr>
                  <p:sp>
                    <p:nvSpPr>
                      <p:cNvPr id="97" name="AutoShape 57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sp>
                    <p:nvSpPr>
                      <p:cNvPr id="98" name="AutoShape 57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94" name="Group 575"/>
                    <p:cNvGrpSpPr>
                      <a:grpSpLocks noChangeAspect="1"/>
                    </p:cNvGrpSpPr>
                    <p:nvPr/>
                  </p:nvGrpSpPr>
                  <p:grpSpPr bwMode="auto">
                    <a:xfrm rot="5400000">
                      <a:off x="855" y="696"/>
                      <a:ext cx="56" cy="1429"/>
                      <a:chOff x="845" y="696"/>
                      <a:chExt cx="56" cy="1429"/>
                    </a:xfrm>
                  </p:grpSpPr>
                  <p:sp>
                    <p:nvSpPr>
                      <p:cNvPr id="95" name="AutoShape 576"/>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96" name="AutoShape 577"/>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grpSp>
                <p:nvGrpSpPr>
                  <p:cNvPr id="86" name="Group 578"/>
                  <p:cNvGrpSpPr>
                    <a:grpSpLocks noChangeAspect="1"/>
                  </p:cNvGrpSpPr>
                  <p:nvPr/>
                </p:nvGrpSpPr>
                <p:grpSpPr bwMode="auto">
                  <a:xfrm rot="2700000">
                    <a:off x="-3927" y="-785"/>
                    <a:ext cx="2208" cy="2202"/>
                    <a:chOff x="168" y="696"/>
                    <a:chExt cx="1429" cy="1429"/>
                  </a:xfrm>
                </p:grpSpPr>
                <p:grpSp>
                  <p:nvGrpSpPr>
                    <p:cNvPr id="87" name="Group 579"/>
                    <p:cNvGrpSpPr>
                      <a:grpSpLocks noChangeAspect="1"/>
                    </p:cNvGrpSpPr>
                    <p:nvPr/>
                  </p:nvGrpSpPr>
                  <p:grpSpPr bwMode="auto">
                    <a:xfrm>
                      <a:off x="854" y="696"/>
                      <a:ext cx="56" cy="1429"/>
                      <a:chOff x="845" y="696"/>
                      <a:chExt cx="56" cy="1429"/>
                    </a:xfrm>
                  </p:grpSpPr>
                  <p:sp>
                    <p:nvSpPr>
                      <p:cNvPr id="91" name="AutoShape 580"/>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l" eaLnBrk="1" fontAlgn="base" hangingPunct="1">
                          <a:buClrTx/>
                          <a:buSzTx/>
                        </a:pPr>
                        <a:endParaRPr lang="zh-CN" altLang="en-US" sz="6000" baseline="0">
                          <a:latin typeface="+mn-lt"/>
                          <a:ea typeface="+mn-ea"/>
                          <a:cs typeface="+mn-ea"/>
                          <a:sym typeface="+mn-lt"/>
                        </a:endParaRPr>
                      </a:p>
                    </p:txBody>
                  </p:sp>
                  <p:sp>
                    <p:nvSpPr>
                      <p:cNvPr id="92" name="AutoShape 581"/>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pPr algn="l" eaLnBrk="1" fontAlgn="base" hangingPunct="1">
                          <a:buClrTx/>
                          <a:buSzTx/>
                        </a:pPr>
                        <a:endParaRPr lang="zh-CN" altLang="en-US" sz="6000" baseline="0">
                          <a:latin typeface="+mn-lt"/>
                          <a:ea typeface="+mn-ea"/>
                          <a:cs typeface="+mn-ea"/>
                          <a:sym typeface="+mn-lt"/>
                        </a:endParaRPr>
                      </a:p>
                    </p:txBody>
                  </p:sp>
                </p:grpSp>
                <p:grpSp>
                  <p:nvGrpSpPr>
                    <p:cNvPr id="88" name="Group 582"/>
                    <p:cNvGrpSpPr>
                      <a:grpSpLocks noChangeAspect="1"/>
                    </p:cNvGrpSpPr>
                    <p:nvPr/>
                  </p:nvGrpSpPr>
                  <p:grpSpPr bwMode="auto">
                    <a:xfrm rot="5400000">
                      <a:off x="855" y="696"/>
                      <a:ext cx="56" cy="1429"/>
                      <a:chOff x="845" y="696"/>
                      <a:chExt cx="56" cy="1429"/>
                    </a:xfrm>
                  </p:grpSpPr>
                  <p:sp>
                    <p:nvSpPr>
                      <p:cNvPr id="89" name="AutoShape 583"/>
                      <p:cNvSpPr>
                        <a:spLocks noChangeAspect="1" noChangeArrowheads="1"/>
                      </p:cNvSpPr>
                      <p:nvPr/>
                    </p:nvSpPr>
                    <p:spPr bwMode="auto">
                      <a:xfrm>
                        <a:off x="845" y="696"/>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l" eaLnBrk="1" fontAlgn="base" hangingPunct="1">
                          <a:buClrTx/>
                          <a:buSzTx/>
                        </a:pPr>
                        <a:endParaRPr lang="zh-CN" altLang="en-US" sz="6000" baseline="0">
                          <a:latin typeface="+mn-lt"/>
                          <a:ea typeface="+mn-ea"/>
                          <a:cs typeface="+mn-ea"/>
                          <a:sym typeface="+mn-lt"/>
                        </a:endParaRPr>
                      </a:p>
                    </p:txBody>
                  </p:sp>
                  <p:sp>
                    <p:nvSpPr>
                      <p:cNvPr id="90" name="AutoShape 584"/>
                      <p:cNvSpPr>
                        <a:spLocks noChangeAspect="1" noChangeArrowheads="1"/>
                      </p:cNvSpPr>
                      <p:nvPr/>
                    </p:nvSpPr>
                    <p:spPr bwMode="auto">
                      <a:xfrm flipV="1">
                        <a:off x="845" y="1410"/>
                        <a:ext cx="56" cy="715"/>
                      </a:xfrm>
                      <a:prstGeom prst="triangle">
                        <a:avLst>
                          <a:gd name="adj" fmla="val 50000"/>
                        </a:avLst>
                      </a:prstGeom>
                      <a:solidFill>
                        <a:srgbClr val="FFFFFF">
                          <a:alpha val="18823"/>
                        </a:srgbClr>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eaLnBrk="1" fontAlgn="base" hangingPunct="1">
                          <a:buClrTx/>
                          <a:buSzTx/>
                        </a:pPr>
                        <a:endParaRPr lang="zh-CN" altLang="en-US" sz="6000" baseline="0">
                          <a:latin typeface="+mn-lt"/>
                          <a:ea typeface="+mn-ea"/>
                          <a:cs typeface="+mn-ea"/>
                          <a:sym typeface="+mn-lt"/>
                        </a:endParaRPr>
                      </a:p>
                    </p:txBody>
                  </p:sp>
                </p:grpSp>
              </p:grpSp>
            </p:grpSp>
          </p:grpSp>
        </p:gr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10000">
        <p15:prstTrans prst="drape"/>
      </p:transition>
    </mc:Choice>
    <mc:Fallback>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par>
                                <p:cTn id="11" presetID="42" presetClass="entr" presetSubtype="0" fill="hold" nodeType="withEffect">
                                  <p:stCondLst>
                                    <p:cond delay="1000"/>
                                  </p:stCondLst>
                                  <p:childTnLst>
                                    <p:set>
                                      <p:cBhvr>
                                        <p:cTn id="12" dur="1" fill="hold">
                                          <p:stCondLst>
                                            <p:cond delay="0"/>
                                          </p:stCondLst>
                                        </p:cTn>
                                        <p:tgtEl>
                                          <p:spTgt spid="151"/>
                                        </p:tgtEl>
                                        <p:attrNameLst>
                                          <p:attrName>style.visibility</p:attrName>
                                        </p:attrNameLst>
                                      </p:cBhvr>
                                      <p:to>
                                        <p:strVal val="visible"/>
                                      </p:to>
                                    </p:set>
                                    <p:animEffect transition="in" filter="fade">
                                      <p:cBhvr>
                                        <p:cTn id="13" dur="1000"/>
                                        <p:tgtEl>
                                          <p:spTgt spid="151"/>
                                        </p:tgtEl>
                                      </p:cBhvr>
                                    </p:animEffect>
                                    <p:anim calcmode="lin" valueType="num">
                                      <p:cBhvr>
                                        <p:cTn id="14" dur="1000" fill="hold"/>
                                        <p:tgtEl>
                                          <p:spTgt spid="151"/>
                                        </p:tgtEl>
                                        <p:attrNameLst>
                                          <p:attrName>ppt_x</p:attrName>
                                        </p:attrNameLst>
                                      </p:cBhvr>
                                      <p:tavLst>
                                        <p:tav tm="0">
                                          <p:val>
                                            <p:strVal val="#ppt_x"/>
                                          </p:val>
                                        </p:tav>
                                        <p:tav tm="100000">
                                          <p:val>
                                            <p:strVal val="#ppt_x"/>
                                          </p:val>
                                        </p:tav>
                                      </p:tavLst>
                                    </p:anim>
                                    <p:anim calcmode="lin" valueType="num">
                                      <p:cBhvr>
                                        <p:cTn id="15" dur="1000" fill="hold"/>
                                        <p:tgtEl>
                                          <p:spTgt spid="15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1000"/>
                                  </p:stCondLst>
                                  <p:childTnLst>
                                    <p:set>
                                      <p:cBhvr>
                                        <p:cTn id="17" dur="1" fill="hold">
                                          <p:stCondLst>
                                            <p:cond delay="0"/>
                                          </p:stCondLst>
                                        </p:cTn>
                                        <p:tgtEl>
                                          <p:spTgt spid="150"/>
                                        </p:tgtEl>
                                        <p:attrNameLst>
                                          <p:attrName>style.visibility</p:attrName>
                                        </p:attrNameLst>
                                      </p:cBhvr>
                                      <p:to>
                                        <p:strVal val="visible"/>
                                      </p:to>
                                    </p:set>
                                    <p:animEffect transition="in" filter="fade">
                                      <p:cBhvr>
                                        <p:cTn id="18" dur="1000"/>
                                        <p:tgtEl>
                                          <p:spTgt spid="150"/>
                                        </p:tgtEl>
                                      </p:cBhvr>
                                    </p:animEffect>
                                    <p:anim calcmode="lin" valueType="num">
                                      <p:cBhvr>
                                        <p:cTn id="19" dur="1000" fill="hold"/>
                                        <p:tgtEl>
                                          <p:spTgt spid="150"/>
                                        </p:tgtEl>
                                        <p:attrNameLst>
                                          <p:attrName>ppt_x</p:attrName>
                                        </p:attrNameLst>
                                      </p:cBhvr>
                                      <p:tavLst>
                                        <p:tav tm="0">
                                          <p:val>
                                            <p:strVal val="#ppt_x"/>
                                          </p:val>
                                        </p:tav>
                                        <p:tav tm="100000">
                                          <p:val>
                                            <p:strVal val="#ppt_x"/>
                                          </p:val>
                                        </p:tav>
                                      </p:tavLst>
                                    </p:anim>
                                    <p:anim calcmode="lin" valueType="num">
                                      <p:cBhvr>
                                        <p:cTn id="20" dur="1000" fill="hold"/>
                                        <p:tgtEl>
                                          <p:spTgt spid="150"/>
                                        </p:tgtEl>
                                        <p:attrNameLst>
                                          <p:attrName>ppt_y</p:attrName>
                                        </p:attrNameLst>
                                      </p:cBhvr>
                                      <p:tavLst>
                                        <p:tav tm="0">
                                          <p:val>
                                            <p:strVal val="#ppt_y+.1"/>
                                          </p:val>
                                        </p:tav>
                                        <p:tav tm="100000">
                                          <p:val>
                                            <p:strVal val="#ppt_y"/>
                                          </p:val>
                                        </p:tav>
                                      </p:tavLst>
                                    </p:anim>
                                  </p:childTnLst>
                                </p:cTn>
                              </p:par>
                              <p:par>
                                <p:cTn id="21" presetID="1" presetClass="entr" presetSubtype="0" fill="hold" nodeType="withEffect">
                                  <p:stCondLst>
                                    <p:cond delay="1750"/>
                                  </p:stCondLst>
                                  <p:childTnLst>
                                    <p:set>
                                      <p:cBhvr>
                                        <p:cTn id="22" dur="1" fill="hold">
                                          <p:stCondLst>
                                            <p:cond delay="0"/>
                                          </p:stCondLst>
                                        </p:cTn>
                                        <p:tgtEl>
                                          <p:spTgt spid="8"/>
                                        </p:tgtEl>
                                        <p:attrNameLst>
                                          <p:attrName>style.visibility</p:attrName>
                                        </p:attrNameLst>
                                      </p:cBhvr>
                                      <p:to>
                                        <p:strVal val="visible"/>
                                      </p:to>
                                    </p:set>
                                  </p:childTnLst>
                                </p:cTn>
                              </p:par>
                              <p:par>
                                <p:cTn id="23" presetID="6" presetClass="emph" presetSubtype="0" fill="hold" nodeType="withEffect">
                                  <p:stCondLst>
                                    <p:cond delay="1750"/>
                                  </p:stCondLst>
                                  <p:childTnLst>
                                    <p:animScale>
                                      <p:cBhvr>
                                        <p:cTn id="24" dur="2000" fill="hold"/>
                                        <p:tgtEl>
                                          <p:spTgt spid="8"/>
                                        </p:tgtEl>
                                      </p:cBhvr>
                                      <p:by x="400000" y="400000"/>
                                    </p:animScale>
                                  </p:childTnLst>
                                </p:cTn>
                              </p:par>
                              <p:par>
                                <p:cTn id="25" presetID="6" presetClass="emph" presetSubtype="0" autoRev="1" fill="hold" nodeType="withEffect">
                                  <p:stCondLst>
                                    <p:cond delay="1750"/>
                                  </p:stCondLst>
                                  <p:childTnLst>
                                    <p:animScale>
                                      <p:cBhvr>
                                        <p:cTn id="26" dur="3000" fill="hold"/>
                                        <p:tgtEl>
                                          <p:spTgt spid="8"/>
                                        </p:tgtEl>
                                      </p:cBhvr>
                                      <p:by x="400000" y="400000"/>
                                    </p:animScale>
                                  </p:childTnLst>
                                </p:cTn>
                              </p:par>
                              <p:par>
                                <p:cTn id="27" presetID="10" presetClass="exit" presetSubtype="0" fill="hold" nodeType="withEffect">
                                  <p:stCondLst>
                                    <p:cond delay="1750"/>
                                  </p:stCondLst>
                                  <p:childTnLst>
                                    <p:animEffect transition="out" filter="fade">
                                      <p:cBhvr>
                                        <p:cTn id="28" dur="4600"/>
                                        <p:tgtEl>
                                          <p:spTgt spid="8"/>
                                        </p:tgtEl>
                                      </p:cBhvr>
                                    </p:animEffect>
                                    <p:set>
                                      <p:cBhvr>
                                        <p:cTn id="29" dur="1" fill="hold">
                                          <p:stCondLst>
                                            <p:cond delay="4599"/>
                                          </p:stCondLst>
                                        </p:cTn>
                                        <p:tgtEl>
                                          <p:spTgt spid="8"/>
                                        </p:tgtEl>
                                        <p:attrNameLst>
                                          <p:attrName>style.visibility</p:attrName>
                                        </p:attrNameLst>
                                      </p:cBhvr>
                                      <p:to>
                                        <p:strVal val="hidden"/>
                                      </p:to>
                                    </p:set>
                                  </p:childTnLst>
                                </p:cTn>
                              </p:par>
                              <p:par>
                                <p:cTn id="30" presetID="1" presetClass="entr" presetSubtype="0" fill="hold" nodeType="withEffect">
                                  <p:stCondLst>
                                    <p:cond delay="1000"/>
                                  </p:stCondLst>
                                  <p:childTnLst>
                                    <p:set>
                                      <p:cBhvr>
                                        <p:cTn id="31" dur="1" fill="hold">
                                          <p:stCondLst>
                                            <p:cond delay="0"/>
                                          </p:stCondLst>
                                        </p:cTn>
                                        <p:tgtEl>
                                          <p:spTgt spid="43"/>
                                        </p:tgtEl>
                                        <p:attrNameLst>
                                          <p:attrName>style.visibility</p:attrName>
                                        </p:attrNameLst>
                                      </p:cBhvr>
                                      <p:to>
                                        <p:strVal val="visible"/>
                                      </p:to>
                                    </p:set>
                                  </p:childTnLst>
                                </p:cTn>
                              </p:par>
                              <p:par>
                                <p:cTn id="32" presetID="6" presetClass="emph" presetSubtype="0" fill="hold" nodeType="withEffect">
                                  <p:stCondLst>
                                    <p:cond delay="1000"/>
                                  </p:stCondLst>
                                  <p:childTnLst>
                                    <p:animScale>
                                      <p:cBhvr>
                                        <p:cTn id="33" dur="1000" fill="hold"/>
                                        <p:tgtEl>
                                          <p:spTgt spid="43"/>
                                        </p:tgtEl>
                                      </p:cBhvr>
                                      <p:by x="400000" y="400000"/>
                                    </p:animScale>
                                  </p:childTnLst>
                                </p:cTn>
                              </p:par>
                              <p:par>
                                <p:cTn id="34" presetID="6" presetClass="emph" presetSubtype="0" autoRev="1" fill="hold" nodeType="withEffect">
                                  <p:stCondLst>
                                    <p:cond delay="1000"/>
                                  </p:stCondLst>
                                  <p:childTnLst>
                                    <p:animScale>
                                      <p:cBhvr>
                                        <p:cTn id="35" dur="1000" fill="hold"/>
                                        <p:tgtEl>
                                          <p:spTgt spid="43"/>
                                        </p:tgtEl>
                                      </p:cBhvr>
                                      <p:by x="400000" y="400000"/>
                                    </p:animScale>
                                  </p:childTnLst>
                                </p:cTn>
                              </p:par>
                              <p:par>
                                <p:cTn id="36" presetID="10" presetClass="exit" presetSubtype="0" fill="hold" nodeType="withEffect">
                                  <p:stCondLst>
                                    <p:cond delay="1000"/>
                                  </p:stCondLst>
                                  <p:childTnLst>
                                    <p:animEffect transition="out" filter="fade">
                                      <p:cBhvr>
                                        <p:cTn id="37" dur="1000"/>
                                        <p:tgtEl>
                                          <p:spTgt spid="43"/>
                                        </p:tgtEl>
                                      </p:cBhvr>
                                    </p:animEffect>
                                    <p:set>
                                      <p:cBhvr>
                                        <p:cTn id="38" dur="1" fill="hold">
                                          <p:stCondLst>
                                            <p:cond delay="999"/>
                                          </p:stCondLst>
                                        </p:cTn>
                                        <p:tgtEl>
                                          <p:spTgt spid="43"/>
                                        </p:tgtEl>
                                        <p:attrNameLst>
                                          <p:attrName>style.visibility</p:attrName>
                                        </p:attrNameLst>
                                      </p:cBhvr>
                                      <p:to>
                                        <p:strVal val="hidden"/>
                                      </p:to>
                                    </p:set>
                                  </p:childTnLst>
                                </p:cTn>
                              </p:par>
                              <p:par>
                                <p:cTn id="39" presetID="1" presetClass="entr" presetSubtype="0" fill="hold" nodeType="withEffect">
                                  <p:stCondLst>
                                    <p:cond delay="500"/>
                                  </p:stCondLst>
                                  <p:childTnLst>
                                    <p:set>
                                      <p:cBhvr>
                                        <p:cTn id="40" dur="1" fill="hold">
                                          <p:stCondLst>
                                            <p:cond delay="0"/>
                                          </p:stCondLst>
                                        </p:cTn>
                                        <p:tgtEl>
                                          <p:spTgt spid="78"/>
                                        </p:tgtEl>
                                        <p:attrNameLst>
                                          <p:attrName>style.visibility</p:attrName>
                                        </p:attrNameLst>
                                      </p:cBhvr>
                                      <p:to>
                                        <p:strVal val="visible"/>
                                      </p:to>
                                    </p:set>
                                  </p:childTnLst>
                                </p:cTn>
                              </p:par>
                              <p:par>
                                <p:cTn id="41" presetID="6" presetClass="emph" presetSubtype="0" fill="hold" nodeType="withEffect">
                                  <p:stCondLst>
                                    <p:cond delay="500"/>
                                  </p:stCondLst>
                                  <p:childTnLst>
                                    <p:animScale>
                                      <p:cBhvr>
                                        <p:cTn id="42" dur="1000" fill="hold"/>
                                        <p:tgtEl>
                                          <p:spTgt spid="78"/>
                                        </p:tgtEl>
                                      </p:cBhvr>
                                      <p:by x="400000" y="400000"/>
                                    </p:animScale>
                                  </p:childTnLst>
                                </p:cTn>
                              </p:par>
                              <p:par>
                                <p:cTn id="43" presetID="6" presetClass="emph" presetSubtype="0" autoRev="1" fill="hold" nodeType="withEffect">
                                  <p:stCondLst>
                                    <p:cond delay="500"/>
                                  </p:stCondLst>
                                  <p:childTnLst>
                                    <p:animScale>
                                      <p:cBhvr>
                                        <p:cTn id="44" dur="1000" fill="hold"/>
                                        <p:tgtEl>
                                          <p:spTgt spid="78"/>
                                        </p:tgtEl>
                                      </p:cBhvr>
                                      <p:by x="400000" y="400000"/>
                                    </p:animScale>
                                  </p:childTnLst>
                                </p:cTn>
                              </p:par>
                              <p:par>
                                <p:cTn id="45" presetID="10" presetClass="exit" presetSubtype="0" fill="hold" nodeType="withEffect">
                                  <p:stCondLst>
                                    <p:cond delay="500"/>
                                  </p:stCondLst>
                                  <p:childTnLst>
                                    <p:animEffect transition="out" filter="fade">
                                      <p:cBhvr>
                                        <p:cTn id="46" dur="1000"/>
                                        <p:tgtEl>
                                          <p:spTgt spid="78"/>
                                        </p:tgtEl>
                                      </p:cBhvr>
                                    </p:animEffect>
                                    <p:set>
                                      <p:cBhvr>
                                        <p:cTn id="47" dur="1" fill="hold">
                                          <p:stCondLst>
                                            <p:cond delay="999"/>
                                          </p:stCondLst>
                                        </p:cTn>
                                        <p:tgtEl>
                                          <p:spTgt spid="78"/>
                                        </p:tgtEl>
                                        <p:attrNameLst>
                                          <p:attrName>style.visibility</p:attrName>
                                        </p:attrNameLst>
                                      </p:cBhvr>
                                      <p:to>
                                        <p:strVal val="hidden"/>
                                      </p:to>
                                    </p:set>
                                  </p:childTnLst>
                                </p:cTn>
                              </p:par>
                              <p:par>
                                <p:cTn id="48" presetID="1" presetClass="entr" presetSubtype="0" fill="hold" nodeType="withEffect">
                                  <p:stCondLst>
                                    <p:cond delay="1250"/>
                                  </p:stCondLst>
                                  <p:childTnLst>
                                    <p:set>
                                      <p:cBhvr>
                                        <p:cTn id="49" dur="1" fill="hold">
                                          <p:stCondLst>
                                            <p:cond delay="0"/>
                                          </p:stCondLst>
                                        </p:cTn>
                                        <p:tgtEl>
                                          <p:spTgt spid="113"/>
                                        </p:tgtEl>
                                        <p:attrNameLst>
                                          <p:attrName>style.visibility</p:attrName>
                                        </p:attrNameLst>
                                      </p:cBhvr>
                                      <p:to>
                                        <p:strVal val="visible"/>
                                      </p:to>
                                    </p:set>
                                  </p:childTnLst>
                                </p:cTn>
                              </p:par>
                              <p:par>
                                <p:cTn id="50" presetID="6" presetClass="emph" presetSubtype="0" fill="hold" nodeType="withEffect">
                                  <p:stCondLst>
                                    <p:cond delay="1250"/>
                                  </p:stCondLst>
                                  <p:childTnLst>
                                    <p:animScale>
                                      <p:cBhvr>
                                        <p:cTn id="51" dur="1000" fill="hold"/>
                                        <p:tgtEl>
                                          <p:spTgt spid="113"/>
                                        </p:tgtEl>
                                      </p:cBhvr>
                                      <p:by x="400000" y="400000"/>
                                    </p:animScale>
                                  </p:childTnLst>
                                </p:cTn>
                              </p:par>
                              <p:par>
                                <p:cTn id="52" presetID="6" presetClass="emph" presetSubtype="0" autoRev="1" fill="hold" nodeType="withEffect">
                                  <p:stCondLst>
                                    <p:cond delay="1250"/>
                                  </p:stCondLst>
                                  <p:childTnLst>
                                    <p:animScale>
                                      <p:cBhvr>
                                        <p:cTn id="53" dur="1000" fill="hold"/>
                                        <p:tgtEl>
                                          <p:spTgt spid="113"/>
                                        </p:tgtEl>
                                      </p:cBhvr>
                                      <p:by x="400000" y="400000"/>
                                    </p:animScale>
                                  </p:childTnLst>
                                </p:cTn>
                              </p:par>
                              <p:par>
                                <p:cTn id="54" presetID="10" presetClass="exit" presetSubtype="0" fill="hold" nodeType="withEffect">
                                  <p:stCondLst>
                                    <p:cond delay="1250"/>
                                  </p:stCondLst>
                                  <p:childTnLst>
                                    <p:animEffect transition="out" filter="fade">
                                      <p:cBhvr>
                                        <p:cTn id="55" dur="1000"/>
                                        <p:tgtEl>
                                          <p:spTgt spid="113"/>
                                        </p:tgtEl>
                                      </p:cBhvr>
                                    </p:animEffect>
                                    <p:set>
                                      <p:cBhvr>
                                        <p:cTn id="56" dur="1" fill="hold">
                                          <p:stCondLst>
                                            <p:cond delay="999"/>
                                          </p:stCondLst>
                                        </p:cTn>
                                        <p:tgtEl>
                                          <p:spTgt spid="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微笑PPT - 小A">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emp">
      <a:majorFont>
        <a:latin typeface="Calibri Light"/>
        <a:ea typeface="微软雅黑"/>
        <a:cs typeface=""/>
      </a:majorFont>
      <a:minorFont>
        <a:latin typeface="Calibri Light"/>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3358</Words>
  <Application>Microsoft Office PowerPoint</Application>
  <PresentationFormat>自定义</PresentationFormat>
  <Paragraphs>388</Paragraphs>
  <Slides>33</Slides>
  <Notes>33</Notes>
  <HiddenSlides>0</HiddenSlides>
  <MMClips>1</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微笑PPT - 小A</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vector>
  </TitlesOfParts>
  <Company>https://haosc.taobao.com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shuaige</dc:creator>
  <cp:lastModifiedBy>Sky123.Org</cp:lastModifiedBy>
  <cp:revision>5</cp:revision>
  <dcterms:created xsi:type="dcterms:W3CDTF">2010-02-22T07:41:00Z</dcterms:created>
  <dcterms:modified xsi:type="dcterms:W3CDTF">2018-01-02T08:36:42Z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