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8"/>
  </p:notesMasterIdLst>
  <p:handoutMasterIdLst>
    <p:handoutMasterId r:id="rId29"/>
  </p:handoutMasterIdLst>
  <p:sldIdLst>
    <p:sldId id="4582" r:id="rId2"/>
    <p:sldId id="4598" r:id="rId3"/>
    <p:sldId id="4600" r:id="rId4"/>
    <p:sldId id="4597" r:id="rId5"/>
    <p:sldId id="4604" r:id="rId6"/>
    <p:sldId id="4594" r:id="rId7"/>
    <p:sldId id="4611" r:id="rId8"/>
    <p:sldId id="4590" r:id="rId9"/>
    <p:sldId id="4601" r:id="rId10"/>
    <p:sldId id="4605" r:id="rId11"/>
    <p:sldId id="4584" r:id="rId12"/>
    <p:sldId id="4586" r:id="rId13"/>
    <p:sldId id="4589" r:id="rId14"/>
    <p:sldId id="4602" r:id="rId15"/>
    <p:sldId id="4606" r:id="rId16"/>
    <p:sldId id="4595" r:id="rId17"/>
    <p:sldId id="4608" r:id="rId18"/>
    <p:sldId id="4587" r:id="rId19"/>
    <p:sldId id="4609" r:id="rId20"/>
    <p:sldId id="4603" r:id="rId21"/>
    <p:sldId id="4596" r:id="rId22"/>
    <p:sldId id="4607" r:id="rId23"/>
    <p:sldId id="4585" r:id="rId24"/>
    <p:sldId id="4610" r:id="rId25"/>
    <p:sldId id="4612" r:id="rId26"/>
    <p:sldId id="4613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2EC"/>
    <a:srgbClr val="FBAC57"/>
    <a:srgbClr val="4756BC"/>
    <a:srgbClr val="27B6B9"/>
    <a:srgbClr val="03696D"/>
    <a:srgbClr val="F0A816"/>
    <a:srgbClr val="38AA37"/>
    <a:srgbClr val="EFA128"/>
    <a:srgbClr val="BE151F"/>
    <a:srgbClr val="4B3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24" autoAdjust="0"/>
    <p:restoredTop sz="95394" autoAdjust="0"/>
  </p:normalViewPr>
  <p:slideViewPr>
    <p:cSldViewPr>
      <p:cViewPr varScale="1">
        <p:scale>
          <a:sx n="82" d="100"/>
          <a:sy n="82" d="100"/>
        </p:scale>
        <p:origin x="126" y="198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32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29941088748993"/>
          <c:y val="3.8630148300262013E-2"/>
          <c:w val="0.80892898018146053"/>
          <c:h val="0.66295128203466225"/>
        </c:manualLayout>
      </c:layout>
      <c:bar3DChart>
        <c:barDir val="col"/>
        <c:grouping val="percentStack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FA52-4179-A2E0-29E383D7253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3-FA52-4179-A2E0-29E383D7253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5-FA52-4179-A2E0-29E383D7253B}"/>
              </c:ext>
            </c:extLst>
          </c:dPt>
          <c:val>
            <c:numRef>
              <c:f>Sheet1!$B$2:$B$5</c:f>
              <c:numCache>
                <c:formatCode>0%</c:formatCode>
                <c:ptCount val="4"/>
                <c:pt idx="0">
                  <c:v>2</c:v>
                </c:pt>
                <c:pt idx="1">
                  <c:v>2.5</c:v>
                </c:pt>
                <c:pt idx="2">
                  <c:v>3.5</c:v>
                </c:pt>
                <c:pt idx="3">
                  <c:v>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6-FA52-4179-A2E0-29E383D7253B}"/>
            </c:ext>
          </c:extLst>
        </c:ser>
        <c:ser>
          <c:idx val="1"/>
          <c:order val="1"/>
          <c:spPr>
            <a:solidFill>
              <a:srgbClr val="237DB9">
                <a:alpha val="58039"/>
              </a:srgb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2">
                  <a:alpha val="58039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8-FA52-4179-A2E0-29E383D7253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alpha val="58039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A-FA52-4179-A2E0-29E383D7253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alpha val="58039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C-FA52-4179-A2E0-29E383D7253B}"/>
              </c:ext>
            </c:extLst>
          </c:dPt>
          <c:val>
            <c:numRef>
              <c:f>Sheet1!$C$2:$C$5</c:f>
              <c:numCache>
                <c:formatCode>0%</c:formatCode>
                <c:ptCount val="4"/>
                <c:pt idx="0">
                  <c:v>2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D-FA52-4179-A2E0-29E383D725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1"/>
        <c:gapDepth val="405"/>
        <c:shape val="box"/>
        <c:axId val="49869568"/>
        <c:axId val="49871104"/>
        <c:axId val="0"/>
      </c:bar3DChart>
      <c:catAx>
        <c:axId val="49869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9871104"/>
        <c:crosses val="autoZero"/>
        <c:auto val="1"/>
        <c:lblAlgn val="ctr"/>
        <c:lblOffset val="100"/>
        <c:noMultiLvlLbl val="0"/>
      </c:catAx>
      <c:valAx>
        <c:axId val="49871104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25000"/>
                  <a:lumOff val="7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crossAx val="498695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2020/2/3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274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9245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894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887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78555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939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97357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3567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83632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069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5958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6366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12461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2585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95102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996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684213" fontAlgn="base">
              <a:spcBef>
                <a:spcPct val="0"/>
              </a:spcBef>
              <a:spcAft>
                <a:spcPct val="0"/>
              </a:spcAft>
            </a:pPr>
            <a:fld id="{CC93303C-3497-4F76-9803-500ECC048CCA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defTabSz="684213"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047202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4959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9580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49666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5699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684213" fontAlgn="base">
              <a:spcBef>
                <a:spcPct val="0"/>
              </a:spcBef>
              <a:spcAft>
                <a:spcPct val="0"/>
              </a:spcAft>
            </a:pPr>
            <a:fld id="{A8626BDE-D7EF-4301-9BD2-ACFDB4205882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defTabSz="684213"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69651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7707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8651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036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490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2020/2/3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99051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2020/2/3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9254639" y="675448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295839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8051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2020/2/3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7" r:id="rId3"/>
    <p:sldLayoutId id="2147483726" r:id="rId4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0"/>
            <a:ext cx="12858749" cy="7232650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colorTemperature colorTemp="88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4106067" y="2093498"/>
            <a:ext cx="813690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秋冬季呼吸道传染病</a:t>
            </a:r>
            <a:r>
              <a:rPr lang="en-US" altLang="zh-CN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ppt</a:t>
            </a:r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模板</a:t>
            </a:r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4106069" y="1595909"/>
            <a:ext cx="71475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MEDICAL HEALTH MEDICAL PPT</a:t>
            </a:r>
            <a:endParaRPr lang="en-US" altLang="zh-CN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245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25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2" grpId="1"/>
      <p:bldP spid="13" grpId="0"/>
      <p:bldP spid="1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9"/>
          <p:cNvSpPr>
            <a:spLocks/>
          </p:cNvSpPr>
          <p:nvPr/>
        </p:nvSpPr>
        <p:spPr bwMode="auto">
          <a:xfrm>
            <a:off x="3178398" y="198"/>
            <a:ext cx="3360436" cy="2947648"/>
          </a:xfrm>
          <a:custGeom>
            <a:avLst/>
            <a:gdLst>
              <a:gd name="T0" fmla="*/ 0 w 1509"/>
              <a:gd name="T1" fmla="*/ 0 h 1303"/>
              <a:gd name="T2" fmla="*/ 1509 w 1509"/>
              <a:gd name="T3" fmla="*/ 0 h 1303"/>
              <a:gd name="T4" fmla="*/ 1132 w 1509"/>
              <a:gd name="T5" fmla="*/ 651 h 1303"/>
              <a:gd name="T6" fmla="*/ 754 w 1509"/>
              <a:gd name="T7" fmla="*/ 1303 h 1303"/>
              <a:gd name="T8" fmla="*/ 377 w 1509"/>
              <a:gd name="T9" fmla="*/ 651 h 1303"/>
              <a:gd name="T10" fmla="*/ 0 w 1509"/>
              <a:gd name="T11" fmla="*/ 0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09" h="1303">
                <a:moveTo>
                  <a:pt x="0" y="0"/>
                </a:moveTo>
                <a:lnTo>
                  <a:pt x="1509" y="0"/>
                </a:lnTo>
                <a:lnTo>
                  <a:pt x="1132" y="651"/>
                </a:lnTo>
                <a:lnTo>
                  <a:pt x="754" y="1303"/>
                </a:lnTo>
                <a:lnTo>
                  <a:pt x="377" y="6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28"/>
          <p:cNvSpPr>
            <a:spLocks/>
          </p:cNvSpPr>
          <p:nvPr/>
        </p:nvSpPr>
        <p:spPr bwMode="auto">
          <a:xfrm>
            <a:off x="2423149" y="2947848"/>
            <a:ext cx="4869403" cy="4284605"/>
          </a:xfrm>
          <a:custGeom>
            <a:avLst/>
            <a:gdLst>
              <a:gd name="T0" fmla="*/ 276 w 553"/>
              <a:gd name="T1" fmla="*/ 0 h 479"/>
              <a:gd name="T2" fmla="*/ 415 w 553"/>
              <a:gd name="T3" fmla="*/ 239 h 479"/>
              <a:gd name="T4" fmla="*/ 553 w 553"/>
              <a:gd name="T5" fmla="*/ 479 h 479"/>
              <a:gd name="T6" fmla="*/ 0 w 553"/>
              <a:gd name="T7" fmla="*/ 479 h 479"/>
              <a:gd name="T8" fmla="*/ 137 w 553"/>
              <a:gd name="T9" fmla="*/ 239 h 479"/>
              <a:gd name="T10" fmla="*/ 276 w 553"/>
              <a:gd name="T11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3" h="479">
                <a:moveTo>
                  <a:pt x="276" y="0"/>
                </a:moveTo>
                <a:lnTo>
                  <a:pt x="415" y="239"/>
                </a:lnTo>
                <a:lnTo>
                  <a:pt x="553" y="479"/>
                </a:lnTo>
                <a:lnTo>
                  <a:pt x="0" y="479"/>
                </a:lnTo>
                <a:lnTo>
                  <a:pt x="137" y="239"/>
                </a:lnTo>
                <a:lnTo>
                  <a:pt x="276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Number_1"/>
          <p:cNvSpPr/>
          <p:nvPr>
            <p:custDataLst>
              <p:tags r:id="rId1"/>
            </p:custDataLst>
          </p:nvPr>
        </p:nvSpPr>
        <p:spPr>
          <a:xfrm>
            <a:off x="5919335" y="1464119"/>
            <a:ext cx="379647" cy="37964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/>
          <p:nvPr>
            <p:custDataLst>
              <p:tags r:id="rId2"/>
            </p:custDataLst>
          </p:nvPr>
        </p:nvSpPr>
        <p:spPr>
          <a:xfrm>
            <a:off x="6624293" y="1403621"/>
            <a:ext cx="3208205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53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53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Number_2"/>
          <p:cNvSpPr/>
          <p:nvPr>
            <p:custDataLst>
              <p:tags r:id="rId3"/>
            </p:custDataLst>
          </p:nvPr>
        </p:nvSpPr>
        <p:spPr>
          <a:xfrm>
            <a:off x="5285743" y="2727266"/>
            <a:ext cx="379647" cy="37964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5990702" y="2666768"/>
            <a:ext cx="3208205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53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Number_3"/>
          <p:cNvSpPr/>
          <p:nvPr>
            <p:custDataLst>
              <p:tags r:id="rId5"/>
            </p:custDataLst>
          </p:nvPr>
        </p:nvSpPr>
        <p:spPr>
          <a:xfrm>
            <a:off x="5916935" y="3990413"/>
            <a:ext cx="379647" cy="37964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6"/>
            </p:custDataLst>
          </p:nvPr>
        </p:nvSpPr>
        <p:spPr>
          <a:xfrm>
            <a:off x="6621892" y="3929914"/>
            <a:ext cx="3208205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53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PRESENTATION</a:t>
            </a:r>
            <a:endParaRPr lang="zh-CN" alt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Number_4"/>
          <p:cNvSpPr/>
          <p:nvPr>
            <p:custDataLst>
              <p:tags r:id="rId7"/>
            </p:custDataLst>
          </p:nvPr>
        </p:nvSpPr>
        <p:spPr>
          <a:xfrm>
            <a:off x="6620444" y="5253560"/>
            <a:ext cx="379647" cy="37964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8"/>
            </p:custDataLst>
          </p:nvPr>
        </p:nvSpPr>
        <p:spPr>
          <a:xfrm>
            <a:off x="7325402" y="5193061"/>
            <a:ext cx="3208205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53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1"/>
          <p:cNvSpPr txBox="1"/>
          <p:nvPr>
            <p:custDataLst>
              <p:tags r:id="rId9"/>
            </p:custDataLst>
          </p:nvPr>
        </p:nvSpPr>
        <p:spPr>
          <a:xfrm>
            <a:off x="1941697" y="1436598"/>
            <a:ext cx="1769395" cy="3794383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498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20" name="MH_Others_2"/>
          <p:cNvSpPr txBox="1"/>
          <p:nvPr>
            <p:custDataLst>
              <p:tags r:id="rId10"/>
            </p:custDataLst>
          </p:nvPr>
        </p:nvSpPr>
        <p:spPr>
          <a:xfrm rot="5400000">
            <a:off x="93905" y="2995237"/>
            <a:ext cx="3299115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505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3" grpId="0" animBg="1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01"/>
          <p:cNvSpPr>
            <a:spLocks/>
          </p:cNvSpPr>
          <p:nvPr/>
        </p:nvSpPr>
        <p:spPr bwMode="auto">
          <a:xfrm flipV="1">
            <a:off x="4323575" y="3200295"/>
            <a:ext cx="4211603" cy="606955"/>
          </a:xfrm>
          <a:custGeom>
            <a:avLst/>
            <a:gdLst>
              <a:gd name="T0" fmla="*/ 909 w 909"/>
              <a:gd name="T1" fmla="*/ 131 h 131"/>
              <a:gd name="T2" fmla="*/ 134 w 909"/>
              <a:gd name="T3" fmla="*/ 131 h 131"/>
              <a:gd name="T4" fmla="*/ 0 w 909"/>
              <a:gd name="T5" fmla="*/ 0 h 131"/>
              <a:gd name="T6" fmla="*/ 760 w 909"/>
              <a:gd name="T7" fmla="*/ 0 h 131"/>
              <a:gd name="T8" fmla="*/ 909 w 909"/>
              <a:gd name="T9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131">
                <a:moveTo>
                  <a:pt x="909" y="131"/>
                </a:moveTo>
                <a:lnTo>
                  <a:pt x="134" y="131"/>
                </a:lnTo>
                <a:lnTo>
                  <a:pt x="0" y="0"/>
                </a:lnTo>
                <a:lnTo>
                  <a:pt x="760" y="0"/>
                </a:lnTo>
                <a:lnTo>
                  <a:pt x="909" y="1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717678" y="1991688"/>
            <a:ext cx="1423394" cy="120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199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7199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37259" y="3226788"/>
            <a:ext cx="3184234" cy="553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5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4323574" y="401374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530353" y="401374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4323574" y="434461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6530353" y="434461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848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3" grpId="0"/>
      <p:bldP spid="21" grpId="0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2"/>
          <p:cNvGrpSpPr/>
          <p:nvPr/>
        </p:nvGrpSpPr>
        <p:grpSpPr>
          <a:xfrm>
            <a:off x="4352159" y="4639558"/>
            <a:ext cx="4154434" cy="1492999"/>
            <a:chOff x="2914650" y="3388157"/>
            <a:chExt cx="3314700" cy="1191220"/>
          </a:xfrm>
        </p:grpSpPr>
        <p:sp>
          <p:nvSpPr>
            <p:cNvPr id="53" name="Rounded Rectangle 52"/>
            <p:cNvSpPr/>
            <p:nvPr/>
          </p:nvSpPr>
          <p:spPr>
            <a:xfrm flipH="1" flipV="1">
              <a:off x="2914650" y="3388157"/>
              <a:ext cx="3314700" cy="62150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Up Arrow 58"/>
            <p:cNvSpPr/>
            <p:nvPr/>
          </p:nvSpPr>
          <p:spPr>
            <a:xfrm flipH="1" flipV="1">
              <a:off x="4157663" y="4009662"/>
              <a:ext cx="828675" cy="569715"/>
            </a:xfrm>
            <a:prstGeom prst="upArrow">
              <a:avLst>
                <a:gd name="adj1" fmla="val 64674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11"/>
          <p:cNvGrpSpPr/>
          <p:nvPr/>
        </p:nvGrpSpPr>
        <p:grpSpPr>
          <a:xfrm>
            <a:off x="4352159" y="2121381"/>
            <a:ext cx="4154434" cy="1493001"/>
            <a:chOff x="2914650" y="1378977"/>
            <a:chExt cx="3314700" cy="1191221"/>
          </a:xfrm>
        </p:grpSpPr>
        <p:sp>
          <p:nvSpPr>
            <p:cNvPr id="41" name="Rounded Rectangle 40"/>
            <p:cNvSpPr/>
            <p:nvPr/>
          </p:nvSpPr>
          <p:spPr>
            <a:xfrm>
              <a:off x="2914650" y="1948692"/>
              <a:ext cx="3314700" cy="621506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Up Arrow 60"/>
            <p:cNvSpPr/>
            <p:nvPr/>
          </p:nvSpPr>
          <p:spPr>
            <a:xfrm>
              <a:off x="4157663" y="1378977"/>
              <a:ext cx="828675" cy="569715"/>
            </a:xfrm>
            <a:prstGeom prst="upArrow">
              <a:avLst>
                <a:gd name="adj1" fmla="val 64674"/>
                <a:gd name="adj2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7" name="Rounded Rectangle 56"/>
          <p:cNvSpPr/>
          <p:nvPr/>
        </p:nvSpPr>
        <p:spPr>
          <a:xfrm flipH="1" flipV="1">
            <a:off x="4005956" y="4178920"/>
            <a:ext cx="4846840" cy="77895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4005956" y="3296063"/>
            <a:ext cx="4846840" cy="77895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3659753" y="3749243"/>
            <a:ext cx="5539246" cy="77895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" name="Group 73"/>
          <p:cNvGrpSpPr/>
          <p:nvPr/>
        </p:nvGrpSpPr>
        <p:grpSpPr>
          <a:xfrm flipV="1">
            <a:off x="8286241" y="2789910"/>
            <a:ext cx="1390278" cy="272926"/>
            <a:chOff x="4044397" y="1463917"/>
            <a:chExt cx="1109262" cy="221448"/>
          </a:xfrm>
        </p:grpSpPr>
        <p:cxnSp>
          <p:nvCxnSpPr>
            <p:cNvPr id="79" name="Straight Connector 78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0800000">
              <a:off x="4044397" y="1463917"/>
              <a:ext cx="870208" cy="1616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73"/>
          <p:cNvGrpSpPr/>
          <p:nvPr/>
        </p:nvGrpSpPr>
        <p:grpSpPr>
          <a:xfrm flipH="1" flipV="1">
            <a:off x="2842499" y="3281016"/>
            <a:ext cx="1390278" cy="272926"/>
            <a:chOff x="4044397" y="1463917"/>
            <a:chExt cx="1109262" cy="221448"/>
          </a:xfrm>
        </p:grpSpPr>
        <p:cxnSp>
          <p:nvCxnSpPr>
            <p:cNvPr id="92" name="Straight Connector 91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rot="10800000">
              <a:off x="4044397" y="1463917"/>
              <a:ext cx="870208" cy="1616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73"/>
          <p:cNvGrpSpPr/>
          <p:nvPr/>
        </p:nvGrpSpPr>
        <p:grpSpPr>
          <a:xfrm>
            <a:off x="8286241" y="5173424"/>
            <a:ext cx="1390278" cy="272926"/>
            <a:chOff x="4044397" y="1463917"/>
            <a:chExt cx="1109262" cy="221448"/>
          </a:xfrm>
        </p:grpSpPr>
        <p:cxnSp>
          <p:nvCxnSpPr>
            <p:cNvPr id="96" name="Straight Connector 95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rot="10800000">
              <a:off x="4044397" y="1463917"/>
              <a:ext cx="870208" cy="1616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73"/>
          <p:cNvGrpSpPr/>
          <p:nvPr/>
        </p:nvGrpSpPr>
        <p:grpSpPr>
          <a:xfrm flipH="1">
            <a:off x="2842499" y="4730069"/>
            <a:ext cx="1390278" cy="272926"/>
            <a:chOff x="4044397" y="1463917"/>
            <a:chExt cx="1109262" cy="221448"/>
          </a:xfrm>
        </p:grpSpPr>
        <p:cxnSp>
          <p:nvCxnSpPr>
            <p:cNvPr id="99" name="Straight Connector 98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10800000">
              <a:off x="4044397" y="1463917"/>
              <a:ext cx="870208" cy="1616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TextBox 103"/>
          <p:cNvSpPr txBox="1"/>
          <p:nvPr/>
        </p:nvSpPr>
        <p:spPr>
          <a:xfrm>
            <a:off x="8610407" y="1945184"/>
            <a:ext cx="2157221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1769356" y="2469079"/>
            <a:ext cx="2157221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5351181" y="4004751"/>
            <a:ext cx="2156390" cy="3038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791938" y="5131811"/>
            <a:ext cx="208930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8644367" y="5527304"/>
            <a:ext cx="208930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29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50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44" grpId="0" animBg="1"/>
      <p:bldP spid="47" grpId="0" animBg="1"/>
      <p:bldP spid="104" grpId="0"/>
      <p:bldP spid="105" grpId="0"/>
      <p:bldP spid="106" grpId="0"/>
      <p:bldP spid="107" grpId="0"/>
      <p:bldP spid="10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29374" y="0"/>
            <a:ext cx="6429023" cy="7232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8"/>
          <p:cNvGrpSpPr>
            <a:grpSpLocks/>
          </p:cNvGrpSpPr>
          <p:nvPr/>
        </p:nvGrpSpPr>
        <p:grpSpPr bwMode="auto">
          <a:xfrm>
            <a:off x="4565405" y="1542326"/>
            <a:ext cx="3727940" cy="4821767"/>
            <a:chOff x="3233461" y="1567163"/>
            <a:chExt cx="2625090" cy="3395362"/>
          </a:xfrm>
        </p:grpSpPr>
        <p:pic>
          <p:nvPicPr>
            <p:cNvPr id="30733" name="图片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461" y="1567163"/>
              <a:ext cx="2625090" cy="3395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30"/>
            <p:cNvSpPr/>
            <p:nvPr/>
          </p:nvSpPr>
          <p:spPr>
            <a:xfrm>
              <a:off x="3481823" y="1861377"/>
              <a:ext cx="2128366" cy="2829468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66"/>
          <p:cNvSpPr txBox="1">
            <a:spLocks noChangeArrowheads="1"/>
          </p:cNvSpPr>
          <p:nvPr/>
        </p:nvSpPr>
        <p:spPr bwMode="auto">
          <a:xfrm>
            <a:off x="812800" y="2585057"/>
            <a:ext cx="3342105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文本框 13"/>
          <p:cNvSpPr txBox="1">
            <a:spLocks noChangeArrowheads="1"/>
          </p:cNvSpPr>
          <p:nvPr/>
        </p:nvSpPr>
        <p:spPr bwMode="auto">
          <a:xfrm>
            <a:off x="2308246" y="2201498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5" name="文本框 66"/>
          <p:cNvSpPr txBox="1">
            <a:spLocks noChangeArrowheads="1"/>
          </p:cNvSpPr>
          <p:nvPr/>
        </p:nvSpPr>
        <p:spPr bwMode="auto">
          <a:xfrm>
            <a:off x="812800" y="5033329"/>
            <a:ext cx="3342105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文本框 13"/>
          <p:cNvSpPr txBox="1">
            <a:spLocks noChangeArrowheads="1"/>
          </p:cNvSpPr>
          <p:nvPr/>
        </p:nvSpPr>
        <p:spPr bwMode="auto">
          <a:xfrm>
            <a:off x="2308246" y="4649770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文本框 66"/>
          <p:cNvSpPr txBox="1">
            <a:spLocks noChangeArrowheads="1"/>
          </p:cNvSpPr>
          <p:nvPr/>
        </p:nvSpPr>
        <p:spPr bwMode="auto">
          <a:xfrm>
            <a:off x="8705516" y="2585057"/>
            <a:ext cx="3342105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13"/>
          <p:cNvSpPr txBox="1">
            <a:spLocks noChangeArrowheads="1"/>
          </p:cNvSpPr>
          <p:nvPr/>
        </p:nvSpPr>
        <p:spPr bwMode="auto">
          <a:xfrm>
            <a:off x="8705516" y="2201498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9" name="文本框 66"/>
          <p:cNvSpPr txBox="1">
            <a:spLocks noChangeArrowheads="1"/>
          </p:cNvSpPr>
          <p:nvPr/>
        </p:nvSpPr>
        <p:spPr bwMode="auto">
          <a:xfrm>
            <a:off x="8705516" y="5033329"/>
            <a:ext cx="3342105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文本框 13"/>
          <p:cNvSpPr txBox="1">
            <a:spLocks noChangeArrowheads="1"/>
          </p:cNvSpPr>
          <p:nvPr/>
        </p:nvSpPr>
        <p:spPr bwMode="auto">
          <a:xfrm>
            <a:off x="8705516" y="4649770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15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42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/>
      <p:bldP spid="32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808308" y="2554560"/>
            <a:ext cx="3761414" cy="4285033"/>
            <a:chOff x="434975" y="1644651"/>
            <a:chExt cx="3044825" cy="3468688"/>
          </a:xfrm>
        </p:grpSpPr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1276350" y="3192463"/>
              <a:ext cx="1144588" cy="4318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214" y="102"/>
                </a:cxn>
                <a:cxn ang="0">
                  <a:pos x="430" y="0"/>
                </a:cxn>
                <a:cxn ang="0">
                  <a:pos x="490" y="0"/>
                </a:cxn>
                <a:cxn ang="0">
                  <a:pos x="200" y="168"/>
                </a:cxn>
                <a:cxn ang="0">
                  <a:pos x="137" y="153"/>
                </a:cxn>
                <a:cxn ang="0">
                  <a:pos x="35" y="82"/>
                </a:cxn>
                <a:cxn ang="0">
                  <a:pos x="0" y="0"/>
                </a:cxn>
                <a:cxn ang="0">
                  <a:pos x="64" y="0"/>
                </a:cxn>
              </a:cxnLst>
              <a:rect l="0" t="0" r="r" b="b"/>
              <a:pathLst>
                <a:path w="490" h="185">
                  <a:moveTo>
                    <a:pt x="64" y="0"/>
                  </a:moveTo>
                  <a:cubicBezTo>
                    <a:pt x="84" y="51"/>
                    <a:pt x="134" y="85"/>
                    <a:pt x="214" y="102"/>
                  </a:cubicBezTo>
                  <a:cubicBezTo>
                    <a:pt x="335" y="115"/>
                    <a:pt x="407" y="81"/>
                    <a:pt x="430" y="0"/>
                  </a:cubicBezTo>
                  <a:cubicBezTo>
                    <a:pt x="490" y="0"/>
                    <a:pt x="490" y="0"/>
                    <a:pt x="490" y="0"/>
                  </a:cubicBezTo>
                  <a:cubicBezTo>
                    <a:pt x="470" y="129"/>
                    <a:pt x="373" y="185"/>
                    <a:pt x="200" y="168"/>
                  </a:cubicBezTo>
                  <a:cubicBezTo>
                    <a:pt x="177" y="164"/>
                    <a:pt x="156" y="159"/>
                    <a:pt x="137" y="153"/>
                  </a:cubicBezTo>
                  <a:cubicBezTo>
                    <a:pt x="93" y="137"/>
                    <a:pt x="59" y="114"/>
                    <a:pt x="35" y="82"/>
                  </a:cubicBezTo>
                  <a:cubicBezTo>
                    <a:pt x="18" y="59"/>
                    <a:pt x="6" y="32"/>
                    <a:pt x="0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0A08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1114425" y="4117976"/>
              <a:ext cx="873125" cy="995363"/>
            </a:xfrm>
            <a:custGeom>
              <a:avLst/>
              <a:gdLst/>
              <a:ahLst/>
              <a:cxnLst>
                <a:cxn ang="0">
                  <a:pos x="159" y="4"/>
                </a:cxn>
                <a:cxn ang="0">
                  <a:pos x="535" y="78"/>
                </a:cxn>
                <a:cxn ang="0">
                  <a:pos x="550" y="79"/>
                </a:cxn>
                <a:cxn ang="0">
                  <a:pos x="436" y="627"/>
                </a:cxn>
                <a:cxn ang="0">
                  <a:pos x="0" y="627"/>
                </a:cxn>
                <a:cxn ang="0">
                  <a:pos x="133" y="0"/>
                </a:cxn>
                <a:cxn ang="0">
                  <a:pos x="159" y="4"/>
                </a:cxn>
              </a:cxnLst>
              <a:rect l="0" t="0" r="r" b="b"/>
              <a:pathLst>
                <a:path w="550" h="627">
                  <a:moveTo>
                    <a:pt x="159" y="4"/>
                  </a:moveTo>
                  <a:lnTo>
                    <a:pt x="535" y="78"/>
                  </a:lnTo>
                  <a:lnTo>
                    <a:pt x="550" y="79"/>
                  </a:lnTo>
                  <a:lnTo>
                    <a:pt x="436" y="627"/>
                  </a:lnTo>
                  <a:lnTo>
                    <a:pt x="0" y="627"/>
                  </a:lnTo>
                  <a:lnTo>
                    <a:pt x="133" y="0"/>
                  </a:lnTo>
                  <a:lnTo>
                    <a:pt x="159" y="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auto">
            <a:xfrm>
              <a:off x="1366838" y="3981451"/>
              <a:ext cx="633413" cy="260350"/>
            </a:xfrm>
            <a:custGeom>
              <a:avLst/>
              <a:gdLst/>
              <a:ahLst/>
              <a:cxnLst>
                <a:cxn ang="0">
                  <a:pos x="50" y="5"/>
                </a:cxn>
                <a:cxn ang="0">
                  <a:pos x="355" y="49"/>
                </a:cxn>
                <a:cxn ang="0">
                  <a:pos x="360" y="49"/>
                </a:cxn>
                <a:cxn ang="0">
                  <a:pos x="399" y="56"/>
                </a:cxn>
                <a:cxn ang="0">
                  <a:pos x="376" y="164"/>
                </a:cxn>
                <a:cxn ang="0">
                  <a:pos x="0" y="90"/>
                </a:cxn>
                <a:cxn ang="0">
                  <a:pos x="17" y="0"/>
                </a:cxn>
                <a:cxn ang="0">
                  <a:pos x="50" y="5"/>
                </a:cxn>
              </a:cxnLst>
              <a:rect l="0" t="0" r="r" b="b"/>
              <a:pathLst>
                <a:path w="399" h="164">
                  <a:moveTo>
                    <a:pt x="50" y="5"/>
                  </a:moveTo>
                  <a:lnTo>
                    <a:pt x="355" y="49"/>
                  </a:lnTo>
                  <a:lnTo>
                    <a:pt x="360" y="49"/>
                  </a:lnTo>
                  <a:lnTo>
                    <a:pt x="399" y="56"/>
                  </a:lnTo>
                  <a:lnTo>
                    <a:pt x="376" y="164"/>
                  </a:lnTo>
                  <a:lnTo>
                    <a:pt x="0" y="90"/>
                  </a:lnTo>
                  <a:lnTo>
                    <a:pt x="17" y="0"/>
                  </a:lnTo>
                  <a:lnTo>
                    <a:pt x="50" y="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6" name="Freeform 8"/>
            <p:cNvSpPr>
              <a:spLocks/>
            </p:cNvSpPr>
            <p:nvPr/>
          </p:nvSpPr>
          <p:spPr bwMode="auto">
            <a:xfrm>
              <a:off x="1398588" y="3573463"/>
              <a:ext cx="752475" cy="485775"/>
            </a:xfrm>
            <a:custGeom>
              <a:avLst/>
              <a:gdLst/>
              <a:ahLst/>
              <a:cxnLst>
                <a:cxn ang="0">
                  <a:pos x="335" y="306"/>
                </a:cxn>
                <a:cxn ang="0">
                  <a:pos x="30" y="262"/>
                </a:cxn>
                <a:cxn ang="0">
                  <a:pos x="36" y="240"/>
                </a:cxn>
                <a:cxn ang="0">
                  <a:pos x="5" y="141"/>
                </a:cxn>
                <a:cxn ang="0">
                  <a:pos x="0" y="107"/>
                </a:cxn>
                <a:cxn ang="0">
                  <a:pos x="4" y="0"/>
                </a:cxn>
                <a:cxn ang="0">
                  <a:pos x="474" y="22"/>
                </a:cxn>
                <a:cxn ang="0">
                  <a:pos x="418" y="172"/>
                </a:cxn>
                <a:cxn ang="0">
                  <a:pos x="343" y="272"/>
                </a:cxn>
                <a:cxn ang="0">
                  <a:pos x="337" y="306"/>
                </a:cxn>
                <a:cxn ang="0">
                  <a:pos x="335" y="306"/>
                </a:cxn>
              </a:cxnLst>
              <a:rect l="0" t="0" r="r" b="b"/>
              <a:pathLst>
                <a:path w="474" h="306">
                  <a:moveTo>
                    <a:pt x="335" y="306"/>
                  </a:moveTo>
                  <a:lnTo>
                    <a:pt x="30" y="262"/>
                  </a:lnTo>
                  <a:lnTo>
                    <a:pt x="36" y="240"/>
                  </a:lnTo>
                  <a:lnTo>
                    <a:pt x="5" y="141"/>
                  </a:lnTo>
                  <a:lnTo>
                    <a:pt x="0" y="107"/>
                  </a:lnTo>
                  <a:lnTo>
                    <a:pt x="4" y="0"/>
                  </a:lnTo>
                  <a:lnTo>
                    <a:pt x="474" y="22"/>
                  </a:lnTo>
                  <a:lnTo>
                    <a:pt x="418" y="172"/>
                  </a:lnTo>
                  <a:lnTo>
                    <a:pt x="343" y="272"/>
                  </a:lnTo>
                  <a:lnTo>
                    <a:pt x="337" y="306"/>
                  </a:lnTo>
                  <a:lnTo>
                    <a:pt x="335" y="306"/>
                  </a:lnTo>
                  <a:close/>
                </a:path>
              </a:pathLst>
            </a:custGeom>
            <a:solidFill>
              <a:srgbClr val="78797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1404938" y="3194051"/>
              <a:ext cx="746125" cy="414338"/>
            </a:xfrm>
            <a:custGeom>
              <a:avLst/>
              <a:gdLst/>
              <a:ahLst/>
              <a:cxnLst>
                <a:cxn ang="0">
                  <a:pos x="319" y="177"/>
                </a:cxn>
                <a:cxn ang="0">
                  <a:pos x="0" y="162"/>
                </a:cxn>
                <a:cxn ang="0">
                  <a:pos x="9" y="111"/>
                </a:cxn>
                <a:cxn ang="0">
                  <a:pos x="44" y="3"/>
                </a:cxn>
                <a:cxn ang="0">
                  <a:pos x="105" y="16"/>
                </a:cxn>
                <a:cxn ang="0">
                  <a:pos x="103" y="47"/>
                </a:cxn>
                <a:cxn ang="0">
                  <a:pos x="110" y="48"/>
                </a:cxn>
                <a:cxn ang="0">
                  <a:pos x="125" y="20"/>
                </a:cxn>
                <a:cxn ang="0">
                  <a:pos x="170" y="32"/>
                </a:cxn>
                <a:cxn ang="0">
                  <a:pos x="168" y="59"/>
                </a:cxn>
                <a:cxn ang="0">
                  <a:pos x="172" y="60"/>
                </a:cxn>
                <a:cxn ang="0">
                  <a:pos x="185" y="38"/>
                </a:cxn>
                <a:cxn ang="0">
                  <a:pos x="243" y="58"/>
                </a:cxn>
                <a:cxn ang="0">
                  <a:pos x="238" y="76"/>
                </a:cxn>
                <a:cxn ang="0">
                  <a:pos x="247" y="78"/>
                </a:cxn>
                <a:cxn ang="0">
                  <a:pos x="271" y="57"/>
                </a:cxn>
                <a:cxn ang="0">
                  <a:pos x="299" y="74"/>
                </a:cxn>
                <a:cxn ang="0">
                  <a:pos x="319" y="177"/>
                </a:cxn>
              </a:cxnLst>
              <a:rect l="0" t="0" r="r" b="b"/>
              <a:pathLst>
                <a:path w="319" h="177">
                  <a:moveTo>
                    <a:pt x="319" y="177"/>
                  </a:moveTo>
                  <a:cubicBezTo>
                    <a:pt x="0" y="162"/>
                    <a:pt x="0" y="162"/>
                    <a:pt x="0" y="162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62" y="0"/>
                    <a:pt x="82" y="5"/>
                    <a:pt x="105" y="1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5" y="48"/>
                    <a:pt x="108" y="49"/>
                    <a:pt x="110" y="48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40" y="20"/>
                    <a:pt x="155" y="24"/>
                    <a:pt x="170" y="32"/>
                  </a:cubicBezTo>
                  <a:cubicBezTo>
                    <a:pt x="168" y="59"/>
                    <a:pt x="168" y="59"/>
                    <a:pt x="168" y="59"/>
                  </a:cubicBezTo>
                  <a:cubicBezTo>
                    <a:pt x="168" y="60"/>
                    <a:pt x="170" y="61"/>
                    <a:pt x="172" y="60"/>
                  </a:cubicBezTo>
                  <a:cubicBezTo>
                    <a:pt x="185" y="38"/>
                    <a:pt x="185" y="38"/>
                    <a:pt x="185" y="38"/>
                  </a:cubicBezTo>
                  <a:cubicBezTo>
                    <a:pt x="206" y="39"/>
                    <a:pt x="226" y="46"/>
                    <a:pt x="243" y="58"/>
                  </a:cubicBezTo>
                  <a:cubicBezTo>
                    <a:pt x="238" y="76"/>
                    <a:pt x="238" y="76"/>
                    <a:pt x="238" y="76"/>
                  </a:cubicBezTo>
                  <a:cubicBezTo>
                    <a:pt x="241" y="80"/>
                    <a:pt x="244" y="80"/>
                    <a:pt x="247" y="78"/>
                  </a:cubicBezTo>
                  <a:cubicBezTo>
                    <a:pt x="252" y="66"/>
                    <a:pt x="260" y="60"/>
                    <a:pt x="271" y="57"/>
                  </a:cubicBezTo>
                  <a:cubicBezTo>
                    <a:pt x="281" y="55"/>
                    <a:pt x="290" y="60"/>
                    <a:pt x="299" y="74"/>
                  </a:cubicBezTo>
                  <a:lnTo>
                    <a:pt x="319" y="177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auto">
            <a:xfrm>
              <a:off x="1366838" y="3419476"/>
              <a:ext cx="58738" cy="323850"/>
            </a:xfrm>
            <a:custGeom>
              <a:avLst/>
              <a:gdLst/>
              <a:ahLst/>
              <a:cxnLst>
                <a:cxn ang="0">
                  <a:pos x="24" y="97"/>
                </a:cxn>
                <a:cxn ang="0">
                  <a:pos x="20" y="204"/>
                </a:cxn>
                <a:cxn ang="0">
                  <a:pos x="0" y="56"/>
                </a:cxn>
                <a:cxn ang="0">
                  <a:pos x="14" y="0"/>
                </a:cxn>
                <a:cxn ang="0">
                  <a:pos x="37" y="22"/>
                </a:cxn>
                <a:cxn ang="0">
                  <a:pos x="24" y="97"/>
                </a:cxn>
              </a:cxnLst>
              <a:rect l="0" t="0" r="r" b="b"/>
              <a:pathLst>
                <a:path w="37" h="204">
                  <a:moveTo>
                    <a:pt x="24" y="97"/>
                  </a:moveTo>
                  <a:lnTo>
                    <a:pt x="20" y="204"/>
                  </a:lnTo>
                  <a:lnTo>
                    <a:pt x="0" y="56"/>
                  </a:lnTo>
                  <a:lnTo>
                    <a:pt x="14" y="0"/>
                  </a:lnTo>
                  <a:lnTo>
                    <a:pt x="37" y="22"/>
                  </a:lnTo>
                  <a:lnTo>
                    <a:pt x="24" y="97"/>
                  </a:lnTo>
                  <a:close/>
                </a:path>
              </a:pathLst>
            </a:custGeom>
            <a:solidFill>
              <a:srgbClr val="36373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434975" y="2797176"/>
              <a:ext cx="104775" cy="347663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7" y="1"/>
                </a:cxn>
                <a:cxn ang="0">
                  <a:pos x="22" y="20"/>
                </a:cxn>
                <a:cxn ang="0">
                  <a:pos x="38" y="71"/>
                </a:cxn>
                <a:cxn ang="0">
                  <a:pos x="44" y="124"/>
                </a:cxn>
                <a:cxn ang="0">
                  <a:pos x="38" y="148"/>
                </a:cxn>
                <a:cxn ang="0">
                  <a:pos x="22" y="129"/>
                </a:cxn>
                <a:cxn ang="0">
                  <a:pos x="7" y="78"/>
                </a:cxn>
                <a:cxn ang="0">
                  <a:pos x="0" y="25"/>
                </a:cxn>
              </a:cxnLst>
              <a:rect l="0" t="0" r="r" b="b"/>
              <a:pathLst>
                <a:path w="45" h="149">
                  <a:moveTo>
                    <a:pt x="0" y="25"/>
                  </a:moveTo>
                  <a:cubicBezTo>
                    <a:pt x="0" y="10"/>
                    <a:pt x="3" y="2"/>
                    <a:pt x="7" y="1"/>
                  </a:cubicBezTo>
                  <a:cubicBezTo>
                    <a:pt x="11" y="0"/>
                    <a:pt x="16" y="7"/>
                    <a:pt x="22" y="20"/>
                  </a:cubicBezTo>
                  <a:cubicBezTo>
                    <a:pt x="29" y="34"/>
                    <a:pt x="34" y="51"/>
                    <a:pt x="38" y="71"/>
                  </a:cubicBezTo>
                  <a:cubicBezTo>
                    <a:pt x="42" y="91"/>
                    <a:pt x="45" y="109"/>
                    <a:pt x="44" y="124"/>
                  </a:cubicBezTo>
                  <a:cubicBezTo>
                    <a:pt x="44" y="139"/>
                    <a:pt x="42" y="147"/>
                    <a:pt x="38" y="148"/>
                  </a:cubicBezTo>
                  <a:cubicBezTo>
                    <a:pt x="34" y="149"/>
                    <a:pt x="29" y="142"/>
                    <a:pt x="22" y="129"/>
                  </a:cubicBezTo>
                  <a:cubicBezTo>
                    <a:pt x="16" y="115"/>
                    <a:pt x="11" y="98"/>
                    <a:pt x="7" y="78"/>
                  </a:cubicBezTo>
                  <a:cubicBezTo>
                    <a:pt x="2" y="58"/>
                    <a:pt x="0" y="40"/>
                    <a:pt x="0" y="25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0" name="Freeform 12"/>
            <p:cNvSpPr>
              <a:spLocks noEditPoints="1"/>
            </p:cNvSpPr>
            <p:nvPr/>
          </p:nvSpPr>
          <p:spPr bwMode="auto">
            <a:xfrm>
              <a:off x="1238250" y="3159126"/>
              <a:ext cx="1235075" cy="33338"/>
            </a:xfrm>
            <a:custGeom>
              <a:avLst/>
              <a:gdLst/>
              <a:ahLst/>
              <a:cxnLst>
                <a:cxn ang="0">
                  <a:pos x="634" y="0"/>
                </a:cxn>
                <a:cxn ang="0">
                  <a:pos x="778" y="0"/>
                </a:cxn>
                <a:cxn ang="0">
                  <a:pos x="778" y="21"/>
                </a:cxn>
                <a:cxn ang="0">
                  <a:pos x="634" y="21"/>
                </a:cxn>
                <a:cxn ang="0">
                  <a:pos x="634" y="0"/>
                </a:cxn>
                <a:cxn ang="0">
                  <a:pos x="0" y="0"/>
                </a:cxn>
                <a:cxn ang="0">
                  <a:pos x="142" y="0"/>
                </a:cxn>
                <a:cxn ang="0">
                  <a:pos x="142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778" h="21">
                  <a:moveTo>
                    <a:pt x="634" y="0"/>
                  </a:moveTo>
                  <a:lnTo>
                    <a:pt x="778" y="0"/>
                  </a:lnTo>
                  <a:lnTo>
                    <a:pt x="778" y="21"/>
                  </a:lnTo>
                  <a:lnTo>
                    <a:pt x="634" y="21"/>
                  </a:lnTo>
                  <a:lnTo>
                    <a:pt x="634" y="0"/>
                  </a:lnTo>
                  <a:close/>
                  <a:moveTo>
                    <a:pt x="0" y="0"/>
                  </a:moveTo>
                  <a:lnTo>
                    <a:pt x="142" y="0"/>
                  </a:lnTo>
                  <a:lnTo>
                    <a:pt x="142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8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920750" y="2746376"/>
              <a:ext cx="681038" cy="412750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4" y="177"/>
                </a:cxn>
                <a:cxn ang="0">
                  <a:pos x="232" y="177"/>
                </a:cxn>
                <a:cxn ang="0">
                  <a:pos x="136" y="177"/>
                </a:cxn>
                <a:cxn ang="0">
                  <a:pos x="0" y="177"/>
                </a:cxn>
                <a:cxn ang="0">
                  <a:pos x="10" y="63"/>
                </a:cxn>
                <a:cxn ang="0">
                  <a:pos x="276" y="0"/>
                </a:cxn>
              </a:cxnLst>
              <a:rect l="0" t="0" r="r" b="b"/>
              <a:pathLst>
                <a:path w="291" h="177">
                  <a:moveTo>
                    <a:pt x="276" y="0"/>
                  </a:moveTo>
                  <a:cubicBezTo>
                    <a:pt x="291" y="88"/>
                    <a:pt x="284" y="147"/>
                    <a:pt x="254" y="177"/>
                  </a:cubicBezTo>
                  <a:cubicBezTo>
                    <a:pt x="232" y="177"/>
                    <a:pt x="232" y="177"/>
                    <a:pt x="232" y="177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15" y="152"/>
                    <a:pt x="18" y="114"/>
                    <a:pt x="10" y="63"/>
                  </a:cubicBezTo>
                  <a:lnTo>
                    <a:pt x="27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1514475" y="2598738"/>
              <a:ext cx="717550" cy="560388"/>
            </a:xfrm>
            <a:custGeom>
              <a:avLst/>
              <a:gdLst/>
              <a:ahLst/>
              <a:cxnLst>
                <a:cxn ang="0">
                  <a:pos x="0" y="240"/>
                </a:cxn>
                <a:cxn ang="0">
                  <a:pos x="22" y="63"/>
                </a:cxn>
                <a:cxn ang="0">
                  <a:pos x="283" y="0"/>
                </a:cxn>
                <a:cxn ang="0">
                  <a:pos x="248" y="240"/>
                </a:cxn>
                <a:cxn ang="0">
                  <a:pos x="0" y="240"/>
                </a:cxn>
              </a:cxnLst>
              <a:rect l="0" t="0" r="r" b="b"/>
              <a:pathLst>
                <a:path w="307" h="240">
                  <a:moveTo>
                    <a:pt x="0" y="240"/>
                  </a:moveTo>
                  <a:cubicBezTo>
                    <a:pt x="30" y="210"/>
                    <a:pt x="37" y="151"/>
                    <a:pt x="22" y="63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307" y="132"/>
                    <a:pt x="295" y="212"/>
                    <a:pt x="248" y="240"/>
                  </a:cubicBezTo>
                  <a:lnTo>
                    <a:pt x="0" y="2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>
              <a:off x="2093913" y="2451101"/>
              <a:ext cx="769938" cy="708025"/>
            </a:xfrm>
            <a:custGeom>
              <a:avLst/>
              <a:gdLst/>
              <a:ahLst/>
              <a:cxnLst>
                <a:cxn ang="0">
                  <a:pos x="162" y="303"/>
                </a:cxn>
                <a:cxn ang="0">
                  <a:pos x="64" y="303"/>
                </a:cxn>
                <a:cxn ang="0">
                  <a:pos x="0" y="303"/>
                </a:cxn>
                <a:cxn ang="0">
                  <a:pos x="35" y="63"/>
                </a:cxn>
                <a:cxn ang="0">
                  <a:pos x="297" y="0"/>
                </a:cxn>
                <a:cxn ang="0">
                  <a:pos x="237" y="303"/>
                </a:cxn>
                <a:cxn ang="0">
                  <a:pos x="162" y="303"/>
                </a:cxn>
              </a:cxnLst>
              <a:rect l="0" t="0" r="r" b="b"/>
              <a:pathLst>
                <a:path w="329" h="303">
                  <a:moveTo>
                    <a:pt x="162" y="303"/>
                  </a:moveTo>
                  <a:cubicBezTo>
                    <a:pt x="64" y="303"/>
                    <a:pt x="64" y="303"/>
                    <a:pt x="64" y="303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47" y="275"/>
                    <a:pt x="59" y="195"/>
                    <a:pt x="35" y="63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29" y="176"/>
                    <a:pt x="308" y="277"/>
                    <a:pt x="237" y="303"/>
                  </a:cubicBezTo>
                  <a:lnTo>
                    <a:pt x="162" y="30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4" name="Freeform 16"/>
            <p:cNvSpPr>
              <a:spLocks/>
            </p:cNvSpPr>
            <p:nvPr/>
          </p:nvSpPr>
          <p:spPr bwMode="auto">
            <a:xfrm>
              <a:off x="2647950" y="2311401"/>
              <a:ext cx="831850" cy="847725"/>
            </a:xfrm>
            <a:custGeom>
              <a:avLst/>
              <a:gdLst/>
              <a:ahLst/>
              <a:cxnLst>
                <a:cxn ang="0">
                  <a:pos x="0" y="363"/>
                </a:cxn>
                <a:cxn ang="0">
                  <a:pos x="60" y="60"/>
                </a:cxn>
                <a:cxn ang="0">
                  <a:pos x="309" y="0"/>
                </a:cxn>
                <a:cxn ang="0">
                  <a:pos x="310" y="3"/>
                </a:cxn>
                <a:cxn ang="0">
                  <a:pos x="261" y="363"/>
                </a:cxn>
                <a:cxn ang="0">
                  <a:pos x="0" y="363"/>
                </a:cxn>
              </a:cxnLst>
              <a:rect l="0" t="0" r="r" b="b"/>
              <a:pathLst>
                <a:path w="356" h="363">
                  <a:moveTo>
                    <a:pt x="0" y="363"/>
                  </a:moveTo>
                  <a:cubicBezTo>
                    <a:pt x="71" y="337"/>
                    <a:pt x="92" y="236"/>
                    <a:pt x="60" y="60"/>
                  </a:cubicBezTo>
                  <a:cubicBezTo>
                    <a:pt x="309" y="0"/>
                    <a:pt x="309" y="0"/>
                    <a:pt x="309" y="0"/>
                  </a:cubicBezTo>
                  <a:cubicBezTo>
                    <a:pt x="310" y="1"/>
                    <a:pt x="310" y="2"/>
                    <a:pt x="310" y="3"/>
                  </a:cubicBezTo>
                  <a:cubicBezTo>
                    <a:pt x="356" y="210"/>
                    <a:pt x="339" y="330"/>
                    <a:pt x="261" y="363"/>
                  </a:cubicBezTo>
                  <a:lnTo>
                    <a:pt x="0" y="36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1905000" y="1881188"/>
              <a:ext cx="884238" cy="717550"/>
            </a:xfrm>
            <a:custGeom>
              <a:avLst/>
              <a:gdLst/>
              <a:ahLst/>
              <a:cxnLst>
                <a:cxn ang="0">
                  <a:pos x="378" y="244"/>
                </a:cxn>
                <a:cxn ang="0">
                  <a:pos x="116" y="307"/>
                </a:cxn>
                <a:cxn ang="0">
                  <a:pos x="0" y="107"/>
                </a:cxn>
                <a:cxn ang="0">
                  <a:pos x="235" y="0"/>
                </a:cxn>
                <a:cxn ang="0">
                  <a:pos x="378" y="244"/>
                </a:cxn>
              </a:cxnLst>
              <a:rect l="0" t="0" r="r" b="b"/>
              <a:pathLst>
                <a:path w="378" h="307">
                  <a:moveTo>
                    <a:pt x="378" y="244"/>
                  </a:moveTo>
                  <a:cubicBezTo>
                    <a:pt x="116" y="307"/>
                    <a:pt x="116" y="307"/>
                    <a:pt x="116" y="307"/>
                  </a:cubicBezTo>
                  <a:cubicBezTo>
                    <a:pt x="85" y="185"/>
                    <a:pt x="46" y="118"/>
                    <a:pt x="0" y="107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98" y="5"/>
                    <a:pt x="346" y="87"/>
                    <a:pt x="378" y="24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6" name="Freeform 18"/>
            <p:cNvSpPr>
              <a:spLocks/>
            </p:cNvSpPr>
            <p:nvPr/>
          </p:nvSpPr>
          <p:spPr bwMode="auto">
            <a:xfrm>
              <a:off x="1366838" y="2132013"/>
              <a:ext cx="809625" cy="614363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346" y="200"/>
                </a:cxn>
                <a:cxn ang="0">
                  <a:pos x="85" y="263"/>
                </a:cxn>
                <a:cxn ang="0">
                  <a:pos x="0" y="105"/>
                </a:cxn>
                <a:cxn ang="0">
                  <a:pos x="230" y="0"/>
                </a:cxn>
              </a:cxnLst>
              <a:rect l="0" t="0" r="r" b="b"/>
              <a:pathLst>
                <a:path w="346" h="263">
                  <a:moveTo>
                    <a:pt x="230" y="0"/>
                  </a:moveTo>
                  <a:cubicBezTo>
                    <a:pt x="276" y="11"/>
                    <a:pt x="315" y="78"/>
                    <a:pt x="346" y="200"/>
                  </a:cubicBezTo>
                  <a:cubicBezTo>
                    <a:pt x="85" y="263"/>
                    <a:pt x="85" y="263"/>
                    <a:pt x="85" y="263"/>
                  </a:cubicBezTo>
                  <a:cubicBezTo>
                    <a:pt x="72" y="178"/>
                    <a:pt x="43" y="126"/>
                    <a:pt x="0" y="105"/>
                  </a:cubicBezTo>
                  <a:lnTo>
                    <a:pt x="23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7" name="Freeform 19"/>
            <p:cNvSpPr>
              <a:spLocks/>
            </p:cNvSpPr>
            <p:nvPr/>
          </p:nvSpPr>
          <p:spPr bwMode="auto">
            <a:xfrm>
              <a:off x="801688" y="2376488"/>
              <a:ext cx="765175" cy="515938"/>
            </a:xfrm>
            <a:custGeom>
              <a:avLst/>
              <a:gdLst/>
              <a:ahLst/>
              <a:cxnLst>
                <a:cxn ang="0">
                  <a:pos x="242" y="0"/>
                </a:cxn>
                <a:cxn ang="0">
                  <a:pos x="327" y="158"/>
                </a:cxn>
                <a:cxn ang="0">
                  <a:pos x="61" y="221"/>
                </a:cxn>
                <a:cxn ang="0">
                  <a:pos x="0" y="110"/>
                </a:cxn>
                <a:cxn ang="0">
                  <a:pos x="242" y="0"/>
                </a:cxn>
              </a:cxnLst>
              <a:rect l="0" t="0" r="r" b="b"/>
              <a:pathLst>
                <a:path w="327" h="221">
                  <a:moveTo>
                    <a:pt x="242" y="0"/>
                  </a:moveTo>
                  <a:cubicBezTo>
                    <a:pt x="285" y="21"/>
                    <a:pt x="314" y="73"/>
                    <a:pt x="327" y="158"/>
                  </a:cubicBezTo>
                  <a:cubicBezTo>
                    <a:pt x="61" y="221"/>
                    <a:pt x="61" y="221"/>
                    <a:pt x="61" y="221"/>
                  </a:cubicBezTo>
                  <a:cubicBezTo>
                    <a:pt x="49" y="156"/>
                    <a:pt x="29" y="118"/>
                    <a:pt x="0" y="110"/>
                  </a:cubicBezTo>
                  <a:lnTo>
                    <a:pt x="242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8" name="Freeform 20"/>
            <p:cNvSpPr>
              <a:spLocks/>
            </p:cNvSpPr>
            <p:nvPr/>
          </p:nvSpPr>
          <p:spPr bwMode="auto">
            <a:xfrm>
              <a:off x="547688" y="2892426"/>
              <a:ext cx="415925" cy="301625"/>
            </a:xfrm>
            <a:custGeom>
              <a:avLst/>
              <a:gdLst/>
              <a:ahLst/>
              <a:cxnLst>
                <a:cxn ang="0">
                  <a:pos x="0" y="41"/>
                </a:cxn>
                <a:cxn ang="0">
                  <a:pos x="170" y="0"/>
                </a:cxn>
                <a:cxn ang="0">
                  <a:pos x="160" y="114"/>
                </a:cxn>
                <a:cxn ang="0">
                  <a:pos x="28" y="115"/>
                </a:cxn>
                <a:cxn ang="0">
                  <a:pos x="25" y="127"/>
                </a:cxn>
                <a:cxn ang="0">
                  <a:pos x="1" y="126"/>
                </a:cxn>
                <a:cxn ang="0">
                  <a:pos x="2" y="115"/>
                </a:cxn>
                <a:cxn ang="0">
                  <a:pos x="0" y="41"/>
                </a:cxn>
              </a:cxnLst>
              <a:rect l="0" t="0" r="r" b="b"/>
              <a:pathLst>
                <a:path w="178" h="129">
                  <a:moveTo>
                    <a:pt x="0" y="41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8" y="51"/>
                    <a:pt x="175" y="89"/>
                    <a:pt x="160" y="114"/>
                  </a:cubicBezTo>
                  <a:cubicBezTo>
                    <a:pt x="28" y="115"/>
                    <a:pt x="28" y="115"/>
                    <a:pt x="28" y="115"/>
                  </a:cubicBezTo>
                  <a:cubicBezTo>
                    <a:pt x="27" y="119"/>
                    <a:pt x="26" y="123"/>
                    <a:pt x="25" y="127"/>
                  </a:cubicBezTo>
                  <a:cubicBezTo>
                    <a:pt x="16" y="129"/>
                    <a:pt x="8" y="128"/>
                    <a:pt x="1" y="126"/>
                  </a:cubicBezTo>
                  <a:cubicBezTo>
                    <a:pt x="2" y="122"/>
                    <a:pt x="2" y="118"/>
                    <a:pt x="2" y="115"/>
                  </a:cubicBezTo>
                  <a:cubicBezTo>
                    <a:pt x="5" y="90"/>
                    <a:pt x="4" y="65"/>
                    <a:pt x="0" y="4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9" name="Freeform 21"/>
            <p:cNvSpPr>
              <a:spLocks/>
            </p:cNvSpPr>
            <p:nvPr/>
          </p:nvSpPr>
          <p:spPr bwMode="auto">
            <a:xfrm>
              <a:off x="455613" y="2633663"/>
              <a:ext cx="488950" cy="355600"/>
            </a:xfrm>
            <a:custGeom>
              <a:avLst/>
              <a:gdLst/>
              <a:ahLst/>
              <a:cxnLst>
                <a:cxn ang="0">
                  <a:pos x="209" y="111"/>
                </a:cxn>
                <a:cxn ang="0">
                  <a:pos x="39" y="152"/>
                </a:cxn>
                <a:cxn ang="0">
                  <a:pos x="27" y="106"/>
                </a:cxn>
                <a:cxn ang="0">
                  <a:pos x="10" y="69"/>
                </a:cxn>
                <a:cxn ang="0">
                  <a:pos x="0" y="53"/>
                </a:cxn>
                <a:cxn ang="0">
                  <a:pos x="23" y="40"/>
                </a:cxn>
                <a:cxn ang="0">
                  <a:pos x="31" y="53"/>
                </a:cxn>
                <a:cxn ang="0">
                  <a:pos x="148" y="0"/>
                </a:cxn>
                <a:cxn ang="0">
                  <a:pos x="209" y="111"/>
                </a:cxn>
              </a:cxnLst>
              <a:rect l="0" t="0" r="r" b="b"/>
              <a:pathLst>
                <a:path w="209" h="152">
                  <a:moveTo>
                    <a:pt x="209" y="111"/>
                  </a:moveTo>
                  <a:cubicBezTo>
                    <a:pt x="39" y="152"/>
                    <a:pt x="39" y="152"/>
                    <a:pt x="39" y="152"/>
                  </a:cubicBezTo>
                  <a:cubicBezTo>
                    <a:pt x="37" y="136"/>
                    <a:pt x="33" y="121"/>
                    <a:pt x="27" y="106"/>
                  </a:cubicBezTo>
                  <a:cubicBezTo>
                    <a:pt x="23" y="93"/>
                    <a:pt x="17" y="81"/>
                    <a:pt x="10" y="69"/>
                  </a:cubicBezTo>
                  <a:cubicBezTo>
                    <a:pt x="7" y="63"/>
                    <a:pt x="4" y="58"/>
                    <a:pt x="0" y="53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8" y="43"/>
                    <a:pt x="31" y="48"/>
                    <a:pt x="31" y="53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77" y="8"/>
                    <a:pt x="197" y="46"/>
                    <a:pt x="209" y="11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70" name="Freeform 22"/>
            <p:cNvSpPr>
              <a:spLocks/>
            </p:cNvSpPr>
            <p:nvPr/>
          </p:nvSpPr>
          <p:spPr bwMode="auto">
            <a:xfrm>
              <a:off x="2454275" y="1644651"/>
              <a:ext cx="915988" cy="806450"/>
            </a:xfrm>
            <a:custGeom>
              <a:avLst/>
              <a:gdLst/>
              <a:ahLst/>
              <a:cxnLst>
                <a:cxn ang="0">
                  <a:pos x="143" y="345"/>
                </a:cxn>
                <a:cxn ang="0">
                  <a:pos x="0" y="101"/>
                </a:cxn>
                <a:cxn ang="0">
                  <a:pos x="220" y="0"/>
                </a:cxn>
                <a:cxn ang="0">
                  <a:pos x="392" y="285"/>
                </a:cxn>
                <a:cxn ang="0">
                  <a:pos x="143" y="345"/>
                </a:cxn>
              </a:cxnLst>
              <a:rect l="0" t="0" r="r" b="b"/>
              <a:pathLst>
                <a:path w="392" h="345">
                  <a:moveTo>
                    <a:pt x="143" y="345"/>
                  </a:moveTo>
                  <a:cubicBezTo>
                    <a:pt x="111" y="188"/>
                    <a:pt x="63" y="106"/>
                    <a:pt x="0" y="101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91" y="1"/>
                    <a:pt x="349" y="96"/>
                    <a:pt x="392" y="285"/>
                  </a:cubicBezTo>
                  <a:lnTo>
                    <a:pt x="143" y="345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6" name="Group 215"/>
          <p:cNvGrpSpPr/>
          <p:nvPr/>
        </p:nvGrpSpPr>
        <p:grpSpPr>
          <a:xfrm>
            <a:off x="5391262" y="1632008"/>
            <a:ext cx="4167773" cy="2554314"/>
            <a:chOff x="3215664" y="686168"/>
            <a:chExt cx="4071288" cy="2495182"/>
          </a:xfrm>
        </p:grpSpPr>
        <p:grpSp>
          <p:nvGrpSpPr>
            <p:cNvPr id="160" name="Group 159"/>
            <p:cNvGrpSpPr/>
            <p:nvPr/>
          </p:nvGrpSpPr>
          <p:grpSpPr>
            <a:xfrm rot="1059006">
              <a:off x="5811146" y="1881188"/>
              <a:ext cx="378793" cy="444432"/>
              <a:chOff x="5357106" y="1433050"/>
              <a:chExt cx="378793" cy="444432"/>
            </a:xfrm>
          </p:grpSpPr>
          <p:grpSp>
            <p:nvGrpSpPr>
              <p:cNvPr id="142" name="Group 149"/>
              <p:cNvGrpSpPr/>
              <p:nvPr/>
            </p:nvGrpSpPr>
            <p:grpSpPr>
              <a:xfrm rot="2608998">
                <a:off x="5357106" y="1433050"/>
                <a:ext cx="378793" cy="444432"/>
                <a:chOff x="4951413" y="1201738"/>
                <a:chExt cx="439738" cy="515938"/>
              </a:xfrm>
              <a:solidFill>
                <a:schemeClr val="accent4"/>
              </a:solidFill>
            </p:grpSpPr>
            <p:sp>
              <p:nvSpPr>
                <p:cNvPr id="153" name="Oval 13"/>
                <p:cNvSpPr>
                  <a:spLocks noChangeArrowheads="1"/>
                </p:cNvSpPr>
                <p:nvPr/>
              </p:nvSpPr>
              <p:spPr bwMode="auto">
                <a:xfrm>
                  <a:off x="4951413" y="1201738"/>
                  <a:ext cx="439738" cy="4413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4" name="Freeform 14"/>
                <p:cNvSpPr>
                  <a:spLocks/>
                </p:cNvSpPr>
                <p:nvPr/>
              </p:nvSpPr>
              <p:spPr bwMode="auto">
                <a:xfrm>
                  <a:off x="5064125" y="1611313"/>
                  <a:ext cx="112713" cy="1063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" y="67"/>
                    </a:cxn>
                    <a:cxn ang="0">
                      <a:pos x="71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1" h="67">
                      <a:moveTo>
                        <a:pt x="0" y="0"/>
                      </a:moveTo>
                      <a:lnTo>
                        <a:pt x="5" y="67"/>
                      </a:lnTo>
                      <a:lnTo>
                        <a:pt x="71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43" name="Group 148"/>
              <p:cNvGrpSpPr/>
              <p:nvPr/>
            </p:nvGrpSpPr>
            <p:grpSpPr>
              <a:xfrm>
                <a:off x="5509997" y="1505893"/>
                <a:ext cx="136748" cy="263924"/>
                <a:chOff x="5094288" y="1274763"/>
                <a:chExt cx="158750" cy="306387"/>
              </a:xfrm>
            </p:grpSpPr>
            <p:sp>
              <p:nvSpPr>
                <p:cNvPr id="144" name="Freeform 15"/>
                <p:cNvSpPr>
                  <a:spLocks/>
                </p:cNvSpPr>
                <p:nvPr/>
              </p:nvSpPr>
              <p:spPr bwMode="auto">
                <a:xfrm>
                  <a:off x="5097463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5" name="Freeform 16"/>
                <p:cNvSpPr>
                  <a:spLocks/>
                </p:cNvSpPr>
                <p:nvPr/>
              </p:nvSpPr>
              <p:spPr bwMode="auto">
                <a:xfrm>
                  <a:off x="5097463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6" name="Rectangle 17"/>
                <p:cNvSpPr>
                  <a:spLocks noChangeArrowheads="1"/>
                </p:cNvSpPr>
                <p:nvPr/>
              </p:nvSpPr>
              <p:spPr bwMode="auto">
                <a:xfrm>
                  <a:off x="5094288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7" name="Freeform 18"/>
                <p:cNvSpPr>
                  <a:spLocks/>
                </p:cNvSpPr>
                <p:nvPr/>
              </p:nvSpPr>
              <p:spPr bwMode="auto">
                <a:xfrm>
                  <a:off x="5114925" y="1546225"/>
                  <a:ext cx="20638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4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8" name="Freeform 19"/>
                <p:cNvSpPr>
                  <a:spLocks/>
                </p:cNvSpPr>
                <p:nvPr/>
              </p:nvSpPr>
              <p:spPr bwMode="auto">
                <a:xfrm>
                  <a:off x="5181600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9" name="Freeform 20"/>
                <p:cNvSpPr>
                  <a:spLocks/>
                </p:cNvSpPr>
                <p:nvPr/>
              </p:nvSpPr>
              <p:spPr bwMode="auto">
                <a:xfrm>
                  <a:off x="5181600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0" name="Rectangle 21"/>
                <p:cNvSpPr>
                  <a:spLocks noChangeArrowheads="1"/>
                </p:cNvSpPr>
                <p:nvPr/>
              </p:nvSpPr>
              <p:spPr bwMode="auto">
                <a:xfrm>
                  <a:off x="5178425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1" name="Freeform 22"/>
                <p:cNvSpPr>
                  <a:spLocks/>
                </p:cNvSpPr>
                <p:nvPr/>
              </p:nvSpPr>
              <p:spPr bwMode="auto">
                <a:xfrm>
                  <a:off x="5197475" y="1546225"/>
                  <a:ext cx="22225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5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2" name="Freeform 23"/>
                <p:cNvSpPr>
                  <a:spLocks/>
                </p:cNvSpPr>
                <p:nvPr/>
              </p:nvSpPr>
              <p:spPr bwMode="auto">
                <a:xfrm>
                  <a:off x="5233988" y="1312863"/>
                  <a:ext cx="19050" cy="120650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14" y="11"/>
                    </a:cxn>
                    <a:cxn ang="0">
                      <a:pos x="14" y="89"/>
                    </a:cxn>
                    <a:cxn ang="0">
                      <a:pos x="10" y="95"/>
                    </a:cxn>
                    <a:cxn ang="0">
                      <a:pos x="10" y="33"/>
                    </a:cxn>
                    <a:cxn ang="0">
                      <a:pos x="5" y="2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95">
                      <a:moveTo>
                        <a:pt x="1" y="1"/>
                      </a:moveTo>
                      <a:cubicBezTo>
                        <a:pt x="1" y="1"/>
                        <a:pt x="13" y="7"/>
                        <a:pt x="14" y="11"/>
                      </a:cubicBezTo>
                      <a:cubicBezTo>
                        <a:pt x="14" y="15"/>
                        <a:pt x="14" y="89"/>
                        <a:pt x="14" y="89"/>
                      </a:cubicBezTo>
                      <a:cubicBezTo>
                        <a:pt x="14" y="89"/>
                        <a:pt x="16" y="95"/>
                        <a:pt x="10" y="95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4" name="Group 183"/>
            <p:cNvGrpSpPr/>
            <p:nvPr/>
          </p:nvGrpSpPr>
          <p:grpSpPr>
            <a:xfrm>
              <a:off x="3553278" y="2499662"/>
              <a:ext cx="752115" cy="641350"/>
              <a:chOff x="4708103" y="2905793"/>
              <a:chExt cx="752115" cy="641350"/>
            </a:xfrm>
          </p:grpSpPr>
          <p:grpSp>
            <p:nvGrpSpPr>
              <p:cNvPr id="132" name="Group 151"/>
              <p:cNvGrpSpPr/>
              <p:nvPr/>
            </p:nvGrpSpPr>
            <p:grpSpPr>
              <a:xfrm rot="3113967">
                <a:off x="4763486" y="2850410"/>
                <a:ext cx="641350" cy="752115"/>
                <a:chOff x="4357688" y="3155950"/>
                <a:chExt cx="744538" cy="873125"/>
              </a:xfrm>
              <a:solidFill>
                <a:schemeClr val="accent1"/>
              </a:solidFill>
            </p:grpSpPr>
            <p:sp>
              <p:nvSpPr>
                <p:cNvPr id="140" name="Oval 24"/>
                <p:cNvSpPr>
                  <a:spLocks noChangeArrowheads="1"/>
                </p:cNvSpPr>
                <p:nvPr/>
              </p:nvSpPr>
              <p:spPr bwMode="auto">
                <a:xfrm>
                  <a:off x="4357688" y="3155950"/>
                  <a:ext cx="744538" cy="7461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1" name="Freeform 25"/>
                <p:cNvSpPr>
                  <a:spLocks/>
                </p:cNvSpPr>
                <p:nvPr/>
              </p:nvSpPr>
              <p:spPr bwMode="auto">
                <a:xfrm>
                  <a:off x="4546600" y="3851275"/>
                  <a:ext cx="192088" cy="177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112"/>
                    </a:cxn>
                    <a:cxn ang="0">
                      <a:pos x="121" y="1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21" h="112">
                      <a:moveTo>
                        <a:pt x="0" y="0"/>
                      </a:moveTo>
                      <a:lnTo>
                        <a:pt x="10" y="112"/>
                      </a:lnTo>
                      <a:lnTo>
                        <a:pt x="121" y="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33" name="Group 152"/>
              <p:cNvGrpSpPr/>
              <p:nvPr/>
            </p:nvGrpSpPr>
            <p:grpSpPr>
              <a:xfrm>
                <a:off x="4905802" y="3014240"/>
                <a:ext cx="463578" cy="352811"/>
                <a:chOff x="4476750" y="3311525"/>
                <a:chExt cx="538163" cy="409576"/>
              </a:xfrm>
            </p:grpSpPr>
            <p:sp>
              <p:nvSpPr>
                <p:cNvPr id="134" name="Freeform 50"/>
                <p:cNvSpPr>
                  <a:spLocks/>
                </p:cNvSpPr>
                <p:nvPr/>
              </p:nvSpPr>
              <p:spPr bwMode="auto">
                <a:xfrm>
                  <a:off x="4476750" y="3311525"/>
                  <a:ext cx="517525" cy="231775"/>
                </a:xfrm>
                <a:custGeom>
                  <a:avLst/>
                  <a:gdLst/>
                  <a:ahLst/>
                  <a:cxnLst>
                    <a:cxn ang="0">
                      <a:pos x="161" y="146"/>
                    </a:cxn>
                    <a:cxn ang="0">
                      <a:pos x="0" y="74"/>
                    </a:cxn>
                    <a:cxn ang="0">
                      <a:pos x="166" y="0"/>
                    </a:cxn>
                    <a:cxn ang="0">
                      <a:pos x="326" y="71"/>
                    </a:cxn>
                    <a:cxn ang="0">
                      <a:pos x="161" y="146"/>
                    </a:cxn>
                  </a:cxnLst>
                  <a:rect l="0" t="0" r="r" b="b"/>
                  <a:pathLst>
                    <a:path w="326" h="146">
                      <a:moveTo>
                        <a:pt x="161" y="146"/>
                      </a:moveTo>
                      <a:lnTo>
                        <a:pt x="0" y="74"/>
                      </a:lnTo>
                      <a:lnTo>
                        <a:pt x="166" y="0"/>
                      </a:lnTo>
                      <a:lnTo>
                        <a:pt x="326" y="71"/>
                      </a:lnTo>
                      <a:lnTo>
                        <a:pt x="161" y="14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5" name="Rectangle 51"/>
                <p:cNvSpPr>
                  <a:spLocks noChangeArrowheads="1"/>
                </p:cNvSpPr>
                <p:nvPr/>
              </p:nvSpPr>
              <p:spPr bwMode="auto">
                <a:xfrm>
                  <a:off x="4972050" y="3421063"/>
                  <a:ext cx="17463" cy="1714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6" name="Oval 52"/>
                <p:cNvSpPr>
                  <a:spLocks noChangeArrowheads="1"/>
                </p:cNvSpPr>
                <p:nvPr/>
              </p:nvSpPr>
              <p:spPr bwMode="auto">
                <a:xfrm>
                  <a:off x="4954588" y="3571875"/>
                  <a:ext cx="52388" cy="52388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7" name="Freeform 53"/>
                <p:cNvSpPr>
                  <a:spLocks/>
                </p:cNvSpPr>
                <p:nvPr/>
              </p:nvSpPr>
              <p:spPr bwMode="auto">
                <a:xfrm>
                  <a:off x="4948238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6" y="5"/>
                    </a:cxn>
                    <a:cxn ang="0">
                      <a:pos x="7" y="90"/>
                    </a:cxn>
                    <a:cxn ang="0">
                      <a:pos x="30" y="90"/>
                    </a:cxn>
                    <a:cxn ang="0">
                      <a:pos x="30" y="0"/>
                    </a:cxn>
                    <a:cxn ang="0">
                      <a:pos x="16" y="5"/>
                    </a:cxn>
                  </a:cxnLst>
                  <a:rect l="0" t="0" r="r" b="b"/>
                  <a:pathLst>
                    <a:path w="30" h="90">
                      <a:moveTo>
                        <a:pt x="16" y="5"/>
                      </a:moveTo>
                      <a:cubicBezTo>
                        <a:pt x="16" y="5"/>
                        <a:pt x="0" y="38"/>
                        <a:pt x="7" y="90"/>
                      </a:cubicBezTo>
                      <a:cubicBezTo>
                        <a:pt x="30" y="90"/>
                        <a:pt x="30" y="90"/>
                        <a:pt x="30" y="9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0" y="0"/>
                        <a:pt x="16" y="7"/>
                        <a:pt x="16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8" name="Freeform 54"/>
                <p:cNvSpPr>
                  <a:spLocks/>
                </p:cNvSpPr>
                <p:nvPr/>
              </p:nvSpPr>
              <p:spPr bwMode="auto">
                <a:xfrm>
                  <a:off x="4976813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4" y="5"/>
                    </a:cxn>
                    <a:cxn ang="0">
                      <a:pos x="23" y="90"/>
                    </a:cxn>
                    <a:cxn ang="0">
                      <a:pos x="0" y="90"/>
                    </a:cxn>
                    <a:cxn ang="0">
                      <a:pos x="0" y="0"/>
                    </a:cxn>
                    <a:cxn ang="0">
                      <a:pos x="14" y="5"/>
                    </a:cxn>
                  </a:cxnLst>
                  <a:rect l="0" t="0" r="r" b="b"/>
                  <a:pathLst>
                    <a:path w="30" h="90">
                      <a:moveTo>
                        <a:pt x="14" y="5"/>
                      </a:moveTo>
                      <a:cubicBezTo>
                        <a:pt x="14" y="5"/>
                        <a:pt x="30" y="38"/>
                        <a:pt x="23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4" y="7"/>
                        <a:pt x="14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9" name="Freeform 55"/>
                <p:cNvSpPr>
                  <a:spLocks/>
                </p:cNvSpPr>
                <p:nvPr/>
              </p:nvSpPr>
              <p:spPr bwMode="auto">
                <a:xfrm>
                  <a:off x="4579938" y="3497263"/>
                  <a:ext cx="298450" cy="223838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118" y="56"/>
                    </a:cxn>
                    <a:cxn ang="0">
                      <a:pos x="0" y="0"/>
                    </a:cxn>
                    <a:cxn ang="0">
                      <a:pos x="0" y="136"/>
                    </a:cxn>
                    <a:cxn ang="0">
                      <a:pos x="115" y="177"/>
                    </a:cxn>
                    <a:cxn ang="0">
                      <a:pos x="115" y="177"/>
                    </a:cxn>
                    <a:cxn ang="0">
                      <a:pos x="118" y="177"/>
                    </a:cxn>
                    <a:cxn ang="0">
                      <a:pos x="121" y="177"/>
                    </a:cxn>
                    <a:cxn ang="0">
                      <a:pos x="121" y="177"/>
                    </a:cxn>
                    <a:cxn ang="0">
                      <a:pos x="236" y="136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236" h="177">
                      <a:moveTo>
                        <a:pt x="236" y="0"/>
                      </a:moveTo>
                      <a:cubicBezTo>
                        <a:pt x="236" y="1"/>
                        <a:pt x="137" y="47"/>
                        <a:pt x="118" y="56"/>
                      </a:cubicBezTo>
                      <a:cubicBezTo>
                        <a:pt x="99" y="47"/>
                        <a:pt x="0" y="1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32" y="170"/>
                        <a:pt x="95" y="176"/>
                        <a:pt x="115" y="177"/>
                      </a:cubicBezTo>
                      <a:cubicBezTo>
                        <a:pt x="115" y="177"/>
                        <a:pt x="115" y="177"/>
                        <a:pt x="115" y="177"/>
                      </a:cubicBezTo>
                      <a:cubicBezTo>
                        <a:pt x="115" y="177"/>
                        <a:pt x="116" y="177"/>
                        <a:pt x="118" y="177"/>
                      </a:cubicBezTo>
                      <a:cubicBezTo>
                        <a:pt x="120" y="177"/>
                        <a:pt x="121" y="177"/>
                        <a:pt x="121" y="177"/>
                      </a:cubicBezTo>
                      <a:cubicBezTo>
                        <a:pt x="121" y="177"/>
                        <a:pt x="121" y="177"/>
                        <a:pt x="121" y="177"/>
                      </a:cubicBezTo>
                      <a:cubicBezTo>
                        <a:pt x="141" y="176"/>
                        <a:pt x="204" y="170"/>
                        <a:pt x="236" y="136"/>
                      </a:cubicBezTo>
                      <a:lnTo>
                        <a:pt x="236" y="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1" name="Group 180"/>
            <p:cNvGrpSpPr/>
            <p:nvPr/>
          </p:nvGrpSpPr>
          <p:grpSpPr>
            <a:xfrm rot="20311865">
              <a:off x="5870045" y="1464355"/>
              <a:ext cx="490926" cy="419817"/>
              <a:chOff x="5530644" y="2880459"/>
              <a:chExt cx="490926" cy="419817"/>
            </a:xfrm>
          </p:grpSpPr>
          <p:grpSp>
            <p:nvGrpSpPr>
              <p:cNvPr id="128" name="Group 150"/>
              <p:cNvGrpSpPr/>
              <p:nvPr/>
            </p:nvGrpSpPr>
            <p:grpSpPr>
              <a:xfrm rot="2737667">
                <a:off x="5566198" y="2844905"/>
                <a:ext cx="419817" cy="490926"/>
                <a:chOff x="5289550" y="3008313"/>
                <a:chExt cx="487363" cy="569913"/>
              </a:xfrm>
              <a:solidFill>
                <a:schemeClr val="accent3"/>
              </a:solidFill>
            </p:grpSpPr>
            <p:sp>
              <p:nvSpPr>
                <p:cNvPr id="130" name="Oval 26"/>
                <p:cNvSpPr>
                  <a:spLocks noChangeArrowheads="1"/>
                </p:cNvSpPr>
                <p:nvPr/>
              </p:nvSpPr>
              <p:spPr bwMode="auto">
                <a:xfrm>
                  <a:off x="5289550" y="3008313"/>
                  <a:ext cx="487363" cy="48577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1" name="Freeform 27"/>
                <p:cNvSpPr>
                  <a:spLocks/>
                </p:cNvSpPr>
                <p:nvPr/>
              </p:nvSpPr>
              <p:spPr bwMode="auto">
                <a:xfrm>
                  <a:off x="5413375" y="3462338"/>
                  <a:ext cx="125413" cy="1158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73"/>
                    </a:cxn>
                    <a:cxn ang="0">
                      <a:pos x="79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9" h="73">
                      <a:moveTo>
                        <a:pt x="0" y="0"/>
                      </a:moveTo>
                      <a:lnTo>
                        <a:pt x="6" y="73"/>
                      </a:lnTo>
                      <a:lnTo>
                        <a:pt x="7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9" name="Freeform 56"/>
              <p:cNvSpPr>
                <a:spLocks noEditPoints="1"/>
              </p:cNvSpPr>
              <p:nvPr/>
            </p:nvSpPr>
            <p:spPr bwMode="auto">
              <a:xfrm>
                <a:off x="5677697" y="2931790"/>
                <a:ext cx="248882" cy="252984"/>
              </a:xfrm>
              <a:custGeom>
                <a:avLst/>
                <a:gdLst/>
                <a:ahLst/>
                <a:cxnLst>
                  <a:cxn ang="0">
                    <a:pos x="147" y="112"/>
                  </a:cxn>
                  <a:cxn ang="0">
                    <a:pos x="141" y="98"/>
                  </a:cxn>
                  <a:cxn ang="0">
                    <a:pos x="141" y="44"/>
                  </a:cxn>
                  <a:cxn ang="0">
                    <a:pos x="147" y="37"/>
                  </a:cxn>
                  <a:cxn ang="0">
                    <a:pos x="148" y="37"/>
                  </a:cxn>
                  <a:cxn ang="0">
                    <a:pos x="148" y="13"/>
                  </a:cxn>
                  <a:cxn ang="0">
                    <a:pos x="147" y="13"/>
                  </a:cxn>
                  <a:cxn ang="0">
                    <a:pos x="147" y="12"/>
                  </a:cxn>
                  <a:cxn ang="0">
                    <a:pos x="114" y="0"/>
                  </a:cxn>
                  <a:cxn ang="0">
                    <a:pos x="81" y="12"/>
                  </a:cxn>
                  <a:cxn ang="0">
                    <a:pos x="81" y="13"/>
                  </a:cxn>
                  <a:cxn ang="0">
                    <a:pos x="80" y="13"/>
                  </a:cxn>
                  <a:cxn ang="0">
                    <a:pos x="80" y="37"/>
                  </a:cxn>
                  <a:cxn ang="0">
                    <a:pos x="81" y="37"/>
                  </a:cxn>
                  <a:cxn ang="0">
                    <a:pos x="91" y="44"/>
                  </a:cxn>
                  <a:cxn ang="0">
                    <a:pos x="91" y="98"/>
                  </a:cxn>
                  <a:cxn ang="0">
                    <a:pos x="83" y="112"/>
                  </a:cxn>
                  <a:cxn ang="0">
                    <a:pos x="31" y="212"/>
                  </a:cxn>
                  <a:cxn ang="0">
                    <a:pos x="115" y="230"/>
                  </a:cxn>
                  <a:cxn ang="0">
                    <a:pos x="198" y="212"/>
                  </a:cxn>
                  <a:cxn ang="0">
                    <a:pos x="147" y="112"/>
                  </a:cxn>
                  <a:cxn ang="0">
                    <a:pos x="145" y="213"/>
                  </a:cxn>
                  <a:cxn ang="0">
                    <a:pos x="182" y="187"/>
                  </a:cxn>
                  <a:cxn ang="0">
                    <a:pos x="150" y="134"/>
                  </a:cxn>
                  <a:cxn ang="0">
                    <a:pos x="193" y="190"/>
                  </a:cxn>
                  <a:cxn ang="0">
                    <a:pos x="145" y="213"/>
                  </a:cxn>
                </a:cxnLst>
                <a:rect l="0" t="0" r="r" b="b"/>
                <a:pathLst>
                  <a:path w="229" h="231">
                    <a:moveTo>
                      <a:pt x="147" y="112"/>
                    </a:moveTo>
                    <a:cubicBezTo>
                      <a:pt x="147" y="112"/>
                      <a:pt x="141" y="109"/>
                      <a:pt x="141" y="98"/>
                    </a:cubicBezTo>
                    <a:cubicBezTo>
                      <a:pt x="141" y="89"/>
                      <a:pt x="141" y="55"/>
                      <a:pt x="141" y="44"/>
                    </a:cubicBezTo>
                    <a:cubicBezTo>
                      <a:pt x="145" y="42"/>
                      <a:pt x="147" y="40"/>
                      <a:pt x="147" y="37"/>
                    </a:cubicBezTo>
                    <a:cubicBezTo>
                      <a:pt x="148" y="37"/>
                      <a:pt x="148" y="37"/>
                      <a:pt x="148" y="37"/>
                    </a:cubicBezTo>
                    <a:cubicBezTo>
                      <a:pt x="148" y="13"/>
                      <a:pt x="148" y="13"/>
                      <a:pt x="148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7" y="13"/>
                      <a:pt x="147" y="13"/>
                      <a:pt x="147" y="12"/>
                    </a:cubicBezTo>
                    <a:cubicBezTo>
                      <a:pt x="147" y="5"/>
                      <a:pt x="132" y="0"/>
                      <a:pt x="114" y="0"/>
                    </a:cubicBezTo>
                    <a:cubicBezTo>
                      <a:pt x="96" y="0"/>
                      <a:pt x="81" y="5"/>
                      <a:pt x="81" y="12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0" y="37"/>
                      <a:pt x="80" y="37"/>
                      <a:pt x="80" y="37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2" y="40"/>
                      <a:pt x="84" y="42"/>
                      <a:pt x="91" y="44"/>
                    </a:cubicBezTo>
                    <a:cubicBezTo>
                      <a:pt x="91" y="56"/>
                      <a:pt x="91" y="89"/>
                      <a:pt x="91" y="98"/>
                    </a:cubicBezTo>
                    <a:cubicBezTo>
                      <a:pt x="91" y="109"/>
                      <a:pt x="83" y="112"/>
                      <a:pt x="83" y="112"/>
                    </a:cubicBezTo>
                    <a:cubicBezTo>
                      <a:pt x="71" y="119"/>
                      <a:pt x="0" y="190"/>
                      <a:pt x="31" y="212"/>
                    </a:cubicBezTo>
                    <a:cubicBezTo>
                      <a:pt x="59" y="231"/>
                      <a:pt x="105" y="231"/>
                      <a:pt x="115" y="230"/>
                    </a:cubicBezTo>
                    <a:cubicBezTo>
                      <a:pt x="124" y="231"/>
                      <a:pt x="170" y="231"/>
                      <a:pt x="198" y="212"/>
                    </a:cubicBezTo>
                    <a:cubicBezTo>
                      <a:pt x="229" y="190"/>
                      <a:pt x="159" y="119"/>
                      <a:pt x="147" y="112"/>
                    </a:cubicBezTo>
                    <a:close/>
                    <a:moveTo>
                      <a:pt x="145" y="213"/>
                    </a:moveTo>
                    <a:cubicBezTo>
                      <a:pt x="145" y="213"/>
                      <a:pt x="180" y="206"/>
                      <a:pt x="182" y="187"/>
                    </a:cubicBezTo>
                    <a:cubicBezTo>
                      <a:pt x="183" y="169"/>
                      <a:pt x="150" y="134"/>
                      <a:pt x="150" y="134"/>
                    </a:cubicBezTo>
                    <a:cubicBezTo>
                      <a:pt x="150" y="134"/>
                      <a:pt x="194" y="167"/>
                      <a:pt x="193" y="190"/>
                    </a:cubicBezTo>
                    <a:cubicBezTo>
                      <a:pt x="193" y="213"/>
                      <a:pt x="145" y="213"/>
                      <a:pt x="145" y="213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1"/>
            <p:cNvGrpSpPr/>
            <p:nvPr/>
          </p:nvGrpSpPr>
          <p:grpSpPr>
            <a:xfrm>
              <a:off x="4645688" y="1819110"/>
              <a:ext cx="507337" cy="593487"/>
              <a:chOff x="5225477" y="2162568"/>
              <a:chExt cx="507337" cy="593487"/>
            </a:xfrm>
          </p:grpSpPr>
          <p:grpSp>
            <p:nvGrpSpPr>
              <p:cNvPr id="122" name="Group 144"/>
              <p:cNvGrpSpPr/>
              <p:nvPr/>
            </p:nvGrpSpPr>
            <p:grpSpPr>
              <a:xfrm rot="2364507">
                <a:off x="5225477" y="2162568"/>
                <a:ext cx="507337" cy="593487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126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29"/>
                <p:cNvSpPr>
                  <a:spLocks/>
                </p:cNvSpPr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23" name="Group 143"/>
              <p:cNvGrpSpPr/>
              <p:nvPr/>
            </p:nvGrpSpPr>
            <p:grpSpPr>
              <a:xfrm>
                <a:off x="5346916" y="2270966"/>
                <a:ext cx="351444" cy="313153"/>
                <a:chOff x="5126038" y="2471738"/>
                <a:chExt cx="407988" cy="363537"/>
              </a:xfrm>
            </p:grpSpPr>
            <p:sp>
              <p:nvSpPr>
                <p:cNvPr id="124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5" name="Freeform 58"/>
                <p:cNvSpPr>
                  <a:spLocks/>
                </p:cNvSpPr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61" name="Group 160"/>
            <p:cNvGrpSpPr/>
            <p:nvPr/>
          </p:nvGrpSpPr>
          <p:grpSpPr>
            <a:xfrm>
              <a:off x="4064716" y="1867447"/>
              <a:ext cx="481354" cy="563403"/>
              <a:chOff x="5615428" y="1751587"/>
              <a:chExt cx="481354" cy="563403"/>
            </a:xfrm>
          </p:grpSpPr>
          <p:grpSp>
            <p:nvGrpSpPr>
              <p:cNvPr id="109" name="Group 146"/>
              <p:cNvGrpSpPr/>
              <p:nvPr/>
            </p:nvGrpSpPr>
            <p:grpSpPr>
              <a:xfrm rot="2284575">
                <a:off x="5615428" y="1751587"/>
                <a:ext cx="481354" cy="563403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116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7" name="Freeform 49"/>
                <p:cNvSpPr>
                  <a:spLocks/>
                </p:cNvSpPr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0" name="Group 147"/>
              <p:cNvGrpSpPr/>
              <p:nvPr/>
            </p:nvGrpSpPr>
            <p:grpSpPr>
              <a:xfrm>
                <a:off x="5770690" y="1837097"/>
                <a:ext cx="225635" cy="332297"/>
                <a:chOff x="5495925" y="1727200"/>
                <a:chExt cx="261938" cy="385763"/>
              </a:xfrm>
            </p:grpSpPr>
            <p:sp>
              <p:nvSpPr>
                <p:cNvPr id="111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2" name="Freeform 61"/>
                <p:cNvSpPr>
                  <a:spLocks/>
                </p:cNvSpPr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3" name="Freeform 62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4" name="Freeform 63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5" name="Freeform 64"/>
                <p:cNvSpPr>
                  <a:spLocks/>
                </p:cNvSpPr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9" name="Group 158"/>
            <p:cNvGrpSpPr/>
            <p:nvPr/>
          </p:nvGrpSpPr>
          <p:grpSpPr>
            <a:xfrm>
              <a:off x="3472860" y="1899799"/>
              <a:ext cx="507337" cy="593487"/>
              <a:chOff x="4859210" y="1630618"/>
              <a:chExt cx="507337" cy="593487"/>
            </a:xfrm>
          </p:grpSpPr>
          <p:grpSp>
            <p:nvGrpSpPr>
              <p:cNvPr id="100" name="Group 140"/>
              <p:cNvGrpSpPr/>
              <p:nvPr/>
            </p:nvGrpSpPr>
            <p:grpSpPr>
              <a:xfrm rot="2327168">
                <a:off x="4859210" y="1630618"/>
                <a:ext cx="507337" cy="593487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107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8" name="Freeform 31"/>
                <p:cNvSpPr>
                  <a:spLocks/>
                </p:cNvSpPr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1" name="Group 139"/>
              <p:cNvGrpSpPr/>
              <p:nvPr/>
            </p:nvGrpSpPr>
            <p:grpSpPr>
              <a:xfrm>
                <a:off x="4952297" y="1709298"/>
                <a:ext cx="377426" cy="376058"/>
                <a:chOff x="4530725" y="1808163"/>
                <a:chExt cx="438150" cy="436563"/>
              </a:xfrm>
            </p:grpSpPr>
            <p:sp>
              <p:nvSpPr>
                <p:cNvPr id="102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5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6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6" name="Group 155"/>
            <p:cNvGrpSpPr/>
            <p:nvPr/>
          </p:nvGrpSpPr>
          <p:grpSpPr>
            <a:xfrm rot="19909362">
              <a:off x="4386964" y="1433040"/>
              <a:ext cx="470413" cy="402040"/>
              <a:chOff x="4424663" y="1441256"/>
              <a:chExt cx="470413" cy="402040"/>
            </a:xfrm>
          </p:grpSpPr>
          <p:grpSp>
            <p:nvGrpSpPr>
              <p:cNvPr id="93" name="Group 153"/>
              <p:cNvGrpSpPr/>
              <p:nvPr/>
            </p:nvGrpSpPr>
            <p:grpSpPr>
              <a:xfrm rot="4911537">
                <a:off x="4458850" y="1407069"/>
                <a:ext cx="402040" cy="470413"/>
                <a:chOff x="3973513" y="1209674"/>
                <a:chExt cx="466725" cy="546101"/>
              </a:xfrm>
              <a:solidFill>
                <a:schemeClr val="accent6"/>
              </a:solidFill>
            </p:grpSpPr>
            <p:sp>
              <p:nvSpPr>
                <p:cNvPr id="98" name="Oval 34"/>
                <p:cNvSpPr>
                  <a:spLocks noChangeArrowheads="1"/>
                </p:cNvSpPr>
                <p:nvPr/>
              </p:nvSpPr>
              <p:spPr bwMode="auto">
                <a:xfrm>
                  <a:off x="3973513" y="1209674"/>
                  <a:ext cx="466725" cy="466725"/>
                </a:xfrm>
                <a:prstGeom prst="ellipse">
                  <a:avLst/>
                </a:prstGeom>
                <a:solidFill>
                  <a:schemeClr val="accent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9" name="Freeform 35"/>
                <p:cNvSpPr>
                  <a:spLocks/>
                </p:cNvSpPr>
                <p:nvPr/>
              </p:nvSpPr>
              <p:spPr bwMode="auto">
                <a:xfrm>
                  <a:off x="4202113" y="1644650"/>
                  <a:ext cx="119063" cy="111125"/>
                </a:xfrm>
                <a:custGeom>
                  <a:avLst/>
                  <a:gdLst/>
                  <a:ahLst/>
                  <a:cxnLst>
                    <a:cxn ang="0">
                      <a:pos x="75" y="0"/>
                    </a:cxn>
                    <a:cxn ang="0">
                      <a:pos x="69" y="70"/>
                    </a:cxn>
                    <a:cxn ang="0">
                      <a:pos x="0" y="12"/>
                    </a:cxn>
                    <a:cxn ang="0">
                      <a:pos x="75" y="0"/>
                    </a:cxn>
                  </a:cxnLst>
                  <a:rect l="0" t="0" r="r" b="b"/>
                  <a:pathLst>
                    <a:path w="75" h="70">
                      <a:moveTo>
                        <a:pt x="75" y="0"/>
                      </a:moveTo>
                      <a:lnTo>
                        <a:pt x="69" y="70"/>
                      </a:lnTo>
                      <a:lnTo>
                        <a:pt x="0" y="12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94" name="Group 154"/>
              <p:cNvGrpSpPr/>
              <p:nvPr/>
            </p:nvGrpSpPr>
            <p:grpSpPr>
              <a:xfrm>
                <a:off x="4632620" y="1523671"/>
                <a:ext cx="136748" cy="244780"/>
                <a:chOff x="4129088" y="1333500"/>
                <a:chExt cx="158750" cy="284163"/>
              </a:xfrm>
            </p:grpSpPr>
            <p:sp>
              <p:nvSpPr>
                <p:cNvPr id="95" name="Freeform 70"/>
                <p:cNvSpPr>
                  <a:spLocks noEditPoints="1"/>
                </p:cNvSpPr>
                <p:nvPr/>
              </p:nvSpPr>
              <p:spPr bwMode="auto">
                <a:xfrm>
                  <a:off x="4129088" y="1333500"/>
                  <a:ext cx="158750" cy="158750"/>
                </a:xfrm>
                <a:custGeom>
                  <a:avLst/>
                  <a:gdLst/>
                  <a:ahLst/>
                  <a:cxnLst>
                    <a:cxn ang="0">
                      <a:pos x="63" y="0"/>
                    </a:cxn>
                    <a:cxn ang="0">
                      <a:pos x="0" y="63"/>
                    </a:cxn>
                    <a:cxn ang="0">
                      <a:pos x="63" y="126"/>
                    </a:cxn>
                    <a:cxn ang="0">
                      <a:pos x="126" y="63"/>
                    </a:cxn>
                    <a:cxn ang="0">
                      <a:pos x="63" y="0"/>
                    </a:cxn>
                    <a:cxn ang="0">
                      <a:pos x="63" y="114"/>
                    </a:cxn>
                    <a:cxn ang="0">
                      <a:pos x="12" y="63"/>
                    </a:cxn>
                    <a:cxn ang="0">
                      <a:pos x="63" y="12"/>
                    </a:cxn>
                    <a:cxn ang="0">
                      <a:pos x="115" y="63"/>
                    </a:cxn>
                    <a:cxn ang="0">
                      <a:pos x="63" y="114"/>
                    </a:cxn>
                  </a:cxnLst>
                  <a:rect l="0" t="0" r="r" b="b"/>
                  <a:pathLst>
                    <a:path w="126" h="126">
                      <a:moveTo>
                        <a:pt x="63" y="0"/>
                      </a:moveTo>
                      <a:cubicBezTo>
                        <a:pt x="29" y="0"/>
                        <a:pt x="0" y="28"/>
                        <a:pt x="0" y="63"/>
                      </a:cubicBezTo>
                      <a:cubicBezTo>
                        <a:pt x="0" y="98"/>
                        <a:pt x="29" y="126"/>
                        <a:pt x="63" y="126"/>
                      </a:cubicBezTo>
                      <a:cubicBezTo>
                        <a:pt x="98" y="126"/>
                        <a:pt x="126" y="98"/>
                        <a:pt x="126" y="63"/>
                      </a:cubicBezTo>
                      <a:cubicBezTo>
                        <a:pt x="126" y="28"/>
                        <a:pt x="98" y="0"/>
                        <a:pt x="63" y="0"/>
                      </a:cubicBezTo>
                      <a:close/>
                      <a:moveTo>
                        <a:pt x="63" y="114"/>
                      </a:moveTo>
                      <a:cubicBezTo>
                        <a:pt x="35" y="114"/>
                        <a:pt x="12" y="91"/>
                        <a:pt x="12" y="63"/>
                      </a:cubicBezTo>
                      <a:cubicBezTo>
                        <a:pt x="12" y="35"/>
                        <a:pt x="35" y="12"/>
                        <a:pt x="63" y="12"/>
                      </a:cubicBezTo>
                      <a:cubicBezTo>
                        <a:pt x="92" y="12"/>
                        <a:pt x="115" y="35"/>
                        <a:pt x="115" y="63"/>
                      </a:cubicBezTo>
                      <a:cubicBezTo>
                        <a:pt x="115" y="91"/>
                        <a:pt x="92" y="114"/>
                        <a:pt x="63" y="114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6" name="Rectangle 71"/>
                <p:cNvSpPr>
                  <a:spLocks noChangeArrowheads="1"/>
                </p:cNvSpPr>
                <p:nvPr/>
              </p:nvSpPr>
              <p:spPr bwMode="auto">
                <a:xfrm>
                  <a:off x="4198938" y="1484313"/>
                  <a:ext cx="20638" cy="7778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7" name="Freeform 72"/>
                <p:cNvSpPr>
                  <a:spLocks/>
                </p:cNvSpPr>
                <p:nvPr/>
              </p:nvSpPr>
              <p:spPr bwMode="auto">
                <a:xfrm>
                  <a:off x="4192588" y="1509713"/>
                  <a:ext cx="33338" cy="107950"/>
                </a:xfrm>
                <a:custGeom>
                  <a:avLst/>
                  <a:gdLst/>
                  <a:ahLst/>
                  <a:cxnLst>
                    <a:cxn ang="0">
                      <a:pos x="27" y="71"/>
                    </a:cxn>
                    <a:cxn ang="0">
                      <a:pos x="13" y="85"/>
                    </a:cxn>
                    <a:cxn ang="0">
                      <a:pos x="13" y="85"/>
                    </a:cxn>
                    <a:cxn ang="0">
                      <a:pos x="0" y="71"/>
                    </a:cxn>
                    <a:cxn ang="0">
                      <a:pos x="0" y="13"/>
                    </a:cxn>
                    <a:cxn ang="0">
                      <a:pos x="13" y="0"/>
                    </a:cxn>
                    <a:cxn ang="0">
                      <a:pos x="13" y="0"/>
                    </a:cxn>
                    <a:cxn ang="0">
                      <a:pos x="27" y="13"/>
                    </a:cxn>
                    <a:cxn ang="0">
                      <a:pos x="27" y="71"/>
                    </a:cxn>
                  </a:cxnLst>
                  <a:rect l="0" t="0" r="r" b="b"/>
                  <a:pathLst>
                    <a:path w="27" h="85">
                      <a:moveTo>
                        <a:pt x="27" y="71"/>
                      </a:moveTo>
                      <a:cubicBezTo>
                        <a:pt x="27" y="79"/>
                        <a:pt x="21" y="85"/>
                        <a:pt x="13" y="85"/>
                      </a:cubicBezTo>
                      <a:cubicBezTo>
                        <a:pt x="13" y="85"/>
                        <a:pt x="13" y="85"/>
                        <a:pt x="13" y="85"/>
                      </a:cubicBezTo>
                      <a:cubicBezTo>
                        <a:pt x="6" y="85"/>
                        <a:pt x="0" y="79"/>
                        <a:pt x="0" y="71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6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21" y="0"/>
                        <a:pt x="27" y="6"/>
                        <a:pt x="27" y="13"/>
                      </a:cubicBezTo>
                      <a:lnTo>
                        <a:pt x="27" y="7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8" name="Group 157"/>
            <p:cNvGrpSpPr/>
            <p:nvPr/>
          </p:nvGrpSpPr>
          <p:grpSpPr>
            <a:xfrm>
              <a:off x="3800720" y="1437894"/>
              <a:ext cx="544259" cy="463577"/>
              <a:chOff x="4214441" y="1844910"/>
              <a:chExt cx="544259" cy="463577"/>
            </a:xfrm>
          </p:grpSpPr>
          <p:grpSp>
            <p:nvGrpSpPr>
              <p:cNvPr id="87" name="Group 138"/>
              <p:cNvGrpSpPr/>
              <p:nvPr/>
            </p:nvGrpSpPr>
            <p:grpSpPr>
              <a:xfrm rot="4962133">
                <a:off x="4254782" y="1804569"/>
                <a:ext cx="463577" cy="5442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91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2" name="Freeform 47"/>
                <p:cNvSpPr>
                  <a:spLocks/>
                </p:cNvSpPr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8" name="Group 137"/>
              <p:cNvGrpSpPr/>
              <p:nvPr/>
            </p:nvGrpSpPr>
            <p:grpSpPr>
              <a:xfrm>
                <a:off x="4463456" y="1922906"/>
                <a:ext cx="209224" cy="263924"/>
                <a:chOff x="3940175" y="2076450"/>
                <a:chExt cx="242888" cy="306388"/>
              </a:xfrm>
            </p:grpSpPr>
            <p:sp>
              <p:nvSpPr>
                <p:cNvPr id="89" name="Freeform 73"/>
                <p:cNvSpPr>
                  <a:spLocks noEditPoints="1"/>
                </p:cNvSpPr>
                <p:nvPr/>
              </p:nvSpPr>
              <p:spPr bwMode="auto">
                <a:xfrm>
                  <a:off x="4021138" y="2078038"/>
                  <a:ext cx="161925" cy="304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92"/>
                    </a:cxn>
                    <a:cxn ang="0">
                      <a:pos x="102" y="192"/>
                    </a:cxn>
                    <a:cxn ang="0">
                      <a:pos x="0" y="0"/>
                    </a:cxn>
                    <a:cxn ang="0">
                      <a:pos x="15" y="74"/>
                    </a:cxn>
                    <a:cxn ang="0">
                      <a:pos x="69" y="167"/>
                    </a:cxn>
                    <a:cxn ang="0">
                      <a:pos x="15" y="167"/>
                    </a:cxn>
                    <a:cxn ang="0">
                      <a:pos x="15" y="74"/>
                    </a:cxn>
                  </a:cxnLst>
                  <a:rect l="0" t="0" r="r" b="b"/>
                  <a:pathLst>
                    <a:path w="102" h="192">
                      <a:moveTo>
                        <a:pt x="0" y="0"/>
                      </a:moveTo>
                      <a:lnTo>
                        <a:pt x="0" y="192"/>
                      </a:lnTo>
                      <a:lnTo>
                        <a:pt x="102" y="192"/>
                      </a:lnTo>
                      <a:lnTo>
                        <a:pt x="0" y="0"/>
                      </a:lnTo>
                      <a:close/>
                      <a:moveTo>
                        <a:pt x="15" y="74"/>
                      </a:moveTo>
                      <a:lnTo>
                        <a:pt x="69" y="167"/>
                      </a:lnTo>
                      <a:lnTo>
                        <a:pt x="15" y="167"/>
                      </a:lnTo>
                      <a:lnTo>
                        <a:pt x="15" y="74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0" name="Rectangle 74"/>
                <p:cNvSpPr>
                  <a:spLocks noChangeArrowheads="1"/>
                </p:cNvSpPr>
                <p:nvPr/>
              </p:nvSpPr>
              <p:spPr bwMode="auto">
                <a:xfrm>
                  <a:off x="3940175" y="2076450"/>
                  <a:ext cx="39688" cy="30003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5" name="Group 154"/>
            <p:cNvGrpSpPr/>
            <p:nvPr/>
          </p:nvGrpSpPr>
          <p:grpSpPr>
            <a:xfrm>
              <a:off x="4919124" y="1396921"/>
              <a:ext cx="470413" cy="402040"/>
              <a:chOff x="3895582" y="1483551"/>
              <a:chExt cx="470413" cy="402040"/>
            </a:xfrm>
          </p:grpSpPr>
          <p:grpSp>
            <p:nvGrpSpPr>
              <p:cNvPr id="83" name="Group 132"/>
              <p:cNvGrpSpPr/>
              <p:nvPr/>
            </p:nvGrpSpPr>
            <p:grpSpPr>
              <a:xfrm rot="4753204">
                <a:off x="3929769" y="1449364"/>
                <a:ext cx="402040" cy="470413"/>
                <a:chOff x="3308352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85" name="Oval 36"/>
                <p:cNvSpPr>
                  <a:spLocks noChangeArrowheads="1"/>
                </p:cNvSpPr>
                <p:nvPr/>
              </p:nvSpPr>
              <p:spPr bwMode="auto">
                <a:xfrm>
                  <a:off x="3308352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6" name="Freeform 37"/>
                <p:cNvSpPr>
                  <a:spLocks/>
                </p:cNvSpPr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4" name="Freeform 75"/>
              <p:cNvSpPr>
                <a:spLocks noEditPoints="1"/>
              </p:cNvSpPr>
              <p:nvPr/>
            </p:nvSpPr>
            <p:spPr bwMode="auto">
              <a:xfrm>
                <a:off x="4051208" y="1548557"/>
                <a:ext cx="236575" cy="239310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7" name="Group 156"/>
            <p:cNvGrpSpPr/>
            <p:nvPr/>
          </p:nvGrpSpPr>
          <p:grpSpPr>
            <a:xfrm rot="1860349">
              <a:off x="4374504" y="2341555"/>
              <a:ext cx="470413" cy="402039"/>
              <a:chOff x="3692842" y="2183081"/>
              <a:chExt cx="470413" cy="402039"/>
            </a:xfrm>
          </p:grpSpPr>
          <p:grpSp>
            <p:nvGrpSpPr>
              <p:cNvPr id="79" name="Group 133"/>
              <p:cNvGrpSpPr/>
              <p:nvPr/>
            </p:nvGrpSpPr>
            <p:grpSpPr>
              <a:xfrm rot="4811506">
                <a:off x="3727029" y="2148894"/>
                <a:ext cx="402039" cy="470413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81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2" name="Freeform 39"/>
                <p:cNvSpPr>
                  <a:spLocks/>
                </p:cNvSpPr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0" name="Freeform 76"/>
              <p:cNvSpPr>
                <a:spLocks noEditPoints="1"/>
              </p:cNvSpPr>
              <p:nvPr/>
            </p:nvSpPr>
            <p:spPr bwMode="auto">
              <a:xfrm>
                <a:off x="3733965" y="2271700"/>
                <a:ext cx="381528" cy="250249"/>
              </a:xfrm>
              <a:custGeom>
                <a:avLst/>
                <a:gdLst/>
                <a:ahLst/>
                <a:cxnLst>
                  <a:cxn ang="0">
                    <a:pos x="333" y="51"/>
                  </a:cxn>
                  <a:cxn ang="0">
                    <a:pos x="259" y="0"/>
                  </a:cxn>
                  <a:cxn ang="0">
                    <a:pos x="170" y="224"/>
                  </a:cxn>
                  <a:cxn ang="0">
                    <a:pos x="269" y="132"/>
                  </a:cxn>
                  <a:cxn ang="0">
                    <a:pos x="333" y="51"/>
                  </a:cxn>
                  <a:cxn ang="0">
                    <a:pos x="140" y="41"/>
                  </a:cxn>
                  <a:cxn ang="0">
                    <a:pos x="155" y="56"/>
                  </a:cxn>
                  <a:cxn ang="0">
                    <a:pos x="140" y="71"/>
                  </a:cxn>
                  <a:cxn ang="0">
                    <a:pos x="125" y="56"/>
                  </a:cxn>
                  <a:cxn ang="0">
                    <a:pos x="140" y="41"/>
                  </a:cxn>
                  <a:cxn ang="0">
                    <a:pos x="105" y="101"/>
                  </a:cxn>
                  <a:cxn ang="0">
                    <a:pos x="125" y="81"/>
                  </a:cxn>
                  <a:cxn ang="0">
                    <a:pos x="145" y="101"/>
                  </a:cxn>
                  <a:cxn ang="0">
                    <a:pos x="125" y="121"/>
                  </a:cxn>
                  <a:cxn ang="0">
                    <a:pos x="105" y="101"/>
                  </a:cxn>
                  <a:cxn ang="0">
                    <a:pos x="139" y="174"/>
                  </a:cxn>
                  <a:cxn ang="0">
                    <a:pos x="116" y="151"/>
                  </a:cxn>
                  <a:cxn ang="0">
                    <a:pos x="139" y="127"/>
                  </a:cxn>
                  <a:cxn ang="0">
                    <a:pos x="161" y="151"/>
                  </a:cxn>
                  <a:cxn ang="0">
                    <a:pos x="139" y="174"/>
                  </a:cxn>
                  <a:cxn ang="0">
                    <a:pos x="180" y="213"/>
                  </a:cxn>
                  <a:cxn ang="0">
                    <a:pos x="155" y="188"/>
                  </a:cxn>
                  <a:cxn ang="0">
                    <a:pos x="180" y="163"/>
                  </a:cxn>
                  <a:cxn ang="0">
                    <a:pos x="205" y="188"/>
                  </a:cxn>
                  <a:cxn ang="0">
                    <a:pos x="180" y="213"/>
                  </a:cxn>
                  <a:cxn ang="0">
                    <a:pos x="281" y="97"/>
                  </a:cxn>
                  <a:cxn ang="0">
                    <a:pos x="251" y="67"/>
                  </a:cxn>
                  <a:cxn ang="0">
                    <a:pos x="281" y="37"/>
                  </a:cxn>
                  <a:cxn ang="0">
                    <a:pos x="311" y="67"/>
                  </a:cxn>
                  <a:cxn ang="0">
                    <a:pos x="281" y="97"/>
                  </a:cxn>
                </a:cxnLst>
                <a:rect l="0" t="0" r="r" b="b"/>
                <a:pathLst>
                  <a:path w="349" h="229">
                    <a:moveTo>
                      <a:pt x="333" y="51"/>
                    </a:moveTo>
                    <a:cubicBezTo>
                      <a:pt x="316" y="6"/>
                      <a:pt x="259" y="0"/>
                      <a:pt x="259" y="0"/>
                    </a:cubicBezTo>
                    <a:cubicBezTo>
                      <a:pt x="0" y="4"/>
                      <a:pt x="103" y="219"/>
                      <a:pt x="170" y="224"/>
                    </a:cubicBezTo>
                    <a:cubicBezTo>
                      <a:pt x="236" y="229"/>
                      <a:pt x="226" y="149"/>
                      <a:pt x="269" y="132"/>
                    </a:cubicBezTo>
                    <a:cubicBezTo>
                      <a:pt x="311" y="116"/>
                      <a:pt x="349" y="96"/>
                      <a:pt x="333" y="51"/>
                    </a:cubicBezTo>
                    <a:close/>
                    <a:moveTo>
                      <a:pt x="140" y="41"/>
                    </a:moveTo>
                    <a:cubicBezTo>
                      <a:pt x="148" y="41"/>
                      <a:pt x="155" y="47"/>
                      <a:pt x="155" y="56"/>
                    </a:cubicBezTo>
                    <a:cubicBezTo>
                      <a:pt x="155" y="64"/>
                      <a:pt x="148" y="71"/>
                      <a:pt x="140" y="71"/>
                    </a:cubicBezTo>
                    <a:cubicBezTo>
                      <a:pt x="131" y="71"/>
                      <a:pt x="125" y="64"/>
                      <a:pt x="125" y="56"/>
                    </a:cubicBezTo>
                    <a:cubicBezTo>
                      <a:pt x="125" y="47"/>
                      <a:pt x="131" y="41"/>
                      <a:pt x="140" y="41"/>
                    </a:cubicBezTo>
                    <a:close/>
                    <a:moveTo>
                      <a:pt x="105" y="101"/>
                    </a:moveTo>
                    <a:cubicBezTo>
                      <a:pt x="105" y="90"/>
                      <a:pt x="114" y="81"/>
                      <a:pt x="125" y="81"/>
                    </a:cubicBezTo>
                    <a:cubicBezTo>
                      <a:pt x="136" y="81"/>
                      <a:pt x="145" y="90"/>
                      <a:pt x="145" y="101"/>
                    </a:cubicBezTo>
                    <a:cubicBezTo>
                      <a:pt x="145" y="112"/>
                      <a:pt x="136" y="121"/>
                      <a:pt x="125" y="121"/>
                    </a:cubicBezTo>
                    <a:cubicBezTo>
                      <a:pt x="114" y="121"/>
                      <a:pt x="105" y="112"/>
                      <a:pt x="105" y="101"/>
                    </a:cubicBezTo>
                    <a:close/>
                    <a:moveTo>
                      <a:pt x="139" y="174"/>
                    </a:moveTo>
                    <a:cubicBezTo>
                      <a:pt x="126" y="174"/>
                      <a:pt x="116" y="163"/>
                      <a:pt x="116" y="151"/>
                    </a:cubicBezTo>
                    <a:cubicBezTo>
                      <a:pt x="116" y="138"/>
                      <a:pt x="126" y="127"/>
                      <a:pt x="139" y="127"/>
                    </a:cubicBezTo>
                    <a:cubicBezTo>
                      <a:pt x="151" y="127"/>
                      <a:pt x="161" y="138"/>
                      <a:pt x="161" y="151"/>
                    </a:cubicBezTo>
                    <a:cubicBezTo>
                      <a:pt x="161" y="163"/>
                      <a:pt x="151" y="174"/>
                      <a:pt x="139" y="174"/>
                    </a:cubicBezTo>
                    <a:close/>
                    <a:moveTo>
                      <a:pt x="180" y="213"/>
                    </a:moveTo>
                    <a:cubicBezTo>
                      <a:pt x="166" y="213"/>
                      <a:pt x="155" y="202"/>
                      <a:pt x="155" y="188"/>
                    </a:cubicBezTo>
                    <a:cubicBezTo>
                      <a:pt x="155" y="174"/>
                      <a:pt x="166" y="163"/>
                      <a:pt x="180" y="163"/>
                    </a:cubicBezTo>
                    <a:cubicBezTo>
                      <a:pt x="193" y="163"/>
                      <a:pt x="205" y="174"/>
                      <a:pt x="205" y="188"/>
                    </a:cubicBezTo>
                    <a:cubicBezTo>
                      <a:pt x="205" y="202"/>
                      <a:pt x="193" y="213"/>
                      <a:pt x="180" y="213"/>
                    </a:cubicBezTo>
                    <a:close/>
                    <a:moveTo>
                      <a:pt x="281" y="97"/>
                    </a:moveTo>
                    <a:cubicBezTo>
                      <a:pt x="265" y="97"/>
                      <a:pt x="251" y="84"/>
                      <a:pt x="251" y="67"/>
                    </a:cubicBezTo>
                    <a:cubicBezTo>
                      <a:pt x="251" y="51"/>
                      <a:pt x="265" y="37"/>
                      <a:pt x="281" y="37"/>
                    </a:cubicBezTo>
                    <a:cubicBezTo>
                      <a:pt x="298" y="37"/>
                      <a:pt x="311" y="51"/>
                      <a:pt x="311" y="67"/>
                    </a:cubicBezTo>
                    <a:cubicBezTo>
                      <a:pt x="311" y="84"/>
                      <a:pt x="298" y="97"/>
                      <a:pt x="281" y="97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 algn="r" rtl="1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79"/>
            <p:cNvGrpSpPr/>
            <p:nvPr/>
          </p:nvGrpSpPr>
          <p:grpSpPr>
            <a:xfrm>
              <a:off x="4237019" y="2779310"/>
              <a:ext cx="470413" cy="402040"/>
              <a:chOff x="4265593" y="3118357"/>
              <a:chExt cx="470413" cy="402040"/>
            </a:xfrm>
          </p:grpSpPr>
          <p:grpSp>
            <p:nvGrpSpPr>
              <p:cNvPr id="75" name="Group 134"/>
              <p:cNvGrpSpPr/>
              <p:nvPr/>
            </p:nvGrpSpPr>
            <p:grpSpPr>
              <a:xfrm rot="5400000">
                <a:off x="4299780" y="3084170"/>
                <a:ext cx="402040" cy="470413"/>
                <a:chOff x="3008313" y="2686050"/>
                <a:chExt cx="466725" cy="546100"/>
              </a:xfrm>
              <a:solidFill>
                <a:schemeClr val="accent3"/>
              </a:solidFill>
            </p:grpSpPr>
            <p:sp>
              <p:nvSpPr>
                <p:cNvPr id="77" name="Oval 42"/>
                <p:cNvSpPr>
                  <a:spLocks noChangeArrowheads="1"/>
                </p:cNvSpPr>
                <p:nvPr/>
              </p:nvSpPr>
              <p:spPr bwMode="auto">
                <a:xfrm>
                  <a:off x="3008313" y="2686050"/>
                  <a:ext cx="466725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8" name="Freeform 43"/>
                <p:cNvSpPr>
                  <a:spLocks/>
                </p:cNvSpPr>
                <p:nvPr/>
              </p:nvSpPr>
              <p:spPr bwMode="auto">
                <a:xfrm>
                  <a:off x="3236913" y="312102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69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76" name="Freeform 77"/>
              <p:cNvSpPr>
                <a:spLocks/>
              </p:cNvSpPr>
              <p:nvPr/>
            </p:nvSpPr>
            <p:spPr bwMode="auto">
              <a:xfrm>
                <a:off x="4440730" y="3219650"/>
                <a:ext cx="213328" cy="196917"/>
              </a:xfrm>
              <a:custGeom>
                <a:avLst/>
                <a:gdLst/>
                <a:ahLst/>
                <a:cxnLst>
                  <a:cxn ang="0">
                    <a:pos x="96" y="181"/>
                  </a:cxn>
                  <a:cxn ang="0">
                    <a:pos x="0" y="180"/>
                  </a:cxn>
                  <a:cxn ang="0">
                    <a:pos x="0" y="36"/>
                  </a:cxn>
                  <a:cxn ang="0">
                    <a:pos x="98" y="36"/>
                  </a:cxn>
                  <a:cxn ang="0">
                    <a:pos x="196" y="36"/>
                  </a:cxn>
                  <a:cxn ang="0">
                    <a:pos x="196" y="180"/>
                  </a:cxn>
                  <a:cxn ang="0">
                    <a:pos x="96" y="181"/>
                  </a:cxn>
                </a:cxnLst>
                <a:rect l="0" t="0" r="r" b="b"/>
                <a:pathLst>
                  <a:path w="196" h="181">
                    <a:moveTo>
                      <a:pt x="96" y="181"/>
                    </a:moveTo>
                    <a:cubicBezTo>
                      <a:pt x="96" y="181"/>
                      <a:pt x="62" y="147"/>
                      <a:pt x="0" y="18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63" y="0"/>
                      <a:pt x="98" y="36"/>
                    </a:cubicBezTo>
                    <a:cubicBezTo>
                      <a:pt x="196" y="36"/>
                      <a:pt x="196" y="36"/>
                      <a:pt x="196" y="36"/>
                    </a:cubicBezTo>
                    <a:cubicBezTo>
                      <a:pt x="196" y="180"/>
                      <a:pt x="196" y="180"/>
                      <a:pt x="196" y="180"/>
                    </a:cubicBezTo>
                    <a:lnTo>
                      <a:pt x="96" y="181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78"/>
            <p:cNvGrpSpPr/>
            <p:nvPr/>
          </p:nvGrpSpPr>
          <p:grpSpPr>
            <a:xfrm rot="19773652">
              <a:off x="6853641" y="1132006"/>
              <a:ext cx="433311" cy="370120"/>
              <a:chOff x="4083852" y="2435631"/>
              <a:chExt cx="656392" cy="560668"/>
            </a:xfrm>
          </p:grpSpPr>
          <p:grpSp>
            <p:nvGrpSpPr>
              <p:cNvPr id="67" name="Group 136"/>
              <p:cNvGrpSpPr/>
              <p:nvPr/>
            </p:nvGrpSpPr>
            <p:grpSpPr>
              <a:xfrm rot="5554138">
                <a:off x="4131714" y="2387769"/>
                <a:ext cx="560668" cy="656392"/>
                <a:chOff x="3581400" y="2638425"/>
                <a:chExt cx="650875" cy="762001"/>
              </a:xfrm>
              <a:solidFill>
                <a:schemeClr val="accent2"/>
              </a:solidFill>
            </p:grpSpPr>
            <p:sp>
              <p:nvSpPr>
                <p:cNvPr id="73" name="Oval 44"/>
                <p:cNvSpPr>
                  <a:spLocks noChangeArrowheads="1"/>
                </p:cNvSpPr>
                <p:nvPr/>
              </p:nvSpPr>
              <p:spPr bwMode="auto">
                <a:xfrm>
                  <a:off x="3581400" y="2638425"/>
                  <a:ext cx="650875" cy="65087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4" name="Freeform 45"/>
                <p:cNvSpPr>
                  <a:spLocks/>
                </p:cNvSpPr>
                <p:nvPr/>
              </p:nvSpPr>
              <p:spPr bwMode="auto">
                <a:xfrm>
                  <a:off x="3898900" y="3243263"/>
                  <a:ext cx="168275" cy="157163"/>
                </a:xfrm>
                <a:custGeom>
                  <a:avLst/>
                  <a:gdLst/>
                  <a:ahLst/>
                  <a:cxnLst>
                    <a:cxn ang="0">
                      <a:pos x="106" y="0"/>
                    </a:cxn>
                    <a:cxn ang="0">
                      <a:pos x="97" y="99"/>
                    </a:cxn>
                    <a:cxn ang="0">
                      <a:pos x="0" y="17"/>
                    </a:cxn>
                    <a:cxn ang="0">
                      <a:pos x="106" y="0"/>
                    </a:cxn>
                  </a:cxnLst>
                  <a:rect l="0" t="0" r="r" b="b"/>
                  <a:pathLst>
                    <a:path w="106" h="99">
                      <a:moveTo>
                        <a:pt x="106" y="0"/>
                      </a:moveTo>
                      <a:lnTo>
                        <a:pt x="97" y="99"/>
                      </a:lnTo>
                      <a:lnTo>
                        <a:pt x="0" y="17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8" name="Group 135"/>
              <p:cNvGrpSpPr/>
              <p:nvPr/>
            </p:nvGrpSpPr>
            <p:grpSpPr>
              <a:xfrm>
                <a:off x="4318524" y="2563559"/>
                <a:ext cx="306316" cy="329557"/>
                <a:chOff x="3729038" y="2790825"/>
                <a:chExt cx="355600" cy="382588"/>
              </a:xfrm>
            </p:grpSpPr>
            <p:sp>
              <p:nvSpPr>
                <p:cNvPr id="69" name="Freeform 78"/>
                <p:cNvSpPr>
                  <a:spLocks/>
                </p:cNvSpPr>
                <p:nvPr/>
              </p:nvSpPr>
              <p:spPr bwMode="auto">
                <a:xfrm>
                  <a:off x="3867150" y="3111500"/>
                  <a:ext cx="82550" cy="19050"/>
                </a:xfrm>
                <a:custGeom>
                  <a:avLst/>
                  <a:gdLst/>
                  <a:ahLst/>
                  <a:cxnLst>
                    <a:cxn ang="0">
                      <a:pos x="66" y="7"/>
                    </a:cxn>
                    <a:cxn ang="0">
                      <a:pos x="55" y="15"/>
                    </a:cxn>
                    <a:cxn ang="0">
                      <a:pos x="11" y="15"/>
                    </a:cxn>
                    <a:cxn ang="0">
                      <a:pos x="0" y="7"/>
                    </a:cxn>
                    <a:cxn ang="0">
                      <a:pos x="0" y="7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7"/>
                    </a:cxn>
                  </a:cxnLst>
                  <a:rect l="0" t="0" r="r" b="b"/>
                  <a:pathLst>
                    <a:path w="66" h="15">
                      <a:moveTo>
                        <a:pt x="66" y="7"/>
                      </a:moveTo>
                      <a:cubicBezTo>
                        <a:pt x="66" y="12"/>
                        <a:pt x="61" y="15"/>
                        <a:pt x="55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5" y="15"/>
                        <a:pt x="0" y="12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3"/>
                        <a:pt x="66" y="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Freeform 79"/>
                <p:cNvSpPr>
                  <a:spLocks/>
                </p:cNvSpPr>
                <p:nvPr/>
              </p:nvSpPr>
              <p:spPr bwMode="auto">
                <a:xfrm>
                  <a:off x="3867150" y="3132138"/>
                  <a:ext cx="82550" cy="20638"/>
                </a:xfrm>
                <a:custGeom>
                  <a:avLst/>
                  <a:gdLst/>
                  <a:ahLst/>
                  <a:cxnLst>
                    <a:cxn ang="0">
                      <a:pos x="66" y="8"/>
                    </a:cxn>
                    <a:cxn ang="0">
                      <a:pos x="55" y="16"/>
                    </a:cxn>
                    <a:cxn ang="0">
                      <a:pos x="11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8"/>
                    </a:cxn>
                  </a:cxnLst>
                  <a:rect l="0" t="0" r="r" b="b"/>
                  <a:pathLst>
                    <a:path w="66" h="16">
                      <a:moveTo>
                        <a:pt x="66" y="8"/>
                      </a:moveTo>
                      <a:cubicBezTo>
                        <a:pt x="66" y="13"/>
                        <a:pt x="61" y="16"/>
                        <a:pt x="55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5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4"/>
                        <a:pt x="66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1" name="Freeform 80"/>
                <p:cNvSpPr>
                  <a:spLocks/>
                </p:cNvSpPr>
                <p:nvPr/>
              </p:nvSpPr>
              <p:spPr bwMode="auto">
                <a:xfrm>
                  <a:off x="3883025" y="3154363"/>
                  <a:ext cx="50800" cy="19050"/>
                </a:xfrm>
                <a:custGeom>
                  <a:avLst/>
                  <a:gdLst/>
                  <a:ahLst/>
                  <a:cxnLst>
                    <a:cxn ang="0">
                      <a:pos x="40" y="8"/>
                    </a:cxn>
                    <a:cxn ang="0">
                      <a:pos x="33" y="16"/>
                    </a:cxn>
                    <a:cxn ang="0">
                      <a:pos x="7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7" y="0"/>
                    </a:cxn>
                    <a:cxn ang="0">
                      <a:pos x="33" y="0"/>
                    </a:cxn>
                    <a:cxn ang="0">
                      <a:pos x="40" y="8"/>
                    </a:cxn>
                  </a:cxnLst>
                  <a:rect l="0" t="0" r="r" b="b"/>
                  <a:pathLst>
                    <a:path w="40" h="16">
                      <a:moveTo>
                        <a:pt x="40" y="8"/>
                      </a:moveTo>
                      <a:cubicBezTo>
                        <a:pt x="40" y="13"/>
                        <a:pt x="37" y="16"/>
                        <a:pt x="33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3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3" y="0"/>
                        <a:pt x="7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7" y="0"/>
                        <a:pt x="40" y="4"/>
                        <a:pt x="40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2" name="Freeform 81"/>
                <p:cNvSpPr>
                  <a:spLocks noEditPoints="1"/>
                </p:cNvSpPr>
                <p:nvPr/>
              </p:nvSpPr>
              <p:spPr bwMode="auto">
                <a:xfrm>
                  <a:off x="3729038" y="2790825"/>
                  <a:ext cx="355600" cy="31750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143" y="0"/>
                    </a:cxn>
                    <a:cxn ang="0">
                      <a:pos x="140" y="0"/>
                    </a:cxn>
                    <a:cxn ang="0">
                      <a:pos x="138" y="0"/>
                    </a:cxn>
                    <a:cxn ang="0">
                      <a:pos x="138" y="0"/>
                    </a:cxn>
                    <a:cxn ang="0">
                      <a:pos x="71" y="174"/>
                    </a:cxn>
                    <a:cxn ang="0">
                      <a:pos x="107" y="251"/>
                    </a:cxn>
                    <a:cxn ang="0">
                      <a:pos x="140" y="251"/>
                    </a:cxn>
                    <a:cxn ang="0">
                      <a:pos x="146" y="251"/>
                    </a:cxn>
                    <a:cxn ang="0">
                      <a:pos x="176" y="251"/>
                    </a:cxn>
                    <a:cxn ang="0">
                      <a:pos x="211" y="174"/>
                    </a:cxn>
                    <a:cxn ang="0">
                      <a:pos x="143" y="0"/>
                    </a:cxn>
                    <a:cxn ang="0">
                      <a:pos x="210" y="127"/>
                    </a:cxn>
                    <a:cxn ang="0">
                      <a:pos x="170" y="28"/>
                    </a:cxn>
                    <a:cxn ang="0">
                      <a:pos x="210" y="127"/>
                    </a:cxn>
                  </a:cxnLst>
                  <a:rect l="0" t="0" r="r" b="b"/>
                  <a:pathLst>
                    <a:path w="281" h="251">
                      <a:moveTo>
                        <a:pt x="143" y="0"/>
                      </a:moveTo>
                      <a:cubicBezTo>
                        <a:pt x="143" y="0"/>
                        <a:pt x="143" y="0"/>
                        <a:pt x="143" y="0"/>
                      </a:cubicBezTo>
                      <a:cubicBezTo>
                        <a:pt x="143" y="0"/>
                        <a:pt x="141" y="0"/>
                        <a:pt x="140" y="0"/>
                      </a:cubicBezTo>
                      <a:cubicBezTo>
                        <a:pt x="140" y="0"/>
                        <a:pt x="143" y="0"/>
                        <a:pt x="138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0" y="4"/>
                        <a:pt x="34" y="140"/>
                        <a:pt x="71" y="174"/>
                      </a:cubicBezTo>
                      <a:cubicBezTo>
                        <a:pt x="109" y="208"/>
                        <a:pt x="107" y="251"/>
                        <a:pt x="107" y="251"/>
                      </a:cubicBezTo>
                      <a:cubicBezTo>
                        <a:pt x="140" y="251"/>
                        <a:pt x="140" y="251"/>
                        <a:pt x="140" y="251"/>
                      </a:cubicBezTo>
                      <a:cubicBezTo>
                        <a:pt x="146" y="251"/>
                        <a:pt x="146" y="251"/>
                        <a:pt x="146" y="251"/>
                      </a:cubicBezTo>
                      <a:cubicBezTo>
                        <a:pt x="176" y="251"/>
                        <a:pt x="176" y="251"/>
                        <a:pt x="176" y="251"/>
                      </a:cubicBezTo>
                      <a:cubicBezTo>
                        <a:pt x="176" y="251"/>
                        <a:pt x="174" y="208"/>
                        <a:pt x="211" y="174"/>
                      </a:cubicBezTo>
                      <a:cubicBezTo>
                        <a:pt x="249" y="140"/>
                        <a:pt x="281" y="4"/>
                        <a:pt x="143" y="0"/>
                      </a:cubicBezTo>
                      <a:close/>
                      <a:moveTo>
                        <a:pt x="210" y="127"/>
                      </a:moveTo>
                      <a:cubicBezTo>
                        <a:pt x="233" y="63"/>
                        <a:pt x="170" y="28"/>
                        <a:pt x="170" y="28"/>
                      </a:cubicBezTo>
                      <a:cubicBezTo>
                        <a:pt x="264" y="43"/>
                        <a:pt x="210" y="127"/>
                        <a:pt x="210" y="12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3" name="Group 182"/>
            <p:cNvGrpSpPr/>
            <p:nvPr/>
          </p:nvGrpSpPr>
          <p:grpSpPr>
            <a:xfrm rot="20136824">
              <a:off x="3215664" y="1274271"/>
              <a:ext cx="609415" cy="519068"/>
              <a:chOff x="4754597" y="2354698"/>
              <a:chExt cx="470413" cy="400673"/>
            </a:xfrm>
          </p:grpSpPr>
          <p:grpSp>
            <p:nvGrpSpPr>
              <p:cNvPr id="55" name="Group 142"/>
              <p:cNvGrpSpPr/>
              <p:nvPr/>
            </p:nvGrpSpPr>
            <p:grpSpPr>
              <a:xfrm rot="4652138">
                <a:off x="4789467" y="2319828"/>
                <a:ext cx="400673" cy="470413"/>
                <a:chOff x="4387850" y="2540000"/>
                <a:chExt cx="465138" cy="546100"/>
              </a:xfrm>
              <a:solidFill>
                <a:schemeClr val="accent5"/>
              </a:solidFill>
            </p:grpSpPr>
            <p:sp>
              <p:nvSpPr>
                <p:cNvPr id="65" name="Oval 40"/>
                <p:cNvSpPr>
                  <a:spLocks noChangeArrowheads="1"/>
                </p:cNvSpPr>
                <p:nvPr/>
              </p:nvSpPr>
              <p:spPr bwMode="auto">
                <a:xfrm>
                  <a:off x="4387850" y="2540000"/>
                  <a:ext cx="465138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Freeform 41"/>
                <p:cNvSpPr>
                  <a:spLocks/>
                </p:cNvSpPr>
                <p:nvPr/>
              </p:nvSpPr>
              <p:spPr bwMode="auto">
                <a:xfrm>
                  <a:off x="4614863" y="297497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70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6" name="Group 141"/>
              <p:cNvGrpSpPr/>
              <p:nvPr/>
            </p:nvGrpSpPr>
            <p:grpSpPr>
              <a:xfrm>
                <a:off x="4917743" y="2407079"/>
                <a:ext cx="240677" cy="310419"/>
                <a:chOff x="4502150" y="2606675"/>
                <a:chExt cx="279401" cy="360363"/>
              </a:xfrm>
            </p:grpSpPr>
            <p:sp>
              <p:nvSpPr>
                <p:cNvPr id="57" name="Freeform 82"/>
                <p:cNvSpPr>
                  <a:spLocks/>
                </p:cNvSpPr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83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Freeform 84"/>
                <p:cNvSpPr>
                  <a:spLocks/>
                </p:cNvSpPr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0" name="Freeform 85"/>
                <p:cNvSpPr>
                  <a:spLocks/>
                </p:cNvSpPr>
                <p:nvPr/>
              </p:nvSpPr>
              <p:spPr bwMode="auto">
                <a:xfrm>
                  <a:off x="4567238" y="2873375"/>
                  <a:ext cx="77788" cy="93663"/>
                </a:xfrm>
                <a:custGeom>
                  <a:avLst/>
                  <a:gdLst/>
                  <a:ahLst/>
                  <a:cxnLst>
                    <a:cxn ang="0">
                      <a:pos x="43" y="5"/>
                    </a:cxn>
                    <a:cxn ang="0">
                      <a:pos x="43" y="27"/>
                    </a:cxn>
                    <a:cxn ang="0">
                      <a:pos x="24" y="43"/>
                    </a:cxn>
                    <a:cxn ang="0">
                      <a:pos x="1" y="61"/>
                    </a:cxn>
                    <a:cxn ang="0">
                      <a:pos x="62" y="73"/>
                    </a:cxn>
                    <a:cxn ang="0">
                      <a:pos x="62" y="0"/>
                    </a:cxn>
                    <a:cxn ang="0">
                      <a:pos x="43" y="5"/>
                    </a:cxn>
                  </a:cxnLst>
                  <a:rect l="0" t="0" r="r" b="b"/>
                  <a:pathLst>
                    <a:path w="62" h="73">
                      <a:moveTo>
                        <a:pt x="43" y="5"/>
                      </a:moveTo>
                      <a:cubicBezTo>
                        <a:pt x="43" y="27"/>
                        <a:pt x="43" y="27"/>
                        <a:pt x="43" y="27"/>
                      </a:cubicBezTo>
                      <a:cubicBezTo>
                        <a:pt x="43" y="27"/>
                        <a:pt x="37" y="38"/>
                        <a:pt x="24" y="43"/>
                      </a:cubicBezTo>
                      <a:cubicBezTo>
                        <a:pt x="12" y="47"/>
                        <a:pt x="0" y="54"/>
                        <a:pt x="1" y="61"/>
                      </a:cubicBezTo>
                      <a:cubicBezTo>
                        <a:pt x="2" y="67"/>
                        <a:pt x="17" y="73"/>
                        <a:pt x="62" y="73"/>
                      </a:cubicBezTo>
                      <a:cubicBezTo>
                        <a:pt x="62" y="0"/>
                        <a:pt x="62" y="0"/>
                        <a:pt x="62" y="0"/>
                      </a:cubicBezTo>
                      <a:lnTo>
                        <a:pt x="43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1" name="Freeform 86"/>
                <p:cNvSpPr>
                  <a:spLocks/>
                </p:cNvSpPr>
                <p:nvPr/>
              </p:nvSpPr>
              <p:spPr bwMode="auto">
                <a:xfrm>
                  <a:off x="4637088" y="2873375"/>
                  <a:ext cx="74613" cy="93663"/>
                </a:xfrm>
                <a:custGeom>
                  <a:avLst/>
                  <a:gdLst/>
                  <a:ahLst/>
                  <a:cxnLst>
                    <a:cxn ang="0">
                      <a:pos x="12" y="5"/>
                    </a:cxn>
                    <a:cxn ang="0">
                      <a:pos x="12" y="27"/>
                    </a:cxn>
                    <a:cxn ang="0">
                      <a:pos x="30" y="43"/>
                    </a:cxn>
                    <a:cxn ang="0">
                      <a:pos x="57" y="61"/>
                    </a:cxn>
                    <a:cxn ang="0">
                      <a:pos x="0" y="73"/>
                    </a:cxn>
                    <a:cxn ang="0">
                      <a:pos x="0" y="0"/>
                    </a:cxn>
                    <a:cxn ang="0">
                      <a:pos x="12" y="5"/>
                    </a:cxn>
                  </a:cxnLst>
                  <a:rect l="0" t="0" r="r" b="b"/>
                  <a:pathLst>
                    <a:path w="58" h="73">
                      <a:moveTo>
                        <a:pt x="12" y="5"/>
                      </a:move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27"/>
                        <a:pt x="17" y="38"/>
                        <a:pt x="30" y="43"/>
                      </a:cubicBezTo>
                      <a:cubicBezTo>
                        <a:pt x="43" y="47"/>
                        <a:pt x="58" y="54"/>
                        <a:pt x="57" y="61"/>
                      </a:cubicBezTo>
                      <a:cubicBezTo>
                        <a:pt x="56" y="67"/>
                        <a:pt x="32" y="73"/>
                        <a:pt x="0" y="73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2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2" name="Freeform 87"/>
                <p:cNvSpPr>
                  <a:spLocks/>
                </p:cNvSpPr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Freeform 88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89"/>
                <p:cNvSpPr>
                  <a:spLocks/>
                </p:cNvSpPr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62" name="Group 161"/>
            <p:cNvGrpSpPr/>
            <p:nvPr/>
          </p:nvGrpSpPr>
          <p:grpSpPr>
            <a:xfrm>
              <a:off x="6290093" y="1605941"/>
              <a:ext cx="470413" cy="402040"/>
              <a:chOff x="3895582" y="1483551"/>
              <a:chExt cx="470413" cy="402040"/>
            </a:xfrm>
          </p:grpSpPr>
          <p:grpSp>
            <p:nvGrpSpPr>
              <p:cNvPr id="163" name="Group 132"/>
              <p:cNvGrpSpPr/>
              <p:nvPr/>
            </p:nvGrpSpPr>
            <p:grpSpPr>
              <a:xfrm rot="4753204">
                <a:off x="3929769" y="1449364"/>
                <a:ext cx="402040" cy="470413"/>
                <a:chOff x="3308352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165" name="Oval 36"/>
                <p:cNvSpPr>
                  <a:spLocks noChangeArrowheads="1"/>
                </p:cNvSpPr>
                <p:nvPr/>
              </p:nvSpPr>
              <p:spPr bwMode="auto">
                <a:xfrm>
                  <a:off x="3308352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6" name="Freeform 37"/>
                <p:cNvSpPr>
                  <a:spLocks/>
                </p:cNvSpPr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64" name="Freeform 75"/>
              <p:cNvSpPr>
                <a:spLocks noEditPoints="1"/>
              </p:cNvSpPr>
              <p:nvPr/>
            </p:nvSpPr>
            <p:spPr bwMode="auto">
              <a:xfrm>
                <a:off x="4051208" y="1548557"/>
                <a:ext cx="236575" cy="239310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6417037" y="1162090"/>
              <a:ext cx="376918" cy="440922"/>
              <a:chOff x="5225477" y="2162568"/>
              <a:chExt cx="507337" cy="593487"/>
            </a:xfrm>
          </p:grpSpPr>
          <p:grpSp>
            <p:nvGrpSpPr>
              <p:cNvPr id="186" name="Group 144"/>
              <p:cNvGrpSpPr/>
              <p:nvPr/>
            </p:nvGrpSpPr>
            <p:grpSpPr>
              <a:xfrm rot="2364507">
                <a:off x="5225477" y="2162568"/>
                <a:ext cx="507337" cy="593487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190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1" name="Freeform 29"/>
                <p:cNvSpPr>
                  <a:spLocks/>
                </p:cNvSpPr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87" name="Group 143"/>
              <p:cNvGrpSpPr/>
              <p:nvPr/>
            </p:nvGrpSpPr>
            <p:grpSpPr>
              <a:xfrm>
                <a:off x="5346929" y="2270966"/>
                <a:ext cx="351445" cy="313153"/>
                <a:chOff x="5126038" y="2471738"/>
                <a:chExt cx="407988" cy="363537"/>
              </a:xfrm>
            </p:grpSpPr>
            <p:sp>
              <p:nvSpPr>
                <p:cNvPr id="188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9" name="Freeform 58"/>
                <p:cNvSpPr>
                  <a:spLocks/>
                </p:cNvSpPr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92" name="Group 191"/>
            <p:cNvGrpSpPr/>
            <p:nvPr/>
          </p:nvGrpSpPr>
          <p:grpSpPr>
            <a:xfrm rot="2599983">
              <a:off x="4920582" y="2435710"/>
              <a:ext cx="447261" cy="523210"/>
              <a:chOff x="4859210" y="1630618"/>
              <a:chExt cx="507337" cy="593487"/>
            </a:xfrm>
          </p:grpSpPr>
          <p:grpSp>
            <p:nvGrpSpPr>
              <p:cNvPr id="193" name="Group 140"/>
              <p:cNvGrpSpPr/>
              <p:nvPr/>
            </p:nvGrpSpPr>
            <p:grpSpPr>
              <a:xfrm rot="2327168">
                <a:off x="4859210" y="1630618"/>
                <a:ext cx="507337" cy="593487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200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1" name="Freeform 31"/>
                <p:cNvSpPr>
                  <a:spLocks/>
                </p:cNvSpPr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94" name="Group 139"/>
              <p:cNvGrpSpPr/>
              <p:nvPr/>
            </p:nvGrpSpPr>
            <p:grpSpPr>
              <a:xfrm>
                <a:off x="4952287" y="1709298"/>
                <a:ext cx="377425" cy="376058"/>
                <a:chOff x="4530725" y="1808163"/>
                <a:chExt cx="438150" cy="436563"/>
              </a:xfrm>
            </p:grpSpPr>
            <p:sp>
              <p:nvSpPr>
                <p:cNvPr id="195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6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7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8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9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03" name="Group 202"/>
            <p:cNvGrpSpPr/>
            <p:nvPr/>
          </p:nvGrpSpPr>
          <p:grpSpPr>
            <a:xfrm>
              <a:off x="5217171" y="2036373"/>
              <a:ext cx="470413" cy="402039"/>
              <a:chOff x="5217171" y="2036373"/>
              <a:chExt cx="470413" cy="402039"/>
            </a:xfrm>
          </p:grpSpPr>
          <p:grpSp>
            <p:nvGrpSpPr>
              <p:cNvPr id="175" name="Group 133"/>
              <p:cNvGrpSpPr/>
              <p:nvPr/>
            </p:nvGrpSpPr>
            <p:grpSpPr>
              <a:xfrm rot="4811506">
                <a:off x="5251358" y="2002186"/>
                <a:ext cx="402039" cy="470413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177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8" name="Freeform 39"/>
                <p:cNvSpPr>
                  <a:spLocks/>
                </p:cNvSpPr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2" name="Freeform 122"/>
              <p:cNvSpPr>
                <a:spLocks noEditPoints="1"/>
              </p:cNvSpPr>
              <p:nvPr/>
            </p:nvSpPr>
            <p:spPr bwMode="auto">
              <a:xfrm>
                <a:off x="5410723" y="2121768"/>
                <a:ext cx="147308" cy="211857"/>
              </a:xfrm>
              <a:custGeom>
                <a:avLst/>
                <a:gdLst/>
                <a:ahLst/>
                <a:cxnLst>
                  <a:cxn ang="0">
                    <a:pos x="41" y="29"/>
                  </a:cxn>
                  <a:cxn ang="0">
                    <a:pos x="23" y="50"/>
                  </a:cxn>
                  <a:cxn ang="0">
                    <a:pos x="23" y="55"/>
                  </a:cxn>
                  <a:cxn ang="0">
                    <a:pos x="32" y="55"/>
                  </a:cxn>
                  <a:cxn ang="0">
                    <a:pos x="34" y="57"/>
                  </a:cxn>
                  <a:cxn ang="0">
                    <a:pos x="32" y="59"/>
                  </a:cxn>
                  <a:cxn ang="0">
                    <a:pos x="9" y="59"/>
                  </a:cxn>
                  <a:cxn ang="0">
                    <a:pos x="7" y="57"/>
                  </a:cxn>
                  <a:cxn ang="0">
                    <a:pos x="9" y="55"/>
                  </a:cxn>
                  <a:cxn ang="0">
                    <a:pos x="18" y="55"/>
                  </a:cxn>
                  <a:cxn ang="0">
                    <a:pos x="18" y="50"/>
                  </a:cxn>
                  <a:cxn ang="0">
                    <a:pos x="0" y="29"/>
                  </a:cxn>
                  <a:cxn ang="0">
                    <a:pos x="0" y="25"/>
                  </a:cxn>
                  <a:cxn ang="0">
                    <a:pos x="2" y="23"/>
                  </a:cxn>
                  <a:cxn ang="0">
                    <a:pos x="4" y="25"/>
                  </a:cxn>
                  <a:cxn ang="0">
                    <a:pos x="4" y="29"/>
                  </a:cxn>
                  <a:cxn ang="0">
                    <a:pos x="20" y="45"/>
                  </a:cxn>
                  <a:cxn ang="0">
                    <a:pos x="36" y="29"/>
                  </a:cxn>
                  <a:cxn ang="0">
                    <a:pos x="36" y="25"/>
                  </a:cxn>
                  <a:cxn ang="0">
                    <a:pos x="39" y="23"/>
                  </a:cxn>
                  <a:cxn ang="0">
                    <a:pos x="41" y="25"/>
                  </a:cxn>
                  <a:cxn ang="0">
                    <a:pos x="41" y="29"/>
                  </a:cxn>
                  <a:cxn ang="0">
                    <a:pos x="32" y="29"/>
                  </a:cxn>
                  <a:cxn ang="0">
                    <a:pos x="20" y="41"/>
                  </a:cxn>
                  <a:cxn ang="0">
                    <a:pos x="9" y="29"/>
                  </a:cxn>
                  <a:cxn ang="0">
                    <a:pos x="9" y="11"/>
                  </a:cxn>
                  <a:cxn ang="0">
                    <a:pos x="20" y="0"/>
                  </a:cxn>
                  <a:cxn ang="0">
                    <a:pos x="32" y="11"/>
                  </a:cxn>
                  <a:cxn ang="0">
                    <a:pos x="32" y="29"/>
                  </a:cxn>
                </a:cxnLst>
                <a:rect l="0" t="0" r="r" b="b"/>
                <a:pathLst>
                  <a:path w="41" h="59">
                    <a:moveTo>
                      <a:pt x="41" y="29"/>
                    </a:moveTo>
                    <a:cubicBezTo>
                      <a:pt x="41" y="40"/>
                      <a:pt x="33" y="49"/>
                      <a:pt x="23" y="50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3" y="55"/>
                      <a:pt x="34" y="56"/>
                      <a:pt x="34" y="57"/>
                    </a:cubicBezTo>
                    <a:cubicBezTo>
                      <a:pt x="34" y="58"/>
                      <a:pt x="33" y="59"/>
                      <a:pt x="32" y="59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8" y="59"/>
                      <a:pt x="7" y="58"/>
                      <a:pt x="7" y="57"/>
                    </a:cubicBezTo>
                    <a:cubicBezTo>
                      <a:pt x="7" y="56"/>
                      <a:pt x="8" y="55"/>
                      <a:pt x="9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8" y="49"/>
                      <a:pt x="0" y="40"/>
                      <a:pt x="0" y="29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4"/>
                      <a:pt x="1" y="23"/>
                      <a:pt x="2" y="23"/>
                    </a:cubicBezTo>
                    <a:cubicBezTo>
                      <a:pt x="3" y="23"/>
                      <a:pt x="4" y="24"/>
                      <a:pt x="4" y="25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38"/>
                      <a:pt x="12" y="45"/>
                      <a:pt x="20" y="45"/>
                    </a:cubicBezTo>
                    <a:cubicBezTo>
                      <a:pt x="29" y="45"/>
                      <a:pt x="36" y="38"/>
                      <a:pt x="36" y="29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4"/>
                      <a:pt x="37" y="23"/>
                      <a:pt x="39" y="23"/>
                    </a:cubicBezTo>
                    <a:cubicBezTo>
                      <a:pt x="40" y="23"/>
                      <a:pt x="41" y="24"/>
                      <a:pt x="41" y="25"/>
                    </a:cubicBezTo>
                    <a:lnTo>
                      <a:pt x="41" y="29"/>
                    </a:lnTo>
                    <a:close/>
                    <a:moveTo>
                      <a:pt x="32" y="29"/>
                    </a:moveTo>
                    <a:cubicBezTo>
                      <a:pt x="32" y="36"/>
                      <a:pt x="27" y="41"/>
                      <a:pt x="20" y="41"/>
                    </a:cubicBezTo>
                    <a:cubicBezTo>
                      <a:pt x="14" y="41"/>
                      <a:pt x="9" y="36"/>
                      <a:pt x="9" y="29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5"/>
                      <a:pt x="14" y="0"/>
                      <a:pt x="20" y="0"/>
                    </a:cubicBezTo>
                    <a:cubicBezTo>
                      <a:pt x="27" y="0"/>
                      <a:pt x="32" y="5"/>
                      <a:pt x="32" y="11"/>
                    </a:cubicBezTo>
                    <a:lnTo>
                      <a:pt x="32" y="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5" name="Group 204"/>
            <p:cNvGrpSpPr/>
            <p:nvPr/>
          </p:nvGrpSpPr>
          <p:grpSpPr>
            <a:xfrm>
              <a:off x="5333287" y="1542252"/>
              <a:ext cx="544259" cy="463577"/>
              <a:chOff x="5333287" y="1542252"/>
              <a:chExt cx="544259" cy="463577"/>
            </a:xfrm>
          </p:grpSpPr>
          <p:grpSp>
            <p:nvGrpSpPr>
              <p:cNvPr id="168" name="Group 138"/>
              <p:cNvGrpSpPr/>
              <p:nvPr/>
            </p:nvGrpSpPr>
            <p:grpSpPr>
              <a:xfrm rot="4962133">
                <a:off x="5373628" y="1501911"/>
                <a:ext cx="463577" cy="5442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172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3" name="Freeform 47"/>
                <p:cNvSpPr>
                  <a:spLocks/>
                </p:cNvSpPr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4" name="Freeform 182"/>
              <p:cNvSpPr>
                <a:spLocks noEditPoints="1"/>
              </p:cNvSpPr>
              <p:nvPr/>
            </p:nvSpPr>
            <p:spPr bwMode="auto">
              <a:xfrm>
                <a:off x="5511852" y="1652040"/>
                <a:ext cx="258936" cy="241925"/>
              </a:xfrm>
              <a:custGeom>
                <a:avLst/>
                <a:gdLst/>
                <a:ahLst/>
                <a:cxnLst>
                  <a:cxn ang="0">
                    <a:pos x="70" y="24"/>
                  </a:cxn>
                  <a:cxn ang="0">
                    <a:pos x="29" y="50"/>
                  </a:cxn>
                  <a:cxn ang="0">
                    <a:pos x="0" y="26"/>
                  </a:cxn>
                  <a:cxn ang="0">
                    <a:pos x="42" y="0"/>
                  </a:cxn>
                  <a:cxn ang="0">
                    <a:pos x="70" y="24"/>
                  </a:cxn>
                  <a:cxn ang="0">
                    <a:pos x="70" y="74"/>
                  </a:cxn>
                  <a:cxn ang="0">
                    <a:pos x="42" y="98"/>
                  </a:cxn>
                  <a:cxn ang="0">
                    <a:pos x="0" y="72"/>
                  </a:cxn>
                  <a:cxn ang="0">
                    <a:pos x="29" y="50"/>
                  </a:cxn>
                  <a:cxn ang="0">
                    <a:pos x="70" y="74"/>
                  </a:cxn>
                  <a:cxn ang="0">
                    <a:pos x="109" y="104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29" y="104"/>
                  </a:cxn>
                  <a:cxn ang="0">
                    <a:pos x="29" y="95"/>
                  </a:cxn>
                  <a:cxn ang="0">
                    <a:pos x="42" y="102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98" y="102"/>
                  </a:cxn>
                  <a:cxn ang="0">
                    <a:pos x="109" y="95"/>
                  </a:cxn>
                  <a:cxn ang="0">
                    <a:pos x="109" y="104"/>
                  </a:cxn>
                  <a:cxn ang="0">
                    <a:pos x="137" y="26"/>
                  </a:cxn>
                  <a:cxn ang="0">
                    <a:pos x="111" y="50"/>
                  </a:cxn>
                  <a:cxn ang="0">
                    <a:pos x="70" y="24"/>
                  </a:cxn>
                  <a:cxn ang="0">
                    <a:pos x="98" y="0"/>
                  </a:cxn>
                  <a:cxn ang="0">
                    <a:pos x="137" y="26"/>
                  </a:cxn>
                  <a:cxn ang="0">
                    <a:pos x="137" y="72"/>
                  </a:cxn>
                  <a:cxn ang="0">
                    <a:pos x="98" y="98"/>
                  </a:cxn>
                  <a:cxn ang="0">
                    <a:pos x="70" y="74"/>
                  </a:cxn>
                  <a:cxn ang="0">
                    <a:pos x="111" y="50"/>
                  </a:cxn>
                  <a:cxn ang="0">
                    <a:pos x="137" y="72"/>
                  </a:cxn>
                </a:cxnLst>
                <a:rect l="0" t="0" r="r" b="b"/>
                <a:pathLst>
                  <a:path w="137" h="128">
                    <a:moveTo>
                      <a:pt x="70" y="24"/>
                    </a:moveTo>
                    <a:lnTo>
                      <a:pt x="29" y="50"/>
                    </a:lnTo>
                    <a:lnTo>
                      <a:pt x="0" y="26"/>
                    </a:lnTo>
                    <a:lnTo>
                      <a:pt x="42" y="0"/>
                    </a:lnTo>
                    <a:lnTo>
                      <a:pt x="70" y="24"/>
                    </a:lnTo>
                    <a:close/>
                    <a:moveTo>
                      <a:pt x="70" y="74"/>
                    </a:moveTo>
                    <a:lnTo>
                      <a:pt x="42" y="98"/>
                    </a:lnTo>
                    <a:lnTo>
                      <a:pt x="0" y="72"/>
                    </a:lnTo>
                    <a:lnTo>
                      <a:pt x="29" y="50"/>
                    </a:lnTo>
                    <a:lnTo>
                      <a:pt x="70" y="74"/>
                    </a:lnTo>
                    <a:close/>
                    <a:moveTo>
                      <a:pt x="109" y="104"/>
                    </a:move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29" y="104"/>
                    </a:lnTo>
                    <a:lnTo>
                      <a:pt x="29" y="95"/>
                    </a:lnTo>
                    <a:lnTo>
                      <a:pt x="42" y="102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98" y="102"/>
                    </a:lnTo>
                    <a:lnTo>
                      <a:pt x="109" y="95"/>
                    </a:lnTo>
                    <a:lnTo>
                      <a:pt x="109" y="104"/>
                    </a:lnTo>
                    <a:close/>
                    <a:moveTo>
                      <a:pt x="137" y="26"/>
                    </a:moveTo>
                    <a:lnTo>
                      <a:pt x="111" y="50"/>
                    </a:lnTo>
                    <a:lnTo>
                      <a:pt x="70" y="24"/>
                    </a:lnTo>
                    <a:lnTo>
                      <a:pt x="98" y="0"/>
                    </a:lnTo>
                    <a:lnTo>
                      <a:pt x="137" y="26"/>
                    </a:lnTo>
                    <a:close/>
                    <a:moveTo>
                      <a:pt x="137" y="72"/>
                    </a:moveTo>
                    <a:lnTo>
                      <a:pt x="98" y="98"/>
                    </a:lnTo>
                    <a:lnTo>
                      <a:pt x="70" y="74"/>
                    </a:lnTo>
                    <a:lnTo>
                      <a:pt x="111" y="50"/>
                    </a:lnTo>
                    <a:lnTo>
                      <a:pt x="137" y="7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6" name="Group 205"/>
            <p:cNvGrpSpPr/>
            <p:nvPr/>
          </p:nvGrpSpPr>
          <p:grpSpPr>
            <a:xfrm rot="19118639">
              <a:off x="6957556" y="686168"/>
              <a:ext cx="308771" cy="361403"/>
              <a:chOff x="5615428" y="1751587"/>
              <a:chExt cx="481354" cy="563403"/>
            </a:xfrm>
          </p:grpSpPr>
          <p:grpSp>
            <p:nvGrpSpPr>
              <p:cNvPr id="207" name="Group 146"/>
              <p:cNvGrpSpPr/>
              <p:nvPr/>
            </p:nvGrpSpPr>
            <p:grpSpPr>
              <a:xfrm rot="2284575">
                <a:off x="5615428" y="1751587"/>
                <a:ext cx="481354" cy="563403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214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5" name="Freeform 49"/>
                <p:cNvSpPr>
                  <a:spLocks/>
                </p:cNvSpPr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08" name="Group 147"/>
              <p:cNvGrpSpPr/>
              <p:nvPr/>
            </p:nvGrpSpPr>
            <p:grpSpPr>
              <a:xfrm>
                <a:off x="5770691" y="1837106"/>
                <a:ext cx="225635" cy="332299"/>
                <a:chOff x="5495925" y="1727200"/>
                <a:chExt cx="261938" cy="385763"/>
              </a:xfrm>
            </p:grpSpPr>
            <p:sp>
              <p:nvSpPr>
                <p:cNvPr id="209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0" name="Freeform 61"/>
                <p:cNvSpPr>
                  <a:spLocks/>
                </p:cNvSpPr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1" name="Freeform 62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2" name="Freeform 63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3" name="Freeform 64"/>
                <p:cNvSpPr>
                  <a:spLocks/>
                </p:cNvSpPr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17" name="Rectangle 216"/>
          <p:cNvSpPr/>
          <p:nvPr/>
        </p:nvSpPr>
        <p:spPr>
          <a:xfrm>
            <a:off x="4118929" y="5553909"/>
            <a:ext cx="641201" cy="4185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96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  <a:endParaRPr lang="en-US" sz="160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8" name="Rectangle 217"/>
          <p:cNvSpPr/>
          <p:nvPr/>
        </p:nvSpPr>
        <p:spPr>
          <a:xfrm>
            <a:off x="10359379" y="5553909"/>
            <a:ext cx="641201" cy="4185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9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  <a:endParaRPr lang="en-US" sz="160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9" name="Group 218"/>
          <p:cNvGrpSpPr/>
          <p:nvPr/>
        </p:nvGrpSpPr>
        <p:grpSpPr>
          <a:xfrm>
            <a:off x="4851231" y="5488449"/>
            <a:ext cx="2611708" cy="549438"/>
            <a:chOff x="609600" y="2841943"/>
            <a:chExt cx="2660838" cy="559774"/>
          </a:xfrm>
        </p:grpSpPr>
        <p:grpSp>
          <p:nvGrpSpPr>
            <p:cNvPr id="220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1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2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3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4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5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6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7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8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3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9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30" name="Oval 229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1" name="Freeform 230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0" name="Group 154"/>
          <p:cNvGrpSpPr/>
          <p:nvPr/>
        </p:nvGrpSpPr>
        <p:grpSpPr>
          <a:xfrm>
            <a:off x="7660241" y="5472427"/>
            <a:ext cx="2525804" cy="581480"/>
            <a:chOff x="5932686" y="2855964"/>
            <a:chExt cx="2449314" cy="563870"/>
          </a:xfrm>
        </p:grpSpPr>
        <p:grpSp>
          <p:nvGrpSpPr>
            <p:cNvPr id="251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2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3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4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5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6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7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8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9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0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85" name="TextBox 284"/>
          <p:cNvSpPr txBox="1"/>
          <p:nvPr/>
        </p:nvSpPr>
        <p:spPr>
          <a:xfrm>
            <a:off x="8068323" y="3581904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1" name="TextBox 284"/>
          <p:cNvSpPr txBox="1"/>
          <p:nvPr/>
        </p:nvSpPr>
        <p:spPr>
          <a:xfrm>
            <a:off x="8068323" y="4228740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2" name="TextBox 284"/>
          <p:cNvSpPr txBox="1"/>
          <p:nvPr/>
        </p:nvSpPr>
        <p:spPr>
          <a:xfrm>
            <a:off x="8068323" y="4875577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3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284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59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/>
      <p:bldP spid="218" grpId="0"/>
      <p:bldP spid="285" grpId="0"/>
      <p:bldP spid="281" grpId="0"/>
      <p:bldP spid="2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21329" y="1474642"/>
            <a:ext cx="2771272" cy="271774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 flipH="1">
            <a:off x="1293464" y="1371620"/>
            <a:ext cx="3000215" cy="4188921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12800" y="5882030"/>
            <a:ext cx="11233150" cy="369332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1480382" y="4358761"/>
            <a:ext cx="2613203" cy="865808"/>
            <a:chOff x="680210" y="1949615"/>
            <a:chExt cx="1718591" cy="616167"/>
          </a:xfrm>
        </p:grpSpPr>
        <p:sp>
          <p:nvSpPr>
            <p:cNvPr id="28" name="Content Placeholder 2"/>
            <p:cNvSpPr txBox="1">
              <a:spLocks/>
            </p:cNvSpPr>
            <p:nvPr/>
          </p:nvSpPr>
          <p:spPr>
            <a:xfrm>
              <a:off x="680210" y="2171520"/>
              <a:ext cx="171859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0210" y="1949615"/>
              <a:ext cx="1330361" cy="15332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5069404" y="1474642"/>
            <a:ext cx="2771272" cy="2717747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 flipH="1">
            <a:off x="4941539" y="1371620"/>
            <a:ext cx="3000215" cy="4188921"/>
          </a:xfrm>
          <a:prstGeom prst="rect">
            <a:avLst/>
          </a:prstGeom>
          <a:noFill/>
          <a:ln w="508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5173738" y="4358760"/>
            <a:ext cx="2569913" cy="865810"/>
            <a:chOff x="578159" y="1949614"/>
            <a:chExt cx="1777231" cy="616168"/>
          </a:xfrm>
        </p:grpSpPr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578159" y="2171520"/>
              <a:ext cx="177723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8717479" y="1474642"/>
            <a:ext cx="2771272" cy="2717747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 flipH="1">
            <a:off x="8589614" y="1371620"/>
            <a:ext cx="3000215" cy="4188921"/>
          </a:xfrm>
          <a:prstGeom prst="rect">
            <a:avLst/>
          </a:prstGeom>
          <a:noFill/>
          <a:ln w="508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8823803" y="4358760"/>
            <a:ext cx="2569911" cy="865810"/>
            <a:chOff x="578159" y="1949614"/>
            <a:chExt cx="1971069" cy="616168"/>
          </a:xfrm>
        </p:grpSpPr>
        <p:sp>
          <p:nvSpPr>
            <p:cNvPr id="38" name="Content Placeholder 2"/>
            <p:cNvSpPr txBox="1">
              <a:spLocks/>
            </p:cNvSpPr>
            <p:nvPr/>
          </p:nvSpPr>
          <p:spPr>
            <a:xfrm>
              <a:off x="578159" y="2171520"/>
              <a:ext cx="1971069" cy="39426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18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19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90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 animBg="1"/>
      <p:bldP spid="20" grpId="0"/>
      <p:bldP spid="30" grpId="0" animBg="1"/>
      <p:bldP spid="31" grpId="0" animBg="1"/>
      <p:bldP spid="35" grpId="0" animBg="1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4316280" y="2793515"/>
            <a:ext cx="4249756" cy="3300520"/>
            <a:chOff x="2329" y="786"/>
            <a:chExt cx="3022" cy="2347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3462" y="1393"/>
              <a:ext cx="389" cy="1740"/>
            </a:xfrm>
            <a:custGeom>
              <a:avLst/>
              <a:gdLst>
                <a:gd name="T0" fmla="*/ 0 w 164"/>
                <a:gd name="T1" fmla="*/ 1140 h 1222"/>
                <a:gd name="T2" fmla="*/ 0 w 164"/>
                <a:gd name="T3" fmla="*/ 1140 h 1222"/>
                <a:gd name="T4" fmla="*/ 82 w 164"/>
                <a:gd name="T5" fmla="*/ 1222 h 1222"/>
                <a:gd name="T6" fmla="*/ 82 w 164"/>
                <a:gd name="T7" fmla="*/ 1222 h 1222"/>
                <a:gd name="T8" fmla="*/ 164 w 164"/>
                <a:gd name="T9" fmla="*/ 1140 h 1222"/>
                <a:gd name="T10" fmla="*/ 164 w 164"/>
                <a:gd name="T11" fmla="*/ 1140 h 1222"/>
                <a:gd name="T12" fmla="*/ 164 w 164"/>
                <a:gd name="T13" fmla="*/ 0 h 1222"/>
                <a:gd name="connsiteX0" fmla="*/ 0 w 10000"/>
                <a:gd name="connsiteY0" fmla="*/ 9830 h 10501"/>
                <a:gd name="connsiteX1" fmla="*/ 0 w 10000"/>
                <a:gd name="connsiteY1" fmla="*/ 9830 h 10501"/>
                <a:gd name="connsiteX2" fmla="*/ 5000 w 10000"/>
                <a:gd name="connsiteY2" fmla="*/ 10501 h 10501"/>
                <a:gd name="connsiteX3" fmla="*/ 5000 w 10000"/>
                <a:gd name="connsiteY3" fmla="*/ 10501 h 10501"/>
                <a:gd name="connsiteX4" fmla="*/ 10000 w 10000"/>
                <a:gd name="connsiteY4" fmla="*/ 9830 h 10501"/>
                <a:gd name="connsiteX5" fmla="*/ 10000 w 10000"/>
                <a:gd name="connsiteY5" fmla="*/ 9830 h 10501"/>
                <a:gd name="connsiteX6" fmla="*/ 10000 w 10000"/>
                <a:gd name="connsiteY6" fmla="*/ 0 h 10501"/>
                <a:gd name="connsiteX0" fmla="*/ 0 w 10000"/>
                <a:gd name="connsiteY0" fmla="*/ 5342 h 6013"/>
                <a:gd name="connsiteX1" fmla="*/ 0 w 10000"/>
                <a:gd name="connsiteY1" fmla="*/ 5342 h 6013"/>
                <a:gd name="connsiteX2" fmla="*/ 5000 w 10000"/>
                <a:gd name="connsiteY2" fmla="*/ 6013 h 6013"/>
                <a:gd name="connsiteX3" fmla="*/ 5000 w 10000"/>
                <a:gd name="connsiteY3" fmla="*/ 6013 h 6013"/>
                <a:gd name="connsiteX4" fmla="*/ 10000 w 10000"/>
                <a:gd name="connsiteY4" fmla="*/ 5342 h 6013"/>
                <a:gd name="connsiteX5" fmla="*/ 10000 w 10000"/>
                <a:gd name="connsiteY5" fmla="*/ 5342 h 6013"/>
                <a:gd name="connsiteX6" fmla="*/ 10000 w 10000"/>
                <a:gd name="connsiteY6" fmla="*/ 0 h 6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6013">
                  <a:moveTo>
                    <a:pt x="0" y="5342"/>
                  </a:moveTo>
                  <a:lnTo>
                    <a:pt x="0" y="5342"/>
                  </a:lnTo>
                  <a:cubicBezTo>
                    <a:pt x="0" y="5710"/>
                    <a:pt x="2256" y="6013"/>
                    <a:pt x="5000" y="6013"/>
                  </a:cubicBezTo>
                  <a:lnTo>
                    <a:pt x="5000" y="6013"/>
                  </a:lnTo>
                  <a:cubicBezTo>
                    <a:pt x="7805" y="6013"/>
                    <a:pt x="10000" y="5710"/>
                    <a:pt x="10000" y="5342"/>
                  </a:cubicBezTo>
                  <a:lnTo>
                    <a:pt x="10000" y="5342"/>
                  </a:lnTo>
                  <a:lnTo>
                    <a:pt x="10000" y="0"/>
                  </a:lnTo>
                </a:path>
              </a:pathLst>
            </a:custGeom>
            <a:noFill/>
            <a:ln w="101600" cap="rnd">
              <a:solidFill>
                <a:srgbClr val="B3B3B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3841" y="786"/>
              <a:ext cx="1510" cy="1346"/>
            </a:xfrm>
            <a:custGeom>
              <a:avLst/>
              <a:gdLst>
                <a:gd name="T0" fmla="*/ 0 w 638"/>
                <a:gd name="T1" fmla="*/ 0 h 568"/>
                <a:gd name="T2" fmla="*/ 0 w 638"/>
                <a:gd name="T3" fmla="*/ 568 h 568"/>
                <a:gd name="T4" fmla="*/ 159 w 638"/>
                <a:gd name="T5" fmla="*/ 484 h 568"/>
                <a:gd name="T6" fmla="*/ 319 w 638"/>
                <a:gd name="T7" fmla="*/ 568 h 568"/>
                <a:gd name="T8" fmla="*/ 479 w 638"/>
                <a:gd name="T9" fmla="*/ 484 h 568"/>
                <a:gd name="T10" fmla="*/ 638 w 638"/>
                <a:gd name="T11" fmla="*/ 567 h 568"/>
                <a:gd name="T12" fmla="*/ 0 w 638"/>
                <a:gd name="T13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568">
                  <a:moveTo>
                    <a:pt x="0" y="0"/>
                  </a:moveTo>
                  <a:cubicBezTo>
                    <a:pt x="0" y="568"/>
                    <a:pt x="0" y="568"/>
                    <a:pt x="0" y="568"/>
                  </a:cubicBezTo>
                  <a:cubicBezTo>
                    <a:pt x="35" y="517"/>
                    <a:pt x="93" y="484"/>
                    <a:pt x="159" y="484"/>
                  </a:cubicBezTo>
                  <a:cubicBezTo>
                    <a:pt x="226" y="484"/>
                    <a:pt x="284" y="517"/>
                    <a:pt x="319" y="568"/>
                  </a:cubicBezTo>
                  <a:cubicBezTo>
                    <a:pt x="354" y="517"/>
                    <a:pt x="412" y="484"/>
                    <a:pt x="479" y="484"/>
                  </a:cubicBezTo>
                  <a:cubicBezTo>
                    <a:pt x="545" y="484"/>
                    <a:pt x="603" y="517"/>
                    <a:pt x="638" y="567"/>
                  </a:cubicBezTo>
                  <a:cubicBezTo>
                    <a:pt x="601" y="248"/>
                    <a:pt x="329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2329" y="786"/>
              <a:ext cx="1512" cy="1346"/>
            </a:xfrm>
            <a:custGeom>
              <a:avLst/>
              <a:gdLst>
                <a:gd name="T0" fmla="*/ 639 w 639"/>
                <a:gd name="T1" fmla="*/ 0 h 568"/>
                <a:gd name="T2" fmla="*/ 639 w 639"/>
                <a:gd name="T3" fmla="*/ 0 h 568"/>
                <a:gd name="T4" fmla="*/ 0 w 639"/>
                <a:gd name="T5" fmla="*/ 568 h 568"/>
                <a:gd name="T6" fmla="*/ 160 w 639"/>
                <a:gd name="T7" fmla="*/ 484 h 568"/>
                <a:gd name="T8" fmla="*/ 320 w 639"/>
                <a:gd name="T9" fmla="*/ 568 h 568"/>
                <a:gd name="T10" fmla="*/ 479 w 639"/>
                <a:gd name="T11" fmla="*/ 484 h 568"/>
                <a:gd name="T12" fmla="*/ 639 w 639"/>
                <a:gd name="T13" fmla="*/ 568 h 568"/>
                <a:gd name="T14" fmla="*/ 639 w 639"/>
                <a:gd name="T15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568">
                  <a:moveTo>
                    <a:pt x="639" y="0"/>
                  </a:moveTo>
                  <a:cubicBezTo>
                    <a:pt x="639" y="0"/>
                    <a:pt x="639" y="0"/>
                    <a:pt x="639" y="0"/>
                  </a:cubicBezTo>
                  <a:cubicBezTo>
                    <a:pt x="309" y="0"/>
                    <a:pt x="37" y="248"/>
                    <a:pt x="0" y="568"/>
                  </a:cubicBezTo>
                  <a:cubicBezTo>
                    <a:pt x="35" y="517"/>
                    <a:pt x="94" y="484"/>
                    <a:pt x="160" y="484"/>
                  </a:cubicBezTo>
                  <a:cubicBezTo>
                    <a:pt x="226" y="484"/>
                    <a:pt x="285" y="517"/>
                    <a:pt x="320" y="568"/>
                  </a:cubicBezTo>
                  <a:cubicBezTo>
                    <a:pt x="355" y="517"/>
                    <a:pt x="413" y="484"/>
                    <a:pt x="479" y="484"/>
                  </a:cubicBezTo>
                  <a:cubicBezTo>
                    <a:pt x="545" y="484"/>
                    <a:pt x="604" y="517"/>
                    <a:pt x="639" y="568"/>
                  </a:cubicBezTo>
                  <a:lnTo>
                    <a:pt x="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3083" y="786"/>
              <a:ext cx="755" cy="1341"/>
            </a:xfrm>
            <a:custGeom>
              <a:avLst/>
              <a:gdLst>
                <a:gd name="T0" fmla="*/ 161 w 319"/>
                <a:gd name="T1" fmla="*/ 484 h 566"/>
                <a:gd name="T2" fmla="*/ 319 w 319"/>
                <a:gd name="T3" fmla="*/ 565 h 566"/>
                <a:gd name="T4" fmla="*/ 319 w 319"/>
                <a:gd name="T5" fmla="*/ 0 h 566"/>
                <a:gd name="T6" fmla="*/ 317 w 319"/>
                <a:gd name="T7" fmla="*/ 0 h 566"/>
                <a:gd name="T8" fmla="*/ 0 w 319"/>
                <a:gd name="T9" fmla="*/ 565 h 566"/>
                <a:gd name="T10" fmla="*/ 0 w 319"/>
                <a:gd name="T11" fmla="*/ 566 h 566"/>
                <a:gd name="T12" fmla="*/ 5 w 319"/>
                <a:gd name="T13" fmla="*/ 564 h 566"/>
                <a:gd name="T14" fmla="*/ 161 w 319"/>
                <a:gd name="T15" fmla="*/ 484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9" h="566">
                  <a:moveTo>
                    <a:pt x="161" y="484"/>
                  </a:moveTo>
                  <a:cubicBezTo>
                    <a:pt x="226" y="484"/>
                    <a:pt x="284" y="516"/>
                    <a:pt x="319" y="565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18" y="0"/>
                    <a:pt x="318" y="0"/>
                    <a:pt x="317" y="0"/>
                  </a:cubicBezTo>
                  <a:cubicBezTo>
                    <a:pt x="153" y="2"/>
                    <a:pt x="19" y="248"/>
                    <a:pt x="0" y="565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2" y="563"/>
                    <a:pt x="3" y="563"/>
                    <a:pt x="5" y="564"/>
                  </a:cubicBezTo>
                  <a:cubicBezTo>
                    <a:pt x="40" y="515"/>
                    <a:pt x="97" y="484"/>
                    <a:pt x="161" y="4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838" y="786"/>
              <a:ext cx="755" cy="1346"/>
            </a:xfrm>
            <a:custGeom>
              <a:avLst/>
              <a:gdLst>
                <a:gd name="T0" fmla="*/ 0 w 319"/>
                <a:gd name="T1" fmla="*/ 568 h 568"/>
                <a:gd name="T2" fmla="*/ 5 w 319"/>
                <a:gd name="T3" fmla="*/ 561 h 568"/>
                <a:gd name="T4" fmla="*/ 159 w 319"/>
                <a:gd name="T5" fmla="*/ 484 h 568"/>
                <a:gd name="T6" fmla="*/ 316 w 319"/>
                <a:gd name="T7" fmla="*/ 563 h 568"/>
                <a:gd name="T8" fmla="*/ 319 w 319"/>
                <a:gd name="T9" fmla="*/ 568 h 568"/>
                <a:gd name="T10" fmla="*/ 319 w 319"/>
                <a:gd name="T11" fmla="*/ 568 h 568"/>
                <a:gd name="T12" fmla="*/ 0 w 319"/>
                <a:gd name="T13" fmla="*/ 0 h 568"/>
                <a:gd name="T14" fmla="*/ 0 w 319"/>
                <a:gd name="T15" fmla="*/ 0 h 568"/>
                <a:gd name="T16" fmla="*/ 0 w 319"/>
                <a:gd name="T17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9" h="568">
                  <a:moveTo>
                    <a:pt x="0" y="568"/>
                  </a:moveTo>
                  <a:cubicBezTo>
                    <a:pt x="1" y="563"/>
                    <a:pt x="3" y="561"/>
                    <a:pt x="5" y="561"/>
                  </a:cubicBezTo>
                  <a:cubicBezTo>
                    <a:pt x="40" y="514"/>
                    <a:pt x="96" y="484"/>
                    <a:pt x="159" y="484"/>
                  </a:cubicBezTo>
                  <a:cubicBezTo>
                    <a:pt x="224" y="484"/>
                    <a:pt x="280" y="515"/>
                    <a:pt x="316" y="563"/>
                  </a:cubicBezTo>
                  <a:cubicBezTo>
                    <a:pt x="317" y="564"/>
                    <a:pt x="318" y="565"/>
                    <a:pt x="319" y="568"/>
                  </a:cubicBezTo>
                  <a:cubicBezTo>
                    <a:pt x="319" y="568"/>
                    <a:pt x="319" y="568"/>
                    <a:pt x="319" y="568"/>
                  </a:cubicBezTo>
                  <a:cubicBezTo>
                    <a:pt x="300" y="248"/>
                    <a:pt x="165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7"/>
          <p:cNvSpPr txBox="1">
            <a:spLocks/>
          </p:cNvSpPr>
          <p:nvPr/>
        </p:nvSpPr>
        <p:spPr>
          <a:xfrm>
            <a:off x="2819533" y="1987245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1811419" y="2443352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11"/>
          <p:cNvSpPr>
            <a:spLocks noChangeAspect="1"/>
          </p:cNvSpPr>
          <p:nvPr/>
        </p:nvSpPr>
        <p:spPr>
          <a:xfrm>
            <a:off x="4388846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7"/>
          <p:cNvSpPr txBox="1">
            <a:spLocks/>
          </p:cNvSpPr>
          <p:nvPr/>
        </p:nvSpPr>
        <p:spPr>
          <a:xfrm>
            <a:off x="4449727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7"/>
          <p:cNvSpPr txBox="1">
            <a:spLocks/>
          </p:cNvSpPr>
          <p:nvPr/>
        </p:nvSpPr>
        <p:spPr>
          <a:xfrm>
            <a:off x="8875276" y="1987245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8875276" y="2443352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ounded Rectangle 23"/>
          <p:cNvSpPr>
            <a:spLocks noChangeAspect="1"/>
          </p:cNvSpPr>
          <p:nvPr/>
        </p:nvSpPr>
        <p:spPr>
          <a:xfrm>
            <a:off x="7973944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8034824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9" name="Text Placeholder 7"/>
          <p:cNvSpPr txBox="1">
            <a:spLocks/>
          </p:cNvSpPr>
          <p:nvPr/>
        </p:nvSpPr>
        <p:spPr>
          <a:xfrm>
            <a:off x="2819533" y="4938877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1811419" y="5394984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ounded Rectangle 27"/>
          <p:cNvSpPr>
            <a:spLocks noChangeAspect="1"/>
          </p:cNvSpPr>
          <p:nvPr/>
        </p:nvSpPr>
        <p:spPr>
          <a:xfrm>
            <a:off x="433737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4398256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3" name="Text Placeholder 7"/>
          <p:cNvSpPr txBox="1">
            <a:spLocks/>
          </p:cNvSpPr>
          <p:nvPr/>
        </p:nvSpPr>
        <p:spPr>
          <a:xfrm>
            <a:off x="8869792" y="4938877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8869792" y="5394984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16"/>
          <p:cNvSpPr>
            <a:spLocks noChangeAspect="1"/>
          </p:cNvSpPr>
          <p:nvPr/>
        </p:nvSpPr>
        <p:spPr>
          <a:xfrm>
            <a:off x="797394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>
            <a:spLocks/>
          </p:cNvSpPr>
          <p:nvPr/>
        </p:nvSpPr>
        <p:spPr>
          <a:xfrm>
            <a:off x="8034824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7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38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77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01"/>
          <p:cNvSpPr>
            <a:spLocks/>
          </p:cNvSpPr>
          <p:nvPr/>
        </p:nvSpPr>
        <p:spPr bwMode="auto">
          <a:xfrm flipV="1">
            <a:off x="4323575" y="3200295"/>
            <a:ext cx="4211603" cy="606955"/>
          </a:xfrm>
          <a:custGeom>
            <a:avLst/>
            <a:gdLst>
              <a:gd name="T0" fmla="*/ 909 w 909"/>
              <a:gd name="T1" fmla="*/ 131 h 131"/>
              <a:gd name="T2" fmla="*/ 134 w 909"/>
              <a:gd name="T3" fmla="*/ 131 h 131"/>
              <a:gd name="T4" fmla="*/ 0 w 909"/>
              <a:gd name="T5" fmla="*/ 0 h 131"/>
              <a:gd name="T6" fmla="*/ 760 w 909"/>
              <a:gd name="T7" fmla="*/ 0 h 131"/>
              <a:gd name="T8" fmla="*/ 909 w 909"/>
              <a:gd name="T9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131">
                <a:moveTo>
                  <a:pt x="909" y="131"/>
                </a:moveTo>
                <a:lnTo>
                  <a:pt x="134" y="131"/>
                </a:lnTo>
                <a:lnTo>
                  <a:pt x="0" y="0"/>
                </a:lnTo>
                <a:lnTo>
                  <a:pt x="760" y="0"/>
                </a:lnTo>
                <a:lnTo>
                  <a:pt x="909" y="1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717678" y="1991688"/>
            <a:ext cx="1423394" cy="120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199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7199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37259" y="3226788"/>
            <a:ext cx="3184234" cy="553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5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4323574" y="401374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530353" y="401374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4323574" y="434461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6530353" y="434461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3487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3" grpId="0"/>
      <p:bldP spid="21" grpId="0"/>
      <p:bldP spid="22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363575" y="2204680"/>
            <a:ext cx="3000210" cy="3000210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940591" y="2204680"/>
            <a:ext cx="3000210" cy="3000210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8517607" y="2204680"/>
            <a:ext cx="3000210" cy="3000210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" name="组合 29"/>
          <p:cNvGrpSpPr>
            <a:grpSpLocks/>
          </p:cNvGrpSpPr>
          <p:nvPr/>
        </p:nvGrpSpPr>
        <p:grpSpPr bwMode="auto">
          <a:xfrm>
            <a:off x="2532184" y="1789553"/>
            <a:ext cx="662992" cy="665225"/>
            <a:chOff x="2484120" y="1661160"/>
            <a:chExt cx="472440" cy="472440"/>
          </a:xfrm>
        </p:grpSpPr>
        <p:sp>
          <p:nvSpPr>
            <p:cNvPr id="24" name="椭圆 23"/>
            <p:cNvSpPr/>
            <p:nvPr/>
          </p:nvSpPr>
          <p:spPr>
            <a:xfrm>
              <a:off x="2484120" y="1661160"/>
              <a:ext cx="472440" cy="4724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88" name="矩形 26"/>
            <p:cNvSpPr>
              <a:spLocks noChangeArrowheads="1"/>
            </p:cNvSpPr>
            <p:nvPr/>
          </p:nvSpPr>
          <p:spPr bwMode="auto">
            <a:xfrm>
              <a:off x="2547824" y="1745731"/>
              <a:ext cx="332632" cy="280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69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en-US" sz="182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30"/>
          <p:cNvGrpSpPr>
            <a:grpSpLocks/>
          </p:cNvGrpSpPr>
          <p:nvPr/>
        </p:nvGrpSpPr>
        <p:grpSpPr bwMode="auto">
          <a:xfrm>
            <a:off x="6109200" y="1789553"/>
            <a:ext cx="662992" cy="665225"/>
            <a:chOff x="5151120" y="1661160"/>
            <a:chExt cx="472440" cy="472440"/>
          </a:xfrm>
        </p:grpSpPr>
        <p:sp>
          <p:nvSpPr>
            <p:cNvPr id="25" name="椭圆 24"/>
            <p:cNvSpPr/>
            <p:nvPr/>
          </p:nvSpPr>
          <p:spPr>
            <a:xfrm>
              <a:off x="5151120" y="1661160"/>
              <a:ext cx="472440" cy="472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86" name="矩形 27"/>
            <p:cNvSpPr>
              <a:spLocks noChangeArrowheads="1"/>
            </p:cNvSpPr>
            <p:nvPr/>
          </p:nvSpPr>
          <p:spPr bwMode="auto">
            <a:xfrm>
              <a:off x="5199584" y="1745731"/>
              <a:ext cx="332632" cy="280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69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sz="182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31"/>
          <p:cNvGrpSpPr>
            <a:grpSpLocks/>
          </p:cNvGrpSpPr>
          <p:nvPr/>
        </p:nvGrpSpPr>
        <p:grpSpPr bwMode="auto">
          <a:xfrm>
            <a:off x="9686216" y="1789553"/>
            <a:ext cx="662992" cy="665225"/>
            <a:chOff x="7856220" y="1661160"/>
            <a:chExt cx="472440" cy="472440"/>
          </a:xfrm>
        </p:grpSpPr>
        <p:sp>
          <p:nvSpPr>
            <p:cNvPr id="26" name="椭圆 25"/>
            <p:cNvSpPr/>
            <p:nvPr/>
          </p:nvSpPr>
          <p:spPr>
            <a:xfrm>
              <a:off x="7856220" y="1661160"/>
              <a:ext cx="472440" cy="4724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84" name="矩形 28"/>
            <p:cNvSpPr>
              <a:spLocks noChangeArrowheads="1"/>
            </p:cNvSpPr>
            <p:nvPr/>
          </p:nvSpPr>
          <p:spPr bwMode="auto">
            <a:xfrm>
              <a:off x="7912304" y="1745731"/>
              <a:ext cx="332632" cy="280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69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en-US" sz="182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15"/>
          <p:cNvSpPr txBox="1"/>
          <p:nvPr/>
        </p:nvSpPr>
        <p:spPr>
          <a:xfrm>
            <a:off x="1667960" y="5748578"/>
            <a:ext cx="239144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3" name="TextBox 16"/>
          <p:cNvSpPr txBox="1"/>
          <p:nvPr/>
        </p:nvSpPr>
        <p:spPr>
          <a:xfrm>
            <a:off x="1955578" y="542784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5"/>
          <p:cNvSpPr txBox="1"/>
          <p:nvPr/>
        </p:nvSpPr>
        <p:spPr>
          <a:xfrm>
            <a:off x="5256120" y="5748578"/>
            <a:ext cx="239144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5" name="TextBox 16"/>
          <p:cNvSpPr txBox="1"/>
          <p:nvPr/>
        </p:nvSpPr>
        <p:spPr>
          <a:xfrm>
            <a:off x="5643927" y="542784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5"/>
          <p:cNvSpPr txBox="1"/>
          <p:nvPr/>
        </p:nvSpPr>
        <p:spPr>
          <a:xfrm>
            <a:off x="8821992" y="5748578"/>
            <a:ext cx="239144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7" name="TextBox 16"/>
          <p:cNvSpPr txBox="1"/>
          <p:nvPr/>
        </p:nvSpPr>
        <p:spPr>
          <a:xfrm>
            <a:off x="9109610" y="542784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22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41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4000">
        <p14:warp dir="in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7" presetClass="entr" presetSubtype="1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7" presetClass="entr" presetSubtype="1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7" presetClass="entr" presetSubtype="1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Freeform 5"/>
          <p:cNvSpPr>
            <a:spLocks/>
          </p:cNvSpPr>
          <p:nvPr/>
        </p:nvSpPr>
        <p:spPr bwMode="auto">
          <a:xfrm>
            <a:off x="4502773" y="2209817"/>
            <a:ext cx="1919693" cy="2303287"/>
          </a:xfrm>
          <a:custGeom>
            <a:avLst/>
            <a:gdLst/>
            <a:ahLst/>
            <a:cxnLst>
              <a:cxn ang="0">
                <a:pos x="829" y="805"/>
              </a:cxn>
              <a:cxn ang="0">
                <a:pos x="645" y="1333"/>
              </a:cxn>
              <a:cxn ang="0">
                <a:pos x="0" y="805"/>
              </a:cxn>
              <a:cxn ang="0">
                <a:pos x="1111" y="0"/>
              </a:cxn>
              <a:cxn ang="0">
                <a:pos x="1111" y="1"/>
              </a:cxn>
              <a:cxn ang="0">
                <a:pos x="829" y="805"/>
              </a:cxn>
            </a:cxnLst>
            <a:rect l="0" t="0" r="r" b="b"/>
            <a:pathLst>
              <a:path w="1111" h="1333">
                <a:moveTo>
                  <a:pt x="829" y="805"/>
                </a:moveTo>
                <a:lnTo>
                  <a:pt x="645" y="1333"/>
                </a:lnTo>
                <a:lnTo>
                  <a:pt x="0" y="805"/>
                </a:lnTo>
                <a:lnTo>
                  <a:pt x="1111" y="0"/>
                </a:lnTo>
                <a:lnTo>
                  <a:pt x="1111" y="1"/>
                </a:lnTo>
                <a:lnTo>
                  <a:pt x="829" y="805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auto">
          <a:xfrm>
            <a:off x="5935198" y="2211546"/>
            <a:ext cx="2413872" cy="1389229"/>
          </a:xfrm>
          <a:custGeom>
            <a:avLst/>
            <a:gdLst/>
            <a:ahLst/>
            <a:cxnLst>
              <a:cxn ang="0">
                <a:pos x="1397" y="804"/>
              </a:cxn>
              <a:cxn ang="0">
                <a:pos x="579" y="804"/>
              </a:cxn>
              <a:cxn ang="0">
                <a:pos x="0" y="804"/>
              </a:cxn>
              <a:cxn ang="0">
                <a:pos x="282" y="0"/>
              </a:cxn>
              <a:cxn ang="0">
                <a:pos x="1397" y="804"/>
              </a:cxn>
            </a:cxnLst>
            <a:rect l="0" t="0" r="r" b="b"/>
            <a:pathLst>
              <a:path w="1397" h="804">
                <a:moveTo>
                  <a:pt x="1397" y="804"/>
                </a:moveTo>
                <a:lnTo>
                  <a:pt x="579" y="804"/>
                </a:lnTo>
                <a:lnTo>
                  <a:pt x="0" y="804"/>
                </a:lnTo>
                <a:lnTo>
                  <a:pt x="282" y="0"/>
                </a:lnTo>
                <a:lnTo>
                  <a:pt x="1397" y="804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auto">
          <a:xfrm>
            <a:off x="6935651" y="3600776"/>
            <a:ext cx="1413419" cy="2268728"/>
          </a:xfrm>
          <a:custGeom>
            <a:avLst/>
            <a:gdLst/>
            <a:ahLst/>
            <a:cxnLst>
              <a:cxn ang="0">
                <a:pos x="167" y="564"/>
              </a:cxn>
              <a:cxn ang="0">
                <a:pos x="0" y="0"/>
              </a:cxn>
              <a:cxn ang="0">
                <a:pos x="818" y="0"/>
              </a:cxn>
              <a:cxn ang="0">
                <a:pos x="388" y="1313"/>
              </a:cxn>
              <a:cxn ang="0">
                <a:pos x="167" y="564"/>
              </a:cxn>
            </a:cxnLst>
            <a:rect l="0" t="0" r="r" b="b"/>
            <a:pathLst>
              <a:path w="818" h="1313">
                <a:moveTo>
                  <a:pt x="167" y="564"/>
                </a:moveTo>
                <a:lnTo>
                  <a:pt x="0" y="0"/>
                </a:lnTo>
                <a:lnTo>
                  <a:pt x="818" y="0"/>
                </a:lnTo>
                <a:lnTo>
                  <a:pt x="388" y="1313"/>
                </a:lnTo>
                <a:lnTo>
                  <a:pt x="167" y="564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auto">
          <a:xfrm>
            <a:off x="5223305" y="4575308"/>
            <a:ext cx="2382770" cy="1294196"/>
          </a:xfrm>
          <a:custGeom>
            <a:avLst/>
            <a:gdLst/>
            <a:ahLst/>
            <a:cxnLst>
              <a:cxn ang="0">
                <a:pos x="1379" y="749"/>
              </a:cxn>
              <a:cxn ang="0">
                <a:pos x="0" y="749"/>
              </a:cxn>
              <a:cxn ang="0">
                <a:pos x="661" y="321"/>
              </a:cxn>
              <a:cxn ang="0">
                <a:pos x="1158" y="0"/>
              </a:cxn>
              <a:cxn ang="0">
                <a:pos x="1379" y="749"/>
              </a:cxn>
            </a:cxnLst>
            <a:rect l="0" t="0" r="r" b="b"/>
            <a:pathLst>
              <a:path w="1379" h="749">
                <a:moveTo>
                  <a:pt x="1379" y="749"/>
                </a:moveTo>
                <a:lnTo>
                  <a:pt x="0" y="749"/>
                </a:lnTo>
                <a:lnTo>
                  <a:pt x="661" y="321"/>
                </a:lnTo>
                <a:lnTo>
                  <a:pt x="1158" y="0"/>
                </a:lnTo>
                <a:lnTo>
                  <a:pt x="1379" y="749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auto">
          <a:xfrm>
            <a:off x="4502772" y="3600776"/>
            <a:ext cx="1862672" cy="226872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45" y="528"/>
              </a:cxn>
              <a:cxn ang="0">
                <a:pos x="1075" y="880"/>
              </a:cxn>
              <a:cxn ang="0">
                <a:pos x="1078" y="885"/>
              </a:cxn>
              <a:cxn ang="0">
                <a:pos x="417" y="1313"/>
              </a:cxn>
              <a:cxn ang="0">
                <a:pos x="0" y="0"/>
              </a:cxn>
            </a:cxnLst>
            <a:rect l="0" t="0" r="r" b="b"/>
            <a:pathLst>
              <a:path w="1078" h="1313">
                <a:moveTo>
                  <a:pt x="0" y="0"/>
                </a:moveTo>
                <a:lnTo>
                  <a:pt x="645" y="528"/>
                </a:lnTo>
                <a:lnTo>
                  <a:pt x="1075" y="880"/>
                </a:lnTo>
                <a:lnTo>
                  <a:pt x="1078" y="885"/>
                </a:lnTo>
                <a:lnTo>
                  <a:pt x="417" y="13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178233" y="3235928"/>
            <a:ext cx="460639" cy="615092"/>
            <a:chOff x="754063" y="1211263"/>
            <a:chExt cx="269875" cy="360363"/>
          </a:xfrm>
          <a:solidFill>
            <a:schemeClr val="bg1"/>
          </a:solidFill>
        </p:grpSpPr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754063" y="1211263"/>
              <a:ext cx="269875" cy="360363"/>
            </a:xfrm>
            <a:custGeom>
              <a:avLst/>
              <a:gdLst/>
              <a:ahLst/>
              <a:cxnLst>
                <a:cxn ang="0">
                  <a:pos x="80" y="50"/>
                </a:cxn>
                <a:cxn ang="0">
                  <a:pos x="80" y="35"/>
                </a:cxn>
                <a:cxn ang="0">
                  <a:pos x="46" y="0"/>
                </a:cxn>
                <a:cxn ang="0">
                  <a:pos x="11" y="35"/>
                </a:cxn>
                <a:cxn ang="0">
                  <a:pos x="11" y="50"/>
                </a:cxn>
                <a:cxn ang="0">
                  <a:pos x="0" y="61"/>
                </a:cxn>
                <a:cxn ang="0">
                  <a:pos x="0" y="88"/>
                </a:cxn>
                <a:cxn ang="0">
                  <a:pos x="34" y="123"/>
                </a:cxn>
                <a:cxn ang="0">
                  <a:pos x="57" y="123"/>
                </a:cxn>
                <a:cxn ang="0">
                  <a:pos x="92" y="88"/>
                </a:cxn>
                <a:cxn ang="0">
                  <a:pos x="92" y="61"/>
                </a:cxn>
                <a:cxn ang="0">
                  <a:pos x="80" y="50"/>
                </a:cxn>
                <a:cxn ang="0">
                  <a:pos x="19" y="35"/>
                </a:cxn>
                <a:cxn ang="0">
                  <a:pos x="46" y="8"/>
                </a:cxn>
                <a:cxn ang="0">
                  <a:pos x="73" y="35"/>
                </a:cxn>
                <a:cxn ang="0">
                  <a:pos x="73" y="50"/>
                </a:cxn>
                <a:cxn ang="0">
                  <a:pos x="65" y="50"/>
                </a:cxn>
                <a:cxn ang="0">
                  <a:pos x="65" y="35"/>
                </a:cxn>
                <a:cxn ang="0">
                  <a:pos x="46" y="15"/>
                </a:cxn>
                <a:cxn ang="0">
                  <a:pos x="27" y="35"/>
                </a:cxn>
                <a:cxn ang="0">
                  <a:pos x="27" y="50"/>
                </a:cxn>
                <a:cxn ang="0">
                  <a:pos x="19" y="50"/>
                </a:cxn>
                <a:cxn ang="0">
                  <a:pos x="19" y="35"/>
                </a:cxn>
                <a:cxn ang="0">
                  <a:pos x="61" y="35"/>
                </a:cxn>
                <a:cxn ang="0">
                  <a:pos x="61" y="50"/>
                </a:cxn>
                <a:cxn ang="0">
                  <a:pos x="31" y="50"/>
                </a:cxn>
                <a:cxn ang="0">
                  <a:pos x="31" y="35"/>
                </a:cxn>
                <a:cxn ang="0">
                  <a:pos x="46" y="19"/>
                </a:cxn>
                <a:cxn ang="0">
                  <a:pos x="61" y="35"/>
                </a:cxn>
                <a:cxn ang="0">
                  <a:pos x="84" y="73"/>
                </a:cxn>
                <a:cxn ang="0">
                  <a:pos x="84" y="88"/>
                </a:cxn>
                <a:cxn ang="0">
                  <a:pos x="57" y="115"/>
                </a:cxn>
                <a:cxn ang="0">
                  <a:pos x="34" y="115"/>
                </a:cxn>
                <a:cxn ang="0">
                  <a:pos x="8" y="88"/>
                </a:cxn>
                <a:cxn ang="0">
                  <a:pos x="8" y="61"/>
                </a:cxn>
                <a:cxn ang="0">
                  <a:pos x="11" y="58"/>
                </a:cxn>
                <a:cxn ang="0">
                  <a:pos x="80" y="58"/>
                </a:cxn>
                <a:cxn ang="0">
                  <a:pos x="84" y="61"/>
                </a:cxn>
                <a:cxn ang="0">
                  <a:pos x="84" y="73"/>
                </a:cxn>
                <a:cxn ang="0">
                  <a:pos x="84" y="73"/>
                </a:cxn>
                <a:cxn ang="0">
                  <a:pos x="84" y="73"/>
                </a:cxn>
              </a:cxnLst>
              <a:rect l="0" t="0" r="r" b="b"/>
              <a:pathLst>
                <a:path w="92" h="123">
                  <a:moveTo>
                    <a:pt x="80" y="50"/>
                  </a:moveTo>
                  <a:cubicBezTo>
                    <a:pt x="80" y="35"/>
                    <a:pt x="80" y="35"/>
                    <a:pt x="80" y="35"/>
                  </a:cubicBezTo>
                  <a:cubicBezTo>
                    <a:pt x="80" y="16"/>
                    <a:pt x="65" y="0"/>
                    <a:pt x="46" y="0"/>
                  </a:cubicBezTo>
                  <a:cubicBezTo>
                    <a:pt x="27" y="0"/>
                    <a:pt x="11" y="16"/>
                    <a:pt x="11" y="35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5" y="50"/>
                    <a:pt x="0" y="55"/>
                    <a:pt x="0" y="61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107"/>
                    <a:pt x="15" y="123"/>
                    <a:pt x="34" y="123"/>
                  </a:cubicBezTo>
                  <a:cubicBezTo>
                    <a:pt x="57" y="123"/>
                    <a:pt x="57" y="123"/>
                    <a:pt x="57" y="123"/>
                  </a:cubicBezTo>
                  <a:cubicBezTo>
                    <a:pt x="76" y="123"/>
                    <a:pt x="92" y="107"/>
                    <a:pt x="92" y="88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2" y="55"/>
                    <a:pt x="87" y="50"/>
                    <a:pt x="80" y="50"/>
                  </a:cubicBezTo>
                  <a:close/>
                  <a:moveTo>
                    <a:pt x="19" y="35"/>
                  </a:moveTo>
                  <a:cubicBezTo>
                    <a:pt x="19" y="20"/>
                    <a:pt x="31" y="8"/>
                    <a:pt x="46" y="8"/>
                  </a:cubicBezTo>
                  <a:cubicBezTo>
                    <a:pt x="61" y="8"/>
                    <a:pt x="73" y="20"/>
                    <a:pt x="73" y="35"/>
                  </a:cubicBezTo>
                  <a:cubicBezTo>
                    <a:pt x="73" y="50"/>
                    <a:pt x="73" y="50"/>
                    <a:pt x="73" y="50"/>
                  </a:cubicBezTo>
                  <a:cubicBezTo>
                    <a:pt x="65" y="50"/>
                    <a:pt x="65" y="50"/>
                    <a:pt x="65" y="50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5" y="24"/>
                    <a:pt x="56" y="15"/>
                    <a:pt x="46" y="15"/>
                  </a:cubicBezTo>
                  <a:cubicBezTo>
                    <a:pt x="35" y="15"/>
                    <a:pt x="27" y="24"/>
                    <a:pt x="27" y="35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19" y="50"/>
                    <a:pt x="19" y="50"/>
                    <a:pt x="19" y="50"/>
                  </a:cubicBezTo>
                  <a:lnTo>
                    <a:pt x="19" y="35"/>
                  </a:lnTo>
                  <a:close/>
                  <a:moveTo>
                    <a:pt x="61" y="35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26"/>
                    <a:pt x="37" y="19"/>
                    <a:pt x="46" y="19"/>
                  </a:cubicBezTo>
                  <a:cubicBezTo>
                    <a:pt x="54" y="19"/>
                    <a:pt x="61" y="26"/>
                    <a:pt x="61" y="35"/>
                  </a:cubicBezTo>
                  <a:close/>
                  <a:moveTo>
                    <a:pt x="84" y="73"/>
                  </a:moveTo>
                  <a:cubicBezTo>
                    <a:pt x="84" y="88"/>
                    <a:pt x="84" y="88"/>
                    <a:pt x="84" y="88"/>
                  </a:cubicBezTo>
                  <a:cubicBezTo>
                    <a:pt x="84" y="103"/>
                    <a:pt x="72" y="115"/>
                    <a:pt x="57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20" y="115"/>
                    <a:pt x="8" y="103"/>
                    <a:pt x="8" y="88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8" y="59"/>
                    <a:pt x="9" y="58"/>
                    <a:pt x="11" y="58"/>
                  </a:cubicBezTo>
                  <a:cubicBezTo>
                    <a:pt x="80" y="58"/>
                    <a:pt x="80" y="58"/>
                    <a:pt x="80" y="58"/>
                  </a:cubicBezTo>
                  <a:cubicBezTo>
                    <a:pt x="83" y="58"/>
                    <a:pt x="84" y="59"/>
                    <a:pt x="84" y="61"/>
                  </a:cubicBezTo>
                  <a:lnTo>
                    <a:pt x="84" y="73"/>
                  </a:lnTo>
                  <a:close/>
                  <a:moveTo>
                    <a:pt x="84" y="73"/>
                  </a:moveTo>
                  <a:cubicBezTo>
                    <a:pt x="84" y="73"/>
                    <a:pt x="84" y="73"/>
                    <a:pt x="84" y="7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865188" y="1425576"/>
              <a:ext cx="47625" cy="666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8"/>
                </a:cxn>
                <a:cxn ang="0">
                  <a:pos x="3" y="18"/>
                </a:cxn>
                <a:cxn ang="0">
                  <a:pos x="8" y="23"/>
                </a:cxn>
                <a:cxn ang="0">
                  <a:pos x="13" y="18"/>
                </a:cxn>
                <a:cxn ang="0">
                  <a:pos x="16" y="8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6" h="23">
                  <a:moveTo>
                    <a:pt x="8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10"/>
                    <a:pt x="1" y="14"/>
                    <a:pt x="3" y="18"/>
                  </a:cubicBezTo>
                  <a:cubicBezTo>
                    <a:pt x="4" y="21"/>
                    <a:pt x="5" y="23"/>
                    <a:pt x="8" y="23"/>
                  </a:cubicBezTo>
                  <a:cubicBezTo>
                    <a:pt x="11" y="23"/>
                    <a:pt x="12" y="21"/>
                    <a:pt x="13" y="18"/>
                  </a:cubicBezTo>
                  <a:cubicBezTo>
                    <a:pt x="14" y="14"/>
                    <a:pt x="16" y="10"/>
                    <a:pt x="16" y="8"/>
                  </a:cubicBezTo>
                  <a:cubicBezTo>
                    <a:pt x="16" y="3"/>
                    <a:pt x="12" y="0"/>
                    <a:pt x="8" y="0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90"/>
          <p:cNvSpPr>
            <a:spLocks noEditPoints="1"/>
          </p:cNvSpPr>
          <p:nvPr/>
        </p:nvSpPr>
        <p:spPr bwMode="auto">
          <a:xfrm>
            <a:off x="6532598" y="2817250"/>
            <a:ext cx="548582" cy="548582"/>
          </a:xfrm>
          <a:custGeom>
            <a:avLst/>
            <a:gdLst/>
            <a:ahLst/>
            <a:cxnLst>
              <a:cxn ang="0">
                <a:pos x="77" y="14"/>
              </a:cxn>
              <a:cxn ang="0">
                <a:pos x="51" y="34"/>
              </a:cxn>
              <a:cxn ang="0">
                <a:pos x="0" y="54"/>
              </a:cxn>
              <a:cxn ang="0">
                <a:pos x="23" y="80"/>
              </a:cxn>
              <a:cxn ang="0">
                <a:pos x="31" y="123"/>
              </a:cxn>
              <a:cxn ang="0">
                <a:pos x="54" y="115"/>
              </a:cxn>
              <a:cxn ang="0">
                <a:pos x="50" y="103"/>
              </a:cxn>
              <a:cxn ang="0">
                <a:pos x="50" y="76"/>
              </a:cxn>
              <a:cxn ang="0">
                <a:pos x="51" y="74"/>
              </a:cxn>
              <a:cxn ang="0">
                <a:pos x="52" y="73"/>
              </a:cxn>
              <a:cxn ang="0">
                <a:pos x="53" y="73"/>
              </a:cxn>
              <a:cxn ang="0">
                <a:pos x="77" y="94"/>
              </a:cxn>
              <a:cxn ang="0">
                <a:pos x="123" y="54"/>
              </a:cxn>
              <a:cxn ang="0">
                <a:pos x="77" y="54"/>
              </a:cxn>
              <a:cxn ang="0">
                <a:pos x="88" y="42"/>
              </a:cxn>
              <a:cxn ang="0">
                <a:pos x="88" y="65"/>
              </a:cxn>
              <a:cxn ang="0">
                <a:pos x="77" y="54"/>
              </a:cxn>
              <a:cxn ang="0">
                <a:pos x="15" y="42"/>
              </a:cxn>
              <a:cxn ang="0">
                <a:pos x="38" y="54"/>
              </a:cxn>
              <a:cxn ang="0">
                <a:pos x="15" y="65"/>
              </a:cxn>
              <a:cxn ang="0">
                <a:pos x="46" y="115"/>
              </a:cxn>
              <a:cxn ang="0">
                <a:pos x="31" y="80"/>
              </a:cxn>
              <a:cxn ang="0">
                <a:pos x="31" y="73"/>
              </a:cxn>
              <a:cxn ang="0">
                <a:pos x="43" y="73"/>
              </a:cxn>
              <a:cxn ang="0">
                <a:pos x="42" y="103"/>
              </a:cxn>
              <a:cxn ang="0">
                <a:pos x="46" y="112"/>
              </a:cxn>
              <a:cxn ang="0">
                <a:pos x="51" y="65"/>
              </a:cxn>
              <a:cxn ang="0">
                <a:pos x="50" y="65"/>
              </a:cxn>
              <a:cxn ang="0">
                <a:pos x="50" y="42"/>
              </a:cxn>
              <a:cxn ang="0">
                <a:pos x="71" y="34"/>
              </a:cxn>
              <a:cxn ang="0">
                <a:pos x="71" y="73"/>
              </a:cxn>
              <a:cxn ang="0">
                <a:pos x="96" y="100"/>
              </a:cxn>
              <a:cxn ang="0">
                <a:pos x="88" y="73"/>
              </a:cxn>
              <a:cxn ang="0">
                <a:pos x="88" y="34"/>
              </a:cxn>
              <a:cxn ang="0">
                <a:pos x="96" y="8"/>
              </a:cxn>
              <a:cxn ang="0">
                <a:pos x="96" y="100"/>
              </a:cxn>
              <a:cxn ang="0">
                <a:pos x="96" y="100"/>
              </a:cxn>
            </a:cxnLst>
            <a:rect l="0" t="0" r="r" b="b"/>
            <a:pathLst>
              <a:path w="123" h="123">
                <a:moveTo>
                  <a:pt x="96" y="0"/>
                </a:moveTo>
                <a:cubicBezTo>
                  <a:pt x="88" y="0"/>
                  <a:pt x="82" y="5"/>
                  <a:pt x="77" y="14"/>
                </a:cubicBezTo>
                <a:cubicBezTo>
                  <a:pt x="77" y="14"/>
                  <a:pt x="77" y="14"/>
                  <a:pt x="77" y="14"/>
                </a:cubicBezTo>
                <a:cubicBezTo>
                  <a:pt x="71" y="26"/>
                  <a:pt x="61" y="34"/>
                  <a:pt x="51" y="34"/>
                </a:cubicBezTo>
                <a:cubicBezTo>
                  <a:pt x="15" y="34"/>
                  <a:pt x="15" y="34"/>
                  <a:pt x="15" y="34"/>
                </a:cubicBezTo>
                <a:cubicBezTo>
                  <a:pt x="7" y="34"/>
                  <a:pt x="0" y="43"/>
                  <a:pt x="0" y="54"/>
                </a:cubicBezTo>
                <a:cubicBezTo>
                  <a:pt x="0" y="64"/>
                  <a:pt x="7" y="73"/>
                  <a:pt x="15" y="73"/>
                </a:cubicBezTo>
                <a:cubicBezTo>
                  <a:pt x="20" y="73"/>
                  <a:pt x="23" y="76"/>
                  <a:pt x="23" y="80"/>
                </a:cubicBezTo>
                <a:cubicBezTo>
                  <a:pt x="23" y="115"/>
                  <a:pt x="23" y="115"/>
                  <a:pt x="23" y="115"/>
                </a:cubicBezTo>
                <a:cubicBezTo>
                  <a:pt x="23" y="119"/>
                  <a:pt x="26" y="123"/>
                  <a:pt x="31" y="123"/>
                </a:cubicBezTo>
                <a:cubicBezTo>
                  <a:pt x="46" y="123"/>
                  <a:pt x="46" y="123"/>
                  <a:pt x="46" y="123"/>
                </a:cubicBezTo>
                <a:cubicBezTo>
                  <a:pt x="50" y="123"/>
                  <a:pt x="54" y="119"/>
                  <a:pt x="54" y="115"/>
                </a:cubicBezTo>
                <a:cubicBezTo>
                  <a:pt x="54" y="111"/>
                  <a:pt x="54" y="111"/>
                  <a:pt x="54" y="111"/>
                </a:cubicBezTo>
                <a:cubicBezTo>
                  <a:pt x="54" y="107"/>
                  <a:pt x="50" y="106"/>
                  <a:pt x="50" y="103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6"/>
                  <a:pt x="50" y="75"/>
                  <a:pt x="50" y="75"/>
                </a:cubicBezTo>
                <a:cubicBezTo>
                  <a:pt x="50" y="75"/>
                  <a:pt x="51" y="75"/>
                  <a:pt x="51" y="74"/>
                </a:cubicBezTo>
                <a:cubicBezTo>
                  <a:pt x="51" y="74"/>
                  <a:pt x="51" y="74"/>
                  <a:pt x="52" y="73"/>
                </a:cubicBezTo>
                <a:cubicBezTo>
                  <a:pt x="52" y="73"/>
                  <a:pt x="52" y="73"/>
                  <a:pt x="52" y="73"/>
                </a:cubicBezTo>
                <a:cubicBezTo>
                  <a:pt x="52" y="73"/>
                  <a:pt x="52" y="73"/>
                  <a:pt x="52" y="73"/>
                </a:cubicBezTo>
                <a:cubicBezTo>
                  <a:pt x="52" y="73"/>
                  <a:pt x="53" y="73"/>
                  <a:pt x="53" y="73"/>
                </a:cubicBezTo>
                <a:cubicBezTo>
                  <a:pt x="63" y="74"/>
                  <a:pt x="71" y="82"/>
                  <a:pt x="77" y="94"/>
                </a:cubicBezTo>
                <a:cubicBezTo>
                  <a:pt x="77" y="94"/>
                  <a:pt x="77" y="94"/>
                  <a:pt x="77" y="94"/>
                </a:cubicBezTo>
                <a:cubicBezTo>
                  <a:pt x="82" y="102"/>
                  <a:pt x="88" y="107"/>
                  <a:pt x="96" y="107"/>
                </a:cubicBezTo>
                <a:cubicBezTo>
                  <a:pt x="114" y="107"/>
                  <a:pt x="123" y="80"/>
                  <a:pt x="123" y="54"/>
                </a:cubicBezTo>
                <a:cubicBezTo>
                  <a:pt x="123" y="27"/>
                  <a:pt x="114" y="0"/>
                  <a:pt x="96" y="0"/>
                </a:cubicBezTo>
                <a:close/>
                <a:moveTo>
                  <a:pt x="77" y="54"/>
                </a:moveTo>
                <a:cubicBezTo>
                  <a:pt x="77" y="50"/>
                  <a:pt x="77" y="46"/>
                  <a:pt x="77" y="42"/>
                </a:cubicBezTo>
                <a:cubicBezTo>
                  <a:pt x="88" y="42"/>
                  <a:pt x="88" y="42"/>
                  <a:pt x="88" y="42"/>
                </a:cubicBezTo>
                <a:cubicBezTo>
                  <a:pt x="92" y="42"/>
                  <a:pt x="96" y="47"/>
                  <a:pt x="96" y="54"/>
                </a:cubicBezTo>
                <a:cubicBezTo>
                  <a:pt x="96" y="60"/>
                  <a:pt x="92" y="65"/>
                  <a:pt x="88" y="65"/>
                </a:cubicBezTo>
                <a:cubicBezTo>
                  <a:pt x="77" y="65"/>
                  <a:pt x="77" y="65"/>
                  <a:pt x="77" y="65"/>
                </a:cubicBezTo>
                <a:cubicBezTo>
                  <a:pt x="77" y="61"/>
                  <a:pt x="77" y="58"/>
                  <a:pt x="77" y="54"/>
                </a:cubicBezTo>
                <a:close/>
                <a:moveTo>
                  <a:pt x="8" y="54"/>
                </a:moveTo>
                <a:cubicBezTo>
                  <a:pt x="8" y="47"/>
                  <a:pt x="11" y="42"/>
                  <a:pt x="15" y="42"/>
                </a:cubicBezTo>
                <a:cubicBezTo>
                  <a:pt x="42" y="42"/>
                  <a:pt x="42" y="42"/>
                  <a:pt x="42" y="42"/>
                </a:cubicBezTo>
                <a:cubicBezTo>
                  <a:pt x="40" y="45"/>
                  <a:pt x="38" y="49"/>
                  <a:pt x="38" y="54"/>
                </a:cubicBezTo>
                <a:cubicBezTo>
                  <a:pt x="38" y="58"/>
                  <a:pt x="40" y="62"/>
                  <a:pt x="42" y="65"/>
                </a:cubicBezTo>
                <a:cubicBezTo>
                  <a:pt x="15" y="65"/>
                  <a:pt x="15" y="65"/>
                  <a:pt x="15" y="65"/>
                </a:cubicBezTo>
                <a:cubicBezTo>
                  <a:pt x="11" y="65"/>
                  <a:pt x="8" y="60"/>
                  <a:pt x="8" y="54"/>
                </a:cubicBezTo>
                <a:close/>
                <a:moveTo>
                  <a:pt x="46" y="115"/>
                </a:moveTo>
                <a:cubicBezTo>
                  <a:pt x="31" y="115"/>
                  <a:pt x="31" y="115"/>
                  <a:pt x="31" y="115"/>
                </a:cubicBezTo>
                <a:cubicBezTo>
                  <a:pt x="31" y="80"/>
                  <a:pt x="31" y="80"/>
                  <a:pt x="31" y="80"/>
                </a:cubicBezTo>
                <a:cubicBezTo>
                  <a:pt x="31" y="78"/>
                  <a:pt x="30" y="75"/>
                  <a:pt x="29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2" y="74"/>
                  <a:pt x="42" y="75"/>
                  <a:pt x="42" y="77"/>
                </a:cubicBezTo>
                <a:cubicBezTo>
                  <a:pt x="42" y="103"/>
                  <a:pt x="42" y="103"/>
                  <a:pt x="42" y="103"/>
                </a:cubicBezTo>
                <a:cubicBezTo>
                  <a:pt x="42" y="107"/>
                  <a:pt x="44" y="110"/>
                  <a:pt x="46" y="111"/>
                </a:cubicBezTo>
                <a:cubicBezTo>
                  <a:pt x="46" y="111"/>
                  <a:pt x="46" y="111"/>
                  <a:pt x="46" y="112"/>
                </a:cubicBezTo>
                <a:lnTo>
                  <a:pt x="46" y="115"/>
                </a:lnTo>
                <a:close/>
                <a:moveTo>
                  <a:pt x="51" y="65"/>
                </a:moveTo>
                <a:cubicBezTo>
                  <a:pt x="50" y="65"/>
                  <a:pt x="50" y="65"/>
                  <a:pt x="50" y="65"/>
                </a:cubicBezTo>
                <a:cubicBezTo>
                  <a:pt x="50" y="65"/>
                  <a:pt x="50" y="65"/>
                  <a:pt x="50" y="65"/>
                </a:cubicBezTo>
                <a:cubicBezTo>
                  <a:pt x="46" y="65"/>
                  <a:pt x="42" y="60"/>
                  <a:pt x="42" y="54"/>
                </a:cubicBezTo>
                <a:cubicBezTo>
                  <a:pt x="42" y="47"/>
                  <a:pt x="46" y="42"/>
                  <a:pt x="50" y="42"/>
                </a:cubicBezTo>
                <a:cubicBezTo>
                  <a:pt x="51" y="42"/>
                  <a:pt x="51" y="42"/>
                  <a:pt x="51" y="42"/>
                </a:cubicBezTo>
                <a:cubicBezTo>
                  <a:pt x="58" y="42"/>
                  <a:pt x="65" y="39"/>
                  <a:pt x="71" y="34"/>
                </a:cubicBezTo>
                <a:cubicBezTo>
                  <a:pt x="70" y="40"/>
                  <a:pt x="69" y="47"/>
                  <a:pt x="69" y="54"/>
                </a:cubicBezTo>
                <a:cubicBezTo>
                  <a:pt x="69" y="60"/>
                  <a:pt x="70" y="67"/>
                  <a:pt x="71" y="73"/>
                </a:cubicBezTo>
                <a:cubicBezTo>
                  <a:pt x="65" y="68"/>
                  <a:pt x="58" y="65"/>
                  <a:pt x="51" y="65"/>
                </a:cubicBezTo>
                <a:close/>
                <a:moveTo>
                  <a:pt x="96" y="100"/>
                </a:moveTo>
                <a:cubicBezTo>
                  <a:pt x="88" y="100"/>
                  <a:pt x="82" y="89"/>
                  <a:pt x="79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97" y="73"/>
                  <a:pt x="104" y="64"/>
                  <a:pt x="104" y="54"/>
                </a:cubicBezTo>
                <a:cubicBezTo>
                  <a:pt x="104" y="43"/>
                  <a:pt x="97" y="34"/>
                  <a:pt x="88" y="34"/>
                </a:cubicBezTo>
                <a:cubicBezTo>
                  <a:pt x="79" y="34"/>
                  <a:pt x="79" y="34"/>
                  <a:pt x="79" y="34"/>
                </a:cubicBezTo>
                <a:cubicBezTo>
                  <a:pt x="82" y="19"/>
                  <a:pt x="88" y="8"/>
                  <a:pt x="96" y="8"/>
                </a:cubicBezTo>
                <a:cubicBezTo>
                  <a:pt x="107" y="8"/>
                  <a:pt x="115" y="28"/>
                  <a:pt x="115" y="54"/>
                </a:cubicBezTo>
                <a:cubicBezTo>
                  <a:pt x="115" y="79"/>
                  <a:pt x="107" y="100"/>
                  <a:pt x="96" y="100"/>
                </a:cubicBezTo>
                <a:close/>
                <a:moveTo>
                  <a:pt x="96" y="100"/>
                </a:moveTo>
                <a:cubicBezTo>
                  <a:pt x="96" y="100"/>
                  <a:pt x="96" y="100"/>
                  <a:pt x="96" y="10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53"/>
          <p:cNvSpPr>
            <a:spLocks noEditPoints="1"/>
          </p:cNvSpPr>
          <p:nvPr/>
        </p:nvSpPr>
        <p:spPr bwMode="auto">
          <a:xfrm>
            <a:off x="7375325" y="4024518"/>
            <a:ext cx="524415" cy="531664"/>
          </a:xfrm>
          <a:custGeom>
            <a:avLst/>
            <a:gdLst/>
            <a:ahLst/>
            <a:cxnLst>
              <a:cxn ang="0">
                <a:pos x="0" y="59"/>
              </a:cxn>
              <a:cxn ang="0">
                <a:pos x="118" y="59"/>
              </a:cxn>
              <a:cxn ang="0">
                <a:pos x="111" y="57"/>
              </a:cxn>
              <a:cxn ang="0">
                <a:pos x="83" y="33"/>
              </a:cxn>
              <a:cxn ang="0">
                <a:pos x="111" y="57"/>
              </a:cxn>
              <a:cxn ang="0">
                <a:pos x="41" y="91"/>
              </a:cxn>
              <a:cxn ang="0">
                <a:pos x="57" y="111"/>
              </a:cxn>
              <a:cxn ang="0">
                <a:pos x="61" y="8"/>
              </a:cxn>
              <a:cxn ang="0">
                <a:pos x="61" y="34"/>
              </a:cxn>
              <a:cxn ang="0">
                <a:pos x="61" y="8"/>
              </a:cxn>
              <a:cxn ang="0">
                <a:pos x="95" y="22"/>
              </a:cxn>
              <a:cxn ang="0">
                <a:pos x="67" y="8"/>
              </a:cxn>
              <a:cxn ang="0">
                <a:pos x="57" y="34"/>
              </a:cxn>
              <a:cxn ang="0">
                <a:pos x="57" y="8"/>
              </a:cxn>
              <a:cxn ang="0">
                <a:pos x="36" y="30"/>
              </a:cxn>
              <a:cxn ang="0">
                <a:pos x="50" y="8"/>
              </a:cxn>
              <a:cxn ang="0">
                <a:pos x="38" y="35"/>
              </a:cxn>
              <a:cxn ang="0">
                <a:pos x="57" y="57"/>
              </a:cxn>
              <a:cxn ang="0">
                <a:pos x="38" y="35"/>
              </a:cxn>
              <a:cxn ang="0">
                <a:pos x="57" y="84"/>
              </a:cxn>
              <a:cxn ang="0">
                <a:pos x="34" y="61"/>
              </a:cxn>
              <a:cxn ang="0">
                <a:pos x="50" y="110"/>
              </a:cxn>
              <a:cxn ang="0">
                <a:pos x="38" y="92"/>
              </a:cxn>
              <a:cxn ang="0">
                <a:pos x="61" y="111"/>
              </a:cxn>
              <a:cxn ang="0">
                <a:pos x="77" y="91"/>
              </a:cxn>
              <a:cxn ang="0">
                <a:pos x="61" y="111"/>
              </a:cxn>
              <a:cxn ang="0">
                <a:pos x="93" y="99"/>
              </a:cxn>
              <a:cxn ang="0">
                <a:pos x="80" y="92"/>
              </a:cxn>
              <a:cxn ang="0">
                <a:pos x="61" y="84"/>
              </a:cxn>
              <a:cxn ang="0">
                <a:pos x="84" y="61"/>
              </a:cxn>
              <a:cxn ang="0">
                <a:pos x="61" y="57"/>
              </a:cxn>
              <a:cxn ang="0">
                <a:pos x="80" y="35"/>
              </a:cxn>
              <a:cxn ang="0">
                <a:pos x="61" y="57"/>
              </a:cxn>
              <a:cxn ang="0">
                <a:pos x="35" y="33"/>
              </a:cxn>
              <a:cxn ang="0">
                <a:pos x="7" y="57"/>
              </a:cxn>
              <a:cxn ang="0">
                <a:pos x="7" y="61"/>
              </a:cxn>
              <a:cxn ang="0">
                <a:pos x="36" y="89"/>
              </a:cxn>
              <a:cxn ang="0">
                <a:pos x="7" y="61"/>
              </a:cxn>
              <a:cxn ang="0">
                <a:pos x="82" y="89"/>
              </a:cxn>
              <a:cxn ang="0">
                <a:pos x="111" y="61"/>
              </a:cxn>
              <a:cxn ang="0">
                <a:pos x="95" y="96"/>
              </a:cxn>
            </a:cxnLst>
            <a:rect l="0" t="0" r="r" b="b"/>
            <a:pathLst>
              <a:path w="118" h="119">
                <a:moveTo>
                  <a:pt x="59" y="0"/>
                </a:moveTo>
                <a:cubicBezTo>
                  <a:pt x="26" y="0"/>
                  <a:pt x="0" y="27"/>
                  <a:pt x="0" y="59"/>
                </a:cubicBezTo>
                <a:cubicBezTo>
                  <a:pt x="0" y="92"/>
                  <a:pt x="26" y="119"/>
                  <a:pt x="59" y="119"/>
                </a:cubicBezTo>
                <a:cubicBezTo>
                  <a:pt x="92" y="119"/>
                  <a:pt x="118" y="92"/>
                  <a:pt x="118" y="59"/>
                </a:cubicBezTo>
                <a:cubicBezTo>
                  <a:pt x="118" y="27"/>
                  <a:pt x="92" y="0"/>
                  <a:pt x="59" y="0"/>
                </a:cubicBezTo>
                <a:close/>
                <a:moveTo>
                  <a:pt x="111" y="57"/>
                </a:moveTo>
                <a:cubicBezTo>
                  <a:pt x="88" y="57"/>
                  <a:pt x="88" y="57"/>
                  <a:pt x="88" y="57"/>
                </a:cubicBezTo>
                <a:cubicBezTo>
                  <a:pt x="87" y="49"/>
                  <a:pt x="86" y="41"/>
                  <a:pt x="83" y="33"/>
                </a:cubicBezTo>
                <a:cubicBezTo>
                  <a:pt x="88" y="31"/>
                  <a:pt x="93" y="28"/>
                  <a:pt x="98" y="25"/>
                </a:cubicBezTo>
                <a:cubicBezTo>
                  <a:pt x="105" y="34"/>
                  <a:pt x="110" y="45"/>
                  <a:pt x="111" y="57"/>
                </a:cubicBezTo>
                <a:close/>
                <a:moveTo>
                  <a:pt x="57" y="111"/>
                </a:moveTo>
                <a:cubicBezTo>
                  <a:pt x="50" y="106"/>
                  <a:pt x="45" y="99"/>
                  <a:pt x="41" y="91"/>
                </a:cubicBezTo>
                <a:cubicBezTo>
                  <a:pt x="46" y="89"/>
                  <a:pt x="52" y="88"/>
                  <a:pt x="57" y="88"/>
                </a:cubicBezTo>
                <a:cubicBezTo>
                  <a:pt x="57" y="111"/>
                  <a:pt x="57" y="111"/>
                  <a:pt x="57" y="111"/>
                </a:cubicBezTo>
                <a:cubicBezTo>
                  <a:pt x="57" y="111"/>
                  <a:pt x="57" y="111"/>
                  <a:pt x="57" y="111"/>
                </a:cubicBezTo>
                <a:close/>
                <a:moveTo>
                  <a:pt x="61" y="8"/>
                </a:moveTo>
                <a:cubicBezTo>
                  <a:pt x="68" y="14"/>
                  <a:pt x="74" y="22"/>
                  <a:pt x="78" y="31"/>
                </a:cubicBezTo>
                <a:cubicBezTo>
                  <a:pt x="73" y="33"/>
                  <a:pt x="67" y="34"/>
                  <a:pt x="61" y="34"/>
                </a:cubicBez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1" y="8"/>
                  <a:pt x="61" y="8"/>
                </a:cubicBezTo>
                <a:close/>
                <a:moveTo>
                  <a:pt x="67" y="8"/>
                </a:moveTo>
                <a:cubicBezTo>
                  <a:pt x="78" y="10"/>
                  <a:pt x="88" y="15"/>
                  <a:pt x="95" y="22"/>
                </a:cubicBezTo>
                <a:cubicBezTo>
                  <a:pt x="91" y="25"/>
                  <a:pt x="87" y="28"/>
                  <a:pt x="82" y="30"/>
                </a:cubicBezTo>
                <a:cubicBezTo>
                  <a:pt x="78" y="22"/>
                  <a:pt x="73" y="14"/>
                  <a:pt x="67" y="8"/>
                </a:cubicBezTo>
                <a:close/>
                <a:moveTo>
                  <a:pt x="57" y="8"/>
                </a:moveTo>
                <a:cubicBezTo>
                  <a:pt x="57" y="34"/>
                  <a:pt x="57" y="34"/>
                  <a:pt x="57" y="34"/>
                </a:cubicBezTo>
                <a:cubicBezTo>
                  <a:pt x="51" y="34"/>
                  <a:pt x="45" y="33"/>
                  <a:pt x="40" y="31"/>
                </a:cubicBezTo>
                <a:cubicBezTo>
                  <a:pt x="44" y="22"/>
                  <a:pt x="50" y="14"/>
                  <a:pt x="57" y="8"/>
                </a:cubicBezTo>
                <a:cubicBezTo>
                  <a:pt x="57" y="8"/>
                  <a:pt x="57" y="8"/>
                  <a:pt x="57" y="8"/>
                </a:cubicBezTo>
                <a:close/>
                <a:moveTo>
                  <a:pt x="36" y="30"/>
                </a:moveTo>
                <a:cubicBezTo>
                  <a:pt x="31" y="28"/>
                  <a:pt x="27" y="25"/>
                  <a:pt x="23" y="22"/>
                </a:cubicBezTo>
                <a:cubicBezTo>
                  <a:pt x="30" y="15"/>
                  <a:pt x="40" y="10"/>
                  <a:pt x="50" y="8"/>
                </a:cubicBezTo>
                <a:cubicBezTo>
                  <a:pt x="45" y="14"/>
                  <a:pt x="40" y="22"/>
                  <a:pt x="36" y="30"/>
                </a:cubicBezTo>
                <a:close/>
                <a:moveTo>
                  <a:pt x="38" y="35"/>
                </a:moveTo>
                <a:cubicBezTo>
                  <a:pt x="44" y="37"/>
                  <a:pt x="50" y="38"/>
                  <a:pt x="57" y="38"/>
                </a:cubicBezTo>
                <a:cubicBezTo>
                  <a:pt x="57" y="57"/>
                  <a:pt x="57" y="57"/>
                  <a:pt x="57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34" y="49"/>
                  <a:pt x="36" y="42"/>
                  <a:pt x="38" y="35"/>
                </a:cubicBezTo>
                <a:close/>
                <a:moveTo>
                  <a:pt x="57" y="61"/>
                </a:moveTo>
                <a:cubicBezTo>
                  <a:pt x="57" y="84"/>
                  <a:pt x="57" y="84"/>
                  <a:pt x="57" y="84"/>
                </a:cubicBezTo>
                <a:cubicBezTo>
                  <a:pt x="51" y="85"/>
                  <a:pt x="45" y="86"/>
                  <a:pt x="40" y="87"/>
                </a:cubicBezTo>
                <a:cubicBezTo>
                  <a:pt x="36" y="79"/>
                  <a:pt x="34" y="71"/>
                  <a:pt x="34" y="61"/>
                </a:cubicBezTo>
                <a:lnTo>
                  <a:pt x="57" y="61"/>
                </a:lnTo>
                <a:close/>
                <a:moveTo>
                  <a:pt x="50" y="110"/>
                </a:moveTo>
                <a:cubicBezTo>
                  <a:pt x="41" y="109"/>
                  <a:pt x="32" y="105"/>
                  <a:pt x="25" y="99"/>
                </a:cubicBezTo>
                <a:cubicBezTo>
                  <a:pt x="29" y="96"/>
                  <a:pt x="33" y="94"/>
                  <a:pt x="38" y="92"/>
                </a:cubicBezTo>
                <a:cubicBezTo>
                  <a:pt x="41" y="99"/>
                  <a:pt x="45" y="105"/>
                  <a:pt x="50" y="110"/>
                </a:cubicBezTo>
                <a:close/>
                <a:moveTo>
                  <a:pt x="61" y="111"/>
                </a:moveTo>
                <a:cubicBezTo>
                  <a:pt x="61" y="88"/>
                  <a:pt x="61" y="88"/>
                  <a:pt x="61" y="88"/>
                </a:cubicBezTo>
                <a:cubicBezTo>
                  <a:pt x="66" y="88"/>
                  <a:pt x="72" y="89"/>
                  <a:pt x="77" y="91"/>
                </a:cubicBezTo>
                <a:cubicBezTo>
                  <a:pt x="73" y="99"/>
                  <a:pt x="67" y="106"/>
                  <a:pt x="61" y="111"/>
                </a:cubicBezTo>
                <a:cubicBezTo>
                  <a:pt x="61" y="111"/>
                  <a:pt x="61" y="111"/>
                  <a:pt x="61" y="111"/>
                </a:cubicBezTo>
                <a:close/>
                <a:moveTo>
                  <a:pt x="80" y="92"/>
                </a:moveTo>
                <a:cubicBezTo>
                  <a:pt x="85" y="94"/>
                  <a:pt x="89" y="96"/>
                  <a:pt x="93" y="99"/>
                </a:cubicBezTo>
                <a:cubicBezTo>
                  <a:pt x="86" y="105"/>
                  <a:pt x="77" y="109"/>
                  <a:pt x="67" y="110"/>
                </a:cubicBezTo>
                <a:cubicBezTo>
                  <a:pt x="73" y="105"/>
                  <a:pt x="77" y="99"/>
                  <a:pt x="80" y="92"/>
                </a:cubicBezTo>
                <a:close/>
                <a:moveTo>
                  <a:pt x="78" y="87"/>
                </a:moveTo>
                <a:cubicBezTo>
                  <a:pt x="73" y="86"/>
                  <a:pt x="67" y="85"/>
                  <a:pt x="61" y="84"/>
                </a:cubicBezTo>
                <a:cubicBezTo>
                  <a:pt x="61" y="61"/>
                  <a:pt x="61" y="61"/>
                  <a:pt x="61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71"/>
                  <a:pt x="82" y="79"/>
                  <a:pt x="78" y="87"/>
                </a:cubicBezTo>
                <a:close/>
                <a:moveTo>
                  <a:pt x="61" y="57"/>
                </a:moveTo>
                <a:cubicBezTo>
                  <a:pt x="61" y="38"/>
                  <a:pt x="61" y="38"/>
                  <a:pt x="61" y="38"/>
                </a:cubicBezTo>
                <a:cubicBezTo>
                  <a:pt x="67" y="38"/>
                  <a:pt x="74" y="37"/>
                  <a:pt x="80" y="35"/>
                </a:cubicBezTo>
                <a:cubicBezTo>
                  <a:pt x="82" y="42"/>
                  <a:pt x="84" y="49"/>
                  <a:pt x="84" y="57"/>
                </a:cubicBezTo>
                <a:lnTo>
                  <a:pt x="61" y="57"/>
                </a:lnTo>
                <a:close/>
                <a:moveTo>
                  <a:pt x="20" y="25"/>
                </a:moveTo>
                <a:cubicBezTo>
                  <a:pt x="25" y="28"/>
                  <a:pt x="30" y="31"/>
                  <a:pt x="35" y="33"/>
                </a:cubicBezTo>
                <a:cubicBezTo>
                  <a:pt x="32" y="41"/>
                  <a:pt x="30" y="49"/>
                  <a:pt x="30" y="57"/>
                </a:cubicBezTo>
                <a:cubicBezTo>
                  <a:pt x="7" y="57"/>
                  <a:pt x="7" y="57"/>
                  <a:pt x="7" y="57"/>
                </a:cubicBezTo>
                <a:cubicBezTo>
                  <a:pt x="8" y="45"/>
                  <a:pt x="13" y="34"/>
                  <a:pt x="20" y="25"/>
                </a:cubicBezTo>
                <a:close/>
                <a:moveTo>
                  <a:pt x="7" y="61"/>
                </a:moveTo>
                <a:cubicBezTo>
                  <a:pt x="30" y="61"/>
                  <a:pt x="30" y="61"/>
                  <a:pt x="30" y="61"/>
                </a:cubicBezTo>
                <a:cubicBezTo>
                  <a:pt x="31" y="71"/>
                  <a:pt x="33" y="80"/>
                  <a:pt x="36" y="89"/>
                </a:cubicBezTo>
                <a:cubicBezTo>
                  <a:pt x="31" y="91"/>
                  <a:pt x="27" y="93"/>
                  <a:pt x="22" y="96"/>
                </a:cubicBezTo>
                <a:cubicBezTo>
                  <a:pt x="13" y="87"/>
                  <a:pt x="8" y="75"/>
                  <a:pt x="7" y="61"/>
                </a:cubicBezTo>
                <a:close/>
                <a:moveTo>
                  <a:pt x="95" y="96"/>
                </a:moveTo>
                <a:cubicBezTo>
                  <a:pt x="91" y="93"/>
                  <a:pt x="87" y="91"/>
                  <a:pt x="82" y="89"/>
                </a:cubicBezTo>
                <a:cubicBezTo>
                  <a:pt x="85" y="80"/>
                  <a:pt x="87" y="71"/>
                  <a:pt x="88" y="61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10" y="75"/>
                  <a:pt x="104" y="87"/>
                  <a:pt x="95" y="96"/>
                </a:cubicBezTo>
                <a:close/>
                <a:moveTo>
                  <a:pt x="95" y="96"/>
                </a:moveTo>
                <a:cubicBezTo>
                  <a:pt x="95" y="96"/>
                  <a:pt x="95" y="96"/>
                  <a:pt x="95" y="96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136762" y="4712563"/>
            <a:ext cx="546165" cy="447084"/>
            <a:chOff x="4856163" y="3600451"/>
            <a:chExt cx="358775" cy="293688"/>
          </a:xfrm>
          <a:solidFill>
            <a:schemeClr val="bg1"/>
          </a:solidFill>
        </p:grpSpPr>
        <p:sp>
          <p:nvSpPr>
            <p:cNvPr id="18" name="Freeform 148"/>
            <p:cNvSpPr>
              <a:spLocks noEditPoints="1"/>
            </p:cNvSpPr>
            <p:nvPr/>
          </p:nvSpPr>
          <p:spPr bwMode="auto">
            <a:xfrm>
              <a:off x="5103813" y="3692526"/>
              <a:ext cx="68263" cy="90488"/>
            </a:xfrm>
            <a:custGeom>
              <a:avLst/>
              <a:gdLst/>
              <a:ahLst/>
              <a:cxnLst>
                <a:cxn ang="0">
                  <a:pos x="11" y="2"/>
                </a:cxn>
                <a:cxn ang="0">
                  <a:pos x="7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27"/>
                </a:cxn>
                <a:cxn ang="0">
                  <a:pos x="4" y="31"/>
                </a:cxn>
                <a:cxn ang="0">
                  <a:pos x="19" y="31"/>
                </a:cxn>
                <a:cxn ang="0">
                  <a:pos x="23" y="27"/>
                </a:cxn>
                <a:cxn ang="0">
                  <a:pos x="23" y="21"/>
                </a:cxn>
                <a:cxn ang="0">
                  <a:pos x="22" y="19"/>
                </a:cxn>
                <a:cxn ang="0">
                  <a:pos x="11" y="2"/>
                </a:cxn>
                <a:cxn ang="0">
                  <a:pos x="19" y="27"/>
                </a:cxn>
                <a:cxn ang="0">
                  <a:pos x="4" y="27"/>
                </a:cxn>
                <a:cxn ang="0">
                  <a:pos x="4" y="4"/>
                </a:cxn>
                <a:cxn ang="0">
                  <a:pos x="7" y="4"/>
                </a:cxn>
                <a:cxn ang="0">
                  <a:pos x="19" y="21"/>
                </a:cxn>
                <a:cxn ang="0">
                  <a:pos x="19" y="27"/>
                </a:cxn>
                <a:cxn ang="0">
                  <a:pos x="19" y="27"/>
                </a:cxn>
                <a:cxn ang="0">
                  <a:pos x="19" y="27"/>
                </a:cxn>
              </a:cxnLst>
              <a:rect l="0" t="0" r="r" b="b"/>
              <a:pathLst>
                <a:path w="23" h="31">
                  <a:moveTo>
                    <a:pt x="11" y="2"/>
                  </a:moveTo>
                  <a:cubicBezTo>
                    <a:pt x="10" y="1"/>
                    <a:pt x="9" y="0"/>
                    <a:pt x="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9"/>
                    <a:pt x="1" y="31"/>
                    <a:pt x="4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1" y="31"/>
                    <a:pt x="23" y="29"/>
                    <a:pt x="23" y="2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3" y="20"/>
                    <a:pt x="22" y="19"/>
                  </a:cubicBezTo>
                  <a:lnTo>
                    <a:pt x="11" y="2"/>
                  </a:lnTo>
                  <a:close/>
                  <a:moveTo>
                    <a:pt x="19" y="27"/>
                  </a:moveTo>
                  <a:cubicBezTo>
                    <a:pt x="4" y="27"/>
                    <a:pt x="4" y="27"/>
                    <a:pt x="4" y="2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9" y="21"/>
                    <a:pt x="19" y="21"/>
                    <a:pt x="19" y="21"/>
                  </a:cubicBezTo>
                  <a:lnTo>
                    <a:pt x="19" y="27"/>
                  </a:lnTo>
                  <a:close/>
                  <a:moveTo>
                    <a:pt x="19" y="27"/>
                  </a:moveTo>
                  <a:cubicBezTo>
                    <a:pt x="19" y="27"/>
                    <a:pt x="19" y="27"/>
                    <a:pt x="19" y="2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49"/>
            <p:cNvSpPr>
              <a:spLocks noEditPoints="1"/>
            </p:cNvSpPr>
            <p:nvPr/>
          </p:nvSpPr>
          <p:spPr bwMode="auto">
            <a:xfrm>
              <a:off x="4856163" y="3600451"/>
              <a:ext cx="358775" cy="293688"/>
            </a:xfrm>
            <a:custGeom>
              <a:avLst/>
              <a:gdLst/>
              <a:ahLst/>
              <a:cxnLst>
                <a:cxn ang="0">
                  <a:pos x="121" y="48"/>
                </a:cxn>
                <a:cxn ang="0">
                  <a:pos x="106" y="25"/>
                </a:cxn>
                <a:cxn ang="0">
                  <a:pos x="96" y="20"/>
                </a:cxn>
                <a:cxn ang="0">
                  <a:pos x="81" y="20"/>
                </a:cxn>
                <a:cxn ang="0">
                  <a:pos x="81" y="12"/>
                </a:cxn>
                <a:cxn ang="0">
                  <a:pos x="69" y="0"/>
                </a:cxn>
                <a:cxn ang="0">
                  <a:pos x="12" y="0"/>
                </a:cxn>
                <a:cxn ang="0">
                  <a:pos x="0" y="12"/>
                </a:cxn>
                <a:cxn ang="0">
                  <a:pos x="0" y="54"/>
                </a:cxn>
                <a:cxn ang="0">
                  <a:pos x="12" y="66"/>
                </a:cxn>
                <a:cxn ang="0">
                  <a:pos x="12" y="77"/>
                </a:cxn>
                <a:cxn ang="0">
                  <a:pos x="23" y="89"/>
                </a:cxn>
                <a:cxn ang="0">
                  <a:pos x="28" y="89"/>
                </a:cxn>
                <a:cxn ang="0">
                  <a:pos x="43" y="100"/>
                </a:cxn>
                <a:cxn ang="0">
                  <a:pos x="57" y="89"/>
                </a:cxn>
                <a:cxn ang="0">
                  <a:pos x="78" y="89"/>
                </a:cxn>
                <a:cxn ang="0">
                  <a:pos x="92" y="100"/>
                </a:cxn>
                <a:cxn ang="0">
                  <a:pos x="107" y="89"/>
                </a:cxn>
                <a:cxn ang="0">
                  <a:pos x="112" y="89"/>
                </a:cxn>
                <a:cxn ang="0">
                  <a:pos x="123" y="77"/>
                </a:cxn>
                <a:cxn ang="0">
                  <a:pos x="123" y="54"/>
                </a:cxn>
                <a:cxn ang="0">
                  <a:pos x="121" y="48"/>
                </a:cxn>
                <a:cxn ang="0">
                  <a:pos x="12" y="58"/>
                </a:cxn>
                <a:cxn ang="0">
                  <a:pos x="8" y="54"/>
                </a:cxn>
                <a:cxn ang="0">
                  <a:pos x="8" y="12"/>
                </a:cxn>
                <a:cxn ang="0">
                  <a:pos x="12" y="8"/>
                </a:cxn>
                <a:cxn ang="0">
                  <a:pos x="69" y="8"/>
                </a:cxn>
                <a:cxn ang="0">
                  <a:pos x="73" y="12"/>
                </a:cxn>
                <a:cxn ang="0">
                  <a:pos x="73" y="54"/>
                </a:cxn>
                <a:cxn ang="0">
                  <a:pos x="69" y="58"/>
                </a:cxn>
                <a:cxn ang="0">
                  <a:pos x="12" y="58"/>
                </a:cxn>
                <a:cxn ang="0">
                  <a:pos x="43" y="93"/>
                </a:cxn>
                <a:cxn ang="0">
                  <a:pos x="35" y="85"/>
                </a:cxn>
                <a:cxn ang="0">
                  <a:pos x="43" y="77"/>
                </a:cxn>
                <a:cxn ang="0">
                  <a:pos x="50" y="85"/>
                </a:cxn>
                <a:cxn ang="0">
                  <a:pos x="43" y="93"/>
                </a:cxn>
                <a:cxn ang="0">
                  <a:pos x="92" y="93"/>
                </a:cxn>
                <a:cxn ang="0">
                  <a:pos x="85" y="85"/>
                </a:cxn>
                <a:cxn ang="0">
                  <a:pos x="92" y="77"/>
                </a:cxn>
                <a:cxn ang="0">
                  <a:pos x="100" y="85"/>
                </a:cxn>
                <a:cxn ang="0">
                  <a:pos x="92" y="93"/>
                </a:cxn>
                <a:cxn ang="0">
                  <a:pos x="115" y="77"/>
                </a:cxn>
                <a:cxn ang="0">
                  <a:pos x="112" y="81"/>
                </a:cxn>
                <a:cxn ang="0">
                  <a:pos x="107" y="81"/>
                </a:cxn>
                <a:cxn ang="0">
                  <a:pos x="92" y="70"/>
                </a:cxn>
                <a:cxn ang="0">
                  <a:pos x="78" y="81"/>
                </a:cxn>
                <a:cxn ang="0">
                  <a:pos x="57" y="81"/>
                </a:cxn>
                <a:cxn ang="0">
                  <a:pos x="43" y="70"/>
                </a:cxn>
                <a:cxn ang="0">
                  <a:pos x="28" y="81"/>
                </a:cxn>
                <a:cxn ang="0">
                  <a:pos x="23" y="81"/>
                </a:cxn>
                <a:cxn ang="0">
                  <a:pos x="20" y="77"/>
                </a:cxn>
                <a:cxn ang="0">
                  <a:pos x="20" y="66"/>
                </a:cxn>
                <a:cxn ang="0">
                  <a:pos x="69" y="66"/>
                </a:cxn>
                <a:cxn ang="0">
                  <a:pos x="81" y="54"/>
                </a:cxn>
                <a:cxn ang="0">
                  <a:pos x="81" y="27"/>
                </a:cxn>
                <a:cxn ang="0">
                  <a:pos x="96" y="27"/>
                </a:cxn>
                <a:cxn ang="0">
                  <a:pos x="99" y="29"/>
                </a:cxn>
                <a:cxn ang="0">
                  <a:pos x="115" y="52"/>
                </a:cxn>
                <a:cxn ang="0">
                  <a:pos x="115" y="54"/>
                </a:cxn>
                <a:cxn ang="0">
                  <a:pos x="115" y="77"/>
                </a:cxn>
                <a:cxn ang="0">
                  <a:pos x="115" y="77"/>
                </a:cxn>
                <a:cxn ang="0">
                  <a:pos x="115" y="77"/>
                </a:cxn>
              </a:cxnLst>
              <a:rect l="0" t="0" r="r" b="b"/>
              <a:pathLst>
                <a:path w="123" h="100">
                  <a:moveTo>
                    <a:pt x="121" y="48"/>
                  </a:moveTo>
                  <a:cubicBezTo>
                    <a:pt x="106" y="25"/>
                    <a:pt x="106" y="25"/>
                    <a:pt x="106" y="25"/>
                  </a:cubicBezTo>
                  <a:cubicBezTo>
                    <a:pt x="104" y="22"/>
                    <a:pt x="100" y="20"/>
                    <a:pt x="96" y="20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1" y="6"/>
                    <a:pt x="76" y="0"/>
                    <a:pt x="6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1"/>
                    <a:pt x="6" y="66"/>
                    <a:pt x="12" y="66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84"/>
                    <a:pt x="17" y="89"/>
                    <a:pt x="23" y="8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0" y="95"/>
                    <a:pt x="35" y="100"/>
                    <a:pt x="43" y="100"/>
                  </a:cubicBezTo>
                  <a:cubicBezTo>
                    <a:pt x="50" y="100"/>
                    <a:pt x="56" y="95"/>
                    <a:pt x="57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9" y="95"/>
                    <a:pt x="85" y="100"/>
                    <a:pt x="92" y="100"/>
                  </a:cubicBezTo>
                  <a:cubicBezTo>
                    <a:pt x="100" y="100"/>
                    <a:pt x="106" y="95"/>
                    <a:pt x="107" y="89"/>
                  </a:cubicBezTo>
                  <a:cubicBezTo>
                    <a:pt x="112" y="89"/>
                    <a:pt x="112" y="89"/>
                    <a:pt x="112" y="89"/>
                  </a:cubicBezTo>
                  <a:cubicBezTo>
                    <a:pt x="118" y="89"/>
                    <a:pt x="123" y="84"/>
                    <a:pt x="123" y="77"/>
                  </a:cubicBezTo>
                  <a:cubicBezTo>
                    <a:pt x="123" y="54"/>
                    <a:pt x="123" y="54"/>
                    <a:pt x="123" y="54"/>
                  </a:cubicBezTo>
                  <a:cubicBezTo>
                    <a:pt x="123" y="52"/>
                    <a:pt x="122" y="50"/>
                    <a:pt x="121" y="48"/>
                  </a:cubicBezTo>
                  <a:close/>
                  <a:moveTo>
                    <a:pt x="12" y="58"/>
                  </a:moveTo>
                  <a:cubicBezTo>
                    <a:pt x="10" y="58"/>
                    <a:pt x="8" y="56"/>
                    <a:pt x="8" y="54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0"/>
                    <a:pt x="10" y="8"/>
                    <a:pt x="12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2" y="8"/>
                    <a:pt x="73" y="10"/>
                    <a:pt x="73" y="12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56"/>
                    <a:pt x="72" y="58"/>
                    <a:pt x="69" y="58"/>
                  </a:cubicBezTo>
                  <a:lnTo>
                    <a:pt x="12" y="58"/>
                  </a:lnTo>
                  <a:close/>
                  <a:moveTo>
                    <a:pt x="43" y="93"/>
                  </a:moveTo>
                  <a:cubicBezTo>
                    <a:pt x="38" y="93"/>
                    <a:pt x="35" y="89"/>
                    <a:pt x="35" y="85"/>
                  </a:cubicBezTo>
                  <a:cubicBezTo>
                    <a:pt x="35" y="81"/>
                    <a:pt x="38" y="77"/>
                    <a:pt x="43" y="77"/>
                  </a:cubicBezTo>
                  <a:cubicBezTo>
                    <a:pt x="47" y="77"/>
                    <a:pt x="50" y="81"/>
                    <a:pt x="50" y="85"/>
                  </a:cubicBezTo>
                  <a:cubicBezTo>
                    <a:pt x="50" y="89"/>
                    <a:pt x="47" y="93"/>
                    <a:pt x="43" y="93"/>
                  </a:cubicBezTo>
                  <a:close/>
                  <a:moveTo>
                    <a:pt x="92" y="93"/>
                  </a:moveTo>
                  <a:cubicBezTo>
                    <a:pt x="88" y="93"/>
                    <a:pt x="85" y="89"/>
                    <a:pt x="85" y="85"/>
                  </a:cubicBezTo>
                  <a:cubicBezTo>
                    <a:pt x="85" y="81"/>
                    <a:pt x="88" y="77"/>
                    <a:pt x="92" y="77"/>
                  </a:cubicBezTo>
                  <a:cubicBezTo>
                    <a:pt x="97" y="77"/>
                    <a:pt x="100" y="81"/>
                    <a:pt x="100" y="85"/>
                  </a:cubicBezTo>
                  <a:cubicBezTo>
                    <a:pt x="100" y="89"/>
                    <a:pt x="97" y="93"/>
                    <a:pt x="92" y="93"/>
                  </a:cubicBezTo>
                  <a:close/>
                  <a:moveTo>
                    <a:pt x="115" y="77"/>
                  </a:moveTo>
                  <a:cubicBezTo>
                    <a:pt x="115" y="79"/>
                    <a:pt x="114" y="81"/>
                    <a:pt x="112" y="81"/>
                  </a:cubicBezTo>
                  <a:cubicBezTo>
                    <a:pt x="107" y="81"/>
                    <a:pt x="107" y="81"/>
                    <a:pt x="107" y="81"/>
                  </a:cubicBezTo>
                  <a:cubicBezTo>
                    <a:pt x="106" y="74"/>
                    <a:pt x="100" y="70"/>
                    <a:pt x="92" y="70"/>
                  </a:cubicBezTo>
                  <a:cubicBezTo>
                    <a:pt x="85" y="70"/>
                    <a:pt x="79" y="74"/>
                    <a:pt x="78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56" y="74"/>
                    <a:pt x="50" y="70"/>
                    <a:pt x="43" y="70"/>
                  </a:cubicBezTo>
                  <a:cubicBezTo>
                    <a:pt x="35" y="70"/>
                    <a:pt x="30" y="74"/>
                    <a:pt x="28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1" y="81"/>
                    <a:pt x="20" y="79"/>
                    <a:pt x="20" y="77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76" y="66"/>
                    <a:pt x="81" y="61"/>
                    <a:pt x="81" y="54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8" y="27"/>
                    <a:pt x="99" y="28"/>
                    <a:pt x="99" y="29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15" y="53"/>
                    <a:pt x="115" y="53"/>
                    <a:pt x="115" y="54"/>
                  </a:cubicBezTo>
                  <a:lnTo>
                    <a:pt x="115" y="77"/>
                  </a:lnTo>
                  <a:close/>
                  <a:moveTo>
                    <a:pt x="115" y="77"/>
                  </a:moveTo>
                  <a:cubicBezTo>
                    <a:pt x="115" y="77"/>
                    <a:pt x="115" y="77"/>
                    <a:pt x="115" y="7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Freeform 144"/>
          <p:cNvSpPr>
            <a:spLocks noEditPoints="1"/>
          </p:cNvSpPr>
          <p:nvPr/>
        </p:nvSpPr>
        <p:spPr bwMode="auto">
          <a:xfrm>
            <a:off x="6489326" y="5169254"/>
            <a:ext cx="560665" cy="548582"/>
          </a:xfrm>
          <a:custGeom>
            <a:avLst/>
            <a:gdLst/>
            <a:ahLst/>
            <a:cxnLst>
              <a:cxn ang="0">
                <a:pos x="90" y="0"/>
              </a:cxn>
              <a:cxn ang="0">
                <a:pos x="53" y="26"/>
              </a:cxn>
              <a:cxn ang="0">
                <a:pos x="53" y="26"/>
              </a:cxn>
              <a:cxn ang="0">
                <a:pos x="13" y="66"/>
              </a:cxn>
              <a:cxn ang="0">
                <a:pos x="0" y="106"/>
              </a:cxn>
              <a:cxn ang="0">
                <a:pos x="13" y="123"/>
              </a:cxn>
              <a:cxn ang="0">
                <a:pos x="50" y="114"/>
              </a:cxn>
              <a:cxn ang="0">
                <a:pos x="115" y="51"/>
              </a:cxn>
              <a:cxn ang="0">
                <a:pos x="61" y="91"/>
              </a:cxn>
              <a:cxn ang="0">
                <a:pos x="95" y="45"/>
              </a:cxn>
              <a:cxn ang="0">
                <a:pos x="91" y="64"/>
              </a:cxn>
              <a:cxn ang="0">
                <a:pos x="61" y="94"/>
              </a:cxn>
              <a:cxn ang="0">
                <a:pos x="56" y="78"/>
              </a:cxn>
              <a:cxn ang="0">
                <a:pos x="43" y="66"/>
              </a:cxn>
              <a:cxn ang="0">
                <a:pos x="88" y="34"/>
              </a:cxn>
              <a:cxn ang="0">
                <a:pos x="56" y="78"/>
              </a:cxn>
              <a:cxn ang="0">
                <a:pos x="29" y="61"/>
              </a:cxn>
              <a:cxn ang="0">
                <a:pos x="76" y="28"/>
              </a:cxn>
              <a:cxn ang="0">
                <a:pos x="16" y="115"/>
              </a:cxn>
              <a:cxn ang="0">
                <a:pos x="7" y="110"/>
              </a:cxn>
              <a:cxn ang="0">
                <a:pos x="12" y="93"/>
              </a:cxn>
              <a:cxn ang="0">
                <a:pos x="30" y="111"/>
              </a:cxn>
              <a:cxn ang="0">
                <a:pos x="34" y="110"/>
              </a:cxn>
              <a:cxn ang="0">
                <a:pos x="13" y="89"/>
              </a:cxn>
              <a:cxn ang="0">
                <a:pos x="18" y="72"/>
              </a:cxn>
              <a:cxn ang="0">
                <a:pos x="49" y="106"/>
              </a:cxn>
              <a:cxn ang="0">
                <a:pos x="34" y="110"/>
              </a:cxn>
              <a:cxn ang="0">
                <a:pos x="103" y="52"/>
              </a:cxn>
              <a:cxn ang="0">
                <a:pos x="93" y="29"/>
              </a:cxn>
              <a:cxn ang="0">
                <a:pos x="77" y="13"/>
              </a:cxn>
              <a:cxn ang="0">
                <a:pos x="107" y="16"/>
              </a:cxn>
              <a:cxn ang="0">
                <a:pos x="110" y="45"/>
              </a:cxn>
              <a:cxn ang="0">
                <a:pos x="110" y="45"/>
              </a:cxn>
            </a:cxnLst>
            <a:rect l="0" t="0" r="r" b="b"/>
            <a:pathLst>
              <a:path w="126" h="123">
                <a:moveTo>
                  <a:pt x="112" y="10"/>
                </a:moveTo>
                <a:cubicBezTo>
                  <a:pt x="106" y="4"/>
                  <a:pt x="98" y="0"/>
                  <a:pt x="90" y="0"/>
                </a:cubicBezTo>
                <a:cubicBezTo>
                  <a:pt x="83" y="0"/>
                  <a:pt x="76" y="3"/>
                  <a:pt x="72" y="7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13" y="66"/>
                  <a:pt x="13" y="66"/>
                  <a:pt x="13" y="66"/>
                </a:cubicBezTo>
                <a:cubicBezTo>
                  <a:pt x="11" y="68"/>
                  <a:pt x="10" y="70"/>
                  <a:pt x="9" y="73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6"/>
                  <a:pt x="0" y="108"/>
                  <a:pt x="0" y="110"/>
                </a:cubicBezTo>
                <a:cubicBezTo>
                  <a:pt x="0" y="117"/>
                  <a:pt x="6" y="123"/>
                  <a:pt x="13" y="123"/>
                </a:cubicBezTo>
                <a:cubicBezTo>
                  <a:pt x="15" y="123"/>
                  <a:pt x="17" y="122"/>
                  <a:pt x="18" y="122"/>
                </a:cubicBezTo>
                <a:cubicBezTo>
                  <a:pt x="50" y="114"/>
                  <a:pt x="50" y="114"/>
                  <a:pt x="50" y="114"/>
                </a:cubicBezTo>
                <a:cubicBezTo>
                  <a:pt x="52" y="113"/>
                  <a:pt x="55" y="112"/>
                  <a:pt x="57" y="110"/>
                </a:cubicBezTo>
                <a:cubicBezTo>
                  <a:pt x="115" y="51"/>
                  <a:pt x="115" y="51"/>
                  <a:pt x="115" y="51"/>
                </a:cubicBezTo>
                <a:cubicBezTo>
                  <a:pt x="126" y="40"/>
                  <a:pt x="125" y="22"/>
                  <a:pt x="112" y="10"/>
                </a:cubicBezTo>
                <a:close/>
                <a:moveTo>
                  <a:pt x="61" y="91"/>
                </a:moveTo>
                <a:cubicBezTo>
                  <a:pt x="61" y="88"/>
                  <a:pt x="60" y="85"/>
                  <a:pt x="58" y="81"/>
                </a:cubicBezTo>
                <a:cubicBezTo>
                  <a:pt x="95" y="45"/>
                  <a:pt x="95" y="45"/>
                  <a:pt x="95" y="45"/>
                </a:cubicBezTo>
                <a:cubicBezTo>
                  <a:pt x="97" y="52"/>
                  <a:pt x="96" y="59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61" y="94"/>
                  <a:pt x="61" y="94"/>
                  <a:pt x="61" y="94"/>
                </a:cubicBezTo>
                <a:cubicBezTo>
                  <a:pt x="61" y="93"/>
                  <a:pt x="61" y="92"/>
                  <a:pt x="61" y="91"/>
                </a:cubicBezTo>
                <a:close/>
                <a:moveTo>
                  <a:pt x="56" y="78"/>
                </a:moveTo>
                <a:cubicBezTo>
                  <a:pt x="55" y="76"/>
                  <a:pt x="53" y="73"/>
                  <a:pt x="51" y="71"/>
                </a:cubicBezTo>
                <a:cubicBezTo>
                  <a:pt x="49" y="69"/>
                  <a:pt x="46" y="67"/>
                  <a:pt x="43" y="66"/>
                </a:cubicBezTo>
                <a:cubicBezTo>
                  <a:pt x="80" y="29"/>
                  <a:pt x="80" y="29"/>
                  <a:pt x="80" y="29"/>
                </a:cubicBezTo>
                <a:cubicBezTo>
                  <a:pt x="83" y="30"/>
                  <a:pt x="86" y="32"/>
                  <a:pt x="88" y="34"/>
                </a:cubicBezTo>
                <a:cubicBezTo>
                  <a:pt x="90" y="37"/>
                  <a:pt x="92" y="39"/>
                  <a:pt x="93" y="41"/>
                </a:cubicBezTo>
                <a:lnTo>
                  <a:pt x="56" y="78"/>
                </a:lnTo>
                <a:close/>
                <a:moveTo>
                  <a:pt x="40" y="64"/>
                </a:moveTo>
                <a:cubicBezTo>
                  <a:pt x="36" y="62"/>
                  <a:pt x="33" y="61"/>
                  <a:pt x="29" y="61"/>
                </a:cubicBezTo>
                <a:cubicBezTo>
                  <a:pt x="58" y="32"/>
                  <a:pt x="58" y="32"/>
                  <a:pt x="58" y="32"/>
                </a:cubicBezTo>
                <a:cubicBezTo>
                  <a:pt x="63" y="27"/>
                  <a:pt x="69" y="26"/>
                  <a:pt x="76" y="28"/>
                </a:cubicBezTo>
                <a:lnTo>
                  <a:pt x="40" y="64"/>
                </a:lnTo>
                <a:close/>
                <a:moveTo>
                  <a:pt x="16" y="115"/>
                </a:moveTo>
                <a:cubicBezTo>
                  <a:pt x="15" y="115"/>
                  <a:pt x="14" y="115"/>
                  <a:pt x="13" y="115"/>
                </a:cubicBezTo>
                <a:cubicBezTo>
                  <a:pt x="10" y="115"/>
                  <a:pt x="7" y="113"/>
                  <a:pt x="7" y="110"/>
                </a:cubicBezTo>
                <a:cubicBezTo>
                  <a:pt x="7" y="109"/>
                  <a:pt x="8" y="108"/>
                  <a:pt x="8" y="107"/>
                </a:cubicBezTo>
                <a:cubicBezTo>
                  <a:pt x="12" y="93"/>
                  <a:pt x="12" y="93"/>
                  <a:pt x="12" y="93"/>
                </a:cubicBezTo>
                <a:cubicBezTo>
                  <a:pt x="16" y="93"/>
                  <a:pt x="21" y="94"/>
                  <a:pt x="25" y="98"/>
                </a:cubicBezTo>
                <a:cubicBezTo>
                  <a:pt x="28" y="102"/>
                  <a:pt x="30" y="107"/>
                  <a:pt x="30" y="111"/>
                </a:cubicBezTo>
                <a:lnTo>
                  <a:pt x="16" y="115"/>
                </a:lnTo>
                <a:close/>
                <a:moveTo>
                  <a:pt x="34" y="110"/>
                </a:moveTo>
                <a:cubicBezTo>
                  <a:pt x="34" y="105"/>
                  <a:pt x="31" y="100"/>
                  <a:pt x="27" y="95"/>
                </a:cubicBezTo>
                <a:cubicBezTo>
                  <a:pt x="23" y="91"/>
                  <a:pt x="18" y="89"/>
                  <a:pt x="13" y="89"/>
                </a:cubicBezTo>
                <a:cubicBezTo>
                  <a:pt x="17" y="75"/>
                  <a:pt x="17" y="75"/>
                  <a:pt x="17" y="75"/>
                </a:cubicBezTo>
                <a:cubicBezTo>
                  <a:pt x="17" y="74"/>
                  <a:pt x="17" y="73"/>
                  <a:pt x="18" y="72"/>
                </a:cubicBezTo>
                <a:cubicBezTo>
                  <a:pt x="26" y="67"/>
                  <a:pt x="38" y="68"/>
                  <a:pt x="46" y="77"/>
                </a:cubicBezTo>
                <a:cubicBezTo>
                  <a:pt x="55" y="85"/>
                  <a:pt x="56" y="98"/>
                  <a:pt x="49" y="106"/>
                </a:cubicBezTo>
                <a:cubicBezTo>
                  <a:pt x="49" y="106"/>
                  <a:pt x="48" y="106"/>
                  <a:pt x="48" y="106"/>
                </a:cubicBezTo>
                <a:lnTo>
                  <a:pt x="34" y="110"/>
                </a:lnTo>
                <a:close/>
                <a:moveTo>
                  <a:pt x="110" y="45"/>
                </a:moveTo>
                <a:cubicBezTo>
                  <a:pt x="103" y="52"/>
                  <a:pt x="103" y="52"/>
                  <a:pt x="103" y="52"/>
                </a:cubicBezTo>
                <a:cubicBezTo>
                  <a:pt x="103" y="51"/>
                  <a:pt x="103" y="50"/>
                  <a:pt x="103" y="49"/>
                </a:cubicBezTo>
                <a:cubicBezTo>
                  <a:pt x="103" y="42"/>
                  <a:pt x="99" y="35"/>
                  <a:pt x="93" y="29"/>
                </a:cubicBezTo>
                <a:cubicBezTo>
                  <a:pt x="87" y="23"/>
                  <a:pt x="79" y="19"/>
                  <a:pt x="71" y="19"/>
                </a:cubicBezTo>
                <a:cubicBezTo>
                  <a:pt x="77" y="13"/>
                  <a:pt x="77" y="13"/>
                  <a:pt x="77" y="13"/>
                </a:cubicBezTo>
                <a:cubicBezTo>
                  <a:pt x="80" y="10"/>
                  <a:pt x="85" y="8"/>
                  <a:pt x="90" y="8"/>
                </a:cubicBezTo>
                <a:cubicBezTo>
                  <a:pt x="96" y="8"/>
                  <a:pt x="102" y="11"/>
                  <a:pt x="107" y="16"/>
                </a:cubicBezTo>
                <a:cubicBezTo>
                  <a:pt x="112" y="20"/>
                  <a:pt x="114" y="26"/>
                  <a:pt x="115" y="32"/>
                </a:cubicBezTo>
                <a:cubicBezTo>
                  <a:pt x="115" y="37"/>
                  <a:pt x="113" y="42"/>
                  <a:pt x="110" y="45"/>
                </a:cubicBezTo>
                <a:close/>
                <a:moveTo>
                  <a:pt x="110" y="45"/>
                </a:moveTo>
                <a:cubicBezTo>
                  <a:pt x="110" y="45"/>
                  <a:pt x="110" y="45"/>
                  <a:pt x="110" y="45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ooter Text"/>
          <p:cNvSpPr txBox="1"/>
          <p:nvPr/>
        </p:nvSpPr>
        <p:spPr>
          <a:xfrm>
            <a:off x="2317450" y="2560083"/>
            <a:ext cx="2398351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ooter Text"/>
          <p:cNvSpPr txBox="1"/>
          <p:nvPr/>
        </p:nvSpPr>
        <p:spPr>
          <a:xfrm>
            <a:off x="8925069" y="3617814"/>
            <a:ext cx="240085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ooter Text"/>
          <p:cNvSpPr txBox="1"/>
          <p:nvPr/>
        </p:nvSpPr>
        <p:spPr>
          <a:xfrm>
            <a:off x="2036887" y="5143546"/>
            <a:ext cx="2398351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ooter Text"/>
          <p:cNvSpPr txBox="1"/>
          <p:nvPr/>
        </p:nvSpPr>
        <p:spPr>
          <a:xfrm>
            <a:off x="8536757" y="5143546"/>
            <a:ext cx="240085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ooter Text"/>
          <p:cNvSpPr txBox="1"/>
          <p:nvPr/>
        </p:nvSpPr>
        <p:spPr>
          <a:xfrm>
            <a:off x="7669919" y="2094609"/>
            <a:ext cx="240085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52"/>
          <p:cNvSpPr>
            <a:spLocks noEditPoints="1"/>
          </p:cNvSpPr>
          <p:nvPr/>
        </p:nvSpPr>
        <p:spPr bwMode="auto">
          <a:xfrm>
            <a:off x="6097356" y="3937000"/>
            <a:ext cx="664040" cy="664040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28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33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 animBg="1"/>
      <p:bldP spid="1030" grpId="0" animBg="1"/>
      <p:bldP spid="1031" grpId="0" animBg="1"/>
      <p:bldP spid="1032" grpId="0" animBg="1"/>
      <p:bldP spid="1033" grpId="0" animBg="1"/>
      <p:bldP spid="15" grpId="0" animBg="1"/>
      <p:bldP spid="16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9"/>
          <p:cNvGrpSpPr/>
          <p:nvPr/>
        </p:nvGrpSpPr>
        <p:grpSpPr>
          <a:xfrm>
            <a:off x="5918077" y="3688333"/>
            <a:ext cx="1008934" cy="1011625"/>
            <a:chOff x="4004877" y="2411833"/>
            <a:chExt cx="1139957" cy="1143000"/>
          </a:xfrm>
        </p:grpSpPr>
        <p:sp>
          <p:nvSpPr>
            <p:cNvPr id="14" name="Oval 13"/>
            <p:cNvSpPr/>
            <p:nvPr/>
          </p:nvSpPr>
          <p:spPr bwMode="auto">
            <a:xfrm>
              <a:off x="4004877" y="2411833"/>
              <a:ext cx="1139957" cy="1143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39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152"/>
            <p:cNvSpPr>
              <a:spLocks noEditPoints="1"/>
            </p:cNvSpPr>
            <p:nvPr/>
          </p:nvSpPr>
          <p:spPr bwMode="auto">
            <a:xfrm>
              <a:off x="4383793" y="2806766"/>
              <a:ext cx="382124" cy="353134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Down Arrow 15"/>
          <p:cNvSpPr/>
          <p:nvPr/>
        </p:nvSpPr>
        <p:spPr bwMode="auto">
          <a:xfrm rot="14548862">
            <a:off x="6998647" y="3599864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Down Arrow 19"/>
          <p:cNvSpPr/>
          <p:nvPr/>
        </p:nvSpPr>
        <p:spPr bwMode="auto">
          <a:xfrm rot="14548862" flipH="1" flipV="1">
            <a:off x="5591623" y="4293881"/>
            <a:ext cx="262123" cy="48494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Down Arrow 44"/>
          <p:cNvSpPr/>
          <p:nvPr/>
        </p:nvSpPr>
        <p:spPr bwMode="auto">
          <a:xfrm rot="10800000">
            <a:off x="6297543" y="3194255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Down Arrow 47"/>
          <p:cNvSpPr/>
          <p:nvPr/>
        </p:nvSpPr>
        <p:spPr bwMode="auto">
          <a:xfrm rot="7051138" flipH="1">
            <a:off x="5598927" y="3599305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Down Arrow 55"/>
          <p:cNvSpPr/>
          <p:nvPr/>
        </p:nvSpPr>
        <p:spPr bwMode="auto">
          <a:xfrm rot="10800000" flipV="1">
            <a:off x="6297545" y="4725803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Down Arrow 56"/>
          <p:cNvSpPr/>
          <p:nvPr/>
        </p:nvSpPr>
        <p:spPr bwMode="auto">
          <a:xfrm rot="7051138" flipV="1">
            <a:off x="6991342" y="4308598"/>
            <a:ext cx="262123" cy="48494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Group 84"/>
          <p:cNvGrpSpPr/>
          <p:nvPr/>
        </p:nvGrpSpPr>
        <p:grpSpPr>
          <a:xfrm>
            <a:off x="5904272" y="2130695"/>
            <a:ext cx="1062673" cy="1063559"/>
            <a:chOff x="3307763" y="1427226"/>
            <a:chExt cx="648499" cy="649042"/>
          </a:xfrm>
        </p:grpSpPr>
        <p:sp>
          <p:nvSpPr>
            <p:cNvPr id="77" name="Oval 76"/>
            <p:cNvSpPr>
              <a:spLocks noChangeAspect="1"/>
            </p:cNvSpPr>
            <p:nvPr/>
          </p:nvSpPr>
          <p:spPr>
            <a:xfrm>
              <a:off x="3307763" y="1427226"/>
              <a:ext cx="648499" cy="649042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Freeform 77"/>
            <p:cNvSpPr>
              <a:spLocks noEditPoints="1"/>
            </p:cNvSpPr>
            <p:nvPr/>
          </p:nvSpPr>
          <p:spPr bwMode="auto">
            <a:xfrm>
              <a:off x="3483875" y="1534824"/>
              <a:ext cx="296640" cy="43337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88"/>
          <p:cNvGrpSpPr/>
          <p:nvPr/>
        </p:nvGrpSpPr>
        <p:grpSpPr>
          <a:xfrm>
            <a:off x="7281992" y="4371976"/>
            <a:ext cx="1062673" cy="1063559"/>
            <a:chOff x="3365370" y="3682819"/>
            <a:chExt cx="648499" cy="649042"/>
          </a:xfrm>
        </p:grpSpPr>
        <p:sp>
          <p:nvSpPr>
            <p:cNvPr id="65" name="Oval 64"/>
            <p:cNvSpPr>
              <a:spLocks noChangeAspect="1"/>
            </p:cNvSpPr>
            <p:nvPr/>
          </p:nvSpPr>
          <p:spPr>
            <a:xfrm>
              <a:off x="3365370" y="3682819"/>
              <a:ext cx="648499" cy="649042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Freeform 83"/>
            <p:cNvSpPr>
              <a:spLocks noEditPoints="1"/>
            </p:cNvSpPr>
            <p:nvPr/>
          </p:nvSpPr>
          <p:spPr bwMode="auto">
            <a:xfrm>
              <a:off x="3590360" y="3858452"/>
              <a:ext cx="198518" cy="29777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87"/>
          <p:cNvGrpSpPr/>
          <p:nvPr/>
        </p:nvGrpSpPr>
        <p:grpSpPr>
          <a:xfrm>
            <a:off x="4506526" y="2976898"/>
            <a:ext cx="1062673" cy="1063559"/>
            <a:chOff x="5187738" y="3682819"/>
            <a:chExt cx="648499" cy="649042"/>
          </a:xfrm>
        </p:grpSpPr>
        <p:sp>
          <p:nvSpPr>
            <p:cNvPr id="74" name="Oval 73"/>
            <p:cNvSpPr>
              <a:spLocks noChangeAspect="1"/>
            </p:cNvSpPr>
            <p:nvPr/>
          </p:nvSpPr>
          <p:spPr>
            <a:xfrm>
              <a:off x="5187738" y="3682819"/>
              <a:ext cx="648499" cy="649042"/>
            </a:xfrm>
            <a:prstGeom prst="ellipse">
              <a:avLst/>
            </a:prstGeom>
            <a:solidFill>
              <a:schemeClr val="accent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137"/>
            <p:cNvSpPr>
              <a:spLocks noEditPoints="1"/>
            </p:cNvSpPr>
            <p:nvPr/>
          </p:nvSpPr>
          <p:spPr bwMode="auto">
            <a:xfrm>
              <a:off x="5347164" y="3838560"/>
              <a:ext cx="329647" cy="337558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39" y="36"/>
                </a:cxn>
                <a:cxn ang="0">
                  <a:pos x="39" y="50"/>
                </a:cxn>
                <a:cxn ang="0">
                  <a:pos x="38" y="50"/>
                </a:cxn>
                <a:cxn ang="0">
                  <a:pos x="24" y="58"/>
                </a:cxn>
                <a:cxn ang="0">
                  <a:pos x="24" y="59"/>
                </a:cxn>
                <a:cxn ang="0">
                  <a:pos x="23" y="58"/>
                </a:cxn>
                <a:cxn ang="0">
                  <a:pos x="21" y="56"/>
                </a:cxn>
                <a:cxn ang="0">
                  <a:pos x="21" y="55"/>
                </a:cxn>
                <a:cxn ang="0">
                  <a:pos x="24" y="45"/>
                </a:cxn>
                <a:cxn ang="0">
                  <a:pos x="14" y="35"/>
                </a:cxn>
                <a:cxn ang="0">
                  <a:pos x="4" y="38"/>
                </a:cxn>
                <a:cxn ang="0">
                  <a:pos x="3" y="38"/>
                </a:cxn>
                <a:cxn ang="0">
                  <a:pos x="3" y="38"/>
                </a:cxn>
                <a:cxn ang="0">
                  <a:pos x="0" y="35"/>
                </a:cxn>
                <a:cxn ang="0">
                  <a:pos x="0" y="34"/>
                </a:cxn>
                <a:cxn ang="0">
                  <a:pos x="8" y="20"/>
                </a:cxn>
                <a:cxn ang="0">
                  <a:pos x="9" y="20"/>
                </a:cxn>
                <a:cxn ang="0">
                  <a:pos x="23" y="19"/>
                </a:cxn>
                <a:cxn ang="0">
                  <a:pos x="29" y="12"/>
                </a:cxn>
                <a:cxn ang="0">
                  <a:pos x="57" y="0"/>
                </a:cxn>
                <a:cxn ang="0">
                  <a:pos x="58" y="1"/>
                </a:cxn>
                <a:cxn ang="0">
                  <a:pos x="46" y="30"/>
                </a:cxn>
                <a:cxn ang="0">
                  <a:pos x="47" y="8"/>
                </a:cxn>
                <a:cxn ang="0">
                  <a:pos x="43" y="12"/>
                </a:cxn>
                <a:cxn ang="0">
                  <a:pos x="47" y="15"/>
                </a:cxn>
                <a:cxn ang="0">
                  <a:pos x="50" y="12"/>
                </a:cxn>
                <a:cxn ang="0">
                  <a:pos x="47" y="8"/>
                </a:cxn>
              </a:cxnLst>
              <a:rect l="0" t="0" r="r" b="b"/>
              <a:pathLst>
                <a:path w="58" h="59">
                  <a:moveTo>
                    <a:pt x="46" y="30"/>
                  </a:moveTo>
                  <a:cubicBezTo>
                    <a:pt x="44" y="32"/>
                    <a:pt x="42" y="34"/>
                    <a:pt x="39" y="36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9"/>
                    <a:pt x="23" y="58"/>
                    <a:pt x="23" y="58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0" y="55"/>
                    <a:pt x="21" y="5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4"/>
                    <a:pt x="0" y="3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7"/>
                    <a:pt x="27" y="14"/>
                    <a:pt x="29" y="12"/>
                  </a:cubicBezTo>
                  <a:cubicBezTo>
                    <a:pt x="38" y="3"/>
                    <a:pt x="45" y="0"/>
                    <a:pt x="57" y="0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8" y="13"/>
                    <a:pt x="55" y="21"/>
                    <a:pt x="46" y="30"/>
                  </a:cubicBezTo>
                  <a:close/>
                  <a:moveTo>
                    <a:pt x="47" y="8"/>
                  </a:moveTo>
                  <a:cubicBezTo>
                    <a:pt x="45" y="8"/>
                    <a:pt x="43" y="10"/>
                    <a:pt x="43" y="12"/>
                  </a:cubicBezTo>
                  <a:cubicBezTo>
                    <a:pt x="43" y="14"/>
                    <a:pt x="45" y="15"/>
                    <a:pt x="47" y="15"/>
                  </a:cubicBezTo>
                  <a:cubicBezTo>
                    <a:pt x="49" y="15"/>
                    <a:pt x="50" y="14"/>
                    <a:pt x="50" y="12"/>
                  </a:cubicBezTo>
                  <a:cubicBezTo>
                    <a:pt x="50" y="10"/>
                    <a:pt x="49" y="8"/>
                    <a:pt x="47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85"/>
          <p:cNvGrpSpPr/>
          <p:nvPr/>
        </p:nvGrpSpPr>
        <p:grpSpPr>
          <a:xfrm>
            <a:off x="5898873" y="5190534"/>
            <a:ext cx="1062673" cy="1063559"/>
            <a:chOff x="5187738" y="1415796"/>
            <a:chExt cx="648499" cy="649042"/>
          </a:xfrm>
        </p:grpSpPr>
        <p:sp>
          <p:nvSpPr>
            <p:cNvPr id="68" name="Oval 67"/>
            <p:cNvSpPr>
              <a:spLocks noChangeAspect="1"/>
            </p:cNvSpPr>
            <p:nvPr/>
          </p:nvSpPr>
          <p:spPr>
            <a:xfrm>
              <a:off x="5187738" y="1415796"/>
              <a:ext cx="648499" cy="649042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53"/>
            <p:cNvSpPr>
              <a:spLocks/>
            </p:cNvSpPr>
            <p:nvPr/>
          </p:nvSpPr>
          <p:spPr bwMode="auto">
            <a:xfrm>
              <a:off x="5336668" y="1592431"/>
              <a:ext cx="350639" cy="259998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6"/>
          <p:cNvGrpSpPr/>
          <p:nvPr/>
        </p:nvGrpSpPr>
        <p:grpSpPr>
          <a:xfrm>
            <a:off x="4493298" y="4371976"/>
            <a:ext cx="1062673" cy="1063559"/>
            <a:chOff x="5648594" y="2472338"/>
            <a:chExt cx="648499" cy="649042"/>
          </a:xfrm>
        </p:grpSpPr>
        <p:sp>
          <p:nvSpPr>
            <p:cNvPr id="71" name="Oval 70"/>
            <p:cNvSpPr>
              <a:spLocks noChangeAspect="1"/>
            </p:cNvSpPr>
            <p:nvPr/>
          </p:nvSpPr>
          <p:spPr>
            <a:xfrm>
              <a:off x="5648594" y="2472338"/>
              <a:ext cx="648499" cy="649042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57"/>
            <p:cNvSpPr>
              <a:spLocks noEditPoints="1"/>
            </p:cNvSpPr>
            <p:nvPr/>
          </p:nvSpPr>
          <p:spPr bwMode="auto">
            <a:xfrm>
              <a:off x="5827267" y="2667801"/>
              <a:ext cx="291152" cy="258114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83"/>
          <p:cNvGrpSpPr/>
          <p:nvPr/>
        </p:nvGrpSpPr>
        <p:grpSpPr>
          <a:xfrm>
            <a:off x="7292358" y="2972014"/>
            <a:ext cx="1062673" cy="1063559"/>
            <a:chOff x="2886238" y="2472339"/>
            <a:chExt cx="648499" cy="649042"/>
          </a:xfrm>
        </p:grpSpPr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2886238" y="2472339"/>
              <a:ext cx="648499" cy="649042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524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Freeform 65"/>
            <p:cNvSpPr>
              <a:spLocks noEditPoints="1"/>
            </p:cNvSpPr>
            <p:nvPr/>
          </p:nvSpPr>
          <p:spPr bwMode="auto">
            <a:xfrm>
              <a:off x="3027706" y="2630302"/>
              <a:ext cx="365563" cy="333116"/>
            </a:xfrm>
            <a:custGeom>
              <a:avLst/>
              <a:gdLst/>
              <a:ahLst/>
              <a:cxnLst>
                <a:cxn ang="0">
                  <a:pos x="45" y="41"/>
                </a:cxn>
                <a:cxn ang="0">
                  <a:pos x="47" y="50"/>
                </a:cxn>
                <a:cxn ang="0">
                  <a:pos x="40" y="56"/>
                </a:cxn>
                <a:cxn ang="0">
                  <a:pos x="31" y="60"/>
                </a:cxn>
                <a:cxn ang="0">
                  <a:pos x="21" y="60"/>
                </a:cxn>
                <a:cxn ang="0">
                  <a:pos x="13" y="56"/>
                </a:cxn>
                <a:cxn ang="0">
                  <a:pos x="5" y="50"/>
                </a:cxn>
                <a:cxn ang="0">
                  <a:pos x="8" y="41"/>
                </a:cxn>
                <a:cxn ang="0">
                  <a:pos x="0" y="32"/>
                </a:cxn>
                <a:cxn ang="0">
                  <a:pos x="9" y="26"/>
                </a:cxn>
                <a:cxn ang="0">
                  <a:pos x="5" y="20"/>
                </a:cxn>
                <a:cxn ang="0">
                  <a:pos x="17" y="18"/>
                </a:cxn>
                <a:cxn ang="0">
                  <a:pos x="22" y="10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47" y="22"/>
                </a:cxn>
                <a:cxn ang="0">
                  <a:pos x="51" y="30"/>
                </a:cxn>
                <a:cxn ang="0">
                  <a:pos x="26" y="25"/>
                </a:cxn>
                <a:cxn ang="0">
                  <a:pos x="36" y="35"/>
                </a:cxn>
                <a:cxn ang="0">
                  <a:pos x="72" y="19"/>
                </a:cxn>
                <a:cxn ang="0">
                  <a:pos x="72" y="27"/>
                </a:cxn>
                <a:cxn ang="0">
                  <a:pos x="62" y="25"/>
                </a:cxn>
                <a:cxn ang="0">
                  <a:pos x="52" y="27"/>
                </a:cxn>
                <a:cxn ang="0">
                  <a:pos x="53" y="19"/>
                </a:cxn>
                <a:cxn ang="0">
                  <a:pos x="53" y="11"/>
                </a:cxn>
                <a:cxn ang="0">
                  <a:pos x="52" y="3"/>
                </a:cxn>
                <a:cxn ang="0">
                  <a:pos x="62" y="4"/>
                </a:cxn>
                <a:cxn ang="0">
                  <a:pos x="67" y="0"/>
                </a:cxn>
                <a:cxn ang="0">
                  <a:pos x="70" y="9"/>
                </a:cxn>
                <a:cxn ang="0">
                  <a:pos x="78" y="18"/>
                </a:cxn>
                <a:cxn ang="0">
                  <a:pos x="70" y="62"/>
                </a:cxn>
                <a:cxn ang="0">
                  <a:pos x="67" y="71"/>
                </a:cxn>
                <a:cxn ang="0">
                  <a:pos x="61" y="66"/>
                </a:cxn>
                <a:cxn ang="0">
                  <a:pos x="52" y="68"/>
                </a:cxn>
                <a:cxn ang="0">
                  <a:pos x="47" y="59"/>
                </a:cxn>
                <a:cxn ang="0">
                  <a:pos x="54" y="50"/>
                </a:cxn>
                <a:cxn ang="0">
                  <a:pos x="57" y="41"/>
                </a:cxn>
                <a:cxn ang="0">
                  <a:pos x="63" y="46"/>
                </a:cxn>
                <a:cxn ang="0">
                  <a:pos x="72" y="44"/>
                </a:cxn>
                <a:cxn ang="0">
                  <a:pos x="72" y="52"/>
                </a:cxn>
                <a:cxn ang="0">
                  <a:pos x="62" y="10"/>
                </a:cxn>
                <a:cxn ang="0">
                  <a:pos x="67" y="15"/>
                </a:cxn>
                <a:cxn ang="0">
                  <a:pos x="57" y="56"/>
                </a:cxn>
                <a:cxn ang="0">
                  <a:pos x="62" y="51"/>
                </a:cxn>
              </a:cxnLst>
              <a:rect l="0" t="0" r="r" b="b"/>
              <a:pathLst>
                <a:path w="78" h="71">
                  <a:moveTo>
                    <a:pt x="52" y="39"/>
                  </a:moveTo>
                  <a:cubicBezTo>
                    <a:pt x="52" y="40"/>
                    <a:pt x="51" y="40"/>
                    <a:pt x="51" y="40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4" y="42"/>
                    <a:pt x="44" y="43"/>
                    <a:pt x="43" y="44"/>
                  </a:cubicBezTo>
                  <a:cubicBezTo>
                    <a:pt x="45" y="46"/>
                    <a:pt x="46" y="47"/>
                    <a:pt x="47" y="49"/>
                  </a:cubicBezTo>
                  <a:cubicBezTo>
                    <a:pt x="47" y="49"/>
                    <a:pt x="47" y="49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6" y="52"/>
                    <a:pt x="42" y="56"/>
                    <a:pt x="41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3" y="53"/>
                    <a:pt x="32" y="54"/>
                  </a:cubicBezTo>
                  <a:cubicBezTo>
                    <a:pt x="32" y="56"/>
                    <a:pt x="32" y="58"/>
                    <a:pt x="31" y="60"/>
                  </a:cubicBezTo>
                  <a:cubicBezTo>
                    <a:pt x="31" y="61"/>
                    <a:pt x="30" y="61"/>
                    <a:pt x="3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61"/>
                    <a:pt x="21" y="61"/>
                    <a:pt x="21" y="60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4"/>
                    <a:pt x="18" y="53"/>
                    <a:pt x="17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0" y="55"/>
                    <a:pt x="5" y="51"/>
                    <a:pt x="5" y="50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7" y="47"/>
                    <a:pt x="8" y="46"/>
                    <a:pt x="9" y="44"/>
                  </a:cubicBezTo>
                  <a:cubicBezTo>
                    <a:pt x="8" y="43"/>
                    <a:pt x="8" y="42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40"/>
                    <a:pt x="0" y="3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1" y="30"/>
                    <a:pt x="1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8" y="27"/>
                    <a:pt x="9" y="26"/>
                  </a:cubicBezTo>
                  <a:cubicBezTo>
                    <a:pt x="8" y="25"/>
                    <a:pt x="7" y="23"/>
                    <a:pt x="5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0"/>
                    <a:pt x="5" y="20"/>
                  </a:cubicBezTo>
                  <a:cubicBezTo>
                    <a:pt x="6" y="19"/>
                    <a:pt x="11" y="14"/>
                    <a:pt x="12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1" y="15"/>
                    <a:pt x="21" y="13"/>
                    <a:pt x="21" y="11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1" y="10"/>
                    <a:pt x="31" y="11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4" y="18"/>
                    <a:pt x="35" y="18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5"/>
                    <a:pt x="47" y="20"/>
                    <a:pt x="47" y="21"/>
                  </a:cubicBezTo>
                  <a:cubicBezTo>
                    <a:pt x="47" y="21"/>
                    <a:pt x="47" y="21"/>
                    <a:pt x="47" y="22"/>
                  </a:cubicBezTo>
                  <a:cubicBezTo>
                    <a:pt x="46" y="23"/>
                    <a:pt x="45" y="25"/>
                    <a:pt x="43" y="26"/>
                  </a:cubicBezTo>
                  <a:cubicBezTo>
                    <a:pt x="44" y="27"/>
                    <a:pt x="44" y="28"/>
                    <a:pt x="45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2" y="31"/>
                    <a:pt x="52" y="32"/>
                  </a:cubicBezTo>
                  <a:lnTo>
                    <a:pt x="52" y="39"/>
                  </a:lnTo>
                  <a:close/>
                  <a:moveTo>
                    <a:pt x="26" y="25"/>
                  </a:moveTo>
                  <a:cubicBezTo>
                    <a:pt x="21" y="25"/>
                    <a:pt x="16" y="30"/>
                    <a:pt x="16" y="35"/>
                  </a:cubicBezTo>
                  <a:cubicBezTo>
                    <a:pt x="16" y="41"/>
                    <a:pt x="21" y="46"/>
                    <a:pt x="26" y="46"/>
                  </a:cubicBezTo>
                  <a:cubicBezTo>
                    <a:pt x="32" y="46"/>
                    <a:pt x="36" y="41"/>
                    <a:pt x="36" y="35"/>
                  </a:cubicBezTo>
                  <a:cubicBezTo>
                    <a:pt x="36" y="30"/>
                    <a:pt x="32" y="25"/>
                    <a:pt x="26" y="25"/>
                  </a:cubicBezTo>
                  <a:close/>
                  <a:moveTo>
                    <a:pt x="78" y="18"/>
                  </a:moveTo>
                  <a:cubicBezTo>
                    <a:pt x="78" y="18"/>
                    <a:pt x="72" y="19"/>
                    <a:pt x="72" y="19"/>
                  </a:cubicBezTo>
                  <a:cubicBezTo>
                    <a:pt x="71" y="20"/>
                    <a:pt x="71" y="20"/>
                    <a:pt x="70" y="21"/>
                  </a:cubicBezTo>
                  <a:cubicBezTo>
                    <a:pt x="71" y="22"/>
                    <a:pt x="72" y="26"/>
                    <a:pt x="72" y="2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68" y="30"/>
                    <a:pt x="67" y="30"/>
                  </a:cubicBezTo>
                  <a:cubicBezTo>
                    <a:pt x="67" y="30"/>
                    <a:pt x="64" y="26"/>
                    <a:pt x="63" y="25"/>
                  </a:cubicBezTo>
                  <a:cubicBezTo>
                    <a:pt x="63" y="25"/>
                    <a:pt x="63" y="25"/>
                    <a:pt x="62" y="25"/>
                  </a:cubicBezTo>
                  <a:cubicBezTo>
                    <a:pt x="62" y="25"/>
                    <a:pt x="61" y="25"/>
                    <a:pt x="61" y="25"/>
                  </a:cubicBezTo>
                  <a:cubicBezTo>
                    <a:pt x="61" y="26"/>
                    <a:pt x="58" y="30"/>
                    <a:pt x="57" y="30"/>
                  </a:cubicBezTo>
                  <a:cubicBezTo>
                    <a:pt x="57" y="30"/>
                    <a:pt x="53" y="27"/>
                    <a:pt x="52" y="27"/>
                  </a:cubicBezTo>
                  <a:cubicBezTo>
                    <a:pt x="52" y="27"/>
                    <a:pt x="52" y="27"/>
                    <a:pt x="52" y="26"/>
                  </a:cubicBezTo>
                  <a:cubicBezTo>
                    <a:pt x="52" y="26"/>
                    <a:pt x="54" y="22"/>
                    <a:pt x="54" y="21"/>
                  </a:cubicBezTo>
                  <a:cubicBezTo>
                    <a:pt x="53" y="20"/>
                    <a:pt x="53" y="20"/>
                    <a:pt x="53" y="19"/>
                  </a:cubicBezTo>
                  <a:cubicBezTo>
                    <a:pt x="52" y="19"/>
                    <a:pt x="47" y="18"/>
                    <a:pt x="47" y="1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1"/>
                    <a:pt x="52" y="11"/>
                    <a:pt x="53" y="11"/>
                  </a:cubicBezTo>
                  <a:cubicBezTo>
                    <a:pt x="53" y="10"/>
                    <a:pt x="53" y="9"/>
                    <a:pt x="54" y="9"/>
                  </a:cubicBezTo>
                  <a:cubicBezTo>
                    <a:pt x="54" y="8"/>
                    <a:pt x="52" y="4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3"/>
                    <a:pt x="57" y="0"/>
                    <a:pt x="57" y="0"/>
                  </a:cubicBezTo>
                  <a:cubicBezTo>
                    <a:pt x="58" y="0"/>
                    <a:pt x="61" y="4"/>
                    <a:pt x="61" y="5"/>
                  </a:cubicBezTo>
                  <a:cubicBezTo>
                    <a:pt x="61" y="4"/>
                    <a:pt x="62" y="4"/>
                    <a:pt x="62" y="4"/>
                  </a:cubicBezTo>
                  <a:cubicBezTo>
                    <a:pt x="63" y="4"/>
                    <a:pt x="63" y="4"/>
                    <a:pt x="63" y="5"/>
                  </a:cubicBezTo>
                  <a:cubicBezTo>
                    <a:pt x="64" y="3"/>
                    <a:pt x="66" y="1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72" y="2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4"/>
                    <a:pt x="71" y="8"/>
                    <a:pt x="70" y="9"/>
                  </a:cubicBezTo>
                  <a:cubicBezTo>
                    <a:pt x="71" y="9"/>
                    <a:pt x="71" y="10"/>
                    <a:pt x="72" y="11"/>
                  </a:cubicBezTo>
                  <a:cubicBezTo>
                    <a:pt x="72" y="11"/>
                    <a:pt x="78" y="11"/>
                    <a:pt x="78" y="12"/>
                  </a:cubicBezTo>
                  <a:lnTo>
                    <a:pt x="78" y="18"/>
                  </a:lnTo>
                  <a:close/>
                  <a:moveTo>
                    <a:pt x="78" y="59"/>
                  </a:moveTo>
                  <a:cubicBezTo>
                    <a:pt x="78" y="59"/>
                    <a:pt x="72" y="60"/>
                    <a:pt x="72" y="60"/>
                  </a:cubicBezTo>
                  <a:cubicBezTo>
                    <a:pt x="71" y="61"/>
                    <a:pt x="71" y="61"/>
                    <a:pt x="70" y="62"/>
                  </a:cubicBezTo>
                  <a:cubicBezTo>
                    <a:pt x="71" y="63"/>
                    <a:pt x="72" y="67"/>
                    <a:pt x="72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8"/>
                    <a:pt x="68" y="71"/>
                    <a:pt x="67" y="71"/>
                  </a:cubicBezTo>
                  <a:cubicBezTo>
                    <a:pt x="67" y="71"/>
                    <a:pt x="64" y="67"/>
                    <a:pt x="63" y="66"/>
                  </a:cubicBezTo>
                  <a:cubicBezTo>
                    <a:pt x="63" y="66"/>
                    <a:pt x="63" y="66"/>
                    <a:pt x="62" y="66"/>
                  </a:cubicBezTo>
                  <a:cubicBezTo>
                    <a:pt x="62" y="66"/>
                    <a:pt x="61" y="66"/>
                    <a:pt x="61" y="66"/>
                  </a:cubicBezTo>
                  <a:cubicBezTo>
                    <a:pt x="61" y="67"/>
                    <a:pt x="58" y="71"/>
                    <a:pt x="57" y="71"/>
                  </a:cubicBezTo>
                  <a:cubicBezTo>
                    <a:pt x="57" y="71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4" y="63"/>
                    <a:pt x="54" y="62"/>
                  </a:cubicBezTo>
                  <a:cubicBezTo>
                    <a:pt x="53" y="61"/>
                    <a:pt x="53" y="61"/>
                    <a:pt x="53" y="60"/>
                  </a:cubicBezTo>
                  <a:cubicBezTo>
                    <a:pt x="52" y="60"/>
                    <a:pt x="47" y="59"/>
                    <a:pt x="47" y="59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2"/>
                    <a:pt x="52" y="52"/>
                    <a:pt x="53" y="52"/>
                  </a:cubicBezTo>
                  <a:cubicBezTo>
                    <a:pt x="53" y="51"/>
                    <a:pt x="53" y="50"/>
                    <a:pt x="54" y="50"/>
                  </a:cubicBezTo>
                  <a:cubicBezTo>
                    <a:pt x="54" y="49"/>
                    <a:pt x="52" y="45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3" y="44"/>
                    <a:pt x="57" y="41"/>
                    <a:pt x="57" y="41"/>
                  </a:cubicBezTo>
                  <a:cubicBezTo>
                    <a:pt x="58" y="41"/>
                    <a:pt x="61" y="45"/>
                    <a:pt x="61" y="46"/>
                  </a:cubicBezTo>
                  <a:cubicBezTo>
                    <a:pt x="61" y="46"/>
                    <a:pt x="62" y="46"/>
                    <a:pt x="62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4" y="44"/>
                    <a:pt x="66" y="43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1"/>
                    <a:pt x="72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5"/>
                    <a:pt x="71" y="49"/>
                    <a:pt x="70" y="50"/>
                  </a:cubicBezTo>
                  <a:cubicBezTo>
                    <a:pt x="71" y="50"/>
                    <a:pt x="71" y="51"/>
                    <a:pt x="72" y="52"/>
                  </a:cubicBezTo>
                  <a:cubicBezTo>
                    <a:pt x="72" y="52"/>
                    <a:pt x="78" y="52"/>
                    <a:pt x="78" y="53"/>
                  </a:cubicBezTo>
                  <a:lnTo>
                    <a:pt x="78" y="59"/>
                  </a:lnTo>
                  <a:close/>
                  <a:moveTo>
                    <a:pt x="62" y="10"/>
                  </a:moveTo>
                  <a:cubicBezTo>
                    <a:pt x="59" y="10"/>
                    <a:pt x="57" y="12"/>
                    <a:pt x="57" y="15"/>
                  </a:cubicBezTo>
                  <a:cubicBezTo>
                    <a:pt x="57" y="18"/>
                    <a:pt x="59" y="20"/>
                    <a:pt x="62" y="20"/>
                  </a:cubicBezTo>
                  <a:cubicBezTo>
                    <a:pt x="65" y="20"/>
                    <a:pt x="67" y="18"/>
                    <a:pt x="67" y="15"/>
                  </a:cubicBezTo>
                  <a:cubicBezTo>
                    <a:pt x="67" y="12"/>
                    <a:pt x="65" y="10"/>
                    <a:pt x="62" y="10"/>
                  </a:cubicBezTo>
                  <a:close/>
                  <a:moveTo>
                    <a:pt x="62" y="51"/>
                  </a:moveTo>
                  <a:cubicBezTo>
                    <a:pt x="59" y="51"/>
                    <a:pt x="57" y="53"/>
                    <a:pt x="57" y="56"/>
                  </a:cubicBezTo>
                  <a:cubicBezTo>
                    <a:pt x="57" y="59"/>
                    <a:pt x="59" y="61"/>
                    <a:pt x="62" y="61"/>
                  </a:cubicBezTo>
                  <a:cubicBezTo>
                    <a:pt x="65" y="61"/>
                    <a:pt x="67" y="59"/>
                    <a:pt x="67" y="56"/>
                  </a:cubicBezTo>
                  <a:cubicBezTo>
                    <a:pt x="67" y="53"/>
                    <a:pt x="65" y="51"/>
                    <a:pt x="62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22"/>
          <p:cNvGrpSpPr/>
          <p:nvPr/>
        </p:nvGrpSpPr>
        <p:grpSpPr>
          <a:xfrm>
            <a:off x="1971688" y="3293620"/>
            <a:ext cx="2391087" cy="663798"/>
            <a:chOff x="844734" y="1897307"/>
            <a:chExt cx="2294202" cy="609865"/>
          </a:xfrm>
        </p:grpSpPr>
        <p:sp>
          <p:nvSpPr>
            <p:cNvPr id="92" name="Footer Text"/>
            <p:cNvSpPr txBox="1"/>
            <p:nvPr/>
          </p:nvSpPr>
          <p:spPr>
            <a:xfrm>
              <a:off x="844734" y="2099983"/>
              <a:ext cx="2287091" cy="4071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353376" y="1897307"/>
              <a:ext cx="178556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25"/>
          <p:cNvGrpSpPr/>
          <p:nvPr/>
        </p:nvGrpSpPr>
        <p:grpSpPr>
          <a:xfrm>
            <a:off x="1964879" y="4493649"/>
            <a:ext cx="2420365" cy="663800"/>
            <a:chOff x="844734" y="1897308"/>
            <a:chExt cx="2322294" cy="609866"/>
          </a:xfrm>
        </p:grpSpPr>
        <p:sp>
          <p:nvSpPr>
            <p:cNvPr id="95" name="Footer Text"/>
            <p:cNvSpPr txBox="1"/>
            <p:nvPr/>
          </p:nvSpPr>
          <p:spPr>
            <a:xfrm>
              <a:off x="844734" y="2099986"/>
              <a:ext cx="2287092" cy="40718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381467" y="1897308"/>
              <a:ext cx="1785561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2"/>
          <p:cNvGrpSpPr/>
          <p:nvPr/>
        </p:nvGrpSpPr>
        <p:grpSpPr>
          <a:xfrm>
            <a:off x="8617600" y="3039042"/>
            <a:ext cx="2392206" cy="663798"/>
            <a:chOff x="844734" y="1897308"/>
            <a:chExt cx="2287091" cy="609865"/>
          </a:xfrm>
        </p:grpSpPr>
        <p:sp>
          <p:nvSpPr>
            <p:cNvPr id="98" name="Footer Text"/>
            <p:cNvSpPr txBox="1"/>
            <p:nvPr/>
          </p:nvSpPr>
          <p:spPr>
            <a:xfrm>
              <a:off x="844734" y="2099984"/>
              <a:ext cx="2287091" cy="4071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844734" y="1897308"/>
              <a:ext cx="1765067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35"/>
          <p:cNvGrpSpPr/>
          <p:nvPr/>
        </p:nvGrpSpPr>
        <p:grpSpPr>
          <a:xfrm>
            <a:off x="8617600" y="4238207"/>
            <a:ext cx="2392206" cy="651106"/>
            <a:chOff x="844734" y="1897307"/>
            <a:chExt cx="2287091" cy="598201"/>
          </a:xfrm>
        </p:grpSpPr>
        <p:sp>
          <p:nvSpPr>
            <p:cNvPr id="101" name="Footer Text"/>
            <p:cNvSpPr txBox="1"/>
            <p:nvPr/>
          </p:nvSpPr>
          <p:spPr>
            <a:xfrm>
              <a:off x="844734" y="2099986"/>
              <a:ext cx="2287091" cy="39552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844734" y="1897307"/>
              <a:ext cx="1765067" cy="237525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22"/>
          <p:cNvGrpSpPr/>
          <p:nvPr/>
        </p:nvGrpSpPr>
        <p:grpSpPr>
          <a:xfrm>
            <a:off x="3368126" y="2093586"/>
            <a:ext cx="2383676" cy="663802"/>
            <a:chOff x="844734" y="1897307"/>
            <a:chExt cx="2287091" cy="609866"/>
          </a:xfrm>
        </p:grpSpPr>
        <p:sp>
          <p:nvSpPr>
            <p:cNvPr id="104" name="Footer Text"/>
            <p:cNvSpPr txBox="1"/>
            <p:nvPr/>
          </p:nvSpPr>
          <p:spPr>
            <a:xfrm>
              <a:off x="844734" y="2099986"/>
              <a:ext cx="2287091" cy="4071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344911" y="1897307"/>
              <a:ext cx="1785560" cy="237525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35"/>
          <p:cNvGrpSpPr/>
          <p:nvPr/>
        </p:nvGrpSpPr>
        <p:grpSpPr>
          <a:xfrm>
            <a:off x="7202097" y="5437375"/>
            <a:ext cx="2392206" cy="651103"/>
            <a:chOff x="844734" y="1897308"/>
            <a:chExt cx="2287091" cy="598202"/>
          </a:xfrm>
        </p:grpSpPr>
        <p:sp>
          <p:nvSpPr>
            <p:cNvPr id="107" name="Footer Text"/>
            <p:cNvSpPr txBox="1"/>
            <p:nvPr/>
          </p:nvSpPr>
          <p:spPr>
            <a:xfrm>
              <a:off x="844734" y="2099986"/>
              <a:ext cx="2287091" cy="39552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844734" y="1897308"/>
              <a:ext cx="1765067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50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44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45" grpId="0" animBg="1"/>
      <p:bldP spid="48" grpId="0" animBg="1"/>
      <p:bldP spid="56" grpId="0" animBg="1"/>
      <p:bldP spid="5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Box 98"/>
          <p:cNvSpPr txBox="1"/>
          <p:nvPr/>
        </p:nvSpPr>
        <p:spPr>
          <a:xfrm>
            <a:off x="2093895" y="4696910"/>
            <a:ext cx="1415141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093895" y="5007478"/>
            <a:ext cx="269507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>
            <a:off x="2321892" y="2143571"/>
            <a:ext cx="2921927" cy="2273665"/>
          </a:xfrm>
          <a:custGeom>
            <a:avLst/>
            <a:gdLst>
              <a:gd name="T0" fmla="*/ 243 w 892"/>
              <a:gd name="T1" fmla="*/ 694 h 694"/>
              <a:gd name="T2" fmla="*/ 237 w 892"/>
              <a:gd name="T3" fmla="*/ 694 h 694"/>
              <a:gd name="T4" fmla="*/ 2 w 892"/>
              <a:gd name="T5" fmla="*/ 694 h 694"/>
              <a:gd name="T6" fmla="*/ 2 w 892"/>
              <a:gd name="T7" fmla="*/ 459 h 694"/>
              <a:gd name="T8" fmla="*/ 2 w 892"/>
              <a:gd name="T9" fmla="*/ 261 h 694"/>
              <a:gd name="T10" fmla="*/ 2 w 892"/>
              <a:gd name="T11" fmla="*/ 257 h 694"/>
              <a:gd name="T12" fmla="*/ 2 w 892"/>
              <a:gd name="T13" fmla="*/ 0 h 694"/>
              <a:gd name="T14" fmla="*/ 33 w 892"/>
              <a:gd name="T15" fmla="*/ 1 h 694"/>
              <a:gd name="T16" fmla="*/ 244 w 892"/>
              <a:gd name="T17" fmla="*/ 1 h 694"/>
              <a:gd name="T18" fmla="*/ 244 w 892"/>
              <a:gd name="T19" fmla="*/ 1 h 694"/>
              <a:gd name="T20" fmla="*/ 244 w 892"/>
              <a:gd name="T21" fmla="*/ 1 h 694"/>
              <a:gd name="T22" fmla="*/ 443 w 892"/>
              <a:gd name="T23" fmla="*/ 1 h 694"/>
              <a:gd name="T24" fmla="*/ 564 w 892"/>
              <a:gd name="T25" fmla="*/ 1 h 694"/>
              <a:gd name="T26" fmla="*/ 564 w 892"/>
              <a:gd name="T27" fmla="*/ 0 h 694"/>
              <a:gd name="T28" fmla="*/ 655 w 892"/>
              <a:gd name="T29" fmla="*/ 0 h 694"/>
              <a:gd name="T30" fmla="*/ 696 w 892"/>
              <a:gd name="T31" fmla="*/ 0 h 694"/>
              <a:gd name="T32" fmla="*/ 696 w 892"/>
              <a:gd name="T33" fmla="*/ 254 h 694"/>
              <a:gd name="T34" fmla="*/ 696 w 892"/>
              <a:gd name="T35" fmla="*/ 260 h 694"/>
              <a:gd name="T36" fmla="*/ 697 w 892"/>
              <a:gd name="T37" fmla="*/ 260 h 694"/>
              <a:gd name="T38" fmla="*/ 697 w 892"/>
              <a:gd name="T39" fmla="*/ 262 h 694"/>
              <a:gd name="T40" fmla="*/ 710 w 892"/>
              <a:gd name="T41" fmla="*/ 261 h 694"/>
              <a:gd name="T42" fmla="*/ 712 w 892"/>
              <a:gd name="T43" fmla="*/ 261 h 694"/>
              <a:gd name="T44" fmla="*/ 697 w 892"/>
              <a:gd name="T45" fmla="*/ 262 h 694"/>
              <a:gd name="T46" fmla="*/ 741 w 892"/>
              <a:gd name="T47" fmla="*/ 308 h 694"/>
              <a:gd name="T48" fmla="*/ 765 w 892"/>
              <a:gd name="T49" fmla="*/ 302 h 694"/>
              <a:gd name="T50" fmla="*/ 827 w 892"/>
              <a:gd name="T51" fmla="*/ 281 h 694"/>
              <a:gd name="T52" fmla="*/ 892 w 892"/>
              <a:gd name="T53" fmla="*/ 356 h 694"/>
              <a:gd name="T54" fmla="*/ 827 w 892"/>
              <a:gd name="T55" fmla="*/ 432 h 694"/>
              <a:gd name="T56" fmla="*/ 765 w 892"/>
              <a:gd name="T57" fmla="*/ 411 h 694"/>
              <a:gd name="T58" fmla="*/ 741 w 892"/>
              <a:gd name="T59" fmla="*/ 405 h 694"/>
              <a:gd name="T60" fmla="*/ 697 w 892"/>
              <a:gd name="T61" fmla="*/ 453 h 694"/>
              <a:gd name="T62" fmla="*/ 696 w 892"/>
              <a:gd name="T63" fmla="*/ 454 h 694"/>
              <a:gd name="T64" fmla="*/ 696 w 892"/>
              <a:gd name="T65" fmla="*/ 459 h 694"/>
              <a:gd name="T66" fmla="*/ 696 w 892"/>
              <a:gd name="T67" fmla="*/ 694 h 694"/>
              <a:gd name="T68" fmla="*/ 649 w 892"/>
              <a:gd name="T69" fmla="*/ 694 h 694"/>
              <a:gd name="T70" fmla="*/ 649 w 892"/>
              <a:gd name="T71" fmla="*/ 694 h 694"/>
              <a:gd name="T72" fmla="*/ 442 w 892"/>
              <a:gd name="T73" fmla="*/ 694 h 694"/>
              <a:gd name="T74" fmla="*/ 435 w 892"/>
              <a:gd name="T75" fmla="*/ 694 h 694"/>
              <a:gd name="T76" fmla="*/ 435 w 892"/>
              <a:gd name="T77" fmla="*/ 694 h 694"/>
              <a:gd name="T78" fmla="*/ 416 w 892"/>
              <a:gd name="T79" fmla="*/ 684 h 694"/>
              <a:gd name="T80" fmla="*/ 418 w 892"/>
              <a:gd name="T81" fmla="*/ 663 h 694"/>
              <a:gd name="T82" fmla="*/ 441 w 892"/>
              <a:gd name="T83" fmla="*/ 590 h 694"/>
              <a:gd name="T84" fmla="*/ 340 w 892"/>
              <a:gd name="T85" fmla="*/ 499 h 694"/>
              <a:gd name="T86" fmla="*/ 240 w 892"/>
              <a:gd name="T87" fmla="*/ 590 h 694"/>
              <a:gd name="T88" fmla="*/ 263 w 892"/>
              <a:gd name="T89" fmla="*/ 663 h 694"/>
              <a:gd name="T90" fmla="*/ 264 w 892"/>
              <a:gd name="T91" fmla="*/ 684 h 694"/>
              <a:gd name="T92" fmla="*/ 244 w 892"/>
              <a:gd name="T93" fmla="*/ 694 h 694"/>
              <a:gd name="T94" fmla="*/ 243 w 892"/>
              <a:gd name="T9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92" h="694">
                <a:moveTo>
                  <a:pt x="243" y="694"/>
                </a:moveTo>
                <a:cubicBezTo>
                  <a:pt x="237" y="694"/>
                  <a:pt x="237" y="694"/>
                  <a:pt x="237" y="694"/>
                </a:cubicBezTo>
                <a:cubicBezTo>
                  <a:pt x="2" y="694"/>
                  <a:pt x="2" y="694"/>
                  <a:pt x="2" y="694"/>
                </a:cubicBezTo>
                <a:cubicBezTo>
                  <a:pt x="2" y="459"/>
                  <a:pt x="2" y="459"/>
                  <a:pt x="2" y="459"/>
                </a:cubicBezTo>
                <a:cubicBezTo>
                  <a:pt x="2" y="458"/>
                  <a:pt x="0" y="294"/>
                  <a:pt x="2" y="261"/>
                </a:cubicBezTo>
                <a:cubicBezTo>
                  <a:pt x="2" y="260"/>
                  <a:pt x="2" y="258"/>
                  <a:pt x="2" y="257"/>
                </a:cubicBezTo>
                <a:cubicBezTo>
                  <a:pt x="2" y="0"/>
                  <a:pt x="2" y="0"/>
                  <a:pt x="2" y="0"/>
                </a:cubicBezTo>
                <a:cubicBezTo>
                  <a:pt x="33" y="1"/>
                  <a:pt x="33" y="1"/>
                  <a:pt x="33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443" y="1"/>
                  <a:pt x="443" y="1"/>
                  <a:pt x="443" y="1"/>
                </a:cubicBezTo>
                <a:cubicBezTo>
                  <a:pt x="564" y="1"/>
                  <a:pt x="564" y="1"/>
                  <a:pt x="564" y="1"/>
                </a:cubicBezTo>
                <a:cubicBezTo>
                  <a:pt x="564" y="0"/>
                  <a:pt x="564" y="0"/>
                  <a:pt x="564" y="0"/>
                </a:cubicBezTo>
                <a:cubicBezTo>
                  <a:pt x="655" y="0"/>
                  <a:pt x="655" y="0"/>
                  <a:pt x="655" y="0"/>
                </a:cubicBezTo>
                <a:cubicBezTo>
                  <a:pt x="658" y="0"/>
                  <a:pt x="681" y="0"/>
                  <a:pt x="696" y="0"/>
                </a:cubicBezTo>
                <a:cubicBezTo>
                  <a:pt x="696" y="254"/>
                  <a:pt x="696" y="254"/>
                  <a:pt x="696" y="254"/>
                </a:cubicBezTo>
                <a:cubicBezTo>
                  <a:pt x="696" y="257"/>
                  <a:pt x="696" y="259"/>
                  <a:pt x="696" y="260"/>
                </a:cubicBezTo>
                <a:cubicBezTo>
                  <a:pt x="697" y="260"/>
                  <a:pt x="697" y="260"/>
                  <a:pt x="697" y="260"/>
                </a:cubicBezTo>
                <a:cubicBezTo>
                  <a:pt x="697" y="261"/>
                  <a:pt x="697" y="261"/>
                  <a:pt x="697" y="262"/>
                </a:cubicBezTo>
                <a:cubicBezTo>
                  <a:pt x="710" y="261"/>
                  <a:pt x="710" y="261"/>
                  <a:pt x="710" y="261"/>
                </a:cubicBezTo>
                <a:cubicBezTo>
                  <a:pt x="712" y="261"/>
                  <a:pt x="712" y="261"/>
                  <a:pt x="712" y="261"/>
                </a:cubicBezTo>
                <a:cubicBezTo>
                  <a:pt x="697" y="262"/>
                  <a:pt x="697" y="262"/>
                  <a:pt x="697" y="262"/>
                </a:cubicBezTo>
                <a:cubicBezTo>
                  <a:pt x="700" y="290"/>
                  <a:pt x="717" y="308"/>
                  <a:pt x="741" y="308"/>
                </a:cubicBezTo>
                <a:cubicBezTo>
                  <a:pt x="748" y="308"/>
                  <a:pt x="756" y="306"/>
                  <a:pt x="765" y="302"/>
                </a:cubicBezTo>
                <a:cubicBezTo>
                  <a:pt x="781" y="294"/>
                  <a:pt x="812" y="281"/>
                  <a:pt x="827" y="281"/>
                </a:cubicBezTo>
                <a:cubicBezTo>
                  <a:pt x="863" y="281"/>
                  <a:pt x="892" y="315"/>
                  <a:pt x="892" y="356"/>
                </a:cubicBezTo>
                <a:cubicBezTo>
                  <a:pt x="892" y="398"/>
                  <a:pt x="863" y="432"/>
                  <a:pt x="827" y="432"/>
                </a:cubicBezTo>
                <a:cubicBezTo>
                  <a:pt x="812" y="432"/>
                  <a:pt x="781" y="419"/>
                  <a:pt x="765" y="411"/>
                </a:cubicBezTo>
                <a:cubicBezTo>
                  <a:pt x="756" y="407"/>
                  <a:pt x="748" y="405"/>
                  <a:pt x="741" y="405"/>
                </a:cubicBezTo>
                <a:cubicBezTo>
                  <a:pt x="716" y="405"/>
                  <a:pt x="699" y="424"/>
                  <a:pt x="697" y="453"/>
                </a:cubicBezTo>
                <a:cubicBezTo>
                  <a:pt x="696" y="454"/>
                  <a:pt x="696" y="454"/>
                  <a:pt x="696" y="454"/>
                </a:cubicBezTo>
                <a:cubicBezTo>
                  <a:pt x="696" y="459"/>
                  <a:pt x="696" y="459"/>
                  <a:pt x="696" y="459"/>
                </a:cubicBezTo>
                <a:cubicBezTo>
                  <a:pt x="696" y="694"/>
                  <a:pt x="696" y="694"/>
                  <a:pt x="696" y="694"/>
                </a:cubicBezTo>
                <a:cubicBezTo>
                  <a:pt x="649" y="694"/>
                  <a:pt x="649" y="694"/>
                  <a:pt x="649" y="694"/>
                </a:cubicBezTo>
                <a:cubicBezTo>
                  <a:pt x="649" y="694"/>
                  <a:pt x="649" y="694"/>
                  <a:pt x="649" y="694"/>
                </a:cubicBezTo>
                <a:cubicBezTo>
                  <a:pt x="442" y="694"/>
                  <a:pt x="442" y="694"/>
                  <a:pt x="442" y="694"/>
                </a:cubicBezTo>
                <a:cubicBezTo>
                  <a:pt x="439" y="694"/>
                  <a:pt x="436" y="694"/>
                  <a:pt x="435" y="694"/>
                </a:cubicBezTo>
                <a:cubicBezTo>
                  <a:pt x="435" y="694"/>
                  <a:pt x="435" y="694"/>
                  <a:pt x="435" y="694"/>
                </a:cubicBezTo>
                <a:cubicBezTo>
                  <a:pt x="426" y="693"/>
                  <a:pt x="419" y="689"/>
                  <a:pt x="416" y="684"/>
                </a:cubicBezTo>
                <a:cubicBezTo>
                  <a:pt x="413" y="677"/>
                  <a:pt x="415" y="669"/>
                  <a:pt x="418" y="663"/>
                </a:cubicBezTo>
                <a:cubicBezTo>
                  <a:pt x="420" y="658"/>
                  <a:pt x="441" y="615"/>
                  <a:pt x="441" y="590"/>
                </a:cubicBezTo>
                <a:cubicBezTo>
                  <a:pt x="441" y="540"/>
                  <a:pt x="396" y="499"/>
                  <a:pt x="340" y="499"/>
                </a:cubicBezTo>
                <a:cubicBezTo>
                  <a:pt x="285" y="499"/>
                  <a:pt x="240" y="540"/>
                  <a:pt x="240" y="590"/>
                </a:cubicBezTo>
                <a:cubicBezTo>
                  <a:pt x="240" y="615"/>
                  <a:pt x="261" y="658"/>
                  <a:pt x="263" y="663"/>
                </a:cubicBezTo>
                <a:cubicBezTo>
                  <a:pt x="267" y="671"/>
                  <a:pt x="267" y="679"/>
                  <a:pt x="264" y="684"/>
                </a:cubicBezTo>
                <a:cubicBezTo>
                  <a:pt x="261" y="690"/>
                  <a:pt x="254" y="693"/>
                  <a:pt x="244" y="694"/>
                </a:cubicBezTo>
                <a:cubicBezTo>
                  <a:pt x="244" y="694"/>
                  <a:pt x="243" y="694"/>
                  <a:pt x="243" y="694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36159" tIns="18080" rIns="36159" bIns="1808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54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6"/>
          <p:cNvSpPr>
            <a:spLocks/>
          </p:cNvSpPr>
          <p:nvPr/>
        </p:nvSpPr>
        <p:spPr bwMode="auto">
          <a:xfrm>
            <a:off x="7741360" y="2153057"/>
            <a:ext cx="2921927" cy="2276827"/>
          </a:xfrm>
          <a:custGeom>
            <a:avLst/>
            <a:gdLst>
              <a:gd name="T0" fmla="*/ 648 w 892"/>
              <a:gd name="T1" fmla="*/ 695 h 695"/>
              <a:gd name="T2" fmla="*/ 628 w 892"/>
              <a:gd name="T3" fmla="*/ 684 h 695"/>
              <a:gd name="T4" fmla="*/ 629 w 892"/>
              <a:gd name="T5" fmla="*/ 663 h 695"/>
              <a:gd name="T6" fmla="*/ 652 w 892"/>
              <a:gd name="T7" fmla="*/ 590 h 695"/>
              <a:gd name="T8" fmla="*/ 552 w 892"/>
              <a:gd name="T9" fmla="*/ 499 h 695"/>
              <a:gd name="T10" fmla="*/ 451 w 892"/>
              <a:gd name="T11" fmla="*/ 590 h 695"/>
              <a:gd name="T12" fmla="*/ 474 w 892"/>
              <a:gd name="T13" fmla="*/ 663 h 695"/>
              <a:gd name="T14" fmla="*/ 476 w 892"/>
              <a:gd name="T15" fmla="*/ 684 h 695"/>
              <a:gd name="T16" fmla="*/ 457 w 892"/>
              <a:gd name="T17" fmla="*/ 694 h 695"/>
              <a:gd name="T18" fmla="*/ 457 w 892"/>
              <a:gd name="T19" fmla="*/ 694 h 695"/>
              <a:gd name="T20" fmla="*/ 450 w 892"/>
              <a:gd name="T21" fmla="*/ 694 h 695"/>
              <a:gd name="T22" fmla="*/ 243 w 892"/>
              <a:gd name="T23" fmla="*/ 694 h 695"/>
              <a:gd name="T24" fmla="*/ 230 w 892"/>
              <a:gd name="T25" fmla="*/ 694 h 695"/>
              <a:gd name="T26" fmla="*/ 196 w 892"/>
              <a:gd name="T27" fmla="*/ 694 h 695"/>
              <a:gd name="T28" fmla="*/ 196 w 892"/>
              <a:gd name="T29" fmla="*/ 459 h 695"/>
              <a:gd name="T30" fmla="*/ 196 w 892"/>
              <a:gd name="T31" fmla="*/ 453 h 695"/>
              <a:gd name="T32" fmla="*/ 195 w 892"/>
              <a:gd name="T33" fmla="*/ 453 h 695"/>
              <a:gd name="T34" fmla="*/ 196 w 892"/>
              <a:gd name="T35" fmla="*/ 453 h 695"/>
              <a:gd name="T36" fmla="*/ 152 w 892"/>
              <a:gd name="T37" fmla="*/ 405 h 695"/>
              <a:gd name="T38" fmla="*/ 127 w 892"/>
              <a:gd name="T39" fmla="*/ 411 h 695"/>
              <a:gd name="T40" fmla="*/ 65 w 892"/>
              <a:gd name="T41" fmla="*/ 432 h 695"/>
              <a:gd name="T42" fmla="*/ 0 w 892"/>
              <a:gd name="T43" fmla="*/ 357 h 695"/>
              <a:gd name="T44" fmla="*/ 65 w 892"/>
              <a:gd name="T45" fmla="*/ 281 h 695"/>
              <a:gd name="T46" fmla="*/ 127 w 892"/>
              <a:gd name="T47" fmla="*/ 302 h 695"/>
              <a:gd name="T48" fmla="*/ 151 w 892"/>
              <a:gd name="T49" fmla="*/ 308 h 695"/>
              <a:gd name="T50" fmla="*/ 195 w 892"/>
              <a:gd name="T51" fmla="*/ 262 h 695"/>
              <a:gd name="T52" fmla="*/ 184 w 892"/>
              <a:gd name="T53" fmla="*/ 262 h 695"/>
              <a:gd name="T54" fmla="*/ 186 w 892"/>
              <a:gd name="T55" fmla="*/ 262 h 695"/>
              <a:gd name="T56" fmla="*/ 195 w 892"/>
              <a:gd name="T57" fmla="*/ 262 h 695"/>
              <a:gd name="T58" fmla="*/ 195 w 892"/>
              <a:gd name="T59" fmla="*/ 261 h 695"/>
              <a:gd name="T60" fmla="*/ 196 w 892"/>
              <a:gd name="T61" fmla="*/ 261 h 695"/>
              <a:gd name="T62" fmla="*/ 196 w 892"/>
              <a:gd name="T63" fmla="*/ 260 h 695"/>
              <a:gd name="T64" fmla="*/ 196 w 892"/>
              <a:gd name="T65" fmla="*/ 255 h 695"/>
              <a:gd name="T66" fmla="*/ 196 w 892"/>
              <a:gd name="T67" fmla="*/ 0 h 695"/>
              <a:gd name="T68" fmla="*/ 237 w 892"/>
              <a:gd name="T69" fmla="*/ 1 h 695"/>
              <a:gd name="T70" fmla="*/ 330 w 892"/>
              <a:gd name="T71" fmla="*/ 1 h 695"/>
              <a:gd name="T72" fmla="*/ 341 w 892"/>
              <a:gd name="T73" fmla="*/ 1 h 695"/>
              <a:gd name="T74" fmla="*/ 449 w 892"/>
              <a:gd name="T75" fmla="*/ 1 h 695"/>
              <a:gd name="T76" fmla="*/ 648 w 892"/>
              <a:gd name="T77" fmla="*/ 1 h 695"/>
              <a:gd name="T78" fmla="*/ 648 w 892"/>
              <a:gd name="T79" fmla="*/ 1 h 695"/>
              <a:gd name="T80" fmla="*/ 649 w 892"/>
              <a:gd name="T81" fmla="*/ 1 h 695"/>
              <a:gd name="T82" fmla="*/ 859 w 892"/>
              <a:gd name="T83" fmla="*/ 1 h 695"/>
              <a:gd name="T84" fmla="*/ 890 w 892"/>
              <a:gd name="T85" fmla="*/ 1 h 695"/>
              <a:gd name="T86" fmla="*/ 890 w 892"/>
              <a:gd name="T87" fmla="*/ 257 h 695"/>
              <a:gd name="T88" fmla="*/ 890 w 892"/>
              <a:gd name="T89" fmla="*/ 261 h 695"/>
              <a:gd name="T90" fmla="*/ 890 w 892"/>
              <a:gd name="T91" fmla="*/ 459 h 695"/>
              <a:gd name="T92" fmla="*/ 890 w 892"/>
              <a:gd name="T93" fmla="*/ 694 h 695"/>
              <a:gd name="T94" fmla="*/ 655 w 892"/>
              <a:gd name="T95" fmla="*/ 694 h 695"/>
              <a:gd name="T96" fmla="*/ 650 w 892"/>
              <a:gd name="T97" fmla="*/ 694 h 695"/>
              <a:gd name="T98" fmla="*/ 648 w 892"/>
              <a:gd name="T99" fmla="*/ 695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92" h="695">
                <a:moveTo>
                  <a:pt x="648" y="695"/>
                </a:moveTo>
                <a:cubicBezTo>
                  <a:pt x="638" y="693"/>
                  <a:pt x="631" y="690"/>
                  <a:pt x="628" y="684"/>
                </a:cubicBezTo>
                <a:cubicBezTo>
                  <a:pt x="625" y="679"/>
                  <a:pt x="625" y="671"/>
                  <a:pt x="629" y="663"/>
                </a:cubicBezTo>
                <a:cubicBezTo>
                  <a:pt x="631" y="659"/>
                  <a:pt x="652" y="615"/>
                  <a:pt x="652" y="590"/>
                </a:cubicBezTo>
                <a:cubicBezTo>
                  <a:pt x="652" y="540"/>
                  <a:pt x="607" y="499"/>
                  <a:pt x="552" y="499"/>
                </a:cubicBezTo>
                <a:cubicBezTo>
                  <a:pt x="496" y="499"/>
                  <a:pt x="451" y="540"/>
                  <a:pt x="451" y="590"/>
                </a:cubicBezTo>
                <a:cubicBezTo>
                  <a:pt x="451" y="615"/>
                  <a:pt x="472" y="659"/>
                  <a:pt x="474" y="663"/>
                </a:cubicBezTo>
                <a:cubicBezTo>
                  <a:pt x="477" y="669"/>
                  <a:pt x="479" y="677"/>
                  <a:pt x="476" y="684"/>
                </a:cubicBezTo>
                <a:cubicBezTo>
                  <a:pt x="473" y="689"/>
                  <a:pt x="466" y="693"/>
                  <a:pt x="457" y="694"/>
                </a:cubicBezTo>
                <a:cubicBezTo>
                  <a:pt x="457" y="694"/>
                  <a:pt x="457" y="694"/>
                  <a:pt x="457" y="694"/>
                </a:cubicBezTo>
                <a:cubicBezTo>
                  <a:pt x="456" y="694"/>
                  <a:pt x="453" y="694"/>
                  <a:pt x="450" y="694"/>
                </a:cubicBezTo>
                <a:cubicBezTo>
                  <a:pt x="243" y="694"/>
                  <a:pt x="243" y="694"/>
                  <a:pt x="243" y="694"/>
                </a:cubicBezTo>
                <a:cubicBezTo>
                  <a:pt x="230" y="694"/>
                  <a:pt x="230" y="694"/>
                  <a:pt x="230" y="694"/>
                </a:cubicBezTo>
                <a:cubicBezTo>
                  <a:pt x="196" y="694"/>
                  <a:pt x="196" y="694"/>
                  <a:pt x="196" y="694"/>
                </a:cubicBezTo>
                <a:cubicBezTo>
                  <a:pt x="196" y="459"/>
                  <a:pt x="196" y="459"/>
                  <a:pt x="196" y="459"/>
                </a:cubicBezTo>
                <a:cubicBezTo>
                  <a:pt x="196" y="453"/>
                  <a:pt x="196" y="453"/>
                  <a:pt x="196" y="453"/>
                </a:cubicBezTo>
                <a:cubicBezTo>
                  <a:pt x="195" y="453"/>
                  <a:pt x="195" y="453"/>
                  <a:pt x="195" y="453"/>
                </a:cubicBezTo>
                <a:cubicBezTo>
                  <a:pt x="196" y="453"/>
                  <a:pt x="196" y="453"/>
                  <a:pt x="196" y="453"/>
                </a:cubicBezTo>
                <a:cubicBezTo>
                  <a:pt x="193" y="424"/>
                  <a:pt x="176" y="405"/>
                  <a:pt x="152" y="405"/>
                </a:cubicBezTo>
                <a:cubicBezTo>
                  <a:pt x="144" y="405"/>
                  <a:pt x="136" y="407"/>
                  <a:pt x="127" y="411"/>
                </a:cubicBezTo>
                <a:cubicBezTo>
                  <a:pt x="111" y="419"/>
                  <a:pt x="80" y="432"/>
                  <a:pt x="65" y="432"/>
                </a:cubicBezTo>
                <a:cubicBezTo>
                  <a:pt x="29" y="432"/>
                  <a:pt x="0" y="398"/>
                  <a:pt x="0" y="357"/>
                </a:cubicBezTo>
                <a:cubicBezTo>
                  <a:pt x="0" y="315"/>
                  <a:pt x="29" y="281"/>
                  <a:pt x="65" y="281"/>
                </a:cubicBezTo>
                <a:cubicBezTo>
                  <a:pt x="80" y="281"/>
                  <a:pt x="111" y="294"/>
                  <a:pt x="127" y="302"/>
                </a:cubicBezTo>
                <a:cubicBezTo>
                  <a:pt x="136" y="306"/>
                  <a:pt x="144" y="308"/>
                  <a:pt x="151" y="308"/>
                </a:cubicBezTo>
                <a:cubicBezTo>
                  <a:pt x="175" y="308"/>
                  <a:pt x="192" y="290"/>
                  <a:pt x="195" y="262"/>
                </a:cubicBezTo>
                <a:cubicBezTo>
                  <a:pt x="184" y="262"/>
                  <a:pt x="184" y="262"/>
                  <a:pt x="184" y="262"/>
                </a:cubicBezTo>
                <a:cubicBezTo>
                  <a:pt x="186" y="262"/>
                  <a:pt x="186" y="262"/>
                  <a:pt x="186" y="262"/>
                </a:cubicBezTo>
                <a:cubicBezTo>
                  <a:pt x="195" y="262"/>
                  <a:pt x="195" y="262"/>
                  <a:pt x="195" y="262"/>
                </a:cubicBezTo>
                <a:cubicBezTo>
                  <a:pt x="195" y="261"/>
                  <a:pt x="195" y="261"/>
                  <a:pt x="195" y="261"/>
                </a:cubicBezTo>
                <a:cubicBezTo>
                  <a:pt x="196" y="261"/>
                  <a:pt x="196" y="261"/>
                  <a:pt x="196" y="261"/>
                </a:cubicBezTo>
                <a:cubicBezTo>
                  <a:pt x="196" y="260"/>
                  <a:pt x="196" y="260"/>
                  <a:pt x="196" y="260"/>
                </a:cubicBezTo>
                <a:cubicBezTo>
                  <a:pt x="196" y="259"/>
                  <a:pt x="196" y="257"/>
                  <a:pt x="196" y="255"/>
                </a:cubicBezTo>
                <a:cubicBezTo>
                  <a:pt x="196" y="0"/>
                  <a:pt x="196" y="0"/>
                  <a:pt x="196" y="0"/>
                </a:cubicBezTo>
                <a:cubicBezTo>
                  <a:pt x="211" y="0"/>
                  <a:pt x="234" y="1"/>
                  <a:pt x="237" y="1"/>
                </a:cubicBezTo>
                <a:cubicBezTo>
                  <a:pt x="330" y="1"/>
                  <a:pt x="330" y="1"/>
                  <a:pt x="330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449" y="1"/>
                  <a:pt x="449" y="1"/>
                  <a:pt x="449" y="1"/>
                </a:cubicBezTo>
                <a:cubicBezTo>
                  <a:pt x="648" y="1"/>
                  <a:pt x="648" y="1"/>
                  <a:pt x="648" y="1"/>
                </a:cubicBezTo>
                <a:cubicBezTo>
                  <a:pt x="648" y="1"/>
                  <a:pt x="648" y="1"/>
                  <a:pt x="648" y="1"/>
                </a:cubicBezTo>
                <a:cubicBezTo>
                  <a:pt x="649" y="1"/>
                  <a:pt x="649" y="1"/>
                  <a:pt x="649" y="1"/>
                </a:cubicBezTo>
                <a:cubicBezTo>
                  <a:pt x="859" y="1"/>
                  <a:pt x="859" y="1"/>
                  <a:pt x="859" y="1"/>
                </a:cubicBezTo>
                <a:cubicBezTo>
                  <a:pt x="890" y="1"/>
                  <a:pt x="890" y="1"/>
                  <a:pt x="890" y="1"/>
                </a:cubicBezTo>
                <a:cubicBezTo>
                  <a:pt x="890" y="257"/>
                  <a:pt x="890" y="257"/>
                  <a:pt x="890" y="257"/>
                </a:cubicBezTo>
                <a:cubicBezTo>
                  <a:pt x="890" y="258"/>
                  <a:pt x="890" y="260"/>
                  <a:pt x="890" y="261"/>
                </a:cubicBezTo>
                <a:cubicBezTo>
                  <a:pt x="892" y="294"/>
                  <a:pt x="890" y="458"/>
                  <a:pt x="890" y="459"/>
                </a:cubicBezTo>
                <a:cubicBezTo>
                  <a:pt x="890" y="694"/>
                  <a:pt x="890" y="694"/>
                  <a:pt x="890" y="694"/>
                </a:cubicBezTo>
                <a:cubicBezTo>
                  <a:pt x="655" y="694"/>
                  <a:pt x="655" y="694"/>
                  <a:pt x="655" y="694"/>
                </a:cubicBezTo>
                <a:cubicBezTo>
                  <a:pt x="650" y="694"/>
                  <a:pt x="650" y="694"/>
                  <a:pt x="650" y="694"/>
                </a:cubicBezTo>
                <a:cubicBezTo>
                  <a:pt x="649" y="694"/>
                  <a:pt x="648" y="695"/>
                  <a:pt x="648" y="69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36159" tIns="18080" rIns="36159" bIns="1808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54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11"/>
          <p:cNvSpPr>
            <a:spLocks/>
          </p:cNvSpPr>
          <p:nvPr/>
        </p:nvSpPr>
        <p:spPr bwMode="auto">
          <a:xfrm>
            <a:off x="5303480" y="2124596"/>
            <a:ext cx="2384344" cy="2276827"/>
          </a:xfrm>
          <a:custGeom>
            <a:avLst/>
            <a:gdLst>
              <a:gd name="T0" fmla="*/ 252 w 728"/>
              <a:gd name="T1" fmla="*/ 694 h 695"/>
              <a:gd name="T2" fmla="*/ 247 w 728"/>
              <a:gd name="T3" fmla="*/ 694 h 695"/>
              <a:gd name="T4" fmla="*/ 0 w 728"/>
              <a:gd name="T5" fmla="*/ 694 h 695"/>
              <a:gd name="T6" fmla="*/ 0 w 728"/>
              <a:gd name="T7" fmla="*/ 459 h 695"/>
              <a:gd name="T8" fmla="*/ 0 w 728"/>
              <a:gd name="T9" fmla="*/ 455 h 695"/>
              <a:gd name="T10" fmla="*/ 0 w 728"/>
              <a:gd name="T11" fmla="*/ 455 h 695"/>
              <a:gd name="T12" fmla="*/ 20 w 728"/>
              <a:gd name="T13" fmla="*/ 431 h 695"/>
              <a:gd name="T14" fmla="*/ 33 w 728"/>
              <a:gd name="T15" fmla="*/ 434 h 695"/>
              <a:gd name="T16" fmla="*/ 110 w 728"/>
              <a:gd name="T17" fmla="*/ 457 h 695"/>
              <a:gd name="T18" fmla="*/ 206 w 728"/>
              <a:gd name="T19" fmla="*/ 357 h 695"/>
              <a:gd name="T20" fmla="*/ 110 w 728"/>
              <a:gd name="T21" fmla="*/ 256 h 695"/>
              <a:gd name="T22" fmla="*/ 33 w 728"/>
              <a:gd name="T23" fmla="*/ 279 h 695"/>
              <a:gd name="T24" fmla="*/ 20 w 728"/>
              <a:gd name="T25" fmla="*/ 283 h 695"/>
              <a:gd name="T26" fmla="*/ 1 w 728"/>
              <a:gd name="T27" fmla="*/ 260 h 695"/>
              <a:gd name="T28" fmla="*/ 0 w 728"/>
              <a:gd name="T29" fmla="*/ 259 h 695"/>
              <a:gd name="T30" fmla="*/ 0 w 728"/>
              <a:gd name="T31" fmla="*/ 259 h 695"/>
              <a:gd name="T32" fmla="*/ 0 w 728"/>
              <a:gd name="T33" fmla="*/ 255 h 695"/>
              <a:gd name="T34" fmla="*/ 0 w 728"/>
              <a:gd name="T35" fmla="*/ 1 h 695"/>
              <a:gd name="T36" fmla="*/ 33 w 728"/>
              <a:gd name="T37" fmla="*/ 1 h 695"/>
              <a:gd name="T38" fmla="*/ 253 w 728"/>
              <a:gd name="T39" fmla="*/ 1 h 695"/>
              <a:gd name="T40" fmla="*/ 254 w 728"/>
              <a:gd name="T41" fmla="*/ 1 h 695"/>
              <a:gd name="T42" fmla="*/ 254 w 728"/>
              <a:gd name="T43" fmla="*/ 1 h 695"/>
              <a:gd name="T44" fmla="*/ 463 w 728"/>
              <a:gd name="T45" fmla="*/ 1 h 695"/>
              <a:gd name="T46" fmla="*/ 589 w 728"/>
              <a:gd name="T47" fmla="*/ 1 h 695"/>
              <a:gd name="T48" fmla="*/ 589 w 728"/>
              <a:gd name="T49" fmla="*/ 0 h 695"/>
              <a:gd name="T50" fmla="*/ 685 w 728"/>
              <a:gd name="T51" fmla="*/ 0 h 695"/>
              <a:gd name="T52" fmla="*/ 728 w 728"/>
              <a:gd name="T53" fmla="*/ 0 h 695"/>
              <a:gd name="T54" fmla="*/ 728 w 728"/>
              <a:gd name="T55" fmla="*/ 255 h 695"/>
              <a:gd name="T56" fmla="*/ 728 w 728"/>
              <a:gd name="T57" fmla="*/ 260 h 695"/>
              <a:gd name="T58" fmla="*/ 709 w 728"/>
              <a:gd name="T59" fmla="*/ 282 h 695"/>
              <a:gd name="T60" fmla="*/ 695 w 728"/>
              <a:gd name="T61" fmla="*/ 279 h 695"/>
              <a:gd name="T62" fmla="*/ 619 w 728"/>
              <a:gd name="T63" fmla="*/ 256 h 695"/>
              <a:gd name="T64" fmla="*/ 523 w 728"/>
              <a:gd name="T65" fmla="*/ 356 h 695"/>
              <a:gd name="T66" fmla="*/ 619 w 728"/>
              <a:gd name="T67" fmla="*/ 457 h 695"/>
              <a:gd name="T68" fmla="*/ 695 w 728"/>
              <a:gd name="T69" fmla="*/ 434 h 695"/>
              <a:gd name="T70" fmla="*/ 709 w 728"/>
              <a:gd name="T71" fmla="*/ 431 h 695"/>
              <a:gd name="T72" fmla="*/ 728 w 728"/>
              <a:gd name="T73" fmla="*/ 454 h 695"/>
              <a:gd name="T74" fmla="*/ 728 w 728"/>
              <a:gd name="T75" fmla="*/ 459 h 695"/>
              <a:gd name="T76" fmla="*/ 728 w 728"/>
              <a:gd name="T77" fmla="*/ 694 h 695"/>
              <a:gd name="T78" fmla="*/ 679 w 728"/>
              <a:gd name="T79" fmla="*/ 694 h 695"/>
              <a:gd name="T80" fmla="*/ 679 w 728"/>
              <a:gd name="T81" fmla="*/ 694 h 695"/>
              <a:gd name="T82" fmla="*/ 461 w 728"/>
              <a:gd name="T83" fmla="*/ 694 h 695"/>
              <a:gd name="T84" fmla="*/ 454 w 728"/>
              <a:gd name="T85" fmla="*/ 694 h 695"/>
              <a:gd name="T86" fmla="*/ 454 w 728"/>
              <a:gd name="T87" fmla="*/ 694 h 695"/>
              <a:gd name="T88" fmla="*/ 434 w 728"/>
              <a:gd name="T89" fmla="*/ 684 h 695"/>
              <a:gd name="T90" fmla="*/ 436 w 728"/>
              <a:gd name="T91" fmla="*/ 663 h 695"/>
              <a:gd name="T92" fmla="*/ 461 w 728"/>
              <a:gd name="T93" fmla="*/ 590 h 695"/>
              <a:gd name="T94" fmla="*/ 355 w 728"/>
              <a:gd name="T95" fmla="*/ 499 h 695"/>
              <a:gd name="T96" fmla="*/ 249 w 728"/>
              <a:gd name="T97" fmla="*/ 590 h 695"/>
              <a:gd name="T98" fmla="*/ 274 w 728"/>
              <a:gd name="T99" fmla="*/ 663 h 695"/>
              <a:gd name="T100" fmla="*/ 275 w 728"/>
              <a:gd name="T101" fmla="*/ 684 h 695"/>
              <a:gd name="T102" fmla="*/ 254 w 728"/>
              <a:gd name="T103" fmla="*/ 695 h 695"/>
              <a:gd name="T104" fmla="*/ 252 w 728"/>
              <a:gd name="T105" fmla="*/ 694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28" h="695">
                <a:moveTo>
                  <a:pt x="252" y="694"/>
                </a:moveTo>
                <a:cubicBezTo>
                  <a:pt x="247" y="694"/>
                  <a:pt x="247" y="694"/>
                  <a:pt x="247" y="694"/>
                </a:cubicBezTo>
                <a:cubicBezTo>
                  <a:pt x="0" y="694"/>
                  <a:pt x="0" y="694"/>
                  <a:pt x="0" y="694"/>
                </a:cubicBezTo>
                <a:cubicBezTo>
                  <a:pt x="0" y="459"/>
                  <a:pt x="0" y="459"/>
                  <a:pt x="0" y="459"/>
                </a:cubicBezTo>
                <a:cubicBezTo>
                  <a:pt x="0" y="455"/>
                  <a:pt x="0" y="455"/>
                  <a:pt x="0" y="455"/>
                </a:cubicBezTo>
                <a:cubicBezTo>
                  <a:pt x="0" y="455"/>
                  <a:pt x="0" y="455"/>
                  <a:pt x="0" y="455"/>
                </a:cubicBezTo>
                <a:cubicBezTo>
                  <a:pt x="1" y="449"/>
                  <a:pt x="4" y="431"/>
                  <a:pt x="20" y="431"/>
                </a:cubicBezTo>
                <a:cubicBezTo>
                  <a:pt x="24" y="431"/>
                  <a:pt x="28" y="432"/>
                  <a:pt x="33" y="434"/>
                </a:cubicBezTo>
                <a:cubicBezTo>
                  <a:pt x="38" y="436"/>
                  <a:pt x="84" y="457"/>
                  <a:pt x="110" y="457"/>
                </a:cubicBezTo>
                <a:cubicBezTo>
                  <a:pt x="163" y="457"/>
                  <a:pt x="206" y="412"/>
                  <a:pt x="206" y="357"/>
                </a:cubicBezTo>
                <a:cubicBezTo>
                  <a:pt x="206" y="301"/>
                  <a:pt x="163" y="256"/>
                  <a:pt x="110" y="256"/>
                </a:cubicBezTo>
                <a:cubicBezTo>
                  <a:pt x="84" y="256"/>
                  <a:pt x="38" y="277"/>
                  <a:pt x="33" y="279"/>
                </a:cubicBezTo>
                <a:cubicBezTo>
                  <a:pt x="28" y="281"/>
                  <a:pt x="24" y="283"/>
                  <a:pt x="20" y="283"/>
                </a:cubicBezTo>
                <a:cubicBezTo>
                  <a:pt x="5" y="283"/>
                  <a:pt x="1" y="267"/>
                  <a:pt x="1" y="260"/>
                </a:cubicBezTo>
                <a:cubicBezTo>
                  <a:pt x="0" y="259"/>
                  <a:pt x="0" y="259"/>
                  <a:pt x="0" y="259"/>
                </a:cubicBezTo>
                <a:cubicBezTo>
                  <a:pt x="0" y="259"/>
                  <a:pt x="0" y="259"/>
                  <a:pt x="0" y="259"/>
                </a:cubicBezTo>
                <a:cubicBezTo>
                  <a:pt x="0" y="258"/>
                  <a:pt x="0" y="255"/>
                  <a:pt x="0" y="255"/>
                </a:cubicBezTo>
                <a:cubicBezTo>
                  <a:pt x="0" y="1"/>
                  <a:pt x="0" y="1"/>
                  <a:pt x="0" y="1"/>
                </a:cubicBezTo>
                <a:cubicBezTo>
                  <a:pt x="33" y="1"/>
                  <a:pt x="33" y="1"/>
                  <a:pt x="33" y="1"/>
                </a:cubicBezTo>
                <a:cubicBezTo>
                  <a:pt x="253" y="1"/>
                  <a:pt x="253" y="1"/>
                  <a:pt x="253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463" y="1"/>
                  <a:pt x="463" y="1"/>
                  <a:pt x="463" y="1"/>
                </a:cubicBezTo>
                <a:cubicBezTo>
                  <a:pt x="589" y="1"/>
                  <a:pt x="589" y="1"/>
                  <a:pt x="589" y="1"/>
                </a:cubicBezTo>
                <a:cubicBezTo>
                  <a:pt x="589" y="0"/>
                  <a:pt x="589" y="0"/>
                  <a:pt x="589" y="0"/>
                </a:cubicBezTo>
                <a:cubicBezTo>
                  <a:pt x="685" y="0"/>
                  <a:pt x="685" y="0"/>
                  <a:pt x="685" y="0"/>
                </a:cubicBezTo>
                <a:cubicBezTo>
                  <a:pt x="688" y="0"/>
                  <a:pt x="712" y="0"/>
                  <a:pt x="728" y="0"/>
                </a:cubicBezTo>
                <a:cubicBezTo>
                  <a:pt x="728" y="255"/>
                  <a:pt x="728" y="255"/>
                  <a:pt x="728" y="255"/>
                </a:cubicBezTo>
                <a:cubicBezTo>
                  <a:pt x="728" y="257"/>
                  <a:pt x="728" y="259"/>
                  <a:pt x="728" y="260"/>
                </a:cubicBezTo>
                <a:cubicBezTo>
                  <a:pt x="727" y="266"/>
                  <a:pt x="724" y="282"/>
                  <a:pt x="709" y="282"/>
                </a:cubicBezTo>
                <a:cubicBezTo>
                  <a:pt x="705" y="282"/>
                  <a:pt x="700" y="281"/>
                  <a:pt x="695" y="279"/>
                </a:cubicBezTo>
                <a:cubicBezTo>
                  <a:pt x="690" y="277"/>
                  <a:pt x="645" y="256"/>
                  <a:pt x="619" y="256"/>
                </a:cubicBezTo>
                <a:cubicBezTo>
                  <a:pt x="566" y="256"/>
                  <a:pt x="523" y="301"/>
                  <a:pt x="523" y="356"/>
                </a:cubicBezTo>
                <a:cubicBezTo>
                  <a:pt x="523" y="412"/>
                  <a:pt x="566" y="457"/>
                  <a:pt x="619" y="457"/>
                </a:cubicBezTo>
                <a:cubicBezTo>
                  <a:pt x="645" y="457"/>
                  <a:pt x="690" y="436"/>
                  <a:pt x="695" y="434"/>
                </a:cubicBezTo>
                <a:cubicBezTo>
                  <a:pt x="700" y="432"/>
                  <a:pt x="705" y="431"/>
                  <a:pt x="709" y="431"/>
                </a:cubicBezTo>
                <a:cubicBezTo>
                  <a:pt x="724" y="431"/>
                  <a:pt x="728" y="447"/>
                  <a:pt x="728" y="454"/>
                </a:cubicBezTo>
                <a:cubicBezTo>
                  <a:pt x="728" y="459"/>
                  <a:pt x="728" y="459"/>
                  <a:pt x="728" y="459"/>
                </a:cubicBezTo>
                <a:cubicBezTo>
                  <a:pt x="728" y="694"/>
                  <a:pt x="728" y="694"/>
                  <a:pt x="728" y="694"/>
                </a:cubicBezTo>
                <a:cubicBezTo>
                  <a:pt x="679" y="694"/>
                  <a:pt x="679" y="694"/>
                  <a:pt x="679" y="694"/>
                </a:cubicBezTo>
                <a:cubicBezTo>
                  <a:pt x="679" y="694"/>
                  <a:pt x="679" y="694"/>
                  <a:pt x="679" y="694"/>
                </a:cubicBezTo>
                <a:cubicBezTo>
                  <a:pt x="461" y="694"/>
                  <a:pt x="461" y="694"/>
                  <a:pt x="461" y="694"/>
                </a:cubicBezTo>
                <a:cubicBezTo>
                  <a:pt x="458" y="694"/>
                  <a:pt x="455" y="694"/>
                  <a:pt x="454" y="694"/>
                </a:cubicBezTo>
                <a:cubicBezTo>
                  <a:pt x="454" y="694"/>
                  <a:pt x="454" y="694"/>
                  <a:pt x="454" y="694"/>
                </a:cubicBezTo>
                <a:cubicBezTo>
                  <a:pt x="445" y="693"/>
                  <a:pt x="438" y="689"/>
                  <a:pt x="434" y="684"/>
                </a:cubicBezTo>
                <a:cubicBezTo>
                  <a:pt x="431" y="677"/>
                  <a:pt x="433" y="669"/>
                  <a:pt x="436" y="663"/>
                </a:cubicBezTo>
                <a:cubicBezTo>
                  <a:pt x="439" y="659"/>
                  <a:pt x="461" y="615"/>
                  <a:pt x="461" y="590"/>
                </a:cubicBezTo>
                <a:cubicBezTo>
                  <a:pt x="461" y="540"/>
                  <a:pt x="413" y="499"/>
                  <a:pt x="355" y="499"/>
                </a:cubicBezTo>
                <a:cubicBezTo>
                  <a:pt x="296" y="499"/>
                  <a:pt x="249" y="540"/>
                  <a:pt x="249" y="590"/>
                </a:cubicBezTo>
                <a:cubicBezTo>
                  <a:pt x="249" y="615"/>
                  <a:pt x="271" y="659"/>
                  <a:pt x="274" y="663"/>
                </a:cubicBezTo>
                <a:cubicBezTo>
                  <a:pt x="278" y="671"/>
                  <a:pt x="278" y="679"/>
                  <a:pt x="275" y="684"/>
                </a:cubicBezTo>
                <a:cubicBezTo>
                  <a:pt x="272" y="690"/>
                  <a:pt x="264" y="693"/>
                  <a:pt x="254" y="695"/>
                </a:cubicBezTo>
                <a:cubicBezTo>
                  <a:pt x="253" y="694"/>
                  <a:pt x="252" y="694"/>
                  <a:pt x="252" y="694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36159" tIns="18080" rIns="36159" bIns="1808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54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066168" y="2824237"/>
            <a:ext cx="8258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01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10096" y="2824237"/>
            <a:ext cx="8258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02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093145" y="2824237"/>
            <a:ext cx="8258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03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53039" y="4696910"/>
            <a:ext cx="1415141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53039" y="5007478"/>
            <a:ext cx="269846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151304" y="4696910"/>
            <a:ext cx="1415141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51304" y="5007478"/>
            <a:ext cx="269846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14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15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27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1" grpId="0"/>
      <p:bldP spid="23" grpId="0" animBg="1"/>
      <p:bldP spid="24" grpId="0" animBg="1"/>
      <p:bldP spid="25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01"/>
          <p:cNvSpPr>
            <a:spLocks/>
          </p:cNvSpPr>
          <p:nvPr/>
        </p:nvSpPr>
        <p:spPr bwMode="auto">
          <a:xfrm flipV="1">
            <a:off x="4323575" y="3200295"/>
            <a:ext cx="4211603" cy="606955"/>
          </a:xfrm>
          <a:custGeom>
            <a:avLst/>
            <a:gdLst>
              <a:gd name="T0" fmla="*/ 909 w 909"/>
              <a:gd name="T1" fmla="*/ 131 h 131"/>
              <a:gd name="T2" fmla="*/ 134 w 909"/>
              <a:gd name="T3" fmla="*/ 131 h 131"/>
              <a:gd name="T4" fmla="*/ 0 w 909"/>
              <a:gd name="T5" fmla="*/ 0 h 131"/>
              <a:gd name="T6" fmla="*/ 760 w 909"/>
              <a:gd name="T7" fmla="*/ 0 h 131"/>
              <a:gd name="T8" fmla="*/ 909 w 909"/>
              <a:gd name="T9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131">
                <a:moveTo>
                  <a:pt x="909" y="131"/>
                </a:moveTo>
                <a:lnTo>
                  <a:pt x="134" y="131"/>
                </a:lnTo>
                <a:lnTo>
                  <a:pt x="0" y="0"/>
                </a:lnTo>
                <a:lnTo>
                  <a:pt x="760" y="0"/>
                </a:lnTo>
                <a:lnTo>
                  <a:pt x="909" y="1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717678" y="1991688"/>
            <a:ext cx="1423394" cy="120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199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7199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37259" y="3226788"/>
            <a:ext cx="3184234" cy="553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5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4323574" y="401374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530353" y="401374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4323574" y="434461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6530353" y="434461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371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3" grpId="0"/>
      <p:bldP spid="21" grpId="0"/>
      <p:bldP spid="22" grpId="0"/>
      <p:bldP spid="23" grpId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53" y="0"/>
            <a:ext cx="12858044" cy="361632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701365" y="2464458"/>
            <a:ext cx="2303733" cy="2303733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306644" y="2464458"/>
            <a:ext cx="2303733" cy="2303733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094740" y="2464458"/>
            <a:ext cx="2303733" cy="2303733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1630621" y="5010149"/>
            <a:ext cx="2353750" cy="1366718"/>
            <a:chOff x="1008574" y="3608487"/>
            <a:chExt cx="1975983" cy="971579"/>
          </a:xfrm>
        </p:grpSpPr>
        <p:sp>
          <p:nvSpPr>
            <p:cNvPr id="12" name="矩形 11"/>
            <p:cNvSpPr/>
            <p:nvPr/>
          </p:nvSpPr>
          <p:spPr>
            <a:xfrm>
              <a:off x="1188848" y="3608487"/>
              <a:ext cx="1550278" cy="17503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3811" name="文本框 66"/>
            <p:cNvSpPr txBox="1">
              <a:spLocks noChangeArrowheads="1"/>
            </p:cNvSpPr>
            <p:nvPr/>
          </p:nvSpPr>
          <p:spPr bwMode="auto">
            <a:xfrm>
              <a:off x="1008574" y="3923685"/>
              <a:ext cx="1975983" cy="656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4" name="组合 5"/>
          <p:cNvGrpSpPr>
            <a:grpSpLocks/>
          </p:cNvGrpSpPr>
          <p:nvPr/>
        </p:nvGrpSpPr>
        <p:grpSpPr bwMode="auto">
          <a:xfrm>
            <a:off x="5272766" y="5010154"/>
            <a:ext cx="2371488" cy="1366720"/>
            <a:chOff x="3656524" y="3608486"/>
            <a:chExt cx="1990874" cy="971579"/>
          </a:xfrm>
        </p:grpSpPr>
        <p:sp>
          <p:nvSpPr>
            <p:cNvPr id="13" name="矩形 12"/>
            <p:cNvSpPr/>
            <p:nvPr/>
          </p:nvSpPr>
          <p:spPr>
            <a:xfrm>
              <a:off x="3874889" y="3608486"/>
              <a:ext cx="1550278" cy="17503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3809" name="文本框 66"/>
            <p:cNvSpPr txBox="1">
              <a:spLocks noChangeArrowheads="1"/>
            </p:cNvSpPr>
            <p:nvPr/>
          </p:nvSpPr>
          <p:spPr bwMode="auto">
            <a:xfrm>
              <a:off x="3656524" y="3923685"/>
              <a:ext cx="1990874" cy="656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6" name="组合 6"/>
          <p:cNvGrpSpPr>
            <a:grpSpLocks/>
          </p:cNvGrpSpPr>
          <p:nvPr/>
        </p:nvGrpSpPr>
        <p:grpSpPr bwMode="auto">
          <a:xfrm>
            <a:off x="8933702" y="5010149"/>
            <a:ext cx="2392024" cy="1366718"/>
            <a:chOff x="6199699" y="3608487"/>
            <a:chExt cx="2008115" cy="971579"/>
          </a:xfrm>
        </p:grpSpPr>
        <p:sp>
          <p:nvSpPr>
            <p:cNvPr id="14" name="矩形 13"/>
            <p:cNvSpPr/>
            <p:nvPr/>
          </p:nvSpPr>
          <p:spPr>
            <a:xfrm>
              <a:off x="6446633" y="3608487"/>
              <a:ext cx="1550279" cy="17503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3807" name="文本框 66"/>
            <p:cNvSpPr txBox="1">
              <a:spLocks noChangeArrowheads="1"/>
            </p:cNvSpPr>
            <p:nvPr/>
          </p:nvSpPr>
          <p:spPr bwMode="auto">
            <a:xfrm>
              <a:off x="6199699" y="3923685"/>
              <a:ext cx="2008115" cy="656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4083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prism isInverted="1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5"/>
          <p:cNvSpPr>
            <a:spLocks/>
          </p:cNvSpPr>
          <p:nvPr/>
        </p:nvSpPr>
        <p:spPr bwMode="auto">
          <a:xfrm>
            <a:off x="1790600" y="2949328"/>
            <a:ext cx="2416351" cy="2352288"/>
          </a:xfrm>
          <a:custGeom>
            <a:avLst/>
            <a:gdLst/>
            <a:ahLst/>
            <a:cxnLst>
              <a:cxn ang="0">
                <a:pos x="265" y="22"/>
              </a:cxn>
              <a:cxn ang="0">
                <a:pos x="399" y="0"/>
              </a:cxn>
              <a:cxn ang="0">
                <a:pos x="644" y="84"/>
              </a:cxn>
              <a:cxn ang="0">
                <a:pos x="682" y="117"/>
              </a:cxn>
              <a:cxn ang="0">
                <a:pos x="778" y="268"/>
              </a:cxn>
              <a:cxn ang="0">
                <a:pos x="799" y="391"/>
              </a:cxn>
              <a:cxn ang="0">
                <a:pos x="754" y="291"/>
              </a:cxn>
              <a:cxn ang="0">
                <a:pos x="644" y="246"/>
              </a:cxn>
              <a:cxn ang="0">
                <a:pos x="644" y="246"/>
              </a:cxn>
              <a:cxn ang="0">
                <a:pos x="643" y="246"/>
              </a:cxn>
              <a:cxn ang="0">
                <a:pos x="510" y="267"/>
              </a:cxn>
              <a:cxn ang="0">
                <a:pos x="360" y="363"/>
              </a:cxn>
              <a:cxn ang="0">
                <a:pos x="326" y="401"/>
              </a:cxn>
              <a:cxn ang="0">
                <a:pos x="243" y="646"/>
              </a:cxn>
              <a:cxn ang="0">
                <a:pos x="264" y="777"/>
              </a:cxn>
              <a:cxn ang="0">
                <a:pos x="117" y="682"/>
              </a:cxn>
              <a:cxn ang="0">
                <a:pos x="0" y="400"/>
              </a:cxn>
              <a:cxn ang="0">
                <a:pos x="117" y="117"/>
              </a:cxn>
              <a:cxn ang="0">
                <a:pos x="265" y="22"/>
              </a:cxn>
            </a:cxnLst>
            <a:rect l="0" t="0" r="r" b="b"/>
            <a:pathLst>
              <a:path w="799" h="777">
                <a:moveTo>
                  <a:pt x="265" y="22"/>
                </a:moveTo>
                <a:cubicBezTo>
                  <a:pt x="307" y="8"/>
                  <a:pt x="351" y="0"/>
                  <a:pt x="399" y="0"/>
                </a:cubicBezTo>
                <a:cubicBezTo>
                  <a:pt x="492" y="0"/>
                  <a:pt x="574" y="28"/>
                  <a:pt x="644" y="84"/>
                </a:cubicBezTo>
                <a:cubicBezTo>
                  <a:pt x="657" y="94"/>
                  <a:pt x="670" y="105"/>
                  <a:pt x="682" y="117"/>
                </a:cubicBezTo>
                <a:cubicBezTo>
                  <a:pt x="727" y="162"/>
                  <a:pt x="759" y="212"/>
                  <a:pt x="778" y="268"/>
                </a:cubicBezTo>
                <a:cubicBezTo>
                  <a:pt x="791" y="306"/>
                  <a:pt x="798" y="347"/>
                  <a:pt x="799" y="391"/>
                </a:cubicBezTo>
                <a:cubicBezTo>
                  <a:pt x="797" y="353"/>
                  <a:pt x="781" y="319"/>
                  <a:pt x="754" y="291"/>
                </a:cubicBezTo>
                <a:cubicBezTo>
                  <a:pt x="723" y="261"/>
                  <a:pt x="687" y="246"/>
                  <a:pt x="644" y="246"/>
                </a:cubicBezTo>
                <a:cubicBezTo>
                  <a:pt x="644" y="246"/>
                  <a:pt x="644" y="246"/>
                  <a:pt x="644" y="246"/>
                </a:cubicBezTo>
                <a:cubicBezTo>
                  <a:pt x="644" y="246"/>
                  <a:pt x="643" y="246"/>
                  <a:pt x="643" y="246"/>
                </a:cubicBezTo>
                <a:cubicBezTo>
                  <a:pt x="596" y="246"/>
                  <a:pt x="552" y="253"/>
                  <a:pt x="510" y="267"/>
                </a:cubicBezTo>
                <a:cubicBezTo>
                  <a:pt x="455" y="286"/>
                  <a:pt x="405" y="318"/>
                  <a:pt x="360" y="363"/>
                </a:cubicBezTo>
                <a:cubicBezTo>
                  <a:pt x="348" y="375"/>
                  <a:pt x="337" y="388"/>
                  <a:pt x="326" y="401"/>
                </a:cubicBezTo>
                <a:cubicBezTo>
                  <a:pt x="271" y="471"/>
                  <a:pt x="243" y="553"/>
                  <a:pt x="243" y="646"/>
                </a:cubicBezTo>
                <a:cubicBezTo>
                  <a:pt x="243" y="693"/>
                  <a:pt x="250" y="736"/>
                  <a:pt x="264" y="777"/>
                </a:cubicBezTo>
                <a:cubicBezTo>
                  <a:pt x="210" y="758"/>
                  <a:pt x="161" y="726"/>
                  <a:pt x="117" y="682"/>
                </a:cubicBezTo>
                <a:cubicBezTo>
                  <a:pt x="39" y="604"/>
                  <a:pt x="0" y="510"/>
                  <a:pt x="0" y="400"/>
                </a:cubicBezTo>
                <a:cubicBezTo>
                  <a:pt x="0" y="290"/>
                  <a:pt x="39" y="195"/>
                  <a:pt x="117" y="117"/>
                </a:cubicBezTo>
                <a:cubicBezTo>
                  <a:pt x="161" y="73"/>
                  <a:pt x="210" y="42"/>
                  <a:pt x="265" y="22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4" name="Freeform 6"/>
          <p:cNvSpPr>
            <a:spLocks/>
          </p:cNvSpPr>
          <p:nvPr/>
        </p:nvSpPr>
        <p:spPr bwMode="auto">
          <a:xfrm>
            <a:off x="2591380" y="2210609"/>
            <a:ext cx="2352289" cy="2422356"/>
          </a:xfrm>
          <a:custGeom>
            <a:avLst/>
            <a:gdLst/>
            <a:ahLst/>
            <a:cxnLst>
              <a:cxn ang="0">
                <a:pos x="390" y="800"/>
              </a:cxn>
              <a:cxn ang="0">
                <a:pos x="489" y="755"/>
              </a:cxn>
              <a:cxn ang="0">
                <a:pos x="534" y="657"/>
              </a:cxn>
              <a:cxn ang="0">
                <a:pos x="534" y="645"/>
              </a:cxn>
              <a:cxn ang="0">
                <a:pos x="534" y="635"/>
              </a:cxn>
              <a:cxn ang="0">
                <a:pos x="513" y="512"/>
              </a:cxn>
              <a:cxn ang="0">
                <a:pos x="417" y="361"/>
              </a:cxn>
              <a:cxn ang="0">
                <a:pos x="379" y="328"/>
              </a:cxn>
              <a:cxn ang="0">
                <a:pos x="134" y="244"/>
              </a:cxn>
              <a:cxn ang="0">
                <a:pos x="0" y="266"/>
              </a:cxn>
              <a:cxn ang="0">
                <a:pos x="95" y="117"/>
              </a:cxn>
              <a:cxn ang="0">
                <a:pos x="378" y="0"/>
              </a:cxn>
              <a:cxn ang="0">
                <a:pos x="661" y="117"/>
              </a:cxn>
              <a:cxn ang="0">
                <a:pos x="756" y="266"/>
              </a:cxn>
              <a:cxn ang="0">
                <a:pos x="778" y="400"/>
              </a:cxn>
              <a:cxn ang="0">
                <a:pos x="695" y="645"/>
              </a:cxn>
              <a:cxn ang="0">
                <a:pos x="661" y="683"/>
              </a:cxn>
              <a:cxn ang="0">
                <a:pos x="512" y="778"/>
              </a:cxn>
              <a:cxn ang="0">
                <a:pos x="390" y="800"/>
              </a:cxn>
            </a:cxnLst>
            <a:rect l="0" t="0" r="r" b="b"/>
            <a:pathLst>
              <a:path w="778" h="800">
                <a:moveTo>
                  <a:pt x="390" y="800"/>
                </a:moveTo>
                <a:cubicBezTo>
                  <a:pt x="428" y="798"/>
                  <a:pt x="461" y="783"/>
                  <a:pt x="489" y="755"/>
                </a:cubicBezTo>
                <a:cubicBezTo>
                  <a:pt x="516" y="727"/>
                  <a:pt x="531" y="695"/>
                  <a:pt x="534" y="657"/>
                </a:cubicBezTo>
                <a:cubicBezTo>
                  <a:pt x="534" y="653"/>
                  <a:pt x="534" y="649"/>
                  <a:pt x="534" y="645"/>
                </a:cubicBezTo>
                <a:cubicBezTo>
                  <a:pt x="534" y="642"/>
                  <a:pt x="534" y="638"/>
                  <a:pt x="534" y="635"/>
                </a:cubicBezTo>
                <a:cubicBezTo>
                  <a:pt x="533" y="591"/>
                  <a:pt x="526" y="550"/>
                  <a:pt x="513" y="512"/>
                </a:cubicBezTo>
                <a:cubicBezTo>
                  <a:pt x="494" y="456"/>
                  <a:pt x="462" y="406"/>
                  <a:pt x="417" y="361"/>
                </a:cubicBezTo>
                <a:cubicBezTo>
                  <a:pt x="405" y="349"/>
                  <a:pt x="392" y="338"/>
                  <a:pt x="379" y="328"/>
                </a:cubicBezTo>
                <a:cubicBezTo>
                  <a:pt x="309" y="272"/>
                  <a:pt x="227" y="244"/>
                  <a:pt x="134" y="244"/>
                </a:cubicBezTo>
                <a:cubicBezTo>
                  <a:pt x="86" y="244"/>
                  <a:pt x="42" y="252"/>
                  <a:pt x="0" y="266"/>
                </a:cubicBezTo>
                <a:cubicBezTo>
                  <a:pt x="19" y="212"/>
                  <a:pt x="51" y="162"/>
                  <a:pt x="95" y="117"/>
                </a:cubicBezTo>
                <a:cubicBezTo>
                  <a:pt x="173" y="39"/>
                  <a:pt x="268" y="0"/>
                  <a:pt x="378" y="0"/>
                </a:cubicBezTo>
                <a:cubicBezTo>
                  <a:pt x="488" y="0"/>
                  <a:pt x="583" y="39"/>
                  <a:pt x="661" y="117"/>
                </a:cubicBezTo>
                <a:cubicBezTo>
                  <a:pt x="705" y="162"/>
                  <a:pt x="737" y="211"/>
                  <a:pt x="756" y="266"/>
                </a:cubicBezTo>
                <a:cubicBezTo>
                  <a:pt x="771" y="308"/>
                  <a:pt x="778" y="352"/>
                  <a:pt x="778" y="400"/>
                </a:cubicBezTo>
                <a:cubicBezTo>
                  <a:pt x="778" y="493"/>
                  <a:pt x="750" y="575"/>
                  <a:pt x="695" y="645"/>
                </a:cubicBezTo>
                <a:cubicBezTo>
                  <a:pt x="684" y="658"/>
                  <a:pt x="673" y="671"/>
                  <a:pt x="661" y="683"/>
                </a:cubicBezTo>
                <a:cubicBezTo>
                  <a:pt x="616" y="727"/>
                  <a:pt x="567" y="759"/>
                  <a:pt x="512" y="778"/>
                </a:cubicBezTo>
                <a:cubicBezTo>
                  <a:pt x="474" y="792"/>
                  <a:pt x="433" y="799"/>
                  <a:pt x="390" y="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5" name="Freeform 7"/>
          <p:cNvSpPr>
            <a:spLocks/>
          </p:cNvSpPr>
          <p:nvPr/>
        </p:nvSpPr>
        <p:spPr bwMode="auto">
          <a:xfrm>
            <a:off x="3270040" y="3017394"/>
            <a:ext cx="2414349" cy="2354288"/>
          </a:xfrm>
          <a:custGeom>
            <a:avLst/>
            <a:gdLst/>
            <a:ahLst/>
            <a:cxnLst>
              <a:cxn ang="0">
                <a:pos x="532" y="0"/>
              </a:cxn>
              <a:cxn ang="0">
                <a:pos x="682" y="95"/>
              </a:cxn>
              <a:cxn ang="0">
                <a:pos x="799" y="378"/>
              </a:cxn>
              <a:cxn ang="0">
                <a:pos x="682" y="660"/>
              </a:cxn>
              <a:cxn ang="0">
                <a:pos x="533" y="756"/>
              </a:cxn>
              <a:cxn ang="0">
                <a:pos x="399" y="778"/>
              </a:cxn>
              <a:cxn ang="0">
                <a:pos x="155" y="694"/>
              </a:cxn>
              <a:cxn ang="0">
                <a:pos x="117" y="660"/>
              </a:cxn>
              <a:cxn ang="0">
                <a:pos x="22" y="513"/>
              </a:cxn>
              <a:cxn ang="0">
                <a:pos x="0" y="391"/>
              </a:cxn>
              <a:cxn ang="0">
                <a:pos x="45" y="489"/>
              </a:cxn>
              <a:cxn ang="0">
                <a:pos x="145" y="534"/>
              </a:cxn>
              <a:cxn ang="0">
                <a:pos x="155" y="534"/>
              </a:cxn>
              <a:cxn ang="0">
                <a:pos x="166" y="534"/>
              </a:cxn>
              <a:cxn ang="0">
                <a:pos x="288" y="512"/>
              </a:cxn>
              <a:cxn ang="0">
                <a:pos x="437" y="417"/>
              </a:cxn>
              <a:cxn ang="0">
                <a:pos x="471" y="379"/>
              </a:cxn>
              <a:cxn ang="0">
                <a:pos x="554" y="134"/>
              </a:cxn>
              <a:cxn ang="0">
                <a:pos x="532" y="0"/>
              </a:cxn>
            </a:cxnLst>
            <a:rect l="0" t="0" r="r" b="b"/>
            <a:pathLst>
              <a:path w="799" h="778">
                <a:moveTo>
                  <a:pt x="532" y="0"/>
                </a:moveTo>
                <a:cubicBezTo>
                  <a:pt x="587" y="19"/>
                  <a:pt x="637" y="51"/>
                  <a:pt x="682" y="95"/>
                </a:cubicBezTo>
                <a:cubicBezTo>
                  <a:pt x="760" y="173"/>
                  <a:pt x="799" y="268"/>
                  <a:pt x="799" y="378"/>
                </a:cubicBezTo>
                <a:cubicBezTo>
                  <a:pt x="799" y="488"/>
                  <a:pt x="760" y="582"/>
                  <a:pt x="682" y="660"/>
                </a:cubicBezTo>
                <a:cubicBezTo>
                  <a:pt x="637" y="705"/>
                  <a:pt x="588" y="737"/>
                  <a:pt x="533" y="756"/>
                </a:cubicBezTo>
                <a:cubicBezTo>
                  <a:pt x="491" y="770"/>
                  <a:pt x="447" y="778"/>
                  <a:pt x="399" y="778"/>
                </a:cubicBezTo>
                <a:cubicBezTo>
                  <a:pt x="306" y="778"/>
                  <a:pt x="225" y="750"/>
                  <a:pt x="155" y="694"/>
                </a:cubicBezTo>
                <a:cubicBezTo>
                  <a:pt x="142" y="684"/>
                  <a:pt x="129" y="673"/>
                  <a:pt x="117" y="660"/>
                </a:cubicBezTo>
                <a:cubicBezTo>
                  <a:pt x="73" y="616"/>
                  <a:pt x="41" y="567"/>
                  <a:pt x="22" y="513"/>
                </a:cubicBezTo>
                <a:cubicBezTo>
                  <a:pt x="9" y="475"/>
                  <a:pt x="1" y="434"/>
                  <a:pt x="0" y="391"/>
                </a:cubicBezTo>
                <a:cubicBezTo>
                  <a:pt x="2" y="429"/>
                  <a:pt x="18" y="461"/>
                  <a:pt x="45" y="489"/>
                </a:cubicBezTo>
                <a:cubicBezTo>
                  <a:pt x="73" y="517"/>
                  <a:pt x="106" y="532"/>
                  <a:pt x="145" y="534"/>
                </a:cubicBezTo>
                <a:cubicBezTo>
                  <a:pt x="148" y="534"/>
                  <a:pt x="151" y="534"/>
                  <a:pt x="155" y="534"/>
                </a:cubicBezTo>
                <a:cubicBezTo>
                  <a:pt x="159" y="534"/>
                  <a:pt x="162" y="534"/>
                  <a:pt x="166" y="534"/>
                </a:cubicBezTo>
                <a:cubicBezTo>
                  <a:pt x="209" y="533"/>
                  <a:pt x="250" y="526"/>
                  <a:pt x="288" y="512"/>
                </a:cubicBezTo>
                <a:cubicBezTo>
                  <a:pt x="343" y="493"/>
                  <a:pt x="392" y="461"/>
                  <a:pt x="437" y="417"/>
                </a:cubicBezTo>
                <a:cubicBezTo>
                  <a:pt x="449" y="405"/>
                  <a:pt x="460" y="392"/>
                  <a:pt x="471" y="379"/>
                </a:cubicBezTo>
                <a:cubicBezTo>
                  <a:pt x="526" y="309"/>
                  <a:pt x="554" y="227"/>
                  <a:pt x="554" y="134"/>
                </a:cubicBezTo>
                <a:cubicBezTo>
                  <a:pt x="554" y="86"/>
                  <a:pt x="547" y="42"/>
                  <a:pt x="532" y="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6" name="Freeform 8"/>
          <p:cNvSpPr>
            <a:spLocks/>
          </p:cNvSpPr>
          <p:nvPr/>
        </p:nvSpPr>
        <p:spPr bwMode="auto">
          <a:xfrm>
            <a:off x="2525315" y="3694052"/>
            <a:ext cx="2354289" cy="2420355"/>
          </a:xfrm>
          <a:custGeom>
            <a:avLst/>
            <a:gdLst/>
            <a:ahLst/>
            <a:cxnLst>
              <a:cxn ang="0">
                <a:pos x="400" y="0"/>
              </a:cxn>
              <a:cxn ang="0">
                <a:pos x="400" y="0"/>
              </a:cxn>
              <a:cxn ang="0">
                <a:pos x="291" y="45"/>
              </a:cxn>
              <a:cxn ang="0">
                <a:pos x="246" y="145"/>
              </a:cxn>
              <a:cxn ang="0">
                <a:pos x="246" y="155"/>
              </a:cxn>
              <a:cxn ang="0">
                <a:pos x="246" y="167"/>
              </a:cxn>
              <a:cxn ang="0">
                <a:pos x="268" y="289"/>
              </a:cxn>
              <a:cxn ang="0">
                <a:pos x="363" y="436"/>
              </a:cxn>
              <a:cxn ang="0">
                <a:pos x="401" y="470"/>
              </a:cxn>
              <a:cxn ang="0">
                <a:pos x="645" y="554"/>
              </a:cxn>
              <a:cxn ang="0">
                <a:pos x="779" y="532"/>
              </a:cxn>
              <a:cxn ang="0">
                <a:pos x="683" y="683"/>
              </a:cxn>
              <a:cxn ang="0">
                <a:pos x="400" y="800"/>
              </a:cxn>
              <a:cxn ang="0">
                <a:pos x="117" y="683"/>
              </a:cxn>
              <a:cxn ang="0">
                <a:pos x="21" y="531"/>
              </a:cxn>
              <a:cxn ang="0">
                <a:pos x="0" y="400"/>
              </a:cxn>
              <a:cxn ang="0">
                <a:pos x="83" y="155"/>
              </a:cxn>
              <a:cxn ang="0">
                <a:pos x="117" y="117"/>
              </a:cxn>
              <a:cxn ang="0">
                <a:pos x="267" y="21"/>
              </a:cxn>
              <a:cxn ang="0">
                <a:pos x="400" y="0"/>
              </a:cxn>
            </a:cxnLst>
            <a:rect l="0" t="0" r="r" b="b"/>
            <a:pathLst>
              <a:path w="779" h="800">
                <a:moveTo>
                  <a:pt x="400" y="0"/>
                </a:moveTo>
                <a:cubicBezTo>
                  <a:pt x="400" y="0"/>
                  <a:pt x="400" y="0"/>
                  <a:pt x="400" y="0"/>
                </a:cubicBezTo>
                <a:cubicBezTo>
                  <a:pt x="358" y="0"/>
                  <a:pt x="321" y="15"/>
                  <a:pt x="291" y="45"/>
                </a:cubicBezTo>
                <a:cubicBezTo>
                  <a:pt x="263" y="73"/>
                  <a:pt x="248" y="107"/>
                  <a:pt x="246" y="145"/>
                </a:cubicBezTo>
                <a:cubicBezTo>
                  <a:pt x="246" y="148"/>
                  <a:pt x="246" y="152"/>
                  <a:pt x="246" y="155"/>
                </a:cubicBezTo>
                <a:cubicBezTo>
                  <a:pt x="246" y="159"/>
                  <a:pt x="246" y="163"/>
                  <a:pt x="246" y="167"/>
                </a:cubicBezTo>
                <a:cubicBezTo>
                  <a:pt x="247" y="210"/>
                  <a:pt x="255" y="251"/>
                  <a:pt x="268" y="289"/>
                </a:cubicBezTo>
                <a:cubicBezTo>
                  <a:pt x="287" y="343"/>
                  <a:pt x="319" y="392"/>
                  <a:pt x="363" y="436"/>
                </a:cubicBezTo>
                <a:cubicBezTo>
                  <a:pt x="375" y="449"/>
                  <a:pt x="388" y="460"/>
                  <a:pt x="401" y="470"/>
                </a:cubicBezTo>
                <a:cubicBezTo>
                  <a:pt x="471" y="526"/>
                  <a:pt x="552" y="554"/>
                  <a:pt x="645" y="554"/>
                </a:cubicBezTo>
                <a:cubicBezTo>
                  <a:pt x="693" y="554"/>
                  <a:pt x="737" y="546"/>
                  <a:pt x="779" y="532"/>
                </a:cubicBezTo>
                <a:cubicBezTo>
                  <a:pt x="760" y="587"/>
                  <a:pt x="728" y="638"/>
                  <a:pt x="683" y="683"/>
                </a:cubicBezTo>
                <a:cubicBezTo>
                  <a:pt x="605" y="761"/>
                  <a:pt x="510" y="800"/>
                  <a:pt x="400" y="800"/>
                </a:cubicBezTo>
                <a:cubicBezTo>
                  <a:pt x="290" y="800"/>
                  <a:pt x="195" y="761"/>
                  <a:pt x="117" y="683"/>
                </a:cubicBezTo>
                <a:cubicBezTo>
                  <a:pt x="72" y="638"/>
                  <a:pt x="40" y="587"/>
                  <a:pt x="21" y="531"/>
                </a:cubicBezTo>
                <a:cubicBezTo>
                  <a:pt x="7" y="490"/>
                  <a:pt x="0" y="447"/>
                  <a:pt x="0" y="400"/>
                </a:cubicBezTo>
                <a:cubicBezTo>
                  <a:pt x="0" y="307"/>
                  <a:pt x="28" y="225"/>
                  <a:pt x="83" y="155"/>
                </a:cubicBezTo>
                <a:cubicBezTo>
                  <a:pt x="94" y="142"/>
                  <a:pt x="105" y="129"/>
                  <a:pt x="117" y="117"/>
                </a:cubicBezTo>
                <a:cubicBezTo>
                  <a:pt x="162" y="72"/>
                  <a:pt x="212" y="40"/>
                  <a:pt x="267" y="21"/>
                </a:cubicBezTo>
                <a:cubicBezTo>
                  <a:pt x="309" y="7"/>
                  <a:pt x="353" y="0"/>
                  <a:pt x="400" y="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65"/>
          <p:cNvSpPr>
            <a:spLocks noEditPoints="1"/>
          </p:cNvSpPr>
          <p:nvPr/>
        </p:nvSpPr>
        <p:spPr bwMode="auto">
          <a:xfrm>
            <a:off x="2186823" y="3538317"/>
            <a:ext cx="515995" cy="470193"/>
          </a:xfrm>
          <a:custGeom>
            <a:avLst/>
            <a:gdLst/>
            <a:ahLst/>
            <a:cxnLst>
              <a:cxn ang="0">
                <a:pos x="45" y="41"/>
              </a:cxn>
              <a:cxn ang="0">
                <a:pos x="47" y="50"/>
              </a:cxn>
              <a:cxn ang="0">
                <a:pos x="40" y="56"/>
              </a:cxn>
              <a:cxn ang="0">
                <a:pos x="31" y="60"/>
              </a:cxn>
              <a:cxn ang="0">
                <a:pos x="21" y="60"/>
              </a:cxn>
              <a:cxn ang="0">
                <a:pos x="13" y="56"/>
              </a:cxn>
              <a:cxn ang="0">
                <a:pos x="5" y="50"/>
              </a:cxn>
              <a:cxn ang="0">
                <a:pos x="8" y="41"/>
              </a:cxn>
              <a:cxn ang="0">
                <a:pos x="0" y="32"/>
              </a:cxn>
              <a:cxn ang="0">
                <a:pos x="9" y="26"/>
              </a:cxn>
              <a:cxn ang="0">
                <a:pos x="5" y="20"/>
              </a:cxn>
              <a:cxn ang="0">
                <a:pos x="17" y="18"/>
              </a:cxn>
              <a:cxn ang="0">
                <a:pos x="22" y="10"/>
              </a:cxn>
              <a:cxn ang="0">
                <a:pos x="32" y="17"/>
              </a:cxn>
              <a:cxn ang="0">
                <a:pos x="41" y="14"/>
              </a:cxn>
              <a:cxn ang="0">
                <a:pos x="47" y="22"/>
              </a:cxn>
              <a:cxn ang="0">
                <a:pos x="51" y="30"/>
              </a:cxn>
              <a:cxn ang="0">
                <a:pos x="26" y="25"/>
              </a:cxn>
              <a:cxn ang="0">
                <a:pos x="36" y="35"/>
              </a:cxn>
              <a:cxn ang="0">
                <a:pos x="72" y="19"/>
              </a:cxn>
              <a:cxn ang="0">
                <a:pos x="72" y="27"/>
              </a:cxn>
              <a:cxn ang="0">
                <a:pos x="62" y="25"/>
              </a:cxn>
              <a:cxn ang="0">
                <a:pos x="52" y="27"/>
              </a:cxn>
              <a:cxn ang="0">
                <a:pos x="53" y="19"/>
              </a:cxn>
              <a:cxn ang="0">
                <a:pos x="53" y="11"/>
              </a:cxn>
              <a:cxn ang="0">
                <a:pos x="52" y="3"/>
              </a:cxn>
              <a:cxn ang="0">
                <a:pos x="62" y="4"/>
              </a:cxn>
              <a:cxn ang="0">
                <a:pos x="67" y="0"/>
              </a:cxn>
              <a:cxn ang="0">
                <a:pos x="70" y="9"/>
              </a:cxn>
              <a:cxn ang="0">
                <a:pos x="78" y="18"/>
              </a:cxn>
              <a:cxn ang="0">
                <a:pos x="70" y="62"/>
              </a:cxn>
              <a:cxn ang="0">
                <a:pos x="67" y="71"/>
              </a:cxn>
              <a:cxn ang="0">
                <a:pos x="61" y="66"/>
              </a:cxn>
              <a:cxn ang="0">
                <a:pos x="52" y="68"/>
              </a:cxn>
              <a:cxn ang="0">
                <a:pos x="47" y="59"/>
              </a:cxn>
              <a:cxn ang="0">
                <a:pos x="54" y="50"/>
              </a:cxn>
              <a:cxn ang="0">
                <a:pos x="57" y="41"/>
              </a:cxn>
              <a:cxn ang="0">
                <a:pos x="63" y="46"/>
              </a:cxn>
              <a:cxn ang="0">
                <a:pos x="72" y="44"/>
              </a:cxn>
              <a:cxn ang="0">
                <a:pos x="72" y="52"/>
              </a:cxn>
              <a:cxn ang="0">
                <a:pos x="62" y="10"/>
              </a:cxn>
              <a:cxn ang="0">
                <a:pos x="67" y="15"/>
              </a:cxn>
              <a:cxn ang="0">
                <a:pos x="57" y="56"/>
              </a:cxn>
              <a:cxn ang="0">
                <a:pos x="62" y="51"/>
              </a:cxn>
            </a:cxnLst>
            <a:rect l="0" t="0" r="r" b="b"/>
            <a:pathLst>
              <a:path w="78" h="71">
                <a:moveTo>
                  <a:pt x="52" y="39"/>
                </a:moveTo>
                <a:cubicBezTo>
                  <a:pt x="52" y="40"/>
                  <a:pt x="51" y="40"/>
                  <a:pt x="51" y="40"/>
                </a:cubicBezTo>
                <a:cubicBezTo>
                  <a:pt x="45" y="41"/>
                  <a:pt x="45" y="41"/>
                  <a:pt x="45" y="41"/>
                </a:cubicBezTo>
                <a:cubicBezTo>
                  <a:pt x="44" y="42"/>
                  <a:pt x="44" y="43"/>
                  <a:pt x="43" y="44"/>
                </a:cubicBezTo>
                <a:cubicBezTo>
                  <a:pt x="45" y="46"/>
                  <a:pt x="46" y="47"/>
                  <a:pt x="47" y="49"/>
                </a:cubicBezTo>
                <a:cubicBezTo>
                  <a:pt x="47" y="49"/>
                  <a:pt x="47" y="49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2"/>
                  <a:pt x="42" y="56"/>
                  <a:pt x="41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35" y="53"/>
                  <a:pt x="35" y="53"/>
                  <a:pt x="35" y="53"/>
                </a:cubicBezTo>
                <a:cubicBezTo>
                  <a:pt x="34" y="53"/>
                  <a:pt x="33" y="53"/>
                  <a:pt x="32" y="54"/>
                </a:cubicBezTo>
                <a:cubicBezTo>
                  <a:pt x="32" y="56"/>
                  <a:pt x="32" y="58"/>
                  <a:pt x="31" y="60"/>
                </a:cubicBezTo>
                <a:cubicBezTo>
                  <a:pt x="31" y="61"/>
                  <a:pt x="30" y="61"/>
                  <a:pt x="30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2" y="61"/>
                  <a:pt x="21" y="61"/>
                  <a:pt x="21" y="60"/>
                </a:cubicBezTo>
                <a:cubicBezTo>
                  <a:pt x="20" y="54"/>
                  <a:pt x="20" y="54"/>
                  <a:pt x="20" y="54"/>
                </a:cubicBezTo>
                <a:cubicBezTo>
                  <a:pt x="19" y="54"/>
                  <a:pt x="18" y="53"/>
                  <a:pt x="17" y="53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1" y="56"/>
                  <a:pt x="11" y="56"/>
                  <a:pt x="11" y="56"/>
                </a:cubicBezTo>
                <a:cubicBezTo>
                  <a:pt x="10" y="55"/>
                  <a:pt x="5" y="51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7" y="47"/>
                  <a:pt x="8" y="46"/>
                  <a:pt x="9" y="44"/>
                </a:cubicBezTo>
                <a:cubicBezTo>
                  <a:pt x="8" y="43"/>
                  <a:pt x="8" y="42"/>
                  <a:pt x="8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1" y="40"/>
                  <a:pt x="0" y="40"/>
                  <a:pt x="0" y="3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1"/>
                  <a:pt x="1" y="30"/>
                  <a:pt x="1" y="30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8" y="27"/>
                  <a:pt x="9" y="26"/>
                </a:cubicBezTo>
                <a:cubicBezTo>
                  <a:pt x="8" y="25"/>
                  <a:pt x="7" y="23"/>
                  <a:pt x="5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0"/>
                  <a:pt x="5" y="20"/>
                </a:cubicBezTo>
                <a:cubicBezTo>
                  <a:pt x="6" y="19"/>
                  <a:pt x="11" y="14"/>
                  <a:pt x="12" y="14"/>
                </a:cubicBezTo>
                <a:cubicBezTo>
                  <a:pt x="12" y="14"/>
                  <a:pt x="12" y="14"/>
                  <a:pt x="13" y="14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7"/>
                  <a:pt x="20" y="17"/>
                </a:cubicBezTo>
                <a:cubicBezTo>
                  <a:pt x="21" y="15"/>
                  <a:pt x="21" y="13"/>
                  <a:pt x="21" y="11"/>
                </a:cubicBezTo>
                <a:cubicBezTo>
                  <a:pt x="21" y="10"/>
                  <a:pt x="22" y="10"/>
                  <a:pt x="22" y="10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1" y="10"/>
                  <a:pt x="31" y="11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4" y="18"/>
                  <a:pt x="35" y="18"/>
                </a:cubicBezTo>
                <a:cubicBezTo>
                  <a:pt x="40" y="14"/>
                  <a:pt x="40" y="14"/>
                  <a:pt x="40" y="14"/>
                </a:cubicBezTo>
                <a:cubicBezTo>
                  <a:pt x="40" y="14"/>
                  <a:pt x="40" y="14"/>
                  <a:pt x="41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5"/>
                  <a:pt x="47" y="20"/>
                  <a:pt x="47" y="21"/>
                </a:cubicBezTo>
                <a:cubicBezTo>
                  <a:pt x="47" y="21"/>
                  <a:pt x="47" y="21"/>
                  <a:pt x="47" y="22"/>
                </a:cubicBezTo>
                <a:cubicBezTo>
                  <a:pt x="46" y="23"/>
                  <a:pt x="45" y="25"/>
                  <a:pt x="43" y="26"/>
                </a:cubicBezTo>
                <a:cubicBezTo>
                  <a:pt x="44" y="27"/>
                  <a:pt x="44" y="28"/>
                  <a:pt x="45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2" y="31"/>
                  <a:pt x="52" y="32"/>
                </a:cubicBezTo>
                <a:lnTo>
                  <a:pt x="52" y="39"/>
                </a:lnTo>
                <a:close/>
                <a:moveTo>
                  <a:pt x="26" y="25"/>
                </a:moveTo>
                <a:cubicBezTo>
                  <a:pt x="21" y="25"/>
                  <a:pt x="16" y="30"/>
                  <a:pt x="16" y="35"/>
                </a:cubicBezTo>
                <a:cubicBezTo>
                  <a:pt x="16" y="41"/>
                  <a:pt x="21" y="46"/>
                  <a:pt x="26" y="46"/>
                </a:cubicBezTo>
                <a:cubicBezTo>
                  <a:pt x="32" y="46"/>
                  <a:pt x="36" y="41"/>
                  <a:pt x="36" y="35"/>
                </a:cubicBezTo>
                <a:cubicBezTo>
                  <a:pt x="36" y="30"/>
                  <a:pt x="32" y="25"/>
                  <a:pt x="26" y="25"/>
                </a:cubicBezTo>
                <a:close/>
                <a:moveTo>
                  <a:pt x="78" y="18"/>
                </a:moveTo>
                <a:cubicBezTo>
                  <a:pt x="78" y="18"/>
                  <a:pt x="72" y="19"/>
                  <a:pt x="72" y="19"/>
                </a:cubicBezTo>
                <a:cubicBezTo>
                  <a:pt x="71" y="20"/>
                  <a:pt x="71" y="20"/>
                  <a:pt x="70" y="21"/>
                </a:cubicBezTo>
                <a:cubicBezTo>
                  <a:pt x="71" y="22"/>
                  <a:pt x="72" y="26"/>
                  <a:pt x="72" y="26"/>
                </a:cubicBezTo>
                <a:cubicBezTo>
                  <a:pt x="72" y="27"/>
                  <a:pt x="72" y="27"/>
                  <a:pt x="72" y="27"/>
                </a:cubicBezTo>
                <a:cubicBezTo>
                  <a:pt x="72" y="27"/>
                  <a:pt x="68" y="30"/>
                  <a:pt x="67" y="30"/>
                </a:cubicBezTo>
                <a:cubicBezTo>
                  <a:pt x="67" y="30"/>
                  <a:pt x="64" y="26"/>
                  <a:pt x="63" y="25"/>
                </a:cubicBezTo>
                <a:cubicBezTo>
                  <a:pt x="63" y="25"/>
                  <a:pt x="63" y="25"/>
                  <a:pt x="62" y="25"/>
                </a:cubicBezTo>
                <a:cubicBezTo>
                  <a:pt x="62" y="25"/>
                  <a:pt x="61" y="25"/>
                  <a:pt x="61" y="25"/>
                </a:cubicBezTo>
                <a:cubicBezTo>
                  <a:pt x="61" y="26"/>
                  <a:pt x="58" y="30"/>
                  <a:pt x="57" y="30"/>
                </a:cubicBezTo>
                <a:cubicBezTo>
                  <a:pt x="57" y="30"/>
                  <a:pt x="53" y="27"/>
                  <a:pt x="52" y="27"/>
                </a:cubicBezTo>
                <a:cubicBezTo>
                  <a:pt x="52" y="27"/>
                  <a:pt x="52" y="27"/>
                  <a:pt x="52" y="26"/>
                </a:cubicBezTo>
                <a:cubicBezTo>
                  <a:pt x="52" y="26"/>
                  <a:pt x="54" y="22"/>
                  <a:pt x="54" y="21"/>
                </a:cubicBezTo>
                <a:cubicBezTo>
                  <a:pt x="53" y="20"/>
                  <a:pt x="53" y="20"/>
                  <a:pt x="53" y="19"/>
                </a:cubicBezTo>
                <a:cubicBezTo>
                  <a:pt x="52" y="19"/>
                  <a:pt x="47" y="18"/>
                  <a:pt x="47" y="18"/>
                </a:cubicBezTo>
                <a:cubicBezTo>
                  <a:pt x="47" y="12"/>
                  <a:pt x="47" y="12"/>
                  <a:pt x="47" y="12"/>
                </a:cubicBezTo>
                <a:cubicBezTo>
                  <a:pt x="47" y="11"/>
                  <a:pt x="52" y="11"/>
                  <a:pt x="53" y="11"/>
                </a:cubicBezTo>
                <a:cubicBezTo>
                  <a:pt x="53" y="10"/>
                  <a:pt x="53" y="9"/>
                  <a:pt x="54" y="9"/>
                </a:cubicBezTo>
                <a:cubicBezTo>
                  <a:pt x="54" y="8"/>
                  <a:pt x="52" y="4"/>
                  <a:pt x="52" y="3"/>
                </a:cubicBezTo>
                <a:cubicBezTo>
                  <a:pt x="52" y="3"/>
                  <a:pt x="52" y="3"/>
                  <a:pt x="52" y="3"/>
                </a:cubicBezTo>
                <a:cubicBezTo>
                  <a:pt x="53" y="3"/>
                  <a:pt x="57" y="0"/>
                  <a:pt x="57" y="0"/>
                </a:cubicBezTo>
                <a:cubicBezTo>
                  <a:pt x="58" y="0"/>
                  <a:pt x="61" y="4"/>
                  <a:pt x="61" y="5"/>
                </a:cubicBezTo>
                <a:cubicBezTo>
                  <a:pt x="61" y="4"/>
                  <a:pt x="62" y="4"/>
                  <a:pt x="62" y="4"/>
                </a:cubicBezTo>
                <a:cubicBezTo>
                  <a:pt x="63" y="4"/>
                  <a:pt x="63" y="4"/>
                  <a:pt x="63" y="5"/>
                </a:cubicBezTo>
                <a:cubicBezTo>
                  <a:pt x="64" y="3"/>
                  <a:pt x="66" y="1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72" y="2"/>
                  <a:pt x="72" y="3"/>
                </a:cubicBezTo>
                <a:cubicBezTo>
                  <a:pt x="72" y="3"/>
                  <a:pt x="72" y="3"/>
                  <a:pt x="72" y="3"/>
                </a:cubicBezTo>
                <a:cubicBezTo>
                  <a:pt x="72" y="4"/>
                  <a:pt x="71" y="8"/>
                  <a:pt x="70" y="9"/>
                </a:cubicBezTo>
                <a:cubicBezTo>
                  <a:pt x="71" y="9"/>
                  <a:pt x="71" y="10"/>
                  <a:pt x="72" y="11"/>
                </a:cubicBezTo>
                <a:cubicBezTo>
                  <a:pt x="72" y="11"/>
                  <a:pt x="78" y="11"/>
                  <a:pt x="78" y="12"/>
                </a:cubicBezTo>
                <a:lnTo>
                  <a:pt x="78" y="18"/>
                </a:lnTo>
                <a:close/>
                <a:moveTo>
                  <a:pt x="78" y="59"/>
                </a:moveTo>
                <a:cubicBezTo>
                  <a:pt x="78" y="59"/>
                  <a:pt x="72" y="60"/>
                  <a:pt x="72" y="60"/>
                </a:cubicBezTo>
                <a:cubicBezTo>
                  <a:pt x="71" y="61"/>
                  <a:pt x="71" y="61"/>
                  <a:pt x="70" y="62"/>
                </a:cubicBezTo>
                <a:cubicBezTo>
                  <a:pt x="71" y="63"/>
                  <a:pt x="72" y="67"/>
                  <a:pt x="72" y="68"/>
                </a:cubicBezTo>
                <a:cubicBezTo>
                  <a:pt x="72" y="68"/>
                  <a:pt x="72" y="68"/>
                  <a:pt x="72" y="68"/>
                </a:cubicBezTo>
                <a:cubicBezTo>
                  <a:pt x="72" y="68"/>
                  <a:pt x="68" y="71"/>
                  <a:pt x="67" y="71"/>
                </a:cubicBezTo>
                <a:cubicBezTo>
                  <a:pt x="67" y="71"/>
                  <a:pt x="64" y="67"/>
                  <a:pt x="63" y="66"/>
                </a:cubicBezTo>
                <a:cubicBezTo>
                  <a:pt x="63" y="66"/>
                  <a:pt x="63" y="66"/>
                  <a:pt x="62" y="66"/>
                </a:cubicBezTo>
                <a:cubicBezTo>
                  <a:pt x="62" y="66"/>
                  <a:pt x="61" y="66"/>
                  <a:pt x="61" y="66"/>
                </a:cubicBezTo>
                <a:cubicBezTo>
                  <a:pt x="61" y="67"/>
                  <a:pt x="58" y="71"/>
                  <a:pt x="57" y="71"/>
                </a:cubicBezTo>
                <a:cubicBezTo>
                  <a:pt x="57" y="71"/>
                  <a:pt x="53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7"/>
                  <a:pt x="54" y="63"/>
                  <a:pt x="54" y="62"/>
                </a:cubicBezTo>
                <a:cubicBezTo>
                  <a:pt x="53" y="61"/>
                  <a:pt x="53" y="61"/>
                  <a:pt x="53" y="60"/>
                </a:cubicBezTo>
                <a:cubicBezTo>
                  <a:pt x="52" y="60"/>
                  <a:pt x="47" y="59"/>
                  <a:pt x="47" y="59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2"/>
                  <a:pt x="52" y="52"/>
                  <a:pt x="53" y="52"/>
                </a:cubicBezTo>
                <a:cubicBezTo>
                  <a:pt x="53" y="51"/>
                  <a:pt x="53" y="50"/>
                  <a:pt x="54" y="50"/>
                </a:cubicBezTo>
                <a:cubicBezTo>
                  <a:pt x="54" y="49"/>
                  <a:pt x="52" y="45"/>
                  <a:pt x="52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3" y="44"/>
                  <a:pt x="57" y="41"/>
                  <a:pt x="57" y="41"/>
                </a:cubicBezTo>
                <a:cubicBezTo>
                  <a:pt x="58" y="41"/>
                  <a:pt x="61" y="45"/>
                  <a:pt x="61" y="46"/>
                </a:cubicBezTo>
                <a:cubicBezTo>
                  <a:pt x="61" y="46"/>
                  <a:pt x="62" y="46"/>
                  <a:pt x="62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4" y="44"/>
                  <a:pt x="66" y="43"/>
                  <a:pt x="67" y="41"/>
                </a:cubicBezTo>
                <a:cubicBezTo>
                  <a:pt x="67" y="41"/>
                  <a:pt x="67" y="41"/>
                  <a:pt x="67" y="41"/>
                </a:cubicBezTo>
                <a:cubicBezTo>
                  <a:pt x="68" y="41"/>
                  <a:pt x="72" y="44"/>
                  <a:pt x="72" y="44"/>
                </a:cubicBezTo>
                <a:cubicBezTo>
                  <a:pt x="72" y="44"/>
                  <a:pt x="72" y="44"/>
                  <a:pt x="72" y="44"/>
                </a:cubicBezTo>
                <a:cubicBezTo>
                  <a:pt x="72" y="45"/>
                  <a:pt x="71" y="49"/>
                  <a:pt x="70" y="50"/>
                </a:cubicBezTo>
                <a:cubicBezTo>
                  <a:pt x="71" y="50"/>
                  <a:pt x="71" y="51"/>
                  <a:pt x="72" y="52"/>
                </a:cubicBezTo>
                <a:cubicBezTo>
                  <a:pt x="72" y="52"/>
                  <a:pt x="78" y="52"/>
                  <a:pt x="78" y="53"/>
                </a:cubicBezTo>
                <a:lnTo>
                  <a:pt x="78" y="59"/>
                </a:lnTo>
                <a:close/>
                <a:moveTo>
                  <a:pt x="62" y="10"/>
                </a:moveTo>
                <a:cubicBezTo>
                  <a:pt x="59" y="10"/>
                  <a:pt x="57" y="12"/>
                  <a:pt x="57" y="15"/>
                </a:cubicBezTo>
                <a:cubicBezTo>
                  <a:pt x="57" y="18"/>
                  <a:pt x="59" y="20"/>
                  <a:pt x="62" y="20"/>
                </a:cubicBezTo>
                <a:cubicBezTo>
                  <a:pt x="65" y="20"/>
                  <a:pt x="67" y="18"/>
                  <a:pt x="67" y="15"/>
                </a:cubicBezTo>
                <a:cubicBezTo>
                  <a:pt x="67" y="12"/>
                  <a:pt x="65" y="10"/>
                  <a:pt x="62" y="10"/>
                </a:cubicBezTo>
                <a:close/>
                <a:moveTo>
                  <a:pt x="62" y="51"/>
                </a:moveTo>
                <a:cubicBezTo>
                  <a:pt x="59" y="51"/>
                  <a:pt x="57" y="53"/>
                  <a:pt x="57" y="56"/>
                </a:cubicBezTo>
                <a:cubicBezTo>
                  <a:pt x="57" y="59"/>
                  <a:pt x="59" y="61"/>
                  <a:pt x="62" y="61"/>
                </a:cubicBezTo>
                <a:cubicBezTo>
                  <a:pt x="65" y="61"/>
                  <a:pt x="67" y="59"/>
                  <a:pt x="67" y="56"/>
                </a:cubicBezTo>
                <a:cubicBezTo>
                  <a:pt x="67" y="53"/>
                  <a:pt x="65" y="51"/>
                  <a:pt x="62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31"/>
          <p:cNvSpPr>
            <a:spLocks/>
          </p:cNvSpPr>
          <p:nvPr/>
        </p:nvSpPr>
        <p:spPr bwMode="auto">
          <a:xfrm>
            <a:off x="3965855" y="2781490"/>
            <a:ext cx="403026" cy="409130"/>
          </a:xfrm>
          <a:custGeom>
            <a:avLst/>
            <a:gdLst/>
            <a:ahLst/>
            <a:cxnLst>
              <a:cxn ang="0">
                <a:pos x="61" y="49"/>
              </a:cxn>
              <a:cxn ang="0">
                <a:pos x="49" y="62"/>
              </a:cxn>
              <a:cxn ang="0">
                <a:pos x="36" y="49"/>
              </a:cxn>
              <a:cxn ang="0">
                <a:pos x="36" y="48"/>
              </a:cxn>
              <a:cxn ang="0">
                <a:pos x="21" y="41"/>
              </a:cxn>
              <a:cxn ang="0">
                <a:pos x="13" y="44"/>
              </a:cxn>
              <a:cxn ang="0">
                <a:pos x="0" y="31"/>
              </a:cxn>
              <a:cxn ang="0">
                <a:pos x="13" y="18"/>
              </a:cxn>
              <a:cxn ang="0">
                <a:pos x="21" y="22"/>
              </a:cxn>
              <a:cxn ang="0">
                <a:pos x="36" y="15"/>
              </a:cxn>
              <a:cxn ang="0">
                <a:pos x="36" y="13"/>
              </a:cxn>
              <a:cxn ang="0">
                <a:pos x="49" y="0"/>
              </a:cxn>
              <a:cxn ang="0">
                <a:pos x="61" y="13"/>
              </a:cxn>
              <a:cxn ang="0">
                <a:pos x="49" y="26"/>
              </a:cxn>
              <a:cxn ang="0">
                <a:pos x="40" y="23"/>
              </a:cxn>
              <a:cxn ang="0">
                <a:pos x="25" y="30"/>
              </a:cxn>
              <a:cxn ang="0">
                <a:pos x="25" y="31"/>
              </a:cxn>
              <a:cxn ang="0">
                <a:pos x="25" y="33"/>
              </a:cxn>
              <a:cxn ang="0">
                <a:pos x="40" y="40"/>
              </a:cxn>
              <a:cxn ang="0">
                <a:pos x="49" y="36"/>
              </a:cxn>
              <a:cxn ang="0">
                <a:pos x="61" y="49"/>
              </a:cxn>
            </a:cxnLst>
            <a:rect l="0" t="0" r="r" b="b"/>
            <a:pathLst>
              <a:path w="61" h="62">
                <a:moveTo>
                  <a:pt x="61" y="49"/>
                </a:moveTo>
                <a:cubicBezTo>
                  <a:pt x="61" y="56"/>
                  <a:pt x="56" y="62"/>
                  <a:pt x="49" y="62"/>
                </a:cubicBezTo>
                <a:cubicBezTo>
                  <a:pt x="41" y="62"/>
                  <a:pt x="36" y="56"/>
                  <a:pt x="36" y="49"/>
                </a:cubicBezTo>
                <a:cubicBezTo>
                  <a:pt x="36" y="49"/>
                  <a:pt x="36" y="48"/>
                  <a:pt x="36" y="48"/>
                </a:cubicBezTo>
                <a:cubicBezTo>
                  <a:pt x="21" y="41"/>
                  <a:pt x="21" y="41"/>
                  <a:pt x="21" y="41"/>
                </a:cubicBezTo>
                <a:cubicBezTo>
                  <a:pt x="19" y="43"/>
                  <a:pt x="16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6" y="18"/>
                  <a:pt x="13" y="18"/>
                </a:cubicBezTo>
                <a:cubicBezTo>
                  <a:pt x="16" y="18"/>
                  <a:pt x="19" y="20"/>
                  <a:pt x="21" y="22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4"/>
                  <a:pt x="36" y="14"/>
                  <a:pt x="36" y="13"/>
                </a:cubicBezTo>
                <a:cubicBezTo>
                  <a:pt x="36" y="6"/>
                  <a:pt x="41" y="0"/>
                  <a:pt x="49" y="0"/>
                </a:cubicBezTo>
                <a:cubicBezTo>
                  <a:pt x="56" y="0"/>
                  <a:pt x="61" y="6"/>
                  <a:pt x="61" y="13"/>
                </a:cubicBezTo>
                <a:cubicBezTo>
                  <a:pt x="61" y="20"/>
                  <a:pt x="56" y="26"/>
                  <a:pt x="49" y="26"/>
                </a:cubicBezTo>
                <a:cubicBezTo>
                  <a:pt x="45" y="26"/>
                  <a:pt x="42" y="25"/>
                  <a:pt x="40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30"/>
                  <a:pt x="25" y="31"/>
                  <a:pt x="25" y="31"/>
                </a:cubicBezTo>
                <a:cubicBezTo>
                  <a:pt x="25" y="32"/>
                  <a:pt x="25" y="32"/>
                  <a:pt x="25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2" y="38"/>
                  <a:pt x="45" y="36"/>
                  <a:pt x="49" y="36"/>
                </a:cubicBezTo>
                <a:cubicBezTo>
                  <a:pt x="56" y="36"/>
                  <a:pt x="61" y="42"/>
                  <a:pt x="61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35"/>
          <p:cNvSpPr>
            <a:spLocks noEditPoints="1"/>
          </p:cNvSpPr>
          <p:nvPr/>
        </p:nvSpPr>
        <p:spPr bwMode="auto">
          <a:xfrm>
            <a:off x="4678589" y="4377339"/>
            <a:ext cx="482410" cy="451876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36"/>
          <p:cNvSpPr>
            <a:spLocks noEditPoints="1"/>
          </p:cNvSpPr>
          <p:nvPr/>
        </p:nvSpPr>
        <p:spPr bwMode="auto">
          <a:xfrm>
            <a:off x="3133604" y="5181826"/>
            <a:ext cx="390813" cy="424398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2" name="Chart 21"/>
          <p:cNvGraphicFramePr/>
          <p:nvPr>
            <p:extLst/>
          </p:nvPr>
        </p:nvGraphicFramePr>
        <p:xfrm>
          <a:off x="5231533" y="3041270"/>
          <a:ext cx="6243588" cy="36192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6222388" y="2330059"/>
            <a:ext cx="496622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1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2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2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2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2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4" grpId="0" animBg="1"/>
      <p:bldP spid="2055" grpId="0" animBg="1"/>
      <p:bldP spid="2056" grpId="0" animBg="1"/>
      <p:bldP spid="17" grpId="0" animBg="1"/>
      <p:bldP spid="18" grpId="0" animBg="1"/>
      <p:bldP spid="19" grpId="0" animBg="1"/>
      <p:bldP spid="20" grpId="0" animBg="1"/>
      <p:bldGraphic spid="22" grpId="0">
        <p:bldSub>
          <a:bldChart bld="category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4212569" y="1903812"/>
            <a:ext cx="4492678" cy="4230526"/>
            <a:chOff x="2047009" y="1663503"/>
            <a:chExt cx="4100513" cy="3861812"/>
          </a:xfrm>
        </p:grpSpPr>
        <p:grpSp>
          <p:nvGrpSpPr>
            <p:cNvPr id="47125" name="Group 2"/>
            <p:cNvGrpSpPr>
              <a:grpSpLocks/>
            </p:cNvGrpSpPr>
            <p:nvPr/>
          </p:nvGrpSpPr>
          <p:grpSpPr bwMode="auto">
            <a:xfrm>
              <a:off x="2047009" y="3071106"/>
              <a:ext cx="4100513" cy="2454209"/>
              <a:chOff x="3381376" y="4750387"/>
              <a:chExt cx="5467350" cy="3272278"/>
            </a:xfrm>
          </p:grpSpPr>
          <p:sp>
            <p:nvSpPr>
              <p:cNvPr id="73" name="Freeform 5"/>
              <p:cNvSpPr>
                <a:spLocks/>
              </p:cNvSpPr>
              <p:nvPr/>
            </p:nvSpPr>
            <p:spPr bwMode="auto">
              <a:xfrm>
                <a:off x="3381376" y="5879478"/>
                <a:ext cx="5467350" cy="2143187"/>
              </a:xfrm>
              <a:custGeom>
                <a:avLst/>
                <a:gdLst>
                  <a:gd name="T0" fmla="*/ 0 w 1770"/>
                  <a:gd name="T1" fmla="*/ 658 h 694"/>
                  <a:gd name="T2" fmla="*/ 0 w 1770"/>
                  <a:gd name="T3" fmla="*/ 661 h 694"/>
                  <a:gd name="T4" fmla="*/ 0 w 1770"/>
                  <a:gd name="T5" fmla="*/ 661 h 694"/>
                  <a:gd name="T6" fmla="*/ 0 w 1770"/>
                  <a:gd name="T7" fmla="*/ 661 h 694"/>
                  <a:gd name="T8" fmla="*/ 110 w 1770"/>
                  <a:gd name="T9" fmla="*/ 694 h 694"/>
                  <a:gd name="T10" fmla="*/ 1696 w 1770"/>
                  <a:gd name="T11" fmla="*/ 693 h 694"/>
                  <a:gd name="T12" fmla="*/ 1764 w 1770"/>
                  <a:gd name="T13" fmla="*/ 667 h 694"/>
                  <a:gd name="T14" fmla="*/ 1766 w 1770"/>
                  <a:gd name="T15" fmla="*/ 624 h 694"/>
                  <a:gd name="T16" fmla="*/ 1766 w 1770"/>
                  <a:gd name="T17" fmla="*/ 624 h 694"/>
                  <a:gd name="T18" fmla="*/ 1743 w 1770"/>
                  <a:gd name="T19" fmla="*/ 577 h 694"/>
                  <a:gd name="T20" fmla="*/ 1281 w 1770"/>
                  <a:gd name="T21" fmla="*/ 37 h 694"/>
                  <a:gd name="T22" fmla="*/ 1189 w 1770"/>
                  <a:gd name="T23" fmla="*/ 0 h 694"/>
                  <a:gd name="T24" fmla="*/ 557 w 1770"/>
                  <a:gd name="T25" fmla="*/ 1 h 694"/>
                  <a:gd name="T26" fmla="*/ 478 w 1770"/>
                  <a:gd name="T27" fmla="*/ 30 h 694"/>
                  <a:gd name="T28" fmla="*/ 21 w 1770"/>
                  <a:gd name="T29" fmla="*/ 578 h 694"/>
                  <a:gd name="T30" fmla="*/ 3 w 1770"/>
                  <a:gd name="T31" fmla="*/ 612 h 694"/>
                  <a:gd name="T32" fmla="*/ 3 w 1770"/>
                  <a:gd name="T33" fmla="*/ 612 h 694"/>
                  <a:gd name="T34" fmla="*/ 0 w 1770"/>
                  <a:gd name="T35" fmla="*/ 658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70" h="694">
                    <a:moveTo>
                      <a:pt x="0" y="658"/>
                    </a:moveTo>
                    <a:cubicBezTo>
                      <a:pt x="0" y="659"/>
                      <a:pt x="0" y="660"/>
                      <a:pt x="0" y="661"/>
                    </a:cubicBezTo>
                    <a:cubicBezTo>
                      <a:pt x="0" y="661"/>
                      <a:pt x="0" y="661"/>
                      <a:pt x="0" y="661"/>
                    </a:cubicBezTo>
                    <a:cubicBezTo>
                      <a:pt x="0" y="661"/>
                      <a:pt x="0" y="661"/>
                      <a:pt x="0" y="661"/>
                    </a:cubicBezTo>
                    <a:cubicBezTo>
                      <a:pt x="0" y="680"/>
                      <a:pt x="27" y="694"/>
                      <a:pt x="110" y="694"/>
                    </a:cubicBezTo>
                    <a:cubicBezTo>
                      <a:pt x="1696" y="693"/>
                      <a:pt x="1696" y="693"/>
                      <a:pt x="1696" y="693"/>
                    </a:cubicBezTo>
                    <a:cubicBezTo>
                      <a:pt x="1747" y="693"/>
                      <a:pt x="1764" y="683"/>
                      <a:pt x="1764" y="667"/>
                    </a:cubicBezTo>
                    <a:cubicBezTo>
                      <a:pt x="1766" y="624"/>
                      <a:pt x="1766" y="624"/>
                      <a:pt x="1766" y="624"/>
                    </a:cubicBezTo>
                    <a:cubicBezTo>
                      <a:pt x="1766" y="624"/>
                      <a:pt x="1766" y="624"/>
                      <a:pt x="1766" y="624"/>
                    </a:cubicBezTo>
                    <a:cubicBezTo>
                      <a:pt x="1770" y="612"/>
                      <a:pt x="1759" y="595"/>
                      <a:pt x="1743" y="577"/>
                    </a:cubicBezTo>
                    <a:cubicBezTo>
                      <a:pt x="1281" y="37"/>
                      <a:pt x="1281" y="37"/>
                      <a:pt x="1281" y="37"/>
                    </a:cubicBezTo>
                    <a:cubicBezTo>
                      <a:pt x="1263" y="16"/>
                      <a:pt x="1245" y="0"/>
                      <a:pt x="1189" y="0"/>
                    </a:cubicBezTo>
                    <a:cubicBezTo>
                      <a:pt x="557" y="1"/>
                      <a:pt x="557" y="1"/>
                      <a:pt x="557" y="1"/>
                    </a:cubicBezTo>
                    <a:cubicBezTo>
                      <a:pt x="512" y="1"/>
                      <a:pt x="495" y="9"/>
                      <a:pt x="478" y="30"/>
                    </a:cubicBezTo>
                    <a:cubicBezTo>
                      <a:pt x="21" y="578"/>
                      <a:pt x="21" y="578"/>
                      <a:pt x="21" y="578"/>
                    </a:cubicBezTo>
                    <a:cubicBezTo>
                      <a:pt x="11" y="590"/>
                      <a:pt x="4" y="602"/>
                      <a:pt x="3" y="612"/>
                    </a:cubicBezTo>
                    <a:cubicBezTo>
                      <a:pt x="3" y="612"/>
                      <a:pt x="3" y="612"/>
                      <a:pt x="3" y="612"/>
                    </a:cubicBezTo>
                    <a:lnTo>
                      <a:pt x="0" y="658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en-US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4" name="Freeform 6"/>
              <p:cNvSpPr>
                <a:spLocks/>
              </p:cNvSpPr>
              <p:nvPr/>
            </p:nvSpPr>
            <p:spPr bwMode="auto">
              <a:xfrm>
                <a:off x="3689351" y="5987489"/>
                <a:ext cx="4849813" cy="1701798"/>
              </a:xfrm>
              <a:custGeom>
                <a:avLst/>
                <a:gdLst>
                  <a:gd name="T0" fmla="*/ 0 w 3055"/>
                  <a:gd name="T1" fmla="*/ 1072 h 1072"/>
                  <a:gd name="T2" fmla="*/ 3055 w 3055"/>
                  <a:gd name="T3" fmla="*/ 1068 h 1072"/>
                  <a:gd name="T4" fmla="*/ 2226 w 3055"/>
                  <a:gd name="T5" fmla="*/ 0 h 1072"/>
                  <a:gd name="T6" fmla="*/ 812 w 3055"/>
                  <a:gd name="T7" fmla="*/ 2 h 1072"/>
                  <a:gd name="T8" fmla="*/ 0 w 3055"/>
                  <a:gd name="T9" fmla="*/ 1072 h 10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55" h="1072">
                    <a:moveTo>
                      <a:pt x="0" y="1072"/>
                    </a:moveTo>
                    <a:lnTo>
                      <a:pt x="3055" y="1068"/>
                    </a:lnTo>
                    <a:lnTo>
                      <a:pt x="2226" y="0"/>
                    </a:lnTo>
                    <a:lnTo>
                      <a:pt x="812" y="2"/>
                    </a:lnTo>
                    <a:lnTo>
                      <a:pt x="0" y="1072"/>
                    </a:lnTo>
                    <a:close/>
                  </a:path>
                </a:pathLst>
              </a:custGeom>
              <a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en-US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5" name="Freeform 7"/>
              <p:cNvSpPr>
                <a:spLocks/>
              </p:cNvSpPr>
              <p:nvPr/>
            </p:nvSpPr>
            <p:spPr bwMode="auto">
              <a:xfrm>
                <a:off x="5664685" y="4750387"/>
                <a:ext cx="845041" cy="31481"/>
              </a:xfrm>
              <a:custGeom>
                <a:avLst/>
                <a:gdLst>
                  <a:gd name="T0" fmla="*/ 260 w 274"/>
                  <a:gd name="T1" fmla="*/ 0 h 10"/>
                  <a:gd name="T2" fmla="*/ 137 w 274"/>
                  <a:gd name="T3" fmla="*/ 0 h 10"/>
                  <a:gd name="T4" fmla="*/ 14 w 274"/>
                  <a:gd name="T5" fmla="*/ 0 h 10"/>
                  <a:gd name="T6" fmla="*/ 1 w 274"/>
                  <a:gd name="T7" fmla="*/ 5 h 10"/>
                  <a:gd name="T8" fmla="*/ 1 w 274"/>
                  <a:gd name="T9" fmla="*/ 5 h 10"/>
                  <a:gd name="T10" fmla="*/ 12 w 274"/>
                  <a:gd name="T11" fmla="*/ 10 h 10"/>
                  <a:gd name="T12" fmla="*/ 137 w 274"/>
                  <a:gd name="T13" fmla="*/ 10 h 10"/>
                  <a:gd name="T14" fmla="*/ 262 w 274"/>
                  <a:gd name="T15" fmla="*/ 10 h 10"/>
                  <a:gd name="T16" fmla="*/ 273 w 274"/>
                  <a:gd name="T17" fmla="*/ 5 h 10"/>
                  <a:gd name="T18" fmla="*/ 273 w 274"/>
                  <a:gd name="T19" fmla="*/ 5 h 10"/>
                  <a:gd name="T20" fmla="*/ 260 w 274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4" h="10">
                    <a:moveTo>
                      <a:pt x="260" y="0"/>
                    </a:moveTo>
                    <a:cubicBezTo>
                      <a:pt x="219" y="0"/>
                      <a:pt x="178" y="0"/>
                      <a:pt x="137" y="0"/>
                    </a:cubicBezTo>
                    <a:cubicBezTo>
                      <a:pt x="96" y="0"/>
                      <a:pt x="55" y="0"/>
                      <a:pt x="14" y="0"/>
                    </a:cubicBezTo>
                    <a:cubicBezTo>
                      <a:pt x="8" y="0"/>
                      <a:pt x="2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8"/>
                      <a:pt x="5" y="10"/>
                      <a:pt x="12" y="10"/>
                    </a:cubicBezTo>
                    <a:cubicBezTo>
                      <a:pt x="54" y="10"/>
                      <a:pt x="95" y="10"/>
                      <a:pt x="137" y="10"/>
                    </a:cubicBezTo>
                    <a:cubicBezTo>
                      <a:pt x="179" y="10"/>
                      <a:pt x="220" y="10"/>
                      <a:pt x="262" y="10"/>
                    </a:cubicBezTo>
                    <a:cubicBezTo>
                      <a:pt x="269" y="10"/>
                      <a:pt x="274" y="8"/>
                      <a:pt x="273" y="5"/>
                    </a:cubicBezTo>
                    <a:cubicBezTo>
                      <a:pt x="273" y="5"/>
                      <a:pt x="273" y="5"/>
                      <a:pt x="273" y="5"/>
                    </a:cubicBezTo>
                    <a:cubicBezTo>
                      <a:pt x="272" y="2"/>
                      <a:pt x="266" y="0"/>
                      <a:pt x="26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en-US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6" name="Freeform 8"/>
              <p:cNvSpPr>
                <a:spLocks noEditPoints="1"/>
              </p:cNvSpPr>
              <p:nvPr/>
            </p:nvSpPr>
            <p:spPr bwMode="auto">
              <a:xfrm>
                <a:off x="5831756" y="7724799"/>
                <a:ext cx="561747" cy="101712"/>
              </a:xfrm>
              <a:custGeom>
                <a:avLst/>
                <a:gdLst>
                  <a:gd name="T0" fmla="*/ 91 w 182"/>
                  <a:gd name="T1" fmla="*/ 7 h 33"/>
                  <a:gd name="T2" fmla="*/ 119 w 182"/>
                  <a:gd name="T3" fmla="*/ 18 h 33"/>
                  <a:gd name="T4" fmla="*/ 119 w 182"/>
                  <a:gd name="T5" fmla="*/ 30 h 33"/>
                  <a:gd name="T6" fmla="*/ 98 w 182"/>
                  <a:gd name="T7" fmla="*/ 30 h 33"/>
                  <a:gd name="T8" fmla="*/ 99 w 182"/>
                  <a:gd name="T9" fmla="*/ 25 h 33"/>
                  <a:gd name="T10" fmla="*/ 90 w 182"/>
                  <a:gd name="T11" fmla="*/ 21 h 33"/>
                  <a:gd name="T12" fmla="*/ 90 w 182"/>
                  <a:gd name="T13" fmla="*/ 21 h 33"/>
                  <a:gd name="T14" fmla="*/ 90 w 182"/>
                  <a:gd name="T15" fmla="*/ 33 h 33"/>
                  <a:gd name="T16" fmla="*/ 91 w 182"/>
                  <a:gd name="T17" fmla="*/ 33 h 33"/>
                  <a:gd name="T18" fmla="*/ 181 w 182"/>
                  <a:gd name="T19" fmla="*/ 17 h 33"/>
                  <a:gd name="T20" fmla="*/ 90 w 182"/>
                  <a:gd name="T21" fmla="*/ 0 h 33"/>
                  <a:gd name="T22" fmla="*/ 90 w 182"/>
                  <a:gd name="T23" fmla="*/ 3 h 33"/>
                  <a:gd name="T24" fmla="*/ 91 w 182"/>
                  <a:gd name="T25" fmla="*/ 2 h 33"/>
                  <a:gd name="T26" fmla="*/ 130 w 182"/>
                  <a:gd name="T27" fmla="*/ 17 h 33"/>
                  <a:gd name="T28" fmla="*/ 126 w 182"/>
                  <a:gd name="T29" fmla="*/ 19 h 33"/>
                  <a:gd name="T30" fmla="*/ 91 w 182"/>
                  <a:gd name="T31" fmla="*/ 5 h 33"/>
                  <a:gd name="T32" fmla="*/ 90 w 182"/>
                  <a:gd name="T33" fmla="*/ 6 h 33"/>
                  <a:gd name="T34" fmla="*/ 90 w 182"/>
                  <a:gd name="T35" fmla="*/ 8 h 33"/>
                  <a:gd name="T36" fmla="*/ 91 w 182"/>
                  <a:gd name="T37" fmla="*/ 7 h 33"/>
                  <a:gd name="T38" fmla="*/ 90 w 182"/>
                  <a:gd name="T39" fmla="*/ 21 h 33"/>
                  <a:gd name="T40" fmla="*/ 81 w 182"/>
                  <a:gd name="T41" fmla="*/ 25 h 33"/>
                  <a:gd name="T42" fmla="*/ 81 w 182"/>
                  <a:gd name="T43" fmla="*/ 30 h 33"/>
                  <a:gd name="T44" fmla="*/ 61 w 182"/>
                  <a:gd name="T45" fmla="*/ 30 h 33"/>
                  <a:gd name="T46" fmla="*/ 62 w 182"/>
                  <a:gd name="T47" fmla="*/ 18 h 33"/>
                  <a:gd name="T48" fmla="*/ 90 w 182"/>
                  <a:gd name="T49" fmla="*/ 8 h 33"/>
                  <a:gd name="T50" fmla="*/ 90 w 182"/>
                  <a:gd name="T51" fmla="*/ 6 h 33"/>
                  <a:gd name="T52" fmla="*/ 55 w 182"/>
                  <a:gd name="T53" fmla="*/ 19 h 33"/>
                  <a:gd name="T54" fmla="*/ 51 w 182"/>
                  <a:gd name="T55" fmla="*/ 17 h 33"/>
                  <a:gd name="T56" fmla="*/ 68 w 182"/>
                  <a:gd name="T57" fmla="*/ 11 h 33"/>
                  <a:gd name="T58" fmla="*/ 68 w 182"/>
                  <a:gd name="T59" fmla="*/ 4 h 33"/>
                  <a:gd name="T60" fmla="*/ 77 w 182"/>
                  <a:gd name="T61" fmla="*/ 4 h 33"/>
                  <a:gd name="T62" fmla="*/ 77 w 182"/>
                  <a:gd name="T63" fmla="*/ 8 h 33"/>
                  <a:gd name="T64" fmla="*/ 90 w 182"/>
                  <a:gd name="T65" fmla="*/ 3 h 33"/>
                  <a:gd name="T66" fmla="*/ 90 w 182"/>
                  <a:gd name="T67" fmla="*/ 0 h 33"/>
                  <a:gd name="T68" fmla="*/ 90 w 182"/>
                  <a:gd name="T69" fmla="*/ 0 h 33"/>
                  <a:gd name="T70" fmla="*/ 0 w 182"/>
                  <a:gd name="T71" fmla="*/ 17 h 33"/>
                  <a:gd name="T72" fmla="*/ 90 w 182"/>
                  <a:gd name="T73" fmla="*/ 33 h 33"/>
                  <a:gd name="T74" fmla="*/ 90 w 182"/>
                  <a:gd name="T75" fmla="*/ 2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2" h="33">
                    <a:moveTo>
                      <a:pt x="91" y="7"/>
                    </a:moveTo>
                    <a:cubicBezTo>
                      <a:pt x="119" y="18"/>
                      <a:pt x="119" y="18"/>
                      <a:pt x="119" y="18"/>
                    </a:cubicBezTo>
                    <a:cubicBezTo>
                      <a:pt x="119" y="30"/>
                      <a:pt x="119" y="30"/>
                      <a:pt x="119" y="30"/>
                    </a:cubicBezTo>
                    <a:cubicBezTo>
                      <a:pt x="98" y="30"/>
                      <a:pt x="98" y="30"/>
                      <a:pt x="98" y="30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99" y="23"/>
                      <a:pt x="95" y="21"/>
                      <a:pt x="90" y="21"/>
                    </a:cubicBezTo>
                    <a:cubicBezTo>
                      <a:pt x="90" y="21"/>
                      <a:pt x="90" y="21"/>
                      <a:pt x="90" y="21"/>
                    </a:cubicBezTo>
                    <a:cubicBezTo>
                      <a:pt x="90" y="33"/>
                      <a:pt x="90" y="33"/>
                      <a:pt x="90" y="33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141" y="33"/>
                      <a:pt x="182" y="26"/>
                      <a:pt x="181" y="17"/>
                    </a:cubicBezTo>
                    <a:cubicBezTo>
                      <a:pt x="180" y="8"/>
                      <a:pt x="139" y="0"/>
                      <a:pt x="90" y="0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130" y="17"/>
                      <a:pt x="130" y="17"/>
                      <a:pt x="130" y="17"/>
                    </a:cubicBezTo>
                    <a:cubicBezTo>
                      <a:pt x="126" y="19"/>
                      <a:pt x="126" y="19"/>
                      <a:pt x="126" y="19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0" y="8"/>
                      <a:pt x="90" y="8"/>
                      <a:pt x="90" y="8"/>
                    </a:cubicBezTo>
                    <a:lnTo>
                      <a:pt x="91" y="7"/>
                    </a:lnTo>
                    <a:close/>
                    <a:moveTo>
                      <a:pt x="90" y="21"/>
                    </a:moveTo>
                    <a:cubicBezTo>
                      <a:pt x="85" y="21"/>
                      <a:pt x="82" y="23"/>
                      <a:pt x="81" y="25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41" y="0"/>
                      <a:pt x="1" y="8"/>
                      <a:pt x="0" y="17"/>
                    </a:cubicBezTo>
                    <a:cubicBezTo>
                      <a:pt x="0" y="26"/>
                      <a:pt x="40" y="33"/>
                      <a:pt x="90" y="33"/>
                    </a:cubicBezTo>
                    <a:lnTo>
                      <a:pt x="90" y="2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en-US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126" name="Group 8"/>
            <p:cNvGrpSpPr>
              <a:grpSpLocks noChangeAspect="1"/>
            </p:cNvGrpSpPr>
            <p:nvPr/>
          </p:nvGrpSpPr>
          <p:grpSpPr bwMode="auto">
            <a:xfrm>
              <a:off x="2674772" y="1663503"/>
              <a:ext cx="2418743" cy="1941806"/>
              <a:chOff x="5599580" y="500139"/>
              <a:chExt cx="5497171" cy="4413216"/>
            </a:xfrm>
          </p:grpSpPr>
          <p:sp>
            <p:nvSpPr>
              <p:cNvPr id="5" name="Oval Callout 9"/>
              <p:cNvSpPr/>
              <p:nvPr/>
            </p:nvSpPr>
            <p:spPr>
              <a:xfrm>
                <a:off x="8126772" y="3612563"/>
                <a:ext cx="1766475" cy="1180575"/>
              </a:xfrm>
              <a:prstGeom prst="wedgeEllipseCallou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" name="Oval Callout 10"/>
              <p:cNvSpPr/>
              <p:nvPr/>
            </p:nvSpPr>
            <p:spPr>
              <a:xfrm>
                <a:off x="6682224" y="3199775"/>
                <a:ext cx="1341367" cy="895752"/>
              </a:xfrm>
              <a:prstGeom prst="wedgeEllipseCallout">
                <a:avLst>
                  <a:gd name="adj1" fmla="val 26187"/>
                  <a:gd name="adj2" fmla="val 625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" name="Oval Callout 11"/>
              <p:cNvSpPr/>
              <p:nvPr/>
            </p:nvSpPr>
            <p:spPr>
              <a:xfrm>
                <a:off x="9546556" y="2526931"/>
                <a:ext cx="1543602" cy="1031971"/>
              </a:xfrm>
              <a:prstGeom prst="wedgeEllipseCallout">
                <a:avLst>
                  <a:gd name="adj1" fmla="val 23309"/>
                  <a:gd name="adj2" fmla="val 5762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" name="Oval Callout 12"/>
              <p:cNvSpPr/>
              <p:nvPr/>
            </p:nvSpPr>
            <p:spPr>
              <a:xfrm>
                <a:off x="8126772" y="2621871"/>
                <a:ext cx="1176276" cy="788427"/>
              </a:xfrm>
              <a:prstGeom prst="wedgeEllipseCallout">
                <a:avLst>
                  <a:gd name="adj1" fmla="val 11299"/>
                  <a:gd name="adj2" fmla="val 66763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" name="Oval Callout 13"/>
              <p:cNvSpPr/>
              <p:nvPr/>
            </p:nvSpPr>
            <p:spPr>
              <a:xfrm>
                <a:off x="10103739" y="1705481"/>
                <a:ext cx="994673" cy="664591"/>
              </a:xfrm>
              <a:prstGeom prst="wedgeEllipseCallout">
                <a:avLst>
                  <a:gd name="adj1" fmla="val 39098"/>
                  <a:gd name="adj2" fmla="val 6502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" name="Oval Callout 14"/>
              <p:cNvSpPr/>
              <p:nvPr/>
            </p:nvSpPr>
            <p:spPr>
              <a:xfrm>
                <a:off x="5600877" y="2370072"/>
                <a:ext cx="1287711" cy="862726"/>
              </a:xfrm>
              <a:prstGeom prst="wedgeEllipseCallout">
                <a:avLst>
                  <a:gd name="adj1" fmla="val 8488"/>
                  <a:gd name="adj2" fmla="val 7028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" name="Oval Callout 15"/>
              <p:cNvSpPr/>
              <p:nvPr/>
            </p:nvSpPr>
            <p:spPr>
              <a:xfrm>
                <a:off x="6727626" y="1544495"/>
                <a:ext cx="1564237" cy="1048482"/>
              </a:xfrm>
              <a:prstGeom prst="wedgeEllipseCallout">
                <a:avLst>
                  <a:gd name="adj1" fmla="val 6540"/>
                  <a:gd name="adj2" fmla="val 7518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Callout 16"/>
              <p:cNvSpPr/>
              <p:nvPr/>
            </p:nvSpPr>
            <p:spPr>
              <a:xfrm>
                <a:off x="8667447" y="1527983"/>
                <a:ext cx="1176273" cy="788424"/>
              </a:xfrm>
              <a:prstGeom prst="wedgeEllipseCallou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Callout 17"/>
              <p:cNvSpPr/>
              <p:nvPr/>
            </p:nvSpPr>
            <p:spPr>
              <a:xfrm>
                <a:off x="9955157" y="3868492"/>
                <a:ext cx="994673" cy="664591"/>
              </a:xfrm>
              <a:prstGeom prst="wedgeEllipseCallout">
                <a:avLst>
                  <a:gd name="adj1" fmla="val -5639"/>
                  <a:gd name="adj2" fmla="val 66280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Oval Callout 18"/>
              <p:cNvSpPr/>
              <p:nvPr/>
            </p:nvSpPr>
            <p:spPr>
              <a:xfrm>
                <a:off x="7111461" y="4248257"/>
                <a:ext cx="994675" cy="664591"/>
              </a:xfrm>
              <a:prstGeom prst="wedgeEllipseCallout">
                <a:avLst>
                  <a:gd name="adj1" fmla="val 39098"/>
                  <a:gd name="adj2" fmla="val 65020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Oval Callout 19"/>
              <p:cNvSpPr/>
              <p:nvPr/>
            </p:nvSpPr>
            <p:spPr>
              <a:xfrm>
                <a:off x="9538301" y="500139"/>
                <a:ext cx="1341367" cy="895752"/>
              </a:xfrm>
              <a:prstGeom prst="wedgeEllipseCallout">
                <a:avLst>
                  <a:gd name="adj1" fmla="val -12056"/>
                  <a:gd name="adj2" fmla="val 6905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Oval Callout 20"/>
              <p:cNvSpPr/>
              <p:nvPr/>
            </p:nvSpPr>
            <p:spPr>
              <a:xfrm>
                <a:off x="8089628" y="690022"/>
                <a:ext cx="994673" cy="664591"/>
              </a:xfrm>
              <a:prstGeom prst="wedgeEllipseCallout">
                <a:avLst>
                  <a:gd name="adj1" fmla="val -5639"/>
                  <a:gd name="adj2" fmla="val 6628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45"/>
              <p:cNvSpPr>
                <a:spLocks noEditPoints="1"/>
              </p:cNvSpPr>
              <p:nvPr/>
            </p:nvSpPr>
            <p:spPr bwMode="auto">
              <a:xfrm>
                <a:off x="8481718" y="2795242"/>
                <a:ext cx="466384" cy="466452"/>
              </a:xfrm>
              <a:custGeom>
                <a:avLst/>
                <a:gdLst>
                  <a:gd name="T0" fmla="*/ 0 w 124"/>
                  <a:gd name="T1" fmla="*/ 62 h 124"/>
                  <a:gd name="T2" fmla="*/ 124 w 124"/>
                  <a:gd name="T3" fmla="*/ 62 h 124"/>
                  <a:gd name="T4" fmla="*/ 116 w 124"/>
                  <a:gd name="T5" fmla="*/ 60 h 124"/>
                  <a:gd name="T6" fmla="*/ 87 w 124"/>
                  <a:gd name="T7" fmla="*/ 35 h 124"/>
                  <a:gd name="T8" fmla="*/ 116 w 124"/>
                  <a:gd name="T9" fmla="*/ 60 h 124"/>
                  <a:gd name="T10" fmla="*/ 43 w 124"/>
                  <a:gd name="T11" fmla="*/ 95 h 124"/>
                  <a:gd name="T12" fmla="*/ 60 w 124"/>
                  <a:gd name="T13" fmla="*/ 116 h 124"/>
                  <a:gd name="T14" fmla="*/ 64 w 124"/>
                  <a:gd name="T15" fmla="*/ 8 h 124"/>
                  <a:gd name="T16" fmla="*/ 64 w 124"/>
                  <a:gd name="T17" fmla="*/ 36 h 124"/>
                  <a:gd name="T18" fmla="*/ 64 w 124"/>
                  <a:gd name="T19" fmla="*/ 8 h 124"/>
                  <a:gd name="T20" fmla="*/ 100 w 124"/>
                  <a:gd name="T21" fmla="*/ 23 h 124"/>
                  <a:gd name="T22" fmla="*/ 71 w 124"/>
                  <a:gd name="T23" fmla="*/ 9 h 124"/>
                  <a:gd name="T24" fmla="*/ 60 w 124"/>
                  <a:gd name="T25" fmla="*/ 36 h 124"/>
                  <a:gd name="T26" fmla="*/ 60 w 124"/>
                  <a:gd name="T27" fmla="*/ 8 h 124"/>
                  <a:gd name="T28" fmla="*/ 38 w 124"/>
                  <a:gd name="T29" fmla="*/ 31 h 124"/>
                  <a:gd name="T30" fmla="*/ 53 w 124"/>
                  <a:gd name="T31" fmla="*/ 9 h 124"/>
                  <a:gd name="T32" fmla="*/ 40 w 124"/>
                  <a:gd name="T33" fmla="*/ 36 h 124"/>
                  <a:gd name="T34" fmla="*/ 60 w 124"/>
                  <a:gd name="T35" fmla="*/ 60 h 124"/>
                  <a:gd name="T36" fmla="*/ 40 w 124"/>
                  <a:gd name="T37" fmla="*/ 36 h 124"/>
                  <a:gd name="T38" fmla="*/ 60 w 124"/>
                  <a:gd name="T39" fmla="*/ 88 h 124"/>
                  <a:gd name="T40" fmla="*/ 36 w 124"/>
                  <a:gd name="T41" fmla="*/ 64 h 124"/>
                  <a:gd name="T42" fmla="*/ 53 w 124"/>
                  <a:gd name="T43" fmla="*/ 115 h 124"/>
                  <a:gd name="T44" fmla="*/ 40 w 124"/>
                  <a:gd name="T45" fmla="*/ 96 h 124"/>
                  <a:gd name="T46" fmla="*/ 64 w 124"/>
                  <a:gd name="T47" fmla="*/ 116 h 124"/>
                  <a:gd name="T48" fmla="*/ 81 w 124"/>
                  <a:gd name="T49" fmla="*/ 95 h 124"/>
                  <a:gd name="T50" fmla="*/ 64 w 124"/>
                  <a:gd name="T51" fmla="*/ 116 h 124"/>
                  <a:gd name="T52" fmla="*/ 97 w 124"/>
                  <a:gd name="T53" fmla="*/ 103 h 124"/>
                  <a:gd name="T54" fmla="*/ 84 w 124"/>
                  <a:gd name="T55" fmla="*/ 96 h 124"/>
                  <a:gd name="T56" fmla="*/ 64 w 124"/>
                  <a:gd name="T57" fmla="*/ 88 h 124"/>
                  <a:gd name="T58" fmla="*/ 88 w 124"/>
                  <a:gd name="T59" fmla="*/ 64 h 124"/>
                  <a:gd name="T60" fmla="*/ 64 w 124"/>
                  <a:gd name="T61" fmla="*/ 60 h 124"/>
                  <a:gd name="T62" fmla="*/ 84 w 124"/>
                  <a:gd name="T63" fmla="*/ 36 h 124"/>
                  <a:gd name="T64" fmla="*/ 64 w 124"/>
                  <a:gd name="T65" fmla="*/ 60 h 124"/>
                  <a:gd name="T66" fmla="*/ 37 w 124"/>
                  <a:gd name="T67" fmla="*/ 35 h 124"/>
                  <a:gd name="T68" fmla="*/ 8 w 124"/>
                  <a:gd name="T69" fmla="*/ 60 h 124"/>
                  <a:gd name="T70" fmla="*/ 8 w 124"/>
                  <a:gd name="T71" fmla="*/ 64 h 124"/>
                  <a:gd name="T72" fmla="*/ 38 w 124"/>
                  <a:gd name="T73" fmla="*/ 93 h 124"/>
                  <a:gd name="T74" fmla="*/ 8 w 124"/>
                  <a:gd name="T75" fmla="*/ 64 h 124"/>
                  <a:gd name="T76" fmla="*/ 86 w 124"/>
                  <a:gd name="T77" fmla="*/ 93 h 124"/>
                  <a:gd name="T78" fmla="*/ 116 w 124"/>
                  <a:gd name="T79" fmla="*/ 6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4" h="124">
                    <a:moveTo>
                      <a:pt x="62" y="0"/>
                    </a:moveTo>
                    <a:cubicBezTo>
                      <a:pt x="28" y="0"/>
                      <a:pt x="0" y="28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6" y="124"/>
                      <a:pt x="124" y="96"/>
                      <a:pt x="124" y="62"/>
                    </a:cubicBezTo>
                    <a:cubicBezTo>
                      <a:pt x="124" y="28"/>
                      <a:pt x="96" y="0"/>
                      <a:pt x="62" y="0"/>
                    </a:cubicBezTo>
                    <a:close/>
                    <a:moveTo>
                      <a:pt x="116" y="60"/>
                    </a:moveTo>
                    <a:cubicBezTo>
                      <a:pt x="92" y="60"/>
                      <a:pt x="92" y="60"/>
                      <a:pt x="92" y="60"/>
                    </a:cubicBezTo>
                    <a:cubicBezTo>
                      <a:pt x="92" y="51"/>
                      <a:pt x="90" y="43"/>
                      <a:pt x="87" y="35"/>
                    </a:cubicBezTo>
                    <a:cubicBezTo>
                      <a:pt x="93" y="33"/>
                      <a:pt x="98" y="30"/>
                      <a:pt x="102" y="26"/>
                    </a:cubicBezTo>
                    <a:cubicBezTo>
                      <a:pt x="110" y="35"/>
                      <a:pt x="115" y="47"/>
                      <a:pt x="116" y="60"/>
                    </a:cubicBezTo>
                    <a:close/>
                    <a:moveTo>
                      <a:pt x="60" y="116"/>
                    </a:moveTo>
                    <a:cubicBezTo>
                      <a:pt x="53" y="110"/>
                      <a:pt x="48" y="103"/>
                      <a:pt x="43" y="95"/>
                    </a:cubicBezTo>
                    <a:cubicBezTo>
                      <a:pt x="49" y="93"/>
                      <a:pt x="54" y="92"/>
                      <a:pt x="60" y="92"/>
                    </a:cubicBezTo>
                    <a:cubicBezTo>
                      <a:pt x="60" y="116"/>
                      <a:pt x="60" y="116"/>
                      <a:pt x="60" y="116"/>
                    </a:cubicBezTo>
                    <a:cubicBezTo>
                      <a:pt x="60" y="116"/>
                      <a:pt x="60" y="116"/>
                      <a:pt x="60" y="116"/>
                    </a:cubicBezTo>
                    <a:close/>
                    <a:moveTo>
                      <a:pt x="64" y="8"/>
                    </a:moveTo>
                    <a:cubicBezTo>
                      <a:pt x="72" y="14"/>
                      <a:pt x="78" y="23"/>
                      <a:pt x="82" y="33"/>
                    </a:cubicBezTo>
                    <a:cubicBezTo>
                      <a:pt x="76" y="35"/>
                      <a:pt x="70" y="36"/>
                      <a:pt x="64" y="36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4" y="8"/>
                      <a:pt x="64" y="8"/>
                      <a:pt x="64" y="8"/>
                    </a:cubicBezTo>
                    <a:close/>
                    <a:moveTo>
                      <a:pt x="71" y="9"/>
                    </a:moveTo>
                    <a:cubicBezTo>
                      <a:pt x="82" y="11"/>
                      <a:pt x="92" y="16"/>
                      <a:pt x="100" y="23"/>
                    </a:cubicBezTo>
                    <a:cubicBezTo>
                      <a:pt x="95" y="26"/>
                      <a:pt x="91" y="29"/>
                      <a:pt x="86" y="31"/>
                    </a:cubicBezTo>
                    <a:cubicBezTo>
                      <a:pt x="82" y="23"/>
                      <a:pt x="77" y="15"/>
                      <a:pt x="71" y="9"/>
                    </a:cubicBezTo>
                    <a:close/>
                    <a:moveTo>
                      <a:pt x="60" y="8"/>
                    </a:moveTo>
                    <a:cubicBezTo>
                      <a:pt x="60" y="36"/>
                      <a:pt x="60" y="36"/>
                      <a:pt x="60" y="36"/>
                    </a:cubicBezTo>
                    <a:cubicBezTo>
                      <a:pt x="54" y="36"/>
                      <a:pt x="48" y="35"/>
                      <a:pt x="42" y="33"/>
                    </a:cubicBezTo>
                    <a:cubicBezTo>
                      <a:pt x="46" y="23"/>
                      <a:pt x="52" y="14"/>
                      <a:pt x="60" y="8"/>
                    </a:cubicBezTo>
                    <a:cubicBezTo>
                      <a:pt x="60" y="8"/>
                      <a:pt x="60" y="8"/>
                      <a:pt x="60" y="8"/>
                    </a:cubicBezTo>
                    <a:close/>
                    <a:moveTo>
                      <a:pt x="38" y="31"/>
                    </a:moveTo>
                    <a:cubicBezTo>
                      <a:pt x="33" y="29"/>
                      <a:pt x="29" y="26"/>
                      <a:pt x="24" y="23"/>
                    </a:cubicBezTo>
                    <a:cubicBezTo>
                      <a:pt x="32" y="16"/>
                      <a:pt x="42" y="11"/>
                      <a:pt x="53" y="9"/>
                    </a:cubicBezTo>
                    <a:cubicBezTo>
                      <a:pt x="47" y="15"/>
                      <a:pt x="42" y="23"/>
                      <a:pt x="38" y="31"/>
                    </a:cubicBezTo>
                    <a:close/>
                    <a:moveTo>
                      <a:pt x="40" y="36"/>
                    </a:moveTo>
                    <a:cubicBezTo>
                      <a:pt x="47" y="38"/>
                      <a:pt x="53" y="40"/>
                      <a:pt x="60" y="4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36" y="60"/>
                      <a:pt x="36" y="60"/>
                      <a:pt x="36" y="60"/>
                    </a:cubicBezTo>
                    <a:cubicBezTo>
                      <a:pt x="36" y="52"/>
                      <a:pt x="38" y="44"/>
                      <a:pt x="40" y="36"/>
                    </a:cubicBezTo>
                    <a:close/>
                    <a:moveTo>
                      <a:pt x="60" y="64"/>
                    </a:moveTo>
                    <a:cubicBezTo>
                      <a:pt x="60" y="88"/>
                      <a:pt x="60" y="88"/>
                      <a:pt x="60" y="88"/>
                    </a:cubicBezTo>
                    <a:cubicBezTo>
                      <a:pt x="54" y="88"/>
                      <a:pt x="48" y="89"/>
                      <a:pt x="42" y="91"/>
                    </a:cubicBezTo>
                    <a:cubicBezTo>
                      <a:pt x="38" y="83"/>
                      <a:pt x="36" y="74"/>
                      <a:pt x="36" y="64"/>
                    </a:cubicBezTo>
                    <a:lnTo>
                      <a:pt x="60" y="64"/>
                    </a:lnTo>
                    <a:close/>
                    <a:moveTo>
                      <a:pt x="53" y="115"/>
                    </a:moveTo>
                    <a:cubicBezTo>
                      <a:pt x="43" y="114"/>
                      <a:pt x="34" y="109"/>
                      <a:pt x="27" y="103"/>
                    </a:cubicBezTo>
                    <a:cubicBezTo>
                      <a:pt x="31" y="100"/>
                      <a:pt x="35" y="98"/>
                      <a:pt x="40" y="96"/>
                    </a:cubicBezTo>
                    <a:cubicBezTo>
                      <a:pt x="43" y="103"/>
                      <a:pt x="48" y="110"/>
                      <a:pt x="53" y="115"/>
                    </a:cubicBezTo>
                    <a:close/>
                    <a:moveTo>
                      <a:pt x="64" y="116"/>
                    </a:moveTo>
                    <a:cubicBezTo>
                      <a:pt x="64" y="92"/>
                      <a:pt x="64" y="92"/>
                      <a:pt x="64" y="92"/>
                    </a:cubicBezTo>
                    <a:cubicBezTo>
                      <a:pt x="70" y="92"/>
                      <a:pt x="75" y="93"/>
                      <a:pt x="81" y="95"/>
                    </a:cubicBezTo>
                    <a:cubicBezTo>
                      <a:pt x="76" y="103"/>
                      <a:pt x="71" y="110"/>
                      <a:pt x="64" y="116"/>
                    </a:cubicBezTo>
                    <a:cubicBezTo>
                      <a:pt x="64" y="116"/>
                      <a:pt x="64" y="116"/>
                      <a:pt x="64" y="116"/>
                    </a:cubicBezTo>
                    <a:close/>
                    <a:moveTo>
                      <a:pt x="84" y="96"/>
                    </a:moveTo>
                    <a:cubicBezTo>
                      <a:pt x="89" y="98"/>
                      <a:pt x="93" y="100"/>
                      <a:pt x="97" y="103"/>
                    </a:cubicBezTo>
                    <a:cubicBezTo>
                      <a:pt x="90" y="109"/>
                      <a:pt x="81" y="114"/>
                      <a:pt x="71" y="115"/>
                    </a:cubicBezTo>
                    <a:cubicBezTo>
                      <a:pt x="76" y="110"/>
                      <a:pt x="81" y="103"/>
                      <a:pt x="84" y="96"/>
                    </a:cubicBezTo>
                    <a:close/>
                    <a:moveTo>
                      <a:pt x="82" y="91"/>
                    </a:moveTo>
                    <a:cubicBezTo>
                      <a:pt x="76" y="89"/>
                      <a:pt x="70" y="88"/>
                      <a:pt x="64" y="88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74"/>
                      <a:pt x="86" y="83"/>
                      <a:pt x="82" y="91"/>
                    </a:cubicBezTo>
                    <a:close/>
                    <a:moveTo>
                      <a:pt x="64" y="60"/>
                    </a:moveTo>
                    <a:cubicBezTo>
                      <a:pt x="64" y="40"/>
                      <a:pt x="64" y="40"/>
                      <a:pt x="64" y="40"/>
                    </a:cubicBezTo>
                    <a:cubicBezTo>
                      <a:pt x="71" y="40"/>
                      <a:pt x="77" y="38"/>
                      <a:pt x="84" y="36"/>
                    </a:cubicBezTo>
                    <a:cubicBezTo>
                      <a:pt x="86" y="44"/>
                      <a:pt x="88" y="52"/>
                      <a:pt x="88" y="60"/>
                    </a:cubicBezTo>
                    <a:lnTo>
                      <a:pt x="64" y="60"/>
                    </a:lnTo>
                    <a:close/>
                    <a:moveTo>
                      <a:pt x="22" y="26"/>
                    </a:moveTo>
                    <a:cubicBezTo>
                      <a:pt x="26" y="30"/>
                      <a:pt x="31" y="33"/>
                      <a:pt x="37" y="35"/>
                    </a:cubicBezTo>
                    <a:cubicBezTo>
                      <a:pt x="34" y="43"/>
                      <a:pt x="32" y="51"/>
                      <a:pt x="32" y="60"/>
                    </a:cubicBezTo>
                    <a:cubicBezTo>
                      <a:pt x="8" y="60"/>
                      <a:pt x="8" y="60"/>
                      <a:pt x="8" y="60"/>
                    </a:cubicBezTo>
                    <a:cubicBezTo>
                      <a:pt x="9" y="47"/>
                      <a:pt x="14" y="35"/>
                      <a:pt x="22" y="26"/>
                    </a:cubicBezTo>
                    <a:close/>
                    <a:moveTo>
                      <a:pt x="8" y="64"/>
                    </a:move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74"/>
                      <a:pt x="34" y="84"/>
                      <a:pt x="38" y="93"/>
                    </a:cubicBezTo>
                    <a:cubicBezTo>
                      <a:pt x="33" y="95"/>
                      <a:pt x="28" y="97"/>
                      <a:pt x="24" y="100"/>
                    </a:cubicBezTo>
                    <a:cubicBezTo>
                      <a:pt x="15" y="91"/>
                      <a:pt x="9" y="78"/>
                      <a:pt x="8" y="64"/>
                    </a:cubicBezTo>
                    <a:close/>
                    <a:moveTo>
                      <a:pt x="100" y="100"/>
                    </a:moveTo>
                    <a:cubicBezTo>
                      <a:pt x="96" y="97"/>
                      <a:pt x="91" y="95"/>
                      <a:pt x="86" y="93"/>
                    </a:cubicBezTo>
                    <a:cubicBezTo>
                      <a:pt x="90" y="84"/>
                      <a:pt x="92" y="74"/>
                      <a:pt x="92" y="64"/>
                    </a:cubicBezTo>
                    <a:cubicBezTo>
                      <a:pt x="116" y="64"/>
                      <a:pt x="116" y="64"/>
                      <a:pt x="116" y="64"/>
                    </a:cubicBezTo>
                    <a:cubicBezTo>
                      <a:pt x="115" y="78"/>
                      <a:pt x="109" y="91"/>
                      <a:pt x="100" y="1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18" name="Group 22"/>
              <p:cNvGrpSpPr/>
              <p:nvPr/>
            </p:nvGrpSpPr>
            <p:grpSpPr>
              <a:xfrm>
                <a:off x="7366971" y="4407847"/>
                <a:ext cx="482600" cy="392113"/>
                <a:chOff x="2974975" y="5006976"/>
                <a:chExt cx="482600" cy="392113"/>
              </a:xfrm>
              <a:solidFill>
                <a:schemeClr val="bg1"/>
              </a:solidFill>
            </p:grpSpPr>
            <p:sp>
              <p:nvSpPr>
                <p:cNvPr id="71" name="Freeform 46"/>
                <p:cNvSpPr>
                  <a:spLocks noEditPoints="1"/>
                </p:cNvSpPr>
                <p:nvPr/>
              </p:nvSpPr>
              <p:spPr bwMode="auto">
                <a:xfrm>
                  <a:off x="3306763" y="5127626"/>
                  <a:ext cx="90487" cy="120650"/>
                </a:xfrm>
                <a:custGeom>
                  <a:avLst/>
                  <a:gdLst>
                    <a:gd name="T0" fmla="*/ 11 w 24"/>
                    <a:gd name="T1" fmla="*/ 2 h 32"/>
                    <a:gd name="T2" fmla="*/ 8 w 24"/>
                    <a:gd name="T3" fmla="*/ 0 h 32"/>
                    <a:gd name="T4" fmla="*/ 4 w 24"/>
                    <a:gd name="T5" fmla="*/ 0 h 32"/>
                    <a:gd name="T6" fmla="*/ 0 w 24"/>
                    <a:gd name="T7" fmla="*/ 4 h 32"/>
                    <a:gd name="T8" fmla="*/ 0 w 24"/>
                    <a:gd name="T9" fmla="*/ 28 h 32"/>
                    <a:gd name="T10" fmla="*/ 4 w 24"/>
                    <a:gd name="T11" fmla="*/ 32 h 32"/>
                    <a:gd name="T12" fmla="*/ 20 w 24"/>
                    <a:gd name="T13" fmla="*/ 32 h 32"/>
                    <a:gd name="T14" fmla="*/ 24 w 24"/>
                    <a:gd name="T15" fmla="*/ 28 h 32"/>
                    <a:gd name="T16" fmla="*/ 24 w 24"/>
                    <a:gd name="T17" fmla="*/ 22 h 32"/>
                    <a:gd name="T18" fmla="*/ 23 w 24"/>
                    <a:gd name="T19" fmla="*/ 20 h 32"/>
                    <a:gd name="T20" fmla="*/ 11 w 24"/>
                    <a:gd name="T21" fmla="*/ 2 h 32"/>
                    <a:gd name="T22" fmla="*/ 20 w 24"/>
                    <a:gd name="T23" fmla="*/ 28 h 32"/>
                    <a:gd name="T24" fmla="*/ 4 w 24"/>
                    <a:gd name="T25" fmla="*/ 28 h 32"/>
                    <a:gd name="T26" fmla="*/ 4 w 24"/>
                    <a:gd name="T27" fmla="*/ 4 h 32"/>
                    <a:gd name="T28" fmla="*/ 8 w 24"/>
                    <a:gd name="T29" fmla="*/ 4 h 32"/>
                    <a:gd name="T30" fmla="*/ 20 w 24"/>
                    <a:gd name="T31" fmla="*/ 22 h 32"/>
                    <a:gd name="T32" fmla="*/ 20 w 24"/>
                    <a:gd name="T33" fmla="*/ 2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4" h="32">
                      <a:moveTo>
                        <a:pt x="11" y="2"/>
                      </a:moveTo>
                      <a:cubicBezTo>
                        <a:pt x="11" y="1"/>
                        <a:pt x="9" y="0"/>
                        <a:pt x="8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0"/>
                        <a:pt x="2" y="32"/>
                        <a:pt x="4" y="32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2" y="32"/>
                        <a:pt x="24" y="30"/>
                        <a:pt x="24" y="28"/>
                      </a:cubicBezTo>
                      <a:cubicBezTo>
                        <a:pt x="24" y="22"/>
                        <a:pt x="24" y="22"/>
                        <a:pt x="24" y="22"/>
                      </a:cubicBezTo>
                      <a:cubicBezTo>
                        <a:pt x="24" y="21"/>
                        <a:pt x="24" y="20"/>
                        <a:pt x="23" y="20"/>
                      </a:cubicBezTo>
                      <a:lnTo>
                        <a:pt x="11" y="2"/>
                      </a:lnTo>
                      <a:close/>
                      <a:moveTo>
                        <a:pt x="20" y="28"/>
                      </a:move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0" y="22"/>
                        <a:pt x="20" y="22"/>
                        <a:pt x="20" y="22"/>
                      </a:cubicBezTo>
                      <a:lnTo>
                        <a:pt x="20" y="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2" name="Freeform 47"/>
                <p:cNvSpPr>
                  <a:spLocks noEditPoints="1"/>
                </p:cNvSpPr>
                <p:nvPr/>
              </p:nvSpPr>
              <p:spPr bwMode="auto">
                <a:xfrm>
                  <a:off x="2974975" y="5006976"/>
                  <a:ext cx="482600" cy="392113"/>
                </a:xfrm>
                <a:custGeom>
                  <a:avLst/>
                  <a:gdLst>
                    <a:gd name="T0" fmla="*/ 126 w 128"/>
                    <a:gd name="T1" fmla="*/ 49 h 104"/>
                    <a:gd name="T2" fmla="*/ 110 w 128"/>
                    <a:gd name="T3" fmla="*/ 25 h 104"/>
                    <a:gd name="T4" fmla="*/ 100 w 128"/>
                    <a:gd name="T5" fmla="*/ 20 h 104"/>
                    <a:gd name="T6" fmla="*/ 84 w 128"/>
                    <a:gd name="T7" fmla="*/ 20 h 104"/>
                    <a:gd name="T8" fmla="*/ 84 w 128"/>
                    <a:gd name="T9" fmla="*/ 12 h 104"/>
                    <a:gd name="T10" fmla="*/ 72 w 128"/>
                    <a:gd name="T11" fmla="*/ 0 h 104"/>
                    <a:gd name="T12" fmla="*/ 12 w 128"/>
                    <a:gd name="T13" fmla="*/ 0 h 104"/>
                    <a:gd name="T14" fmla="*/ 0 w 128"/>
                    <a:gd name="T15" fmla="*/ 12 h 104"/>
                    <a:gd name="T16" fmla="*/ 0 w 128"/>
                    <a:gd name="T17" fmla="*/ 56 h 104"/>
                    <a:gd name="T18" fmla="*/ 12 w 128"/>
                    <a:gd name="T19" fmla="*/ 68 h 104"/>
                    <a:gd name="T20" fmla="*/ 12 w 128"/>
                    <a:gd name="T21" fmla="*/ 68 h 104"/>
                    <a:gd name="T22" fmla="*/ 12 w 128"/>
                    <a:gd name="T23" fmla="*/ 80 h 104"/>
                    <a:gd name="T24" fmla="*/ 24 w 128"/>
                    <a:gd name="T25" fmla="*/ 92 h 104"/>
                    <a:gd name="T26" fmla="*/ 29 w 128"/>
                    <a:gd name="T27" fmla="*/ 92 h 104"/>
                    <a:gd name="T28" fmla="*/ 44 w 128"/>
                    <a:gd name="T29" fmla="*/ 104 h 104"/>
                    <a:gd name="T30" fmla="*/ 59 w 128"/>
                    <a:gd name="T31" fmla="*/ 92 h 104"/>
                    <a:gd name="T32" fmla="*/ 81 w 128"/>
                    <a:gd name="T33" fmla="*/ 92 h 104"/>
                    <a:gd name="T34" fmla="*/ 96 w 128"/>
                    <a:gd name="T35" fmla="*/ 104 h 104"/>
                    <a:gd name="T36" fmla="*/ 111 w 128"/>
                    <a:gd name="T37" fmla="*/ 92 h 104"/>
                    <a:gd name="T38" fmla="*/ 116 w 128"/>
                    <a:gd name="T39" fmla="*/ 92 h 104"/>
                    <a:gd name="T40" fmla="*/ 128 w 128"/>
                    <a:gd name="T41" fmla="*/ 80 h 104"/>
                    <a:gd name="T42" fmla="*/ 128 w 128"/>
                    <a:gd name="T43" fmla="*/ 56 h 104"/>
                    <a:gd name="T44" fmla="*/ 126 w 128"/>
                    <a:gd name="T45" fmla="*/ 49 h 104"/>
                    <a:gd name="T46" fmla="*/ 12 w 128"/>
                    <a:gd name="T47" fmla="*/ 60 h 104"/>
                    <a:gd name="T48" fmla="*/ 8 w 128"/>
                    <a:gd name="T49" fmla="*/ 56 h 104"/>
                    <a:gd name="T50" fmla="*/ 8 w 128"/>
                    <a:gd name="T51" fmla="*/ 12 h 104"/>
                    <a:gd name="T52" fmla="*/ 12 w 128"/>
                    <a:gd name="T53" fmla="*/ 8 h 104"/>
                    <a:gd name="T54" fmla="*/ 72 w 128"/>
                    <a:gd name="T55" fmla="*/ 8 h 104"/>
                    <a:gd name="T56" fmla="*/ 76 w 128"/>
                    <a:gd name="T57" fmla="*/ 12 h 104"/>
                    <a:gd name="T58" fmla="*/ 76 w 128"/>
                    <a:gd name="T59" fmla="*/ 20 h 104"/>
                    <a:gd name="T60" fmla="*/ 76 w 128"/>
                    <a:gd name="T61" fmla="*/ 28 h 104"/>
                    <a:gd name="T62" fmla="*/ 76 w 128"/>
                    <a:gd name="T63" fmla="*/ 56 h 104"/>
                    <a:gd name="T64" fmla="*/ 72 w 128"/>
                    <a:gd name="T65" fmla="*/ 60 h 104"/>
                    <a:gd name="T66" fmla="*/ 12 w 128"/>
                    <a:gd name="T67" fmla="*/ 60 h 104"/>
                    <a:gd name="T68" fmla="*/ 44 w 128"/>
                    <a:gd name="T69" fmla="*/ 96 h 104"/>
                    <a:gd name="T70" fmla="*/ 36 w 128"/>
                    <a:gd name="T71" fmla="*/ 88 h 104"/>
                    <a:gd name="T72" fmla="*/ 44 w 128"/>
                    <a:gd name="T73" fmla="*/ 80 h 104"/>
                    <a:gd name="T74" fmla="*/ 52 w 128"/>
                    <a:gd name="T75" fmla="*/ 88 h 104"/>
                    <a:gd name="T76" fmla="*/ 44 w 128"/>
                    <a:gd name="T77" fmla="*/ 96 h 104"/>
                    <a:gd name="T78" fmla="*/ 96 w 128"/>
                    <a:gd name="T79" fmla="*/ 96 h 104"/>
                    <a:gd name="T80" fmla="*/ 88 w 128"/>
                    <a:gd name="T81" fmla="*/ 88 h 104"/>
                    <a:gd name="T82" fmla="*/ 96 w 128"/>
                    <a:gd name="T83" fmla="*/ 80 h 104"/>
                    <a:gd name="T84" fmla="*/ 104 w 128"/>
                    <a:gd name="T85" fmla="*/ 88 h 104"/>
                    <a:gd name="T86" fmla="*/ 96 w 128"/>
                    <a:gd name="T87" fmla="*/ 96 h 104"/>
                    <a:gd name="T88" fmla="*/ 120 w 128"/>
                    <a:gd name="T89" fmla="*/ 80 h 104"/>
                    <a:gd name="T90" fmla="*/ 116 w 128"/>
                    <a:gd name="T91" fmla="*/ 84 h 104"/>
                    <a:gd name="T92" fmla="*/ 111 w 128"/>
                    <a:gd name="T93" fmla="*/ 84 h 104"/>
                    <a:gd name="T94" fmla="*/ 96 w 128"/>
                    <a:gd name="T95" fmla="*/ 72 h 104"/>
                    <a:gd name="T96" fmla="*/ 81 w 128"/>
                    <a:gd name="T97" fmla="*/ 84 h 104"/>
                    <a:gd name="T98" fmla="*/ 59 w 128"/>
                    <a:gd name="T99" fmla="*/ 84 h 104"/>
                    <a:gd name="T100" fmla="*/ 44 w 128"/>
                    <a:gd name="T101" fmla="*/ 72 h 104"/>
                    <a:gd name="T102" fmla="*/ 29 w 128"/>
                    <a:gd name="T103" fmla="*/ 84 h 104"/>
                    <a:gd name="T104" fmla="*/ 24 w 128"/>
                    <a:gd name="T105" fmla="*/ 84 h 104"/>
                    <a:gd name="T106" fmla="*/ 20 w 128"/>
                    <a:gd name="T107" fmla="*/ 80 h 104"/>
                    <a:gd name="T108" fmla="*/ 20 w 128"/>
                    <a:gd name="T109" fmla="*/ 68 h 104"/>
                    <a:gd name="T110" fmla="*/ 72 w 128"/>
                    <a:gd name="T111" fmla="*/ 68 h 104"/>
                    <a:gd name="T112" fmla="*/ 84 w 128"/>
                    <a:gd name="T113" fmla="*/ 56 h 104"/>
                    <a:gd name="T114" fmla="*/ 84 w 128"/>
                    <a:gd name="T115" fmla="*/ 28 h 104"/>
                    <a:gd name="T116" fmla="*/ 100 w 128"/>
                    <a:gd name="T117" fmla="*/ 28 h 104"/>
                    <a:gd name="T118" fmla="*/ 103 w 128"/>
                    <a:gd name="T119" fmla="*/ 30 h 104"/>
                    <a:gd name="T120" fmla="*/ 119 w 128"/>
                    <a:gd name="T121" fmla="*/ 54 h 104"/>
                    <a:gd name="T122" fmla="*/ 120 w 128"/>
                    <a:gd name="T123" fmla="*/ 56 h 104"/>
                    <a:gd name="T124" fmla="*/ 120 w 128"/>
                    <a:gd name="T125" fmla="*/ 8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28" h="104">
                      <a:moveTo>
                        <a:pt x="126" y="49"/>
                      </a:moveTo>
                      <a:cubicBezTo>
                        <a:pt x="110" y="25"/>
                        <a:pt x="110" y="25"/>
                        <a:pt x="110" y="25"/>
                      </a:cubicBezTo>
                      <a:cubicBezTo>
                        <a:pt x="108" y="22"/>
                        <a:pt x="104" y="20"/>
                        <a:pt x="100" y="20"/>
                      </a:cubicBezTo>
                      <a:cubicBezTo>
                        <a:pt x="84" y="20"/>
                        <a:pt x="84" y="20"/>
                        <a:pt x="84" y="20"/>
                      </a:cubicBezTo>
                      <a:cubicBezTo>
                        <a:pt x="84" y="12"/>
                        <a:pt x="84" y="12"/>
                        <a:pt x="84" y="12"/>
                      </a:cubicBezTo>
                      <a:cubicBezTo>
                        <a:pt x="84" y="5"/>
                        <a:pt x="79" y="0"/>
                        <a:pt x="7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63"/>
                        <a:pt x="5" y="68"/>
                        <a:pt x="12" y="68"/>
                      </a:cubicBezTo>
                      <a:cubicBezTo>
                        <a:pt x="12" y="68"/>
                        <a:pt x="12" y="68"/>
                        <a:pt x="12" y="68"/>
                      </a:cubicBezTo>
                      <a:cubicBezTo>
                        <a:pt x="12" y="80"/>
                        <a:pt x="12" y="80"/>
                        <a:pt x="12" y="80"/>
                      </a:cubicBezTo>
                      <a:cubicBezTo>
                        <a:pt x="12" y="87"/>
                        <a:pt x="17" y="92"/>
                        <a:pt x="24" y="92"/>
                      </a:cubicBezTo>
                      <a:cubicBezTo>
                        <a:pt x="29" y="92"/>
                        <a:pt x="29" y="92"/>
                        <a:pt x="29" y="92"/>
                      </a:cubicBezTo>
                      <a:cubicBezTo>
                        <a:pt x="30" y="99"/>
                        <a:pt x="37" y="104"/>
                        <a:pt x="44" y="104"/>
                      </a:cubicBezTo>
                      <a:cubicBezTo>
                        <a:pt x="51" y="104"/>
                        <a:pt x="58" y="99"/>
                        <a:pt x="59" y="92"/>
                      </a:cubicBezTo>
                      <a:cubicBezTo>
                        <a:pt x="81" y="92"/>
                        <a:pt x="81" y="92"/>
                        <a:pt x="81" y="92"/>
                      </a:cubicBezTo>
                      <a:cubicBezTo>
                        <a:pt x="82" y="99"/>
                        <a:pt x="89" y="104"/>
                        <a:pt x="96" y="104"/>
                      </a:cubicBezTo>
                      <a:cubicBezTo>
                        <a:pt x="103" y="104"/>
                        <a:pt x="110" y="99"/>
                        <a:pt x="111" y="92"/>
                      </a:cubicBezTo>
                      <a:cubicBezTo>
                        <a:pt x="116" y="92"/>
                        <a:pt x="116" y="92"/>
                        <a:pt x="116" y="92"/>
                      </a:cubicBezTo>
                      <a:cubicBezTo>
                        <a:pt x="123" y="92"/>
                        <a:pt x="128" y="87"/>
                        <a:pt x="128" y="80"/>
                      </a:cubicBezTo>
                      <a:cubicBezTo>
                        <a:pt x="128" y="56"/>
                        <a:pt x="128" y="56"/>
                        <a:pt x="128" y="56"/>
                      </a:cubicBezTo>
                      <a:cubicBezTo>
                        <a:pt x="128" y="54"/>
                        <a:pt x="127" y="51"/>
                        <a:pt x="126" y="49"/>
                      </a:cubicBezTo>
                      <a:close/>
                      <a:moveTo>
                        <a:pt x="12" y="60"/>
                      </a:moveTo>
                      <a:cubicBezTo>
                        <a:pt x="10" y="60"/>
                        <a:pt x="8" y="58"/>
                        <a:pt x="8" y="56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10"/>
                        <a:pt x="10" y="8"/>
                        <a:pt x="12" y="8"/>
                      </a:cubicBezTo>
                      <a:cubicBezTo>
                        <a:pt x="72" y="8"/>
                        <a:pt x="72" y="8"/>
                        <a:pt x="72" y="8"/>
                      </a:cubicBezTo>
                      <a:cubicBezTo>
                        <a:pt x="74" y="8"/>
                        <a:pt x="76" y="10"/>
                        <a:pt x="76" y="12"/>
                      </a:cubicBezTo>
                      <a:cubicBezTo>
                        <a:pt x="76" y="20"/>
                        <a:pt x="76" y="20"/>
                        <a:pt x="76" y="20"/>
                      </a:cubicBezTo>
                      <a:cubicBezTo>
                        <a:pt x="76" y="28"/>
                        <a:pt x="76" y="28"/>
                        <a:pt x="76" y="28"/>
                      </a:cubicBezTo>
                      <a:cubicBezTo>
                        <a:pt x="76" y="56"/>
                        <a:pt x="76" y="56"/>
                        <a:pt x="76" y="56"/>
                      </a:cubicBezTo>
                      <a:cubicBezTo>
                        <a:pt x="76" y="58"/>
                        <a:pt x="74" y="60"/>
                        <a:pt x="72" y="60"/>
                      </a:cubicBezTo>
                      <a:lnTo>
                        <a:pt x="12" y="60"/>
                      </a:lnTo>
                      <a:close/>
                      <a:moveTo>
                        <a:pt x="44" y="96"/>
                      </a:moveTo>
                      <a:cubicBezTo>
                        <a:pt x="40" y="96"/>
                        <a:pt x="36" y="92"/>
                        <a:pt x="36" y="88"/>
                      </a:cubicBezTo>
                      <a:cubicBezTo>
                        <a:pt x="36" y="84"/>
                        <a:pt x="40" y="80"/>
                        <a:pt x="44" y="80"/>
                      </a:cubicBezTo>
                      <a:cubicBezTo>
                        <a:pt x="48" y="80"/>
                        <a:pt x="52" y="84"/>
                        <a:pt x="52" y="88"/>
                      </a:cubicBezTo>
                      <a:cubicBezTo>
                        <a:pt x="52" y="92"/>
                        <a:pt x="48" y="96"/>
                        <a:pt x="44" y="96"/>
                      </a:cubicBezTo>
                      <a:close/>
                      <a:moveTo>
                        <a:pt x="96" y="96"/>
                      </a:moveTo>
                      <a:cubicBezTo>
                        <a:pt x="92" y="96"/>
                        <a:pt x="88" y="92"/>
                        <a:pt x="88" y="88"/>
                      </a:cubicBezTo>
                      <a:cubicBezTo>
                        <a:pt x="88" y="84"/>
                        <a:pt x="92" y="80"/>
                        <a:pt x="96" y="80"/>
                      </a:cubicBezTo>
                      <a:cubicBezTo>
                        <a:pt x="100" y="80"/>
                        <a:pt x="104" y="84"/>
                        <a:pt x="104" y="88"/>
                      </a:cubicBezTo>
                      <a:cubicBezTo>
                        <a:pt x="104" y="92"/>
                        <a:pt x="100" y="96"/>
                        <a:pt x="96" y="96"/>
                      </a:cubicBezTo>
                      <a:close/>
                      <a:moveTo>
                        <a:pt x="120" y="80"/>
                      </a:moveTo>
                      <a:cubicBezTo>
                        <a:pt x="120" y="82"/>
                        <a:pt x="118" y="84"/>
                        <a:pt x="116" y="84"/>
                      </a:cubicBezTo>
                      <a:cubicBezTo>
                        <a:pt x="111" y="84"/>
                        <a:pt x="111" y="84"/>
                        <a:pt x="111" y="84"/>
                      </a:cubicBezTo>
                      <a:cubicBezTo>
                        <a:pt x="110" y="77"/>
                        <a:pt x="103" y="72"/>
                        <a:pt x="96" y="72"/>
                      </a:cubicBezTo>
                      <a:cubicBezTo>
                        <a:pt x="89" y="72"/>
                        <a:pt x="82" y="77"/>
                        <a:pt x="81" y="84"/>
                      </a:cubicBezTo>
                      <a:cubicBezTo>
                        <a:pt x="59" y="84"/>
                        <a:pt x="59" y="84"/>
                        <a:pt x="59" y="84"/>
                      </a:cubicBezTo>
                      <a:cubicBezTo>
                        <a:pt x="58" y="77"/>
                        <a:pt x="51" y="72"/>
                        <a:pt x="44" y="72"/>
                      </a:cubicBezTo>
                      <a:cubicBezTo>
                        <a:pt x="37" y="72"/>
                        <a:pt x="30" y="77"/>
                        <a:pt x="29" y="84"/>
                      </a:cubicBezTo>
                      <a:cubicBezTo>
                        <a:pt x="24" y="84"/>
                        <a:pt x="24" y="84"/>
                        <a:pt x="24" y="84"/>
                      </a:cubicBezTo>
                      <a:cubicBezTo>
                        <a:pt x="22" y="84"/>
                        <a:pt x="20" y="82"/>
                        <a:pt x="20" y="80"/>
                      </a:cubicBezTo>
                      <a:cubicBezTo>
                        <a:pt x="20" y="68"/>
                        <a:pt x="20" y="68"/>
                        <a:pt x="20" y="68"/>
                      </a:cubicBezTo>
                      <a:cubicBezTo>
                        <a:pt x="72" y="68"/>
                        <a:pt x="72" y="68"/>
                        <a:pt x="72" y="68"/>
                      </a:cubicBezTo>
                      <a:cubicBezTo>
                        <a:pt x="79" y="68"/>
                        <a:pt x="84" y="63"/>
                        <a:pt x="84" y="56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100" y="28"/>
                        <a:pt x="100" y="28"/>
                        <a:pt x="100" y="28"/>
                      </a:cubicBezTo>
                      <a:cubicBezTo>
                        <a:pt x="101" y="28"/>
                        <a:pt x="103" y="29"/>
                        <a:pt x="103" y="30"/>
                      </a:cubicBezTo>
                      <a:cubicBezTo>
                        <a:pt x="119" y="54"/>
                        <a:pt x="119" y="54"/>
                        <a:pt x="119" y="54"/>
                      </a:cubicBezTo>
                      <a:cubicBezTo>
                        <a:pt x="120" y="54"/>
                        <a:pt x="120" y="55"/>
                        <a:pt x="120" y="56"/>
                      </a:cubicBezTo>
                      <a:lnTo>
                        <a:pt x="12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9" name="Group 23"/>
              <p:cNvGrpSpPr/>
              <p:nvPr/>
            </p:nvGrpSpPr>
            <p:grpSpPr>
              <a:xfrm>
                <a:off x="7210457" y="1807833"/>
                <a:ext cx="549275" cy="549275"/>
                <a:chOff x="1978025" y="4927601"/>
                <a:chExt cx="549275" cy="549275"/>
              </a:xfrm>
              <a:solidFill>
                <a:schemeClr val="bg1"/>
              </a:solidFill>
            </p:grpSpPr>
            <p:sp>
              <p:nvSpPr>
                <p:cNvPr id="62" name="Freeform 48"/>
                <p:cNvSpPr>
                  <a:spLocks noEditPoints="1"/>
                </p:cNvSpPr>
                <p:nvPr/>
              </p:nvSpPr>
              <p:spPr bwMode="auto">
                <a:xfrm>
                  <a:off x="1978025" y="4927601"/>
                  <a:ext cx="549275" cy="549275"/>
                </a:xfrm>
                <a:custGeom>
                  <a:avLst/>
                  <a:gdLst>
                    <a:gd name="T0" fmla="*/ 97 w 146"/>
                    <a:gd name="T1" fmla="*/ 14 h 146"/>
                    <a:gd name="T2" fmla="*/ 14 w 146"/>
                    <a:gd name="T3" fmla="*/ 49 h 146"/>
                    <a:gd name="T4" fmla="*/ 49 w 146"/>
                    <a:gd name="T5" fmla="*/ 132 h 146"/>
                    <a:gd name="T6" fmla="*/ 132 w 146"/>
                    <a:gd name="T7" fmla="*/ 97 h 146"/>
                    <a:gd name="T8" fmla="*/ 97 w 146"/>
                    <a:gd name="T9" fmla="*/ 14 h 146"/>
                    <a:gd name="T10" fmla="*/ 52 w 146"/>
                    <a:gd name="T11" fmla="*/ 125 h 146"/>
                    <a:gd name="T12" fmla="*/ 21 w 146"/>
                    <a:gd name="T13" fmla="*/ 52 h 146"/>
                    <a:gd name="T14" fmla="*/ 94 w 146"/>
                    <a:gd name="T15" fmla="*/ 21 h 146"/>
                    <a:gd name="T16" fmla="*/ 125 w 146"/>
                    <a:gd name="T17" fmla="*/ 94 h 146"/>
                    <a:gd name="T18" fmla="*/ 52 w 146"/>
                    <a:gd name="T19" fmla="*/ 125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6" h="146">
                      <a:moveTo>
                        <a:pt x="97" y="14"/>
                      </a:moveTo>
                      <a:cubicBezTo>
                        <a:pt x="64" y="0"/>
                        <a:pt x="27" y="16"/>
                        <a:pt x="14" y="49"/>
                      </a:cubicBezTo>
                      <a:cubicBezTo>
                        <a:pt x="0" y="82"/>
                        <a:pt x="16" y="119"/>
                        <a:pt x="49" y="132"/>
                      </a:cubicBezTo>
                      <a:cubicBezTo>
                        <a:pt x="82" y="146"/>
                        <a:pt x="119" y="130"/>
                        <a:pt x="132" y="97"/>
                      </a:cubicBezTo>
                      <a:cubicBezTo>
                        <a:pt x="146" y="64"/>
                        <a:pt x="130" y="27"/>
                        <a:pt x="97" y="14"/>
                      </a:cubicBezTo>
                      <a:close/>
                      <a:moveTo>
                        <a:pt x="52" y="125"/>
                      </a:moveTo>
                      <a:cubicBezTo>
                        <a:pt x="24" y="114"/>
                        <a:pt x="10" y="81"/>
                        <a:pt x="21" y="52"/>
                      </a:cubicBezTo>
                      <a:cubicBezTo>
                        <a:pt x="33" y="24"/>
                        <a:pt x="65" y="10"/>
                        <a:pt x="94" y="21"/>
                      </a:cubicBezTo>
                      <a:cubicBezTo>
                        <a:pt x="123" y="33"/>
                        <a:pt x="136" y="65"/>
                        <a:pt x="125" y="94"/>
                      </a:cubicBezTo>
                      <a:cubicBezTo>
                        <a:pt x="114" y="123"/>
                        <a:pt x="81" y="136"/>
                        <a:pt x="52" y="1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Freeform 49"/>
                <p:cNvSpPr>
                  <a:spLocks noEditPoints="1"/>
                </p:cNvSpPr>
                <p:nvPr/>
              </p:nvSpPr>
              <p:spPr bwMode="auto">
                <a:xfrm>
                  <a:off x="2219325" y="5168901"/>
                  <a:ext cx="66675" cy="68263"/>
                </a:xfrm>
                <a:custGeom>
                  <a:avLst/>
                  <a:gdLst>
                    <a:gd name="T0" fmla="*/ 12 w 18"/>
                    <a:gd name="T1" fmla="*/ 2 h 18"/>
                    <a:gd name="T2" fmla="*/ 2 w 18"/>
                    <a:gd name="T3" fmla="*/ 6 h 18"/>
                    <a:gd name="T4" fmla="*/ 6 w 18"/>
                    <a:gd name="T5" fmla="*/ 16 h 18"/>
                    <a:gd name="T6" fmla="*/ 16 w 18"/>
                    <a:gd name="T7" fmla="*/ 12 h 18"/>
                    <a:gd name="T8" fmla="*/ 12 w 18"/>
                    <a:gd name="T9" fmla="*/ 2 h 18"/>
                    <a:gd name="T10" fmla="*/ 8 w 18"/>
                    <a:gd name="T11" fmla="*/ 13 h 18"/>
                    <a:gd name="T12" fmla="*/ 5 w 18"/>
                    <a:gd name="T13" fmla="*/ 8 h 18"/>
                    <a:gd name="T14" fmla="*/ 11 w 18"/>
                    <a:gd name="T15" fmla="*/ 5 h 18"/>
                    <a:gd name="T16" fmla="*/ 13 w 18"/>
                    <a:gd name="T17" fmla="*/ 11 h 18"/>
                    <a:gd name="T18" fmla="*/ 8 w 18"/>
                    <a:gd name="T19" fmla="*/ 13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" h="18">
                      <a:moveTo>
                        <a:pt x="12" y="2"/>
                      </a:moveTo>
                      <a:cubicBezTo>
                        <a:pt x="8" y="0"/>
                        <a:pt x="3" y="2"/>
                        <a:pt x="2" y="6"/>
                      </a:cubicBezTo>
                      <a:cubicBezTo>
                        <a:pt x="0" y="10"/>
                        <a:pt x="2" y="15"/>
                        <a:pt x="6" y="16"/>
                      </a:cubicBezTo>
                      <a:cubicBezTo>
                        <a:pt x="10" y="18"/>
                        <a:pt x="15" y="16"/>
                        <a:pt x="16" y="12"/>
                      </a:cubicBezTo>
                      <a:cubicBezTo>
                        <a:pt x="18" y="8"/>
                        <a:pt x="16" y="3"/>
                        <a:pt x="12" y="2"/>
                      </a:cubicBezTo>
                      <a:close/>
                      <a:moveTo>
                        <a:pt x="8" y="13"/>
                      </a:moveTo>
                      <a:cubicBezTo>
                        <a:pt x="5" y="12"/>
                        <a:pt x="4" y="10"/>
                        <a:pt x="5" y="8"/>
                      </a:cubicBezTo>
                      <a:cubicBezTo>
                        <a:pt x="6" y="5"/>
                        <a:pt x="8" y="4"/>
                        <a:pt x="11" y="5"/>
                      </a:cubicBezTo>
                      <a:cubicBezTo>
                        <a:pt x="13" y="6"/>
                        <a:pt x="14" y="8"/>
                        <a:pt x="13" y="11"/>
                      </a:cubicBezTo>
                      <a:cubicBezTo>
                        <a:pt x="12" y="13"/>
                        <a:pt x="10" y="14"/>
                        <a:pt x="8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50"/>
                <p:cNvSpPr>
                  <a:spLocks noEditPoints="1"/>
                </p:cNvSpPr>
                <p:nvPr/>
              </p:nvSpPr>
              <p:spPr bwMode="auto">
                <a:xfrm>
                  <a:off x="2151063" y="5100638"/>
                  <a:ext cx="203200" cy="203200"/>
                </a:xfrm>
                <a:custGeom>
                  <a:avLst/>
                  <a:gdLst>
                    <a:gd name="T0" fmla="*/ 36 w 54"/>
                    <a:gd name="T1" fmla="*/ 5 h 54"/>
                    <a:gd name="T2" fmla="*/ 5 w 54"/>
                    <a:gd name="T3" fmla="*/ 18 h 54"/>
                    <a:gd name="T4" fmla="*/ 18 w 54"/>
                    <a:gd name="T5" fmla="*/ 49 h 54"/>
                    <a:gd name="T6" fmla="*/ 49 w 54"/>
                    <a:gd name="T7" fmla="*/ 36 h 54"/>
                    <a:gd name="T8" fmla="*/ 36 w 54"/>
                    <a:gd name="T9" fmla="*/ 5 h 54"/>
                    <a:gd name="T10" fmla="*/ 21 w 54"/>
                    <a:gd name="T11" fmla="*/ 42 h 54"/>
                    <a:gd name="T12" fmla="*/ 12 w 54"/>
                    <a:gd name="T13" fmla="*/ 21 h 54"/>
                    <a:gd name="T14" fmla="*/ 33 w 54"/>
                    <a:gd name="T15" fmla="*/ 12 h 54"/>
                    <a:gd name="T16" fmla="*/ 42 w 54"/>
                    <a:gd name="T17" fmla="*/ 33 h 54"/>
                    <a:gd name="T18" fmla="*/ 21 w 54"/>
                    <a:gd name="T19" fmla="*/ 42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" h="54">
                      <a:moveTo>
                        <a:pt x="36" y="5"/>
                      </a:moveTo>
                      <a:cubicBezTo>
                        <a:pt x="24" y="0"/>
                        <a:pt x="10" y="6"/>
                        <a:pt x="5" y="18"/>
                      </a:cubicBezTo>
                      <a:cubicBezTo>
                        <a:pt x="0" y="30"/>
                        <a:pt x="6" y="44"/>
                        <a:pt x="18" y="49"/>
                      </a:cubicBezTo>
                      <a:cubicBezTo>
                        <a:pt x="30" y="54"/>
                        <a:pt x="44" y="48"/>
                        <a:pt x="49" y="36"/>
                      </a:cubicBezTo>
                      <a:cubicBezTo>
                        <a:pt x="54" y="24"/>
                        <a:pt x="48" y="10"/>
                        <a:pt x="36" y="5"/>
                      </a:cubicBezTo>
                      <a:close/>
                      <a:moveTo>
                        <a:pt x="21" y="42"/>
                      </a:moveTo>
                      <a:cubicBezTo>
                        <a:pt x="13" y="39"/>
                        <a:pt x="9" y="29"/>
                        <a:pt x="12" y="21"/>
                      </a:cubicBezTo>
                      <a:cubicBezTo>
                        <a:pt x="15" y="13"/>
                        <a:pt x="25" y="9"/>
                        <a:pt x="33" y="12"/>
                      </a:cubicBezTo>
                      <a:cubicBezTo>
                        <a:pt x="41" y="15"/>
                        <a:pt x="45" y="25"/>
                        <a:pt x="42" y="33"/>
                      </a:cubicBezTo>
                      <a:cubicBezTo>
                        <a:pt x="39" y="41"/>
                        <a:pt x="29" y="45"/>
                        <a:pt x="21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Freeform 51"/>
                <p:cNvSpPr>
                  <a:spLocks/>
                </p:cNvSpPr>
                <p:nvPr/>
              </p:nvSpPr>
              <p:spPr bwMode="auto">
                <a:xfrm>
                  <a:off x="2290763" y="5237163"/>
                  <a:ext cx="74612" cy="77788"/>
                </a:xfrm>
                <a:custGeom>
                  <a:avLst/>
                  <a:gdLst>
                    <a:gd name="T0" fmla="*/ 20 w 20"/>
                    <a:gd name="T1" fmla="*/ 3 h 21"/>
                    <a:gd name="T2" fmla="*/ 19 w 20"/>
                    <a:gd name="T3" fmla="*/ 0 h 21"/>
                    <a:gd name="T4" fmla="*/ 16 w 20"/>
                    <a:gd name="T5" fmla="*/ 1 h 21"/>
                    <a:gd name="T6" fmla="*/ 16 w 20"/>
                    <a:gd name="T7" fmla="*/ 1 h 21"/>
                    <a:gd name="T8" fmla="*/ 1 w 20"/>
                    <a:gd name="T9" fmla="*/ 17 h 21"/>
                    <a:gd name="T10" fmla="*/ 0 w 20"/>
                    <a:gd name="T11" fmla="*/ 19 h 21"/>
                    <a:gd name="T12" fmla="*/ 3 w 20"/>
                    <a:gd name="T13" fmla="*/ 20 h 21"/>
                    <a:gd name="T14" fmla="*/ 3 w 20"/>
                    <a:gd name="T15" fmla="*/ 20 h 21"/>
                    <a:gd name="T16" fmla="*/ 20 w 20"/>
                    <a:gd name="T17" fmla="*/ 3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" h="21">
                      <a:moveTo>
                        <a:pt x="20" y="3"/>
                      </a:moveTo>
                      <a:cubicBezTo>
                        <a:pt x="20" y="2"/>
                        <a:pt x="20" y="1"/>
                        <a:pt x="19" y="0"/>
                      </a:cubicBezTo>
                      <a:cubicBezTo>
                        <a:pt x="18" y="0"/>
                        <a:pt x="16" y="0"/>
                        <a:pt x="16" y="1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9"/>
                        <a:pt x="8" y="14"/>
                        <a:pt x="1" y="17"/>
                      </a:cubicBezTo>
                      <a:cubicBezTo>
                        <a:pt x="0" y="17"/>
                        <a:pt x="0" y="18"/>
                        <a:pt x="0" y="19"/>
                      </a:cubicBezTo>
                      <a:cubicBezTo>
                        <a:pt x="0" y="20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10" y="17"/>
                        <a:pt x="16" y="11"/>
                        <a:pt x="2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Freeform 52"/>
                <p:cNvSpPr>
                  <a:spLocks/>
                </p:cNvSpPr>
                <p:nvPr/>
              </p:nvSpPr>
              <p:spPr bwMode="auto">
                <a:xfrm>
                  <a:off x="2312988" y="5259388"/>
                  <a:ext cx="109537" cy="112713"/>
                </a:xfrm>
                <a:custGeom>
                  <a:avLst/>
                  <a:gdLst>
                    <a:gd name="T0" fmla="*/ 27 w 29"/>
                    <a:gd name="T1" fmla="*/ 0 h 30"/>
                    <a:gd name="T2" fmla="*/ 25 w 29"/>
                    <a:gd name="T3" fmla="*/ 1 h 30"/>
                    <a:gd name="T4" fmla="*/ 1 w 29"/>
                    <a:gd name="T5" fmla="*/ 25 h 30"/>
                    <a:gd name="T6" fmla="*/ 0 w 29"/>
                    <a:gd name="T7" fmla="*/ 28 h 30"/>
                    <a:gd name="T8" fmla="*/ 3 w 29"/>
                    <a:gd name="T9" fmla="*/ 29 h 30"/>
                    <a:gd name="T10" fmla="*/ 3 w 29"/>
                    <a:gd name="T11" fmla="*/ 29 h 30"/>
                    <a:gd name="T12" fmla="*/ 29 w 29"/>
                    <a:gd name="T13" fmla="*/ 3 h 30"/>
                    <a:gd name="T14" fmla="*/ 27 w 29"/>
                    <a:gd name="T15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" h="30">
                      <a:moveTo>
                        <a:pt x="27" y="0"/>
                      </a:moveTo>
                      <a:cubicBezTo>
                        <a:pt x="26" y="0"/>
                        <a:pt x="25" y="0"/>
                        <a:pt x="25" y="1"/>
                      </a:cubicBezTo>
                      <a:cubicBezTo>
                        <a:pt x="20" y="13"/>
                        <a:pt x="12" y="21"/>
                        <a:pt x="1" y="25"/>
                      </a:cubicBezTo>
                      <a:cubicBezTo>
                        <a:pt x="0" y="26"/>
                        <a:pt x="0" y="27"/>
                        <a:pt x="0" y="28"/>
                      </a:cubicBezTo>
                      <a:cubicBezTo>
                        <a:pt x="1" y="29"/>
                        <a:pt x="2" y="30"/>
                        <a:pt x="3" y="29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14" y="24"/>
                        <a:pt x="24" y="15"/>
                        <a:pt x="29" y="3"/>
                      </a:cubicBezTo>
                      <a:cubicBezTo>
                        <a:pt x="29" y="2"/>
                        <a:pt x="28" y="1"/>
                        <a:pt x="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7" name="Freeform 53"/>
                <p:cNvSpPr>
                  <a:spLocks/>
                </p:cNvSpPr>
                <p:nvPr/>
              </p:nvSpPr>
              <p:spPr bwMode="auto">
                <a:xfrm>
                  <a:off x="2301875" y="5248276"/>
                  <a:ext cx="93662" cy="93663"/>
                </a:xfrm>
                <a:custGeom>
                  <a:avLst/>
                  <a:gdLst>
                    <a:gd name="T0" fmla="*/ 23 w 25"/>
                    <a:gd name="T1" fmla="*/ 0 h 25"/>
                    <a:gd name="T2" fmla="*/ 20 w 25"/>
                    <a:gd name="T3" fmla="*/ 1 h 25"/>
                    <a:gd name="T4" fmla="*/ 1 w 25"/>
                    <a:gd name="T5" fmla="*/ 21 h 25"/>
                    <a:gd name="T6" fmla="*/ 1 w 25"/>
                    <a:gd name="T7" fmla="*/ 21 h 25"/>
                    <a:gd name="T8" fmla="*/ 0 w 25"/>
                    <a:gd name="T9" fmla="*/ 24 h 25"/>
                    <a:gd name="T10" fmla="*/ 3 w 25"/>
                    <a:gd name="T11" fmla="*/ 25 h 25"/>
                    <a:gd name="T12" fmla="*/ 3 w 25"/>
                    <a:gd name="T13" fmla="*/ 25 h 25"/>
                    <a:gd name="T14" fmla="*/ 24 w 25"/>
                    <a:gd name="T15" fmla="*/ 3 h 25"/>
                    <a:gd name="T16" fmla="*/ 23 w 25"/>
                    <a:gd name="T17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" h="25">
                      <a:moveTo>
                        <a:pt x="23" y="0"/>
                      </a:moveTo>
                      <a:cubicBezTo>
                        <a:pt x="22" y="0"/>
                        <a:pt x="21" y="0"/>
                        <a:pt x="20" y="1"/>
                      </a:cubicBezTo>
                      <a:cubicBezTo>
                        <a:pt x="17" y="11"/>
                        <a:pt x="10" y="17"/>
                        <a:pt x="1" y="21"/>
                      </a:cubicBezTo>
                      <a:cubicBezTo>
                        <a:pt x="1" y="21"/>
                        <a:pt x="1" y="21"/>
                        <a:pt x="1" y="21"/>
                      </a:cubicBezTo>
                      <a:cubicBezTo>
                        <a:pt x="0" y="22"/>
                        <a:pt x="0" y="23"/>
                        <a:pt x="0" y="24"/>
                      </a:cubicBezTo>
                      <a:cubicBezTo>
                        <a:pt x="1" y="25"/>
                        <a:pt x="2" y="25"/>
                        <a:pt x="3" y="25"/>
                      </a:cubicBez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12" y="21"/>
                        <a:pt x="20" y="13"/>
                        <a:pt x="24" y="3"/>
                      </a:cubicBezTo>
                      <a:cubicBezTo>
                        <a:pt x="25" y="2"/>
                        <a:pt x="24" y="1"/>
                        <a:pt x="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8" name="Freeform 54"/>
                <p:cNvSpPr>
                  <a:spLocks/>
                </p:cNvSpPr>
                <p:nvPr/>
              </p:nvSpPr>
              <p:spPr bwMode="auto">
                <a:xfrm>
                  <a:off x="2139950" y="5089526"/>
                  <a:ext cx="74612" cy="79375"/>
                </a:xfrm>
                <a:custGeom>
                  <a:avLst/>
                  <a:gdLst>
                    <a:gd name="T0" fmla="*/ 20 w 20"/>
                    <a:gd name="T1" fmla="*/ 2 h 21"/>
                    <a:gd name="T2" fmla="*/ 17 w 20"/>
                    <a:gd name="T3" fmla="*/ 1 h 21"/>
                    <a:gd name="T4" fmla="*/ 17 w 20"/>
                    <a:gd name="T5" fmla="*/ 1 h 21"/>
                    <a:gd name="T6" fmla="*/ 0 w 20"/>
                    <a:gd name="T7" fmla="*/ 18 h 21"/>
                    <a:gd name="T8" fmla="*/ 0 w 20"/>
                    <a:gd name="T9" fmla="*/ 18 h 21"/>
                    <a:gd name="T10" fmla="*/ 1 w 20"/>
                    <a:gd name="T11" fmla="*/ 21 h 21"/>
                    <a:gd name="T12" fmla="*/ 4 w 20"/>
                    <a:gd name="T13" fmla="*/ 20 h 21"/>
                    <a:gd name="T14" fmla="*/ 4 w 20"/>
                    <a:gd name="T15" fmla="*/ 20 h 21"/>
                    <a:gd name="T16" fmla="*/ 19 w 20"/>
                    <a:gd name="T17" fmla="*/ 4 h 21"/>
                    <a:gd name="T18" fmla="*/ 20 w 20"/>
                    <a:gd name="T19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" h="21">
                      <a:moveTo>
                        <a:pt x="20" y="2"/>
                      </a:moveTo>
                      <a:cubicBezTo>
                        <a:pt x="20" y="1"/>
                        <a:pt x="18" y="0"/>
                        <a:pt x="17" y="1"/>
                      </a:cubicBezTo>
                      <a:cubicBezTo>
                        <a:pt x="17" y="1"/>
                        <a:pt x="17" y="1"/>
                        <a:pt x="17" y="1"/>
                      </a:cubicBezTo>
                      <a:cubicBezTo>
                        <a:pt x="10" y="4"/>
                        <a:pt x="4" y="10"/>
                        <a:pt x="0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19"/>
                        <a:pt x="0" y="20"/>
                        <a:pt x="1" y="21"/>
                      </a:cubicBezTo>
                      <a:cubicBezTo>
                        <a:pt x="2" y="21"/>
                        <a:pt x="4" y="21"/>
                        <a:pt x="4" y="20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7" y="12"/>
                        <a:pt x="12" y="7"/>
                        <a:pt x="19" y="4"/>
                      </a:cubicBezTo>
                      <a:cubicBezTo>
                        <a:pt x="20" y="4"/>
                        <a:pt x="20" y="3"/>
                        <a:pt x="2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9" name="Freeform 55"/>
                <p:cNvSpPr>
                  <a:spLocks/>
                </p:cNvSpPr>
                <p:nvPr/>
              </p:nvSpPr>
              <p:spPr bwMode="auto">
                <a:xfrm>
                  <a:off x="2082800" y="5033963"/>
                  <a:ext cx="109537" cy="112713"/>
                </a:xfrm>
                <a:custGeom>
                  <a:avLst/>
                  <a:gdLst>
                    <a:gd name="T0" fmla="*/ 29 w 29"/>
                    <a:gd name="T1" fmla="*/ 2 h 30"/>
                    <a:gd name="T2" fmla="*/ 26 w 29"/>
                    <a:gd name="T3" fmla="*/ 1 h 30"/>
                    <a:gd name="T4" fmla="*/ 26 w 29"/>
                    <a:gd name="T5" fmla="*/ 1 h 30"/>
                    <a:gd name="T6" fmla="*/ 0 w 29"/>
                    <a:gd name="T7" fmla="*/ 27 h 30"/>
                    <a:gd name="T8" fmla="*/ 2 w 29"/>
                    <a:gd name="T9" fmla="*/ 30 h 30"/>
                    <a:gd name="T10" fmla="*/ 4 w 29"/>
                    <a:gd name="T11" fmla="*/ 29 h 30"/>
                    <a:gd name="T12" fmla="*/ 28 w 29"/>
                    <a:gd name="T13" fmla="*/ 5 h 30"/>
                    <a:gd name="T14" fmla="*/ 29 w 29"/>
                    <a:gd name="T15" fmla="*/ 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" h="30">
                      <a:moveTo>
                        <a:pt x="29" y="2"/>
                      </a:moveTo>
                      <a:cubicBezTo>
                        <a:pt x="28" y="1"/>
                        <a:pt x="27" y="0"/>
                        <a:pt x="26" y="1"/>
                      </a:cubicBezTo>
                      <a:cubicBezTo>
                        <a:pt x="26" y="1"/>
                        <a:pt x="26" y="1"/>
                        <a:pt x="26" y="1"/>
                      </a:cubicBezTo>
                      <a:cubicBezTo>
                        <a:pt x="15" y="6"/>
                        <a:pt x="5" y="15"/>
                        <a:pt x="0" y="27"/>
                      </a:cubicBezTo>
                      <a:cubicBezTo>
                        <a:pt x="0" y="28"/>
                        <a:pt x="1" y="29"/>
                        <a:pt x="2" y="30"/>
                      </a:cubicBezTo>
                      <a:cubicBezTo>
                        <a:pt x="3" y="30"/>
                        <a:pt x="4" y="30"/>
                        <a:pt x="4" y="29"/>
                      </a:cubicBezTo>
                      <a:cubicBezTo>
                        <a:pt x="9" y="17"/>
                        <a:pt x="17" y="9"/>
                        <a:pt x="28" y="5"/>
                      </a:cubicBezTo>
                      <a:cubicBezTo>
                        <a:pt x="29" y="4"/>
                        <a:pt x="29" y="3"/>
                        <a:pt x="29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Freeform 56"/>
                <p:cNvSpPr>
                  <a:spLocks/>
                </p:cNvSpPr>
                <p:nvPr/>
              </p:nvSpPr>
              <p:spPr bwMode="auto">
                <a:xfrm>
                  <a:off x="2109788" y="5064126"/>
                  <a:ext cx="93662" cy="93663"/>
                </a:xfrm>
                <a:custGeom>
                  <a:avLst/>
                  <a:gdLst>
                    <a:gd name="T0" fmla="*/ 24 w 25"/>
                    <a:gd name="T1" fmla="*/ 4 h 25"/>
                    <a:gd name="T2" fmla="*/ 25 w 25"/>
                    <a:gd name="T3" fmla="*/ 1 h 25"/>
                    <a:gd name="T4" fmla="*/ 22 w 25"/>
                    <a:gd name="T5" fmla="*/ 0 h 25"/>
                    <a:gd name="T6" fmla="*/ 22 w 25"/>
                    <a:gd name="T7" fmla="*/ 0 h 25"/>
                    <a:gd name="T8" fmla="*/ 1 w 25"/>
                    <a:gd name="T9" fmla="*/ 22 h 25"/>
                    <a:gd name="T10" fmla="*/ 2 w 25"/>
                    <a:gd name="T11" fmla="*/ 25 h 25"/>
                    <a:gd name="T12" fmla="*/ 5 w 25"/>
                    <a:gd name="T13" fmla="*/ 24 h 25"/>
                    <a:gd name="T14" fmla="*/ 24 w 25"/>
                    <a:gd name="T15" fmla="*/ 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25">
                      <a:moveTo>
                        <a:pt x="24" y="4"/>
                      </a:moveTo>
                      <a:cubicBezTo>
                        <a:pt x="25" y="3"/>
                        <a:pt x="25" y="2"/>
                        <a:pt x="25" y="1"/>
                      </a:cubicBezTo>
                      <a:cubicBezTo>
                        <a:pt x="24" y="0"/>
                        <a:pt x="23" y="0"/>
                        <a:pt x="22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3" y="4"/>
                        <a:pt x="5" y="12"/>
                        <a:pt x="1" y="22"/>
                      </a:cubicBezTo>
                      <a:cubicBezTo>
                        <a:pt x="0" y="23"/>
                        <a:pt x="1" y="24"/>
                        <a:pt x="2" y="25"/>
                      </a:cubicBezTo>
                      <a:cubicBezTo>
                        <a:pt x="3" y="25"/>
                        <a:pt x="4" y="25"/>
                        <a:pt x="5" y="24"/>
                      </a:cubicBezTo>
                      <a:cubicBezTo>
                        <a:pt x="8" y="14"/>
                        <a:pt x="15" y="8"/>
                        <a:pt x="2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0" name="Group 24"/>
              <p:cNvGrpSpPr/>
              <p:nvPr/>
            </p:nvGrpSpPr>
            <p:grpSpPr>
              <a:xfrm>
                <a:off x="8806221" y="3987764"/>
                <a:ext cx="495300" cy="466725"/>
                <a:chOff x="1049338" y="4976813"/>
                <a:chExt cx="495300" cy="466725"/>
              </a:xfrm>
              <a:solidFill>
                <a:schemeClr val="bg1"/>
              </a:solidFill>
            </p:grpSpPr>
            <p:sp>
              <p:nvSpPr>
                <p:cNvPr id="60" name="Oval 57"/>
                <p:cNvSpPr>
                  <a:spLocks noChangeArrowheads="1"/>
                </p:cNvSpPr>
                <p:nvPr/>
              </p:nvSpPr>
              <p:spPr bwMode="auto">
                <a:xfrm>
                  <a:off x="1289050" y="5232401"/>
                  <a:ext cx="60325" cy="603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1" name="Freeform 58"/>
                <p:cNvSpPr>
                  <a:spLocks noEditPoints="1"/>
                </p:cNvSpPr>
                <p:nvPr/>
              </p:nvSpPr>
              <p:spPr bwMode="auto">
                <a:xfrm>
                  <a:off x="1049338" y="4976813"/>
                  <a:ext cx="495300" cy="466725"/>
                </a:xfrm>
                <a:custGeom>
                  <a:avLst/>
                  <a:gdLst>
                    <a:gd name="T0" fmla="*/ 116 w 132"/>
                    <a:gd name="T1" fmla="*/ 48 h 124"/>
                    <a:gd name="T2" fmla="*/ 116 w 132"/>
                    <a:gd name="T3" fmla="*/ 22 h 124"/>
                    <a:gd name="T4" fmla="*/ 104 w 132"/>
                    <a:gd name="T5" fmla="*/ 0 h 124"/>
                    <a:gd name="T6" fmla="*/ 22 w 132"/>
                    <a:gd name="T7" fmla="*/ 0 h 124"/>
                    <a:gd name="T8" fmla="*/ 0 w 132"/>
                    <a:gd name="T9" fmla="*/ 102 h 124"/>
                    <a:gd name="T10" fmla="*/ 94 w 132"/>
                    <a:gd name="T11" fmla="*/ 124 h 124"/>
                    <a:gd name="T12" fmla="*/ 116 w 132"/>
                    <a:gd name="T13" fmla="*/ 96 h 124"/>
                    <a:gd name="T14" fmla="*/ 116 w 132"/>
                    <a:gd name="T15" fmla="*/ 48 h 124"/>
                    <a:gd name="T16" fmla="*/ 88 w 132"/>
                    <a:gd name="T17" fmla="*/ 8 h 124"/>
                    <a:gd name="T18" fmla="*/ 108 w 132"/>
                    <a:gd name="T19" fmla="*/ 12 h 124"/>
                    <a:gd name="T20" fmla="*/ 108 w 132"/>
                    <a:gd name="T21" fmla="*/ 24 h 124"/>
                    <a:gd name="T22" fmla="*/ 104 w 132"/>
                    <a:gd name="T23" fmla="*/ 36 h 124"/>
                    <a:gd name="T24" fmla="*/ 104 w 132"/>
                    <a:gd name="T25" fmla="*/ 32 h 124"/>
                    <a:gd name="T26" fmla="*/ 104 w 132"/>
                    <a:gd name="T27" fmla="*/ 16 h 124"/>
                    <a:gd name="T28" fmla="*/ 16 w 132"/>
                    <a:gd name="T29" fmla="*/ 12 h 124"/>
                    <a:gd name="T30" fmla="*/ 12 w 132"/>
                    <a:gd name="T31" fmla="*/ 24 h 124"/>
                    <a:gd name="T32" fmla="*/ 8 w 132"/>
                    <a:gd name="T33" fmla="*/ 22 h 124"/>
                    <a:gd name="T34" fmla="*/ 100 w 132"/>
                    <a:gd name="T35" fmla="*/ 20 h 124"/>
                    <a:gd name="T36" fmla="*/ 16 w 132"/>
                    <a:gd name="T37" fmla="*/ 16 h 124"/>
                    <a:gd name="T38" fmla="*/ 100 w 132"/>
                    <a:gd name="T39" fmla="*/ 20 h 124"/>
                    <a:gd name="T40" fmla="*/ 100 w 132"/>
                    <a:gd name="T41" fmla="*/ 28 h 124"/>
                    <a:gd name="T42" fmla="*/ 16 w 132"/>
                    <a:gd name="T43" fmla="*/ 24 h 124"/>
                    <a:gd name="T44" fmla="*/ 100 w 132"/>
                    <a:gd name="T45" fmla="*/ 32 h 124"/>
                    <a:gd name="T46" fmla="*/ 88 w 132"/>
                    <a:gd name="T47" fmla="*/ 36 h 124"/>
                    <a:gd name="T48" fmla="*/ 16 w 132"/>
                    <a:gd name="T49" fmla="*/ 35 h 124"/>
                    <a:gd name="T50" fmla="*/ 100 w 132"/>
                    <a:gd name="T51" fmla="*/ 32 h 124"/>
                    <a:gd name="T52" fmla="*/ 94 w 132"/>
                    <a:gd name="T53" fmla="*/ 116 h 124"/>
                    <a:gd name="T54" fmla="*/ 8 w 132"/>
                    <a:gd name="T55" fmla="*/ 102 h 124"/>
                    <a:gd name="T56" fmla="*/ 22 w 132"/>
                    <a:gd name="T57" fmla="*/ 44 h 124"/>
                    <a:gd name="T58" fmla="*/ 104 w 132"/>
                    <a:gd name="T59" fmla="*/ 44 h 124"/>
                    <a:gd name="T60" fmla="*/ 108 w 132"/>
                    <a:gd name="T61" fmla="*/ 56 h 124"/>
                    <a:gd name="T62" fmla="*/ 52 w 132"/>
                    <a:gd name="T63" fmla="*/ 76 h 124"/>
                    <a:gd name="T64" fmla="*/ 108 w 132"/>
                    <a:gd name="T65" fmla="*/ 96 h 124"/>
                    <a:gd name="T66" fmla="*/ 113 w 132"/>
                    <a:gd name="T67" fmla="*/ 88 h 124"/>
                    <a:gd name="T68" fmla="*/ 60 w 132"/>
                    <a:gd name="T69" fmla="*/ 76 h 124"/>
                    <a:gd name="T70" fmla="*/ 108 w 132"/>
                    <a:gd name="T71" fmla="*/ 64 h 124"/>
                    <a:gd name="T72" fmla="*/ 115 w 132"/>
                    <a:gd name="T73" fmla="*/ 59 h 124"/>
                    <a:gd name="T74" fmla="*/ 120 w 132"/>
                    <a:gd name="T75" fmla="*/ 7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32" h="124">
                      <a:moveTo>
                        <a:pt x="116" y="48"/>
                      </a:moveTo>
                      <a:cubicBezTo>
                        <a:pt x="116" y="48"/>
                        <a:pt x="116" y="48"/>
                        <a:pt x="116" y="48"/>
                      </a:cubicBezTo>
                      <a:cubicBezTo>
                        <a:pt x="116" y="24"/>
                        <a:pt x="116" y="24"/>
                        <a:pt x="116" y="24"/>
                      </a:cubicBezTo>
                      <a:cubicBezTo>
                        <a:pt x="116" y="22"/>
                        <a:pt x="116" y="22"/>
                        <a:pt x="116" y="22"/>
                      </a:cubicBezTo>
                      <a:cubicBezTo>
                        <a:pt x="116" y="12"/>
                        <a:pt x="116" y="12"/>
                        <a:pt x="116" y="12"/>
                      </a:cubicBezTo>
                      <a:cubicBezTo>
                        <a:pt x="116" y="5"/>
                        <a:pt x="111" y="0"/>
                        <a:pt x="104" y="0"/>
                      </a:cubicBez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0" y="114"/>
                        <a:pt x="10" y="124"/>
                        <a:pt x="22" y="124"/>
                      </a:cubicBezTo>
                      <a:cubicBezTo>
                        <a:pt x="94" y="124"/>
                        <a:pt x="94" y="124"/>
                        <a:pt x="94" y="124"/>
                      </a:cubicBezTo>
                      <a:cubicBezTo>
                        <a:pt x="106" y="124"/>
                        <a:pt x="116" y="114"/>
                        <a:pt x="116" y="102"/>
                      </a:cubicBezTo>
                      <a:cubicBezTo>
                        <a:pt x="116" y="96"/>
                        <a:pt x="116" y="96"/>
                        <a:pt x="116" y="96"/>
                      </a:cubicBezTo>
                      <a:cubicBezTo>
                        <a:pt x="116" y="96"/>
                        <a:pt x="116" y="96"/>
                        <a:pt x="116" y="96"/>
                      </a:cubicBezTo>
                      <a:cubicBezTo>
                        <a:pt x="132" y="84"/>
                        <a:pt x="132" y="60"/>
                        <a:pt x="116" y="48"/>
                      </a:cubicBezTo>
                      <a:close/>
                      <a:moveTo>
                        <a:pt x="22" y="8"/>
                      </a:moveTo>
                      <a:cubicBezTo>
                        <a:pt x="88" y="8"/>
                        <a:pt x="88" y="8"/>
                        <a:pt x="88" y="8"/>
                      </a:cubicBezTo>
                      <a:cubicBezTo>
                        <a:pt x="104" y="8"/>
                        <a:pt x="104" y="8"/>
                        <a:pt x="104" y="8"/>
                      </a:cubicBezTo>
                      <a:cubicBezTo>
                        <a:pt x="106" y="8"/>
                        <a:pt x="108" y="10"/>
                        <a:pt x="108" y="12"/>
                      </a:cubicBezTo>
                      <a:cubicBezTo>
                        <a:pt x="108" y="22"/>
                        <a:pt x="108" y="22"/>
                        <a:pt x="108" y="22"/>
                      </a:cubicBezTo>
                      <a:cubicBezTo>
                        <a:pt x="108" y="24"/>
                        <a:pt x="108" y="24"/>
                        <a:pt x="108" y="24"/>
                      </a:cubicBezTo>
                      <a:cubicBezTo>
                        <a:pt x="108" y="37"/>
                        <a:pt x="108" y="37"/>
                        <a:pt x="108" y="37"/>
                      </a:cubicBezTo>
                      <a:cubicBezTo>
                        <a:pt x="107" y="36"/>
                        <a:pt x="105" y="36"/>
                        <a:pt x="104" y="36"/>
                      </a:cubicBezTo>
                      <a:cubicBezTo>
                        <a:pt x="104" y="36"/>
                        <a:pt x="104" y="36"/>
                        <a:pt x="104" y="36"/>
                      </a:cubicBezTo>
                      <a:cubicBezTo>
                        <a:pt x="104" y="32"/>
                        <a:pt x="104" y="32"/>
                        <a:pt x="104" y="32"/>
                      </a:cubicBezTo>
                      <a:cubicBezTo>
                        <a:pt x="104" y="24"/>
                        <a:pt x="104" y="24"/>
                        <a:pt x="104" y="24"/>
                      </a:cubicBezTo>
                      <a:cubicBezTo>
                        <a:pt x="104" y="16"/>
                        <a:pt x="104" y="16"/>
                        <a:pt x="104" y="16"/>
                      </a:cubicBezTo>
                      <a:cubicBezTo>
                        <a:pt x="104" y="14"/>
                        <a:pt x="102" y="12"/>
                        <a:pt x="100" y="12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4" y="12"/>
                        <a:pt x="12" y="14"/>
                        <a:pt x="12" y="16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0" y="29"/>
                        <a:pt x="8" y="26"/>
                        <a:pt x="8" y="22"/>
                      </a:cubicBezTo>
                      <a:cubicBezTo>
                        <a:pt x="8" y="14"/>
                        <a:pt x="14" y="8"/>
                        <a:pt x="22" y="8"/>
                      </a:cubicBezTo>
                      <a:close/>
                      <a:moveTo>
                        <a:pt x="100" y="20"/>
                      </a:move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00" y="16"/>
                        <a:pt x="100" y="16"/>
                        <a:pt x="100" y="16"/>
                      </a:cubicBezTo>
                      <a:lnTo>
                        <a:pt x="100" y="20"/>
                      </a:lnTo>
                      <a:close/>
                      <a:moveTo>
                        <a:pt x="100" y="24"/>
                      </a:moveTo>
                      <a:cubicBezTo>
                        <a:pt x="100" y="28"/>
                        <a:pt x="100" y="28"/>
                        <a:pt x="100" y="28"/>
                      </a:cubicBezTo>
                      <a:cubicBezTo>
                        <a:pt x="16" y="28"/>
                        <a:pt x="16" y="28"/>
                        <a:pt x="16" y="28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lnTo>
                        <a:pt x="100" y="24"/>
                      </a:lnTo>
                      <a:close/>
                      <a:moveTo>
                        <a:pt x="100" y="32"/>
                      </a:moveTo>
                      <a:cubicBezTo>
                        <a:pt x="100" y="36"/>
                        <a:pt x="100" y="36"/>
                        <a:pt x="100" y="36"/>
                      </a:cubicBezTo>
                      <a:cubicBezTo>
                        <a:pt x="88" y="36"/>
                        <a:pt x="88" y="36"/>
                        <a:pt x="88" y="36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20" y="36"/>
                        <a:pt x="18" y="35"/>
                        <a:pt x="16" y="35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lnTo>
                        <a:pt x="100" y="32"/>
                      </a:lnTo>
                      <a:close/>
                      <a:moveTo>
                        <a:pt x="108" y="102"/>
                      </a:moveTo>
                      <a:cubicBezTo>
                        <a:pt x="108" y="110"/>
                        <a:pt x="102" y="116"/>
                        <a:pt x="94" y="116"/>
                      </a:cubicBezTo>
                      <a:cubicBezTo>
                        <a:pt x="22" y="116"/>
                        <a:pt x="22" y="116"/>
                        <a:pt x="22" y="116"/>
                      </a:cubicBezTo>
                      <a:cubicBezTo>
                        <a:pt x="14" y="116"/>
                        <a:pt x="8" y="110"/>
                        <a:pt x="8" y="102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12" y="42"/>
                        <a:pt x="17" y="44"/>
                        <a:pt x="22" y="44"/>
                      </a:cubicBezTo>
                      <a:cubicBezTo>
                        <a:pt x="88" y="44"/>
                        <a:pt x="88" y="44"/>
                        <a:pt x="88" y="44"/>
                      </a:cubicBezTo>
                      <a:cubicBezTo>
                        <a:pt x="104" y="44"/>
                        <a:pt x="104" y="44"/>
                        <a:pt x="104" y="44"/>
                      </a:cubicBezTo>
                      <a:cubicBezTo>
                        <a:pt x="106" y="44"/>
                        <a:pt x="108" y="46"/>
                        <a:pt x="108" y="48"/>
                      </a:cubicBezTo>
                      <a:cubicBezTo>
                        <a:pt x="108" y="56"/>
                        <a:pt x="108" y="56"/>
                        <a:pt x="108" y="56"/>
                      </a:cubicBezTo>
                      <a:cubicBezTo>
                        <a:pt x="72" y="56"/>
                        <a:pt x="72" y="56"/>
                        <a:pt x="72" y="56"/>
                      </a:cubicBezTo>
                      <a:cubicBezTo>
                        <a:pt x="61" y="56"/>
                        <a:pt x="52" y="65"/>
                        <a:pt x="52" y="76"/>
                      </a:cubicBezTo>
                      <a:cubicBezTo>
                        <a:pt x="52" y="87"/>
                        <a:pt x="61" y="96"/>
                        <a:pt x="72" y="96"/>
                      </a:cubicBezTo>
                      <a:cubicBezTo>
                        <a:pt x="108" y="96"/>
                        <a:pt x="108" y="96"/>
                        <a:pt x="108" y="96"/>
                      </a:cubicBezTo>
                      <a:lnTo>
                        <a:pt x="108" y="102"/>
                      </a:lnTo>
                      <a:close/>
                      <a:moveTo>
                        <a:pt x="113" y="88"/>
                      </a:moveTo>
                      <a:cubicBezTo>
                        <a:pt x="72" y="88"/>
                        <a:pt x="72" y="88"/>
                        <a:pt x="72" y="88"/>
                      </a:cubicBezTo>
                      <a:cubicBezTo>
                        <a:pt x="65" y="88"/>
                        <a:pt x="60" y="83"/>
                        <a:pt x="60" y="76"/>
                      </a:cubicBezTo>
                      <a:cubicBezTo>
                        <a:pt x="60" y="69"/>
                        <a:pt x="65" y="64"/>
                        <a:pt x="72" y="64"/>
                      </a:cubicBezTo>
                      <a:cubicBezTo>
                        <a:pt x="108" y="64"/>
                        <a:pt x="108" y="64"/>
                        <a:pt x="108" y="64"/>
                      </a:cubicBezTo>
                      <a:cubicBezTo>
                        <a:pt x="110" y="64"/>
                        <a:pt x="113" y="63"/>
                        <a:pt x="114" y="61"/>
                      </a:cubicBezTo>
                      <a:cubicBezTo>
                        <a:pt x="115" y="60"/>
                        <a:pt x="115" y="60"/>
                        <a:pt x="115" y="59"/>
                      </a:cubicBezTo>
                      <a:cubicBezTo>
                        <a:pt x="115" y="59"/>
                        <a:pt x="116" y="59"/>
                        <a:pt x="116" y="59"/>
                      </a:cubicBezTo>
                      <a:cubicBezTo>
                        <a:pt x="118" y="62"/>
                        <a:pt x="120" y="67"/>
                        <a:pt x="120" y="72"/>
                      </a:cubicBezTo>
                      <a:cubicBezTo>
                        <a:pt x="120" y="78"/>
                        <a:pt x="118" y="84"/>
                        <a:pt x="113" y="8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1" name="Freeform 59"/>
              <p:cNvSpPr>
                <a:spLocks noEditPoints="1"/>
              </p:cNvSpPr>
              <p:nvPr/>
            </p:nvSpPr>
            <p:spPr bwMode="auto">
              <a:xfrm>
                <a:off x="10359631" y="1779783"/>
                <a:ext cx="482890" cy="478835"/>
              </a:xfrm>
              <a:custGeom>
                <a:avLst/>
                <a:gdLst>
                  <a:gd name="T0" fmla="*/ 81 w 128"/>
                  <a:gd name="T1" fmla="*/ 14 h 128"/>
                  <a:gd name="T2" fmla="*/ 53 w 128"/>
                  <a:gd name="T3" fmla="*/ 36 h 128"/>
                  <a:gd name="T4" fmla="*/ 33 w 128"/>
                  <a:gd name="T5" fmla="*/ 36 h 128"/>
                  <a:gd name="T6" fmla="*/ 0 w 128"/>
                  <a:gd name="T7" fmla="*/ 56 h 128"/>
                  <a:gd name="T8" fmla="*/ 24 w 128"/>
                  <a:gd name="T9" fmla="*/ 84 h 128"/>
                  <a:gd name="T10" fmla="*/ 32 w 128"/>
                  <a:gd name="T11" fmla="*/ 128 h 128"/>
                  <a:gd name="T12" fmla="*/ 56 w 128"/>
                  <a:gd name="T13" fmla="*/ 120 h 128"/>
                  <a:gd name="T14" fmla="*/ 52 w 128"/>
                  <a:gd name="T15" fmla="*/ 108 h 128"/>
                  <a:gd name="T16" fmla="*/ 52 w 128"/>
                  <a:gd name="T17" fmla="*/ 80 h 128"/>
                  <a:gd name="T18" fmla="*/ 53 w 128"/>
                  <a:gd name="T19" fmla="*/ 78 h 128"/>
                  <a:gd name="T20" fmla="*/ 54 w 128"/>
                  <a:gd name="T21" fmla="*/ 77 h 128"/>
                  <a:gd name="T22" fmla="*/ 55 w 128"/>
                  <a:gd name="T23" fmla="*/ 76 h 128"/>
                  <a:gd name="T24" fmla="*/ 81 w 128"/>
                  <a:gd name="T25" fmla="*/ 98 h 128"/>
                  <a:gd name="T26" fmla="*/ 128 w 128"/>
                  <a:gd name="T27" fmla="*/ 56 h 128"/>
                  <a:gd name="T28" fmla="*/ 80 w 128"/>
                  <a:gd name="T29" fmla="*/ 56 h 128"/>
                  <a:gd name="T30" fmla="*/ 92 w 128"/>
                  <a:gd name="T31" fmla="*/ 44 h 128"/>
                  <a:gd name="T32" fmla="*/ 92 w 128"/>
                  <a:gd name="T33" fmla="*/ 68 h 128"/>
                  <a:gd name="T34" fmla="*/ 80 w 128"/>
                  <a:gd name="T35" fmla="*/ 56 h 128"/>
                  <a:gd name="T36" fmla="*/ 16 w 128"/>
                  <a:gd name="T37" fmla="*/ 44 h 128"/>
                  <a:gd name="T38" fmla="*/ 40 w 128"/>
                  <a:gd name="T39" fmla="*/ 56 h 128"/>
                  <a:gd name="T40" fmla="*/ 16 w 128"/>
                  <a:gd name="T41" fmla="*/ 68 h 128"/>
                  <a:gd name="T42" fmla="*/ 48 w 128"/>
                  <a:gd name="T43" fmla="*/ 120 h 128"/>
                  <a:gd name="T44" fmla="*/ 32 w 128"/>
                  <a:gd name="T45" fmla="*/ 84 h 128"/>
                  <a:gd name="T46" fmla="*/ 33 w 128"/>
                  <a:gd name="T47" fmla="*/ 76 h 128"/>
                  <a:gd name="T48" fmla="*/ 45 w 128"/>
                  <a:gd name="T49" fmla="*/ 76 h 128"/>
                  <a:gd name="T50" fmla="*/ 44 w 128"/>
                  <a:gd name="T51" fmla="*/ 108 h 128"/>
                  <a:gd name="T52" fmla="*/ 48 w 128"/>
                  <a:gd name="T53" fmla="*/ 117 h 128"/>
                  <a:gd name="T54" fmla="*/ 53 w 128"/>
                  <a:gd name="T55" fmla="*/ 68 h 128"/>
                  <a:gd name="T56" fmla="*/ 52 w 128"/>
                  <a:gd name="T57" fmla="*/ 68 h 128"/>
                  <a:gd name="T58" fmla="*/ 52 w 128"/>
                  <a:gd name="T59" fmla="*/ 44 h 128"/>
                  <a:gd name="T60" fmla="*/ 74 w 128"/>
                  <a:gd name="T61" fmla="*/ 36 h 128"/>
                  <a:gd name="T62" fmla="*/ 74 w 128"/>
                  <a:gd name="T63" fmla="*/ 76 h 128"/>
                  <a:gd name="T64" fmla="*/ 100 w 128"/>
                  <a:gd name="T65" fmla="*/ 104 h 128"/>
                  <a:gd name="T66" fmla="*/ 92 w 128"/>
                  <a:gd name="T67" fmla="*/ 76 h 128"/>
                  <a:gd name="T68" fmla="*/ 92 w 128"/>
                  <a:gd name="T69" fmla="*/ 36 h 128"/>
                  <a:gd name="T70" fmla="*/ 100 w 128"/>
                  <a:gd name="T71" fmla="*/ 8 h 128"/>
                  <a:gd name="T72" fmla="*/ 100 w 128"/>
                  <a:gd name="T73" fmla="*/ 10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8" h="128">
                    <a:moveTo>
                      <a:pt x="100" y="0"/>
                    </a:moveTo>
                    <a:cubicBezTo>
                      <a:pt x="92" y="0"/>
                      <a:pt x="85" y="6"/>
                      <a:pt x="81" y="14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74" y="27"/>
                      <a:pt x="64" y="36"/>
                      <a:pt x="53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7" y="36"/>
                      <a:pt x="0" y="45"/>
                      <a:pt x="0" y="56"/>
                    </a:cubicBezTo>
                    <a:cubicBezTo>
                      <a:pt x="0" y="67"/>
                      <a:pt x="7" y="76"/>
                      <a:pt x="16" y="76"/>
                    </a:cubicBezTo>
                    <a:cubicBezTo>
                      <a:pt x="20" y="76"/>
                      <a:pt x="24" y="80"/>
                      <a:pt x="24" y="84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4" y="124"/>
                      <a:pt x="28" y="128"/>
                      <a:pt x="32" y="128"/>
                    </a:cubicBezTo>
                    <a:cubicBezTo>
                      <a:pt x="48" y="128"/>
                      <a:pt x="48" y="128"/>
                      <a:pt x="48" y="128"/>
                    </a:cubicBezTo>
                    <a:cubicBezTo>
                      <a:pt x="52" y="128"/>
                      <a:pt x="56" y="124"/>
                      <a:pt x="56" y="120"/>
                    </a:cubicBezTo>
                    <a:cubicBezTo>
                      <a:pt x="56" y="116"/>
                      <a:pt x="56" y="116"/>
                      <a:pt x="56" y="116"/>
                    </a:cubicBezTo>
                    <a:cubicBezTo>
                      <a:pt x="56" y="112"/>
                      <a:pt x="52" y="110"/>
                      <a:pt x="52" y="108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2" y="79"/>
                      <a:pt x="52" y="79"/>
                      <a:pt x="53" y="78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77"/>
                      <a:pt x="53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6"/>
                      <a:pt x="55" y="76"/>
                      <a:pt x="55" y="76"/>
                    </a:cubicBezTo>
                    <a:cubicBezTo>
                      <a:pt x="65" y="77"/>
                      <a:pt x="74" y="85"/>
                      <a:pt x="81" y="98"/>
                    </a:cubicBezTo>
                    <a:cubicBezTo>
                      <a:pt x="81" y="98"/>
                      <a:pt x="81" y="98"/>
                      <a:pt x="81" y="98"/>
                    </a:cubicBezTo>
                    <a:cubicBezTo>
                      <a:pt x="85" y="106"/>
                      <a:pt x="92" y="112"/>
                      <a:pt x="100" y="112"/>
                    </a:cubicBezTo>
                    <a:cubicBezTo>
                      <a:pt x="118" y="112"/>
                      <a:pt x="128" y="84"/>
                      <a:pt x="128" y="56"/>
                    </a:cubicBezTo>
                    <a:cubicBezTo>
                      <a:pt x="128" y="28"/>
                      <a:pt x="118" y="0"/>
                      <a:pt x="100" y="0"/>
                    </a:cubicBezTo>
                    <a:close/>
                    <a:moveTo>
                      <a:pt x="80" y="56"/>
                    </a:moveTo>
                    <a:cubicBezTo>
                      <a:pt x="80" y="52"/>
                      <a:pt x="80" y="48"/>
                      <a:pt x="81" y="44"/>
                    </a:cubicBezTo>
                    <a:cubicBezTo>
                      <a:pt x="92" y="44"/>
                      <a:pt x="92" y="44"/>
                      <a:pt x="92" y="44"/>
                    </a:cubicBezTo>
                    <a:cubicBezTo>
                      <a:pt x="96" y="44"/>
                      <a:pt x="100" y="49"/>
                      <a:pt x="100" y="56"/>
                    </a:cubicBezTo>
                    <a:cubicBezTo>
                      <a:pt x="100" y="63"/>
                      <a:pt x="96" y="68"/>
                      <a:pt x="92" y="68"/>
                    </a:cubicBezTo>
                    <a:cubicBezTo>
                      <a:pt x="81" y="68"/>
                      <a:pt x="81" y="68"/>
                      <a:pt x="81" y="68"/>
                    </a:cubicBezTo>
                    <a:cubicBezTo>
                      <a:pt x="80" y="64"/>
                      <a:pt x="80" y="60"/>
                      <a:pt x="80" y="56"/>
                    </a:cubicBezTo>
                    <a:close/>
                    <a:moveTo>
                      <a:pt x="8" y="56"/>
                    </a:moveTo>
                    <a:cubicBezTo>
                      <a:pt x="8" y="49"/>
                      <a:pt x="12" y="44"/>
                      <a:pt x="16" y="44"/>
                    </a:cubicBezTo>
                    <a:cubicBezTo>
                      <a:pt x="44" y="44"/>
                      <a:pt x="44" y="44"/>
                      <a:pt x="44" y="44"/>
                    </a:cubicBezTo>
                    <a:cubicBezTo>
                      <a:pt x="42" y="47"/>
                      <a:pt x="40" y="51"/>
                      <a:pt x="40" y="56"/>
                    </a:cubicBezTo>
                    <a:cubicBezTo>
                      <a:pt x="40" y="61"/>
                      <a:pt x="42" y="65"/>
                      <a:pt x="44" y="68"/>
                    </a:cubicBezTo>
                    <a:cubicBezTo>
                      <a:pt x="16" y="68"/>
                      <a:pt x="16" y="68"/>
                      <a:pt x="16" y="68"/>
                    </a:cubicBezTo>
                    <a:cubicBezTo>
                      <a:pt x="12" y="68"/>
                      <a:pt x="8" y="63"/>
                      <a:pt x="8" y="56"/>
                    </a:cubicBezTo>
                    <a:close/>
                    <a:moveTo>
                      <a:pt x="48" y="120"/>
                    </a:moveTo>
                    <a:cubicBezTo>
                      <a:pt x="32" y="120"/>
                      <a:pt x="32" y="120"/>
                      <a:pt x="32" y="120"/>
                    </a:cubicBezTo>
                    <a:cubicBezTo>
                      <a:pt x="32" y="84"/>
                      <a:pt x="32" y="84"/>
                      <a:pt x="32" y="84"/>
                    </a:cubicBezTo>
                    <a:cubicBezTo>
                      <a:pt x="32" y="81"/>
                      <a:pt x="31" y="78"/>
                      <a:pt x="30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4" y="77"/>
                      <a:pt x="44" y="79"/>
                      <a:pt x="44" y="80"/>
                    </a:cubicBezTo>
                    <a:cubicBezTo>
                      <a:pt x="44" y="108"/>
                      <a:pt x="44" y="108"/>
                      <a:pt x="44" y="108"/>
                    </a:cubicBezTo>
                    <a:cubicBezTo>
                      <a:pt x="44" y="112"/>
                      <a:pt x="46" y="114"/>
                      <a:pt x="47" y="116"/>
                    </a:cubicBezTo>
                    <a:cubicBezTo>
                      <a:pt x="48" y="116"/>
                      <a:pt x="48" y="116"/>
                      <a:pt x="48" y="117"/>
                    </a:cubicBezTo>
                    <a:lnTo>
                      <a:pt x="48" y="120"/>
                    </a:lnTo>
                    <a:close/>
                    <a:moveTo>
                      <a:pt x="53" y="68"/>
                    </a:move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48" y="68"/>
                      <a:pt x="44" y="63"/>
                      <a:pt x="44" y="56"/>
                    </a:cubicBezTo>
                    <a:cubicBezTo>
                      <a:pt x="44" y="49"/>
                      <a:pt x="48" y="44"/>
                      <a:pt x="52" y="44"/>
                    </a:cubicBezTo>
                    <a:cubicBezTo>
                      <a:pt x="53" y="44"/>
                      <a:pt x="53" y="44"/>
                      <a:pt x="53" y="44"/>
                    </a:cubicBezTo>
                    <a:cubicBezTo>
                      <a:pt x="60" y="44"/>
                      <a:pt x="68" y="41"/>
                      <a:pt x="74" y="36"/>
                    </a:cubicBezTo>
                    <a:cubicBezTo>
                      <a:pt x="73" y="42"/>
                      <a:pt x="72" y="49"/>
                      <a:pt x="72" y="56"/>
                    </a:cubicBezTo>
                    <a:cubicBezTo>
                      <a:pt x="72" y="63"/>
                      <a:pt x="73" y="70"/>
                      <a:pt x="74" y="76"/>
                    </a:cubicBezTo>
                    <a:cubicBezTo>
                      <a:pt x="68" y="71"/>
                      <a:pt x="60" y="68"/>
                      <a:pt x="53" y="68"/>
                    </a:cubicBezTo>
                    <a:close/>
                    <a:moveTo>
                      <a:pt x="100" y="104"/>
                    </a:moveTo>
                    <a:cubicBezTo>
                      <a:pt x="92" y="104"/>
                      <a:pt x="85" y="93"/>
                      <a:pt x="82" y="76"/>
                    </a:cubicBezTo>
                    <a:cubicBezTo>
                      <a:pt x="92" y="76"/>
                      <a:pt x="92" y="76"/>
                      <a:pt x="92" y="76"/>
                    </a:cubicBezTo>
                    <a:cubicBezTo>
                      <a:pt x="101" y="76"/>
                      <a:pt x="108" y="67"/>
                      <a:pt x="108" y="56"/>
                    </a:cubicBezTo>
                    <a:cubicBezTo>
                      <a:pt x="108" y="45"/>
                      <a:pt x="101" y="36"/>
                      <a:pt x="92" y="36"/>
                    </a:cubicBezTo>
                    <a:cubicBezTo>
                      <a:pt x="82" y="36"/>
                      <a:pt x="82" y="36"/>
                      <a:pt x="82" y="36"/>
                    </a:cubicBezTo>
                    <a:cubicBezTo>
                      <a:pt x="85" y="19"/>
                      <a:pt x="92" y="8"/>
                      <a:pt x="100" y="8"/>
                    </a:cubicBezTo>
                    <a:cubicBezTo>
                      <a:pt x="111" y="8"/>
                      <a:pt x="120" y="29"/>
                      <a:pt x="120" y="56"/>
                    </a:cubicBezTo>
                    <a:cubicBezTo>
                      <a:pt x="120" y="83"/>
                      <a:pt x="111" y="104"/>
                      <a:pt x="100" y="10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60"/>
              <p:cNvSpPr>
                <a:spLocks noEditPoints="1"/>
              </p:cNvSpPr>
              <p:nvPr/>
            </p:nvSpPr>
            <p:spPr bwMode="auto">
              <a:xfrm>
                <a:off x="5922805" y="2564081"/>
                <a:ext cx="482893" cy="482964"/>
              </a:xfrm>
              <a:custGeom>
                <a:avLst/>
                <a:gdLst>
                  <a:gd name="T0" fmla="*/ 126 w 129"/>
                  <a:gd name="T1" fmla="*/ 2 h 128"/>
                  <a:gd name="T2" fmla="*/ 121 w 129"/>
                  <a:gd name="T3" fmla="*/ 0 h 128"/>
                  <a:gd name="T4" fmla="*/ 120 w 129"/>
                  <a:gd name="T5" fmla="*/ 0 h 128"/>
                  <a:gd name="T6" fmla="*/ 52 w 129"/>
                  <a:gd name="T7" fmla="*/ 12 h 128"/>
                  <a:gd name="T8" fmla="*/ 45 w 129"/>
                  <a:gd name="T9" fmla="*/ 20 h 128"/>
                  <a:gd name="T10" fmla="*/ 45 w 129"/>
                  <a:gd name="T11" fmla="*/ 28 h 128"/>
                  <a:gd name="T12" fmla="*/ 45 w 129"/>
                  <a:gd name="T13" fmla="*/ 32 h 128"/>
                  <a:gd name="T14" fmla="*/ 45 w 129"/>
                  <a:gd name="T15" fmla="*/ 89 h 128"/>
                  <a:gd name="T16" fmla="*/ 30 w 129"/>
                  <a:gd name="T17" fmla="*/ 84 h 128"/>
                  <a:gd name="T18" fmla="*/ 20 w 129"/>
                  <a:gd name="T19" fmla="*/ 86 h 128"/>
                  <a:gd name="T20" fmla="*/ 3 w 129"/>
                  <a:gd name="T21" fmla="*/ 100 h 128"/>
                  <a:gd name="T22" fmla="*/ 2 w 129"/>
                  <a:gd name="T23" fmla="*/ 115 h 128"/>
                  <a:gd name="T24" fmla="*/ 24 w 129"/>
                  <a:gd name="T25" fmla="*/ 128 h 128"/>
                  <a:gd name="T26" fmla="*/ 34 w 129"/>
                  <a:gd name="T27" fmla="*/ 126 h 128"/>
                  <a:gd name="T28" fmla="*/ 51 w 129"/>
                  <a:gd name="T29" fmla="*/ 112 h 128"/>
                  <a:gd name="T30" fmla="*/ 53 w 129"/>
                  <a:gd name="T31" fmla="*/ 104 h 128"/>
                  <a:gd name="T32" fmla="*/ 53 w 129"/>
                  <a:gd name="T33" fmla="*/ 104 h 128"/>
                  <a:gd name="T34" fmla="*/ 53 w 129"/>
                  <a:gd name="T35" fmla="*/ 40 h 128"/>
                  <a:gd name="T36" fmla="*/ 54 w 129"/>
                  <a:gd name="T37" fmla="*/ 40 h 128"/>
                  <a:gd name="T38" fmla="*/ 121 w 129"/>
                  <a:gd name="T39" fmla="*/ 28 h 128"/>
                  <a:gd name="T40" fmla="*/ 121 w 129"/>
                  <a:gd name="T41" fmla="*/ 77 h 128"/>
                  <a:gd name="T42" fmla="*/ 106 w 129"/>
                  <a:gd name="T43" fmla="*/ 72 h 128"/>
                  <a:gd name="T44" fmla="*/ 96 w 129"/>
                  <a:gd name="T45" fmla="*/ 74 h 128"/>
                  <a:gd name="T46" fmla="*/ 79 w 129"/>
                  <a:gd name="T47" fmla="*/ 88 h 128"/>
                  <a:gd name="T48" fmla="*/ 78 w 129"/>
                  <a:gd name="T49" fmla="*/ 103 h 128"/>
                  <a:gd name="T50" fmla="*/ 100 w 129"/>
                  <a:gd name="T51" fmla="*/ 116 h 128"/>
                  <a:gd name="T52" fmla="*/ 110 w 129"/>
                  <a:gd name="T53" fmla="*/ 114 h 128"/>
                  <a:gd name="T54" fmla="*/ 127 w 129"/>
                  <a:gd name="T55" fmla="*/ 100 h 128"/>
                  <a:gd name="T56" fmla="*/ 129 w 129"/>
                  <a:gd name="T57" fmla="*/ 92 h 128"/>
                  <a:gd name="T58" fmla="*/ 129 w 129"/>
                  <a:gd name="T59" fmla="*/ 92 h 128"/>
                  <a:gd name="T60" fmla="*/ 129 w 129"/>
                  <a:gd name="T61" fmla="*/ 20 h 128"/>
                  <a:gd name="T62" fmla="*/ 129 w 129"/>
                  <a:gd name="T63" fmla="*/ 16 h 128"/>
                  <a:gd name="T64" fmla="*/ 129 w 129"/>
                  <a:gd name="T65" fmla="*/ 8 h 128"/>
                  <a:gd name="T66" fmla="*/ 126 w 129"/>
                  <a:gd name="T67" fmla="*/ 2 h 128"/>
                  <a:gd name="T68" fmla="*/ 32 w 129"/>
                  <a:gd name="T69" fmla="*/ 119 h 128"/>
                  <a:gd name="T70" fmla="*/ 10 w 129"/>
                  <a:gd name="T71" fmla="*/ 112 h 128"/>
                  <a:gd name="T72" fmla="*/ 22 w 129"/>
                  <a:gd name="T73" fmla="*/ 93 h 128"/>
                  <a:gd name="T74" fmla="*/ 44 w 129"/>
                  <a:gd name="T75" fmla="*/ 100 h 128"/>
                  <a:gd name="T76" fmla="*/ 32 w 129"/>
                  <a:gd name="T77" fmla="*/ 119 h 128"/>
                  <a:gd name="T78" fmla="*/ 108 w 129"/>
                  <a:gd name="T79" fmla="*/ 107 h 128"/>
                  <a:gd name="T80" fmla="*/ 85 w 129"/>
                  <a:gd name="T81" fmla="*/ 100 h 128"/>
                  <a:gd name="T82" fmla="*/ 98 w 129"/>
                  <a:gd name="T83" fmla="*/ 81 h 128"/>
                  <a:gd name="T84" fmla="*/ 120 w 129"/>
                  <a:gd name="T85" fmla="*/ 88 h 128"/>
                  <a:gd name="T86" fmla="*/ 108 w 129"/>
                  <a:gd name="T87" fmla="*/ 107 h 128"/>
                  <a:gd name="T88" fmla="*/ 121 w 129"/>
                  <a:gd name="T89" fmla="*/ 20 h 128"/>
                  <a:gd name="T90" fmla="*/ 53 w 129"/>
                  <a:gd name="T91" fmla="*/ 32 h 128"/>
                  <a:gd name="T92" fmla="*/ 53 w 129"/>
                  <a:gd name="T93" fmla="*/ 28 h 128"/>
                  <a:gd name="T94" fmla="*/ 53 w 129"/>
                  <a:gd name="T95" fmla="*/ 20 h 128"/>
                  <a:gd name="T96" fmla="*/ 121 w 129"/>
                  <a:gd name="T97" fmla="*/ 8 h 128"/>
                  <a:gd name="T98" fmla="*/ 121 w 129"/>
                  <a:gd name="T99" fmla="*/ 16 h 128"/>
                  <a:gd name="T100" fmla="*/ 121 w 129"/>
                  <a:gd name="T101" fmla="*/ 2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9" h="128">
                    <a:moveTo>
                      <a:pt x="126" y="2"/>
                    </a:moveTo>
                    <a:cubicBezTo>
                      <a:pt x="125" y="1"/>
                      <a:pt x="123" y="0"/>
                      <a:pt x="121" y="0"/>
                    </a:cubicBezTo>
                    <a:cubicBezTo>
                      <a:pt x="121" y="0"/>
                      <a:pt x="120" y="0"/>
                      <a:pt x="120" y="0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48" y="13"/>
                      <a:pt x="45" y="16"/>
                      <a:pt x="45" y="20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1" y="86"/>
                      <a:pt x="36" y="84"/>
                      <a:pt x="30" y="84"/>
                    </a:cubicBezTo>
                    <a:cubicBezTo>
                      <a:pt x="26" y="84"/>
                      <a:pt x="23" y="85"/>
                      <a:pt x="20" y="86"/>
                    </a:cubicBezTo>
                    <a:cubicBezTo>
                      <a:pt x="12" y="88"/>
                      <a:pt x="6" y="93"/>
                      <a:pt x="3" y="100"/>
                    </a:cubicBezTo>
                    <a:cubicBezTo>
                      <a:pt x="1" y="104"/>
                      <a:pt x="0" y="110"/>
                      <a:pt x="2" y="115"/>
                    </a:cubicBezTo>
                    <a:cubicBezTo>
                      <a:pt x="5" y="123"/>
                      <a:pt x="14" y="128"/>
                      <a:pt x="24" y="128"/>
                    </a:cubicBezTo>
                    <a:cubicBezTo>
                      <a:pt x="28" y="128"/>
                      <a:pt x="31" y="127"/>
                      <a:pt x="34" y="126"/>
                    </a:cubicBezTo>
                    <a:cubicBezTo>
                      <a:pt x="42" y="124"/>
                      <a:pt x="48" y="119"/>
                      <a:pt x="51" y="112"/>
                    </a:cubicBezTo>
                    <a:cubicBezTo>
                      <a:pt x="52" y="110"/>
                      <a:pt x="53" y="107"/>
                      <a:pt x="53" y="104"/>
                    </a:cubicBezTo>
                    <a:cubicBezTo>
                      <a:pt x="53" y="104"/>
                      <a:pt x="53" y="104"/>
                      <a:pt x="53" y="104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4" y="40"/>
                      <a:pt x="54" y="40"/>
                    </a:cubicBezTo>
                    <a:cubicBezTo>
                      <a:pt x="121" y="28"/>
                      <a:pt x="121" y="28"/>
                      <a:pt x="121" y="28"/>
                    </a:cubicBezTo>
                    <a:cubicBezTo>
                      <a:pt x="121" y="77"/>
                      <a:pt x="121" y="77"/>
                      <a:pt x="121" y="77"/>
                    </a:cubicBezTo>
                    <a:cubicBezTo>
                      <a:pt x="117" y="74"/>
                      <a:pt x="112" y="72"/>
                      <a:pt x="106" y="72"/>
                    </a:cubicBezTo>
                    <a:cubicBezTo>
                      <a:pt x="102" y="72"/>
                      <a:pt x="99" y="73"/>
                      <a:pt x="96" y="74"/>
                    </a:cubicBezTo>
                    <a:cubicBezTo>
                      <a:pt x="88" y="76"/>
                      <a:pt x="82" y="81"/>
                      <a:pt x="79" y="88"/>
                    </a:cubicBezTo>
                    <a:cubicBezTo>
                      <a:pt x="77" y="92"/>
                      <a:pt x="76" y="98"/>
                      <a:pt x="78" y="103"/>
                    </a:cubicBezTo>
                    <a:cubicBezTo>
                      <a:pt x="81" y="111"/>
                      <a:pt x="90" y="116"/>
                      <a:pt x="100" y="116"/>
                    </a:cubicBezTo>
                    <a:cubicBezTo>
                      <a:pt x="104" y="116"/>
                      <a:pt x="107" y="115"/>
                      <a:pt x="110" y="114"/>
                    </a:cubicBezTo>
                    <a:cubicBezTo>
                      <a:pt x="118" y="112"/>
                      <a:pt x="124" y="107"/>
                      <a:pt x="127" y="100"/>
                    </a:cubicBezTo>
                    <a:cubicBezTo>
                      <a:pt x="128" y="98"/>
                      <a:pt x="129" y="95"/>
                      <a:pt x="129" y="92"/>
                    </a:cubicBezTo>
                    <a:cubicBezTo>
                      <a:pt x="129" y="92"/>
                      <a:pt x="129" y="92"/>
                      <a:pt x="129" y="92"/>
                    </a:cubicBezTo>
                    <a:cubicBezTo>
                      <a:pt x="129" y="20"/>
                      <a:pt x="129" y="20"/>
                      <a:pt x="129" y="20"/>
                    </a:cubicBezTo>
                    <a:cubicBezTo>
                      <a:pt x="129" y="16"/>
                      <a:pt x="129" y="16"/>
                      <a:pt x="129" y="16"/>
                    </a:cubicBezTo>
                    <a:cubicBezTo>
                      <a:pt x="129" y="8"/>
                      <a:pt x="129" y="8"/>
                      <a:pt x="129" y="8"/>
                    </a:cubicBezTo>
                    <a:cubicBezTo>
                      <a:pt x="129" y="6"/>
                      <a:pt x="128" y="3"/>
                      <a:pt x="126" y="2"/>
                    </a:cubicBezTo>
                    <a:close/>
                    <a:moveTo>
                      <a:pt x="32" y="119"/>
                    </a:moveTo>
                    <a:cubicBezTo>
                      <a:pt x="22" y="122"/>
                      <a:pt x="12" y="119"/>
                      <a:pt x="10" y="112"/>
                    </a:cubicBezTo>
                    <a:cubicBezTo>
                      <a:pt x="7" y="105"/>
                      <a:pt x="13" y="96"/>
                      <a:pt x="22" y="93"/>
                    </a:cubicBezTo>
                    <a:cubicBezTo>
                      <a:pt x="32" y="90"/>
                      <a:pt x="42" y="93"/>
                      <a:pt x="44" y="100"/>
                    </a:cubicBezTo>
                    <a:cubicBezTo>
                      <a:pt x="47" y="107"/>
                      <a:pt x="41" y="116"/>
                      <a:pt x="32" y="119"/>
                    </a:cubicBezTo>
                    <a:close/>
                    <a:moveTo>
                      <a:pt x="108" y="107"/>
                    </a:moveTo>
                    <a:cubicBezTo>
                      <a:pt x="98" y="110"/>
                      <a:pt x="88" y="107"/>
                      <a:pt x="85" y="100"/>
                    </a:cubicBezTo>
                    <a:cubicBezTo>
                      <a:pt x="83" y="93"/>
                      <a:pt x="88" y="84"/>
                      <a:pt x="98" y="81"/>
                    </a:cubicBezTo>
                    <a:cubicBezTo>
                      <a:pt x="108" y="78"/>
                      <a:pt x="118" y="81"/>
                      <a:pt x="120" y="88"/>
                    </a:cubicBezTo>
                    <a:cubicBezTo>
                      <a:pt x="123" y="95"/>
                      <a:pt x="117" y="104"/>
                      <a:pt x="108" y="107"/>
                    </a:cubicBezTo>
                    <a:close/>
                    <a:moveTo>
                      <a:pt x="121" y="20"/>
                    </a:move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28"/>
                      <a:pt x="53" y="28"/>
                      <a:pt x="53" y="28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121" y="8"/>
                      <a:pt x="121" y="8"/>
                      <a:pt x="121" y="8"/>
                    </a:cubicBezTo>
                    <a:cubicBezTo>
                      <a:pt x="121" y="16"/>
                      <a:pt x="121" y="16"/>
                      <a:pt x="121" y="16"/>
                    </a:cubicBezTo>
                    <a:lnTo>
                      <a:pt x="121" y="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23" name="Group 27"/>
              <p:cNvGrpSpPr/>
              <p:nvPr/>
            </p:nvGrpSpPr>
            <p:grpSpPr>
              <a:xfrm>
                <a:off x="8355201" y="767514"/>
                <a:ext cx="422275" cy="482600"/>
                <a:chOff x="2041525" y="3035301"/>
                <a:chExt cx="422275" cy="482600"/>
              </a:xfrm>
              <a:solidFill>
                <a:schemeClr val="bg1"/>
              </a:solidFill>
            </p:grpSpPr>
            <p:sp>
              <p:nvSpPr>
                <p:cNvPr id="56" name="Freeform 61"/>
                <p:cNvSpPr>
                  <a:spLocks noEditPoints="1"/>
                </p:cNvSpPr>
                <p:nvPr/>
              </p:nvSpPr>
              <p:spPr bwMode="auto">
                <a:xfrm>
                  <a:off x="2041525" y="3035301"/>
                  <a:ext cx="422275" cy="482600"/>
                </a:xfrm>
                <a:custGeom>
                  <a:avLst/>
                  <a:gdLst>
                    <a:gd name="T0" fmla="*/ 56 w 112"/>
                    <a:gd name="T1" fmla="*/ 0 h 128"/>
                    <a:gd name="T2" fmla="*/ 0 w 112"/>
                    <a:gd name="T3" fmla="*/ 26 h 128"/>
                    <a:gd name="T4" fmla="*/ 0 w 112"/>
                    <a:gd name="T5" fmla="*/ 102 h 128"/>
                    <a:gd name="T6" fmla="*/ 56 w 112"/>
                    <a:gd name="T7" fmla="*/ 128 h 128"/>
                    <a:gd name="T8" fmla="*/ 112 w 112"/>
                    <a:gd name="T9" fmla="*/ 102 h 128"/>
                    <a:gd name="T10" fmla="*/ 112 w 112"/>
                    <a:gd name="T11" fmla="*/ 26 h 128"/>
                    <a:gd name="T12" fmla="*/ 56 w 112"/>
                    <a:gd name="T13" fmla="*/ 0 h 128"/>
                    <a:gd name="T14" fmla="*/ 104 w 112"/>
                    <a:gd name="T15" fmla="*/ 102 h 128"/>
                    <a:gd name="T16" fmla="*/ 56 w 112"/>
                    <a:gd name="T17" fmla="*/ 120 h 128"/>
                    <a:gd name="T18" fmla="*/ 8 w 112"/>
                    <a:gd name="T19" fmla="*/ 102 h 128"/>
                    <a:gd name="T20" fmla="*/ 8 w 112"/>
                    <a:gd name="T21" fmla="*/ 87 h 128"/>
                    <a:gd name="T22" fmla="*/ 56 w 112"/>
                    <a:gd name="T23" fmla="*/ 100 h 128"/>
                    <a:gd name="T24" fmla="*/ 104 w 112"/>
                    <a:gd name="T25" fmla="*/ 87 h 128"/>
                    <a:gd name="T26" fmla="*/ 104 w 112"/>
                    <a:gd name="T27" fmla="*/ 102 h 128"/>
                    <a:gd name="T28" fmla="*/ 104 w 112"/>
                    <a:gd name="T29" fmla="*/ 78 h 128"/>
                    <a:gd name="T30" fmla="*/ 104 w 112"/>
                    <a:gd name="T31" fmla="*/ 78 h 128"/>
                    <a:gd name="T32" fmla="*/ 104 w 112"/>
                    <a:gd name="T33" fmla="*/ 78 h 128"/>
                    <a:gd name="T34" fmla="*/ 56 w 112"/>
                    <a:gd name="T35" fmla="*/ 96 h 128"/>
                    <a:gd name="T36" fmla="*/ 8 w 112"/>
                    <a:gd name="T37" fmla="*/ 78 h 128"/>
                    <a:gd name="T38" fmla="*/ 8 w 112"/>
                    <a:gd name="T39" fmla="*/ 78 h 128"/>
                    <a:gd name="T40" fmla="*/ 8 w 112"/>
                    <a:gd name="T41" fmla="*/ 78 h 128"/>
                    <a:gd name="T42" fmla="*/ 8 w 112"/>
                    <a:gd name="T43" fmla="*/ 63 h 128"/>
                    <a:gd name="T44" fmla="*/ 56 w 112"/>
                    <a:gd name="T45" fmla="*/ 76 h 128"/>
                    <a:gd name="T46" fmla="*/ 104 w 112"/>
                    <a:gd name="T47" fmla="*/ 63 h 128"/>
                    <a:gd name="T48" fmla="*/ 104 w 112"/>
                    <a:gd name="T49" fmla="*/ 78 h 128"/>
                    <a:gd name="T50" fmla="*/ 104 w 112"/>
                    <a:gd name="T51" fmla="*/ 54 h 128"/>
                    <a:gd name="T52" fmla="*/ 104 w 112"/>
                    <a:gd name="T53" fmla="*/ 54 h 128"/>
                    <a:gd name="T54" fmla="*/ 104 w 112"/>
                    <a:gd name="T55" fmla="*/ 54 h 128"/>
                    <a:gd name="T56" fmla="*/ 56 w 112"/>
                    <a:gd name="T57" fmla="*/ 72 h 128"/>
                    <a:gd name="T58" fmla="*/ 8 w 112"/>
                    <a:gd name="T59" fmla="*/ 54 h 128"/>
                    <a:gd name="T60" fmla="*/ 8 w 112"/>
                    <a:gd name="T61" fmla="*/ 54 h 128"/>
                    <a:gd name="T62" fmla="*/ 8 w 112"/>
                    <a:gd name="T63" fmla="*/ 54 h 128"/>
                    <a:gd name="T64" fmla="*/ 8 w 112"/>
                    <a:gd name="T65" fmla="*/ 40 h 128"/>
                    <a:gd name="T66" fmla="*/ 56 w 112"/>
                    <a:gd name="T67" fmla="*/ 52 h 128"/>
                    <a:gd name="T68" fmla="*/ 104 w 112"/>
                    <a:gd name="T69" fmla="*/ 40 h 128"/>
                    <a:gd name="T70" fmla="*/ 104 w 112"/>
                    <a:gd name="T71" fmla="*/ 54 h 128"/>
                    <a:gd name="T72" fmla="*/ 56 w 112"/>
                    <a:gd name="T73" fmla="*/ 44 h 128"/>
                    <a:gd name="T74" fmla="*/ 8 w 112"/>
                    <a:gd name="T75" fmla="*/ 26 h 128"/>
                    <a:gd name="T76" fmla="*/ 56 w 112"/>
                    <a:gd name="T77" fmla="*/ 8 h 128"/>
                    <a:gd name="T78" fmla="*/ 104 w 112"/>
                    <a:gd name="T79" fmla="*/ 26 h 128"/>
                    <a:gd name="T80" fmla="*/ 56 w 112"/>
                    <a:gd name="T81" fmla="*/ 44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12" h="128">
                      <a:moveTo>
                        <a:pt x="56" y="0"/>
                      </a:moveTo>
                      <a:cubicBezTo>
                        <a:pt x="29" y="0"/>
                        <a:pt x="0" y="8"/>
                        <a:pt x="0" y="26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0" y="120"/>
                        <a:pt x="29" y="128"/>
                        <a:pt x="56" y="128"/>
                      </a:cubicBezTo>
                      <a:cubicBezTo>
                        <a:pt x="83" y="128"/>
                        <a:pt x="112" y="120"/>
                        <a:pt x="112" y="102"/>
                      </a:cubicBezTo>
                      <a:cubicBezTo>
                        <a:pt x="112" y="26"/>
                        <a:pt x="112" y="26"/>
                        <a:pt x="112" y="26"/>
                      </a:cubicBezTo>
                      <a:cubicBezTo>
                        <a:pt x="112" y="8"/>
                        <a:pt x="83" y="0"/>
                        <a:pt x="56" y="0"/>
                      </a:cubicBezTo>
                      <a:close/>
                      <a:moveTo>
                        <a:pt x="104" y="102"/>
                      </a:moveTo>
                      <a:cubicBezTo>
                        <a:pt x="104" y="112"/>
                        <a:pt x="83" y="120"/>
                        <a:pt x="56" y="120"/>
                      </a:cubicBezTo>
                      <a:cubicBezTo>
                        <a:pt x="29" y="120"/>
                        <a:pt x="8" y="112"/>
                        <a:pt x="8" y="102"/>
                      </a:cubicBezTo>
                      <a:cubicBezTo>
                        <a:pt x="8" y="87"/>
                        <a:pt x="8" y="87"/>
                        <a:pt x="8" y="87"/>
                      </a:cubicBezTo>
                      <a:cubicBezTo>
                        <a:pt x="16" y="96"/>
                        <a:pt x="36" y="100"/>
                        <a:pt x="56" y="100"/>
                      </a:cubicBezTo>
                      <a:cubicBezTo>
                        <a:pt x="76" y="100"/>
                        <a:pt x="96" y="96"/>
                        <a:pt x="104" y="87"/>
                      </a:cubicBezTo>
                      <a:lnTo>
                        <a:pt x="104" y="102"/>
                      </a:lnTo>
                      <a:close/>
                      <a:moveTo>
                        <a:pt x="104" y="78"/>
                      </a:moveTo>
                      <a:cubicBezTo>
                        <a:pt x="104" y="78"/>
                        <a:pt x="104" y="78"/>
                        <a:pt x="104" y="78"/>
                      </a:cubicBezTo>
                      <a:cubicBezTo>
                        <a:pt x="104" y="78"/>
                        <a:pt x="104" y="78"/>
                        <a:pt x="104" y="78"/>
                      </a:cubicBezTo>
                      <a:cubicBezTo>
                        <a:pt x="104" y="88"/>
                        <a:pt x="83" y="96"/>
                        <a:pt x="56" y="96"/>
                      </a:cubicBezTo>
                      <a:cubicBezTo>
                        <a:pt x="29" y="96"/>
                        <a:pt x="8" y="88"/>
                        <a:pt x="8" y="78"/>
                      </a:cubicBezTo>
                      <a:cubicBezTo>
                        <a:pt x="8" y="78"/>
                        <a:pt x="8" y="78"/>
                        <a:pt x="8" y="78"/>
                      </a:cubicBezTo>
                      <a:cubicBezTo>
                        <a:pt x="8" y="78"/>
                        <a:pt x="8" y="78"/>
                        <a:pt x="8" y="78"/>
                      </a:cubicBezTo>
                      <a:cubicBezTo>
                        <a:pt x="8" y="63"/>
                        <a:pt x="8" y="63"/>
                        <a:pt x="8" y="63"/>
                      </a:cubicBezTo>
                      <a:cubicBezTo>
                        <a:pt x="16" y="72"/>
                        <a:pt x="36" y="76"/>
                        <a:pt x="56" y="76"/>
                      </a:cubicBezTo>
                      <a:cubicBezTo>
                        <a:pt x="76" y="76"/>
                        <a:pt x="96" y="72"/>
                        <a:pt x="104" y="63"/>
                      </a:cubicBezTo>
                      <a:lnTo>
                        <a:pt x="104" y="78"/>
                      </a:lnTo>
                      <a:close/>
                      <a:moveTo>
                        <a:pt x="104" y="54"/>
                      </a:moveTo>
                      <a:cubicBezTo>
                        <a:pt x="104" y="54"/>
                        <a:pt x="104" y="54"/>
                        <a:pt x="104" y="54"/>
                      </a:cubicBezTo>
                      <a:cubicBezTo>
                        <a:pt x="104" y="54"/>
                        <a:pt x="104" y="54"/>
                        <a:pt x="104" y="54"/>
                      </a:cubicBezTo>
                      <a:cubicBezTo>
                        <a:pt x="104" y="64"/>
                        <a:pt x="83" y="72"/>
                        <a:pt x="56" y="72"/>
                      </a:cubicBezTo>
                      <a:cubicBezTo>
                        <a:pt x="29" y="72"/>
                        <a:pt x="8" y="64"/>
                        <a:pt x="8" y="54"/>
                      </a:cubicBezTo>
                      <a:cubicBezTo>
                        <a:pt x="8" y="54"/>
                        <a:pt x="8" y="54"/>
                        <a:pt x="8" y="54"/>
                      </a:cubicBezTo>
                      <a:cubicBezTo>
                        <a:pt x="8" y="54"/>
                        <a:pt x="8" y="54"/>
                        <a:pt x="8" y="54"/>
                      </a:cubicBezTo>
                      <a:cubicBezTo>
                        <a:pt x="8" y="40"/>
                        <a:pt x="8" y="40"/>
                        <a:pt x="8" y="40"/>
                      </a:cubicBezTo>
                      <a:cubicBezTo>
                        <a:pt x="18" y="48"/>
                        <a:pt x="38" y="52"/>
                        <a:pt x="56" y="52"/>
                      </a:cubicBezTo>
                      <a:cubicBezTo>
                        <a:pt x="74" y="52"/>
                        <a:pt x="94" y="48"/>
                        <a:pt x="104" y="40"/>
                      </a:cubicBezTo>
                      <a:lnTo>
                        <a:pt x="104" y="54"/>
                      </a:lnTo>
                      <a:close/>
                      <a:moveTo>
                        <a:pt x="56" y="44"/>
                      </a:moveTo>
                      <a:cubicBezTo>
                        <a:pt x="29" y="44"/>
                        <a:pt x="8" y="36"/>
                        <a:pt x="8" y="26"/>
                      </a:cubicBezTo>
                      <a:cubicBezTo>
                        <a:pt x="8" y="16"/>
                        <a:pt x="29" y="8"/>
                        <a:pt x="56" y="8"/>
                      </a:cubicBezTo>
                      <a:cubicBezTo>
                        <a:pt x="83" y="8"/>
                        <a:pt x="104" y="16"/>
                        <a:pt x="104" y="26"/>
                      </a:cubicBezTo>
                      <a:cubicBezTo>
                        <a:pt x="104" y="36"/>
                        <a:pt x="83" y="44"/>
                        <a:pt x="56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Oval 62"/>
                <p:cNvSpPr>
                  <a:spLocks noChangeArrowheads="1"/>
                </p:cNvSpPr>
                <p:nvPr/>
              </p:nvSpPr>
              <p:spPr bwMode="auto">
                <a:xfrm>
                  <a:off x="2373313" y="3411538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Oval 63"/>
                <p:cNvSpPr>
                  <a:spLocks noChangeArrowheads="1"/>
                </p:cNvSpPr>
                <p:nvPr/>
              </p:nvSpPr>
              <p:spPr bwMode="auto">
                <a:xfrm>
                  <a:off x="2373313" y="332105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64"/>
                <p:cNvSpPr>
                  <a:spLocks noChangeArrowheads="1"/>
                </p:cNvSpPr>
                <p:nvPr/>
              </p:nvSpPr>
              <p:spPr bwMode="auto">
                <a:xfrm>
                  <a:off x="2373313" y="3230563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4" name="Group 28"/>
              <p:cNvGrpSpPr/>
              <p:nvPr/>
            </p:nvGrpSpPr>
            <p:grpSpPr>
              <a:xfrm>
                <a:off x="10224381" y="3967559"/>
                <a:ext cx="488950" cy="482600"/>
                <a:chOff x="1044576" y="3035301"/>
                <a:chExt cx="488950" cy="482600"/>
              </a:xfrm>
              <a:solidFill>
                <a:schemeClr val="bg1"/>
              </a:solidFill>
            </p:grpSpPr>
            <p:sp>
              <p:nvSpPr>
                <p:cNvPr id="52" name="Freeform 65"/>
                <p:cNvSpPr>
                  <a:spLocks noEditPoints="1"/>
                </p:cNvSpPr>
                <p:nvPr/>
              </p:nvSpPr>
              <p:spPr bwMode="auto">
                <a:xfrm>
                  <a:off x="1044576" y="3035301"/>
                  <a:ext cx="488950" cy="482600"/>
                </a:xfrm>
                <a:custGeom>
                  <a:avLst/>
                  <a:gdLst>
                    <a:gd name="T0" fmla="*/ 127 w 130"/>
                    <a:gd name="T1" fmla="*/ 42 h 128"/>
                    <a:gd name="T2" fmla="*/ 87 w 130"/>
                    <a:gd name="T3" fmla="*/ 2 h 128"/>
                    <a:gd name="T4" fmla="*/ 79 w 130"/>
                    <a:gd name="T5" fmla="*/ 0 h 128"/>
                    <a:gd name="T6" fmla="*/ 75 w 130"/>
                    <a:gd name="T7" fmla="*/ 2 h 128"/>
                    <a:gd name="T8" fmla="*/ 73 w 130"/>
                    <a:gd name="T9" fmla="*/ 6 h 128"/>
                    <a:gd name="T10" fmla="*/ 64 w 130"/>
                    <a:gd name="T11" fmla="*/ 21 h 128"/>
                    <a:gd name="T12" fmla="*/ 41 w 130"/>
                    <a:gd name="T13" fmla="*/ 37 h 128"/>
                    <a:gd name="T14" fmla="*/ 15 w 130"/>
                    <a:gd name="T15" fmla="*/ 55 h 128"/>
                    <a:gd name="T16" fmla="*/ 1 w 130"/>
                    <a:gd name="T17" fmla="*/ 78 h 128"/>
                    <a:gd name="T18" fmla="*/ 3 w 130"/>
                    <a:gd name="T19" fmla="*/ 86 h 128"/>
                    <a:gd name="T20" fmla="*/ 43 w 130"/>
                    <a:gd name="T21" fmla="*/ 126 h 128"/>
                    <a:gd name="T22" fmla="*/ 51 w 130"/>
                    <a:gd name="T23" fmla="*/ 128 h 128"/>
                    <a:gd name="T24" fmla="*/ 55 w 130"/>
                    <a:gd name="T25" fmla="*/ 126 h 128"/>
                    <a:gd name="T26" fmla="*/ 57 w 130"/>
                    <a:gd name="T27" fmla="*/ 122 h 128"/>
                    <a:gd name="T28" fmla="*/ 66 w 130"/>
                    <a:gd name="T29" fmla="*/ 107 h 128"/>
                    <a:gd name="T30" fmla="*/ 89 w 130"/>
                    <a:gd name="T31" fmla="*/ 91 h 128"/>
                    <a:gd name="T32" fmla="*/ 115 w 130"/>
                    <a:gd name="T33" fmla="*/ 73 h 128"/>
                    <a:gd name="T34" fmla="*/ 129 w 130"/>
                    <a:gd name="T35" fmla="*/ 50 h 128"/>
                    <a:gd name="T36" fmla="*/ 127 w 130"/>
                    <a:gd name="T37" fmla="*/ 42 h 128"/>
                    <a:gd name="T38" fmla="*/ 49 w 130"/>
                    <a:gd name="T39" fmla="*/ 120 h 128"/>
                    <a:gd name="T40" fmla="*/ 9 w 130"/>
                    <a:gd name="T41" fmla="*/ 80 h 128"/>
                    <a:gd name="T42" fmla="*/ 81 w 130"/>
                    <a:gd name="T43" fmla="*/ 8 h 128"/>
                    <a:gd name="T44" fmla="*/ 121 w 130"/>
                    <a:gd name="T45" fmla="*/ 48 h 128"/>
                    <a:gd name="T46" fmla="*/ 49 w 130"/>
                    <a:gd name="T47" fmla="*/ 12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30" h="128">
                      <a:moveTo>
                        <a:pt x="127" y="42"/>
                      </a:moveTo>
                      <a:cubicBezTo>
                        <a:pt x="87" y="2"/>
                        <a:pt x="87" y="2"/>
                        <a:pt x="87" y="2"/>
                      </a:cubicBezTo>
                      <a:cubicBezTo>
                        <a:pt x="85" y="0"/>
                        <a:pt x="82" y="0"/>
                        <a:pt x="79" y="0"/>
                      </a:cubicBezTo>
                      <a:cubicBezTo>
                        <a:pt x="78" y="1"/>
                        <a:pt x="76" y="1"/>
                        <a:pt x="75" y="2"/>
                      </a:cubicBezTo>
                      <a:cubicBezTo>
                        <a:pt x="74" y="3"/>
                        <a:pt x="74" y="4"/>
                        <a:pt x="73" y="6"/>
                      </a:cubicBezTo>
                      <a:cubicBezTo>
                        <a:pt x="72" y="12"/>
                        <a:pt x="68" y="17"/>
                        <a:pt x="64" y="21"/>
                      </a:cubicBezTo>
                      <a:cubicBezTo>
                        <a:pt x="58" y="27"/>
                        <a:pt x="50" y="32"/>
                        <a:pt x="41" y="37"/>
                      </a:cubicBezTo>
                      <a:cubicBezTo>
                        <a:pt x="32" y="42"/>
                        <a:pt x="23" y="48"/>
                        <a:pt x="15" y="55"/>
                      </a:cubicBezTo>
                      <a:cubicBezTo>
                        <a:pt x="8" y="62"/>
                        <a:pt x="4" y="69"/>
                        <a:pt x="1" y="78"/>
                      </a:cubicBezTo>
                      <a:cubicBezTo>
                        <a:pt x="0" y="80"/>
                        <a:pt x="1" y="84"/>
                        <a:pt x="3" y="86"/>
                      </a:cubicBezTo>
                      <a:cubicBezTo>
                        <a:pt x="43" y="126"/>
                        <a:pt x="43" y="126"/>
                        <a:pt x="43" y="126"/>
                      </a:cubicBezTo>
                      <a:cubicBezTo>
                        <a:pt x="45" y="128"/>
                        <a:pt x="48" y="128"/>
                        <a:pt x="51" y="128"/>
                      </a:cubicBezTo>
                      <a:cubicBezTo>
                        <a:pt x="52" y="127"/>
                        <a:pt x="54" y="127"/>
                        <a:pt x="55" y="126"/>
                      </a:cubicBezTo>
                      <a:cubicBezTo>
                        <a:pt x="56" y="125"/>
                        <a:pt x="56" y="124"/>
                        <a:pt x="57" y="122"/>
                      </a:cubicBezTo>
                      <a:cubicBezTo>
                        <a:pt x="58" y="116"/>
                        <a:pt x="62" y="111"/>
                        <a:pt x="66" y="107"/>
                      </a:cubicBezTo>
                      <a:cubicBezTo>
                        <a:pt x="72" y="101"/>
                        <a:pt x="80" y="96"/>
                        <a:pt x="89" y="91"/>
                      </a:cubicBezTo>
                      <a:cubicBezTo>
                        <a:pt x="98" y="86"/>
                        <a:pt x="107" y="80"/>
                        <a:pt x="115" y="73"/>
                      </a:cubicBezTo>
                      <a:cubicBezTo>
                        <a:pt x="122" y="66"/>
                        <a:pt x="126" y="59"/>
                        <a:pt x="129" y="50"/>
                      </a:cubicBezTo>
                      <a:cubicBezTo>
                        <a:pt x="130" y="48"/>
                        <a:pt x="129" y="44"/>
                        <a:pt x="127" y="42"/>
                      </a:cubicBezTo>
                      <a:close/>
                      <a:moveTo>
                        <a:pt x="49" y="120"/>
                      </a:moveTo>
                      <a:cubicBezTo>
                        <a:pt x="36" y="107"/>
                        <a:pt x="22" y="93"/>
                        <a:pt x="9" y="80"/>
                      </a:cubicBezTo>
                      <a:cubicBezTo>
                        <a:pt x="20" y="43"/>
                        <a:pt x="70" y="45"/>
                        <a:pt x="81" y="8"/>
                      </a:cubicBezTo>
                      <a:cubicBezTo>
                        <a:pt x="94" y="21"/>
                        <a:pt x="108" y="35"/>
                        <a:pt x="121" y="48"/>
                      </a:cubicBezTo>
                      <a:cubicBezTo>
                        <a:pt x="110" y="85"/>
                        <a:pt x="60" y="83"/>
                        <a:pt x="49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3" name="Freeform 66"/>
                <p:cNvSpPr>
                  <a:spLocks noEditPoints="1"/>
                </p:cNvSpPr>
                <p:nvPr/>
              </p:nvSpPr>
              <p:spPr bwMode="auto">
                <a:xfrm>
                  <a:off x="1222375" y="3205163"/>
                  <a:ext cx="131762" cy="134938"/>
                </a:xfrm>
                <a:custGeom>
                  <a:avLst/>
                  <a:gdLst>
                    <a:gd name="T0" fmla="*/ 28 w 35"/>
                    <a:gd name="T1" fmla="*/ 12 h 36"/>
                    <a:gd name="T2" fmla="*/ 20 w 35"/>
                    <a:gd name="T3" fmla="*/ 13 h 36"/>
                    <a:gd name="T4" fmla="*/ 10 w 35"/>
                    <a:gd name="T5" fmla="*/ 7 h 36"/>
                    <a:gd name="T6" fmla="*/ 15 w 35"/>
                    <a:gd name="T7" fmla="*/ 6 h 36"/>
                    <a:gd name="T8" fmla="*/ 19 w 35"/>
                    <a:gd name="T9" fmla="*/ 6 h 36"/>
                    <a:gd name="T10" fmla="*/ 20 w 35"/>
                    <a:gd name="T11" fmla="*/ 2 h 36"/>
                    <a:gd name="T12" fmla="*/ 13 w 35"/>
                    <a:gd name="T13" fmla="*/ 1 h 36"/>
                    <a:gd name="T14" fmla="*/ 6 w 35"/>
                    <a:gd name="T15" fmla="*/ 4 h 36"/>
                    <a:gd name="T16" fmla="*/ 5 w 35"/>
                    <a:gd name="T17" fmla="*/ 3 h 36"/>
                    <a:gd name="T18" fmla="*/ 3 w 35"/>
                    <a:gd name="T19" fmla="*/ 5 h 36"/>
                    <a:gd name="T20" fmla="*/ 4 w 35"/>
                    <a:gd name="T21" fmla="*/ 6 h 36"/>
                    <a:gd name="T22" fmla="*/ 1 w 35"/>
                    <a:gd name="T23" fmla="*/ 15 h 36"/>
                    <a:gd name="T24" fmla="*/ 3 w 35"/>
                    <a:gd name="T25" fmla="*/ 22 h 36"/>
                    <a:gd name="T26" fmla="*/ 18 w 35"/>
                    <a:gd name="T27" fmla="*/ 21 h 36"/>
                    <a:gd name="T28" fmla="*/ 23 w 35"/>
                    <a:gd name="T29" fmla="*/ 31 h 36"/>
                    <a:gd name="T30" fmla="*/ 19 w 35"/>
                    <a:gd name="T31" fmla="*/ 30 h 36"/>
                    <a:gd name="T32" fmla="*/ 16 w 35"/>
                    <a:gd name="T33" fmla="*/ 28 h 36"/>
                    <a:gd name="T34" fmla="*/ 13 w 35"/>
                    <a:gd name="T35" fmla="*/ 31 h 36"/>
                    <a:gd name="T36" fmla="*/ 17 w 35"/>
                    <a:gd name="T37" fmla="*/ 35 h 36"/>
                    <a:gd name="T38" fmla="*/ 25 w 35"/>
                    <a:gd name="T39" fmla="*/ 36 h 36"/>
                    <a:gd name="T40" fmla="*/ 31 w 35"/>
                    <a:gd name="T41" fmla="*/ 35 h 36"/>
                    <a:gd name="T42" fmla="*/ 33 w 35"/>
                    <a:gd name="T43" fmla="*/ 34 h 36"/>
                    <a:gd name="T44" fmla="*/ 33 w 35"/>
                    <a:gd name="T45" fmla="*/ 32 h 36"/>
                    <a:gd name="T46" fmla="*/ 34 w 35"/>
                    <a:gd name="T47" fmla="*/ 26 h 36"/>
                    <a:gd name="T48" fmla="*/ 35 w 35"/>
                    <a:gd name="T49" fmla="*/ 18 h 36"/>
                    <a:gd name="T50" fmla="*/ 10 w 35"/>
                    <a:gd name="T51" fmla="*/ 17 h 36"/>
                    <a:gd name="T52" fmla="*/ 6 w 35"/>
                    <a:gd name="T53" fmla="*/ 15 h 36"/>
                    <a:gd name="T54" fmla="*/ 7 w 35"/>
                    <a:gd name="T55" fmla="*/ 11 h 36"/>
                    <a:gd name="T56" fmla="*/ 14 w 35"/>
                    <a:gd name="T57" fmla="*/ 16 h 36"/>
                    <a:gd name="T58" fmla="*/ 29 w 35"/>
                    <a:gd name="T59" fmla="*/ 25 h 36"/>
                    <a:gd name="T60" fmla="*/ 21 w 35"/>
                    <a:gd name="T61" fmla="*/ 20 h 36"/>
                    <a:gd name="T62" fmla="*/ 25 w 35"/>
                    <a:gd name="T63" fmla="*/ 18 h 36"/>
                    <a:gd name="T64" fmla="*/ 28 w 35"/>
                    <a:gd name="T65" fmla="*/ 20 h 36"/>
                    <a:gd name="T66" fmla="*/ 29 w 35"/>
                    <a:gd name="T67" fmla="*/ 2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5" h="36">
                      <a:moveTo>
                        <a:pt x="32" y="15"/>
                      </a:moveTo>
                      <a:cubicBezTo>
                        <a:pt x="31" y="14"/>
                        <a:pt x="30" y="13"/>
                        <a:pt x="28" y="12"/>
                      </a:cubicBezTo>
                      <a:cubicBezTo>
                        <a:pt x="27" y="12"/>
                        <a:pt x="26" y="12"/>
                        <a:pt x="24" y="12"/>
                      </a:cubicBezTo>
                      <a:cubicBezTo>
                        <a:pt x="23" y="12"/>
                        <a:pt x="22" y="12"/>
                        <a:pt x="20" y="13"/>
                      </a:cubicBezTo>
                      <a:cubicBezTo>
                        <a:pt x="19" y="13"/>
                        <a:pt x="18" y="14"/>
                        <a:pt x="16" y="15"/>
                      </a:cubicBezTo>
                      <a:cubicBezTo>
                        <a:pt x="14" y="12"/>
                        <a:pt x="12" y="10"/>
                        <a:pt x="10" y="7"/>
                      </a:cubicBezTo>
                      <a:cubicBezTo>
                        <a:pt x="11" y="7"/>
                        <a:pt x="12" y="6"/>
                        <a:pt x="13" y="6"/>
                      </a:cubicBezTo>
                      <a:cubicBezTo>
                        <a:pt x="14" y="6"/>
                        <a:pt x="14" y="6"/>
                        <a:pt x="15" y="6"/>
                      </a:cubicBezTo>
                      <a:cubicBezTo>
                        <a:pt x="16" y="7"/>
                        <a:pt x="17" y="7"/>
                        <a:pt x="18" y="7"/>
                      </a:cubicBezTo>
                      <a:cubicBezTo>
                        <a:pt x="18" y="7"/>
                        <a:pt x="19" y="7"/>
                        <a:pt x="19" y="6"/>
                      </a:cubicBezTo>
                      <a:cubicBezTo>
                        <a:pt x="20" y="6"/>
                        <a:pt x="20" y="5"/>
                        <a:pt x="20" y="5"/>
                      </a:cubicBezTo>
                      <a:cubicBezTo>
                        <a:pt x="20" y="4"/>
                        <a:pt x="20" y="3"/>
                        <a:pt x="20" y="2"/>
                      </a:cubicBezTo>
                      <a:cubicBezTo>
                        <a:pt x="19" y="1"/>
                        <a:pt x="18" y="1"/>
                        <a:pt x="16" y="0"/>
                      </a:cubicBezTo>
                      <a:cubicBezTo>
                        <a:pt x="15" y="0"/>
                        <a:pt x="14" y="0"/>
                        <a:pt x="13" y="1"/>
                      </a:cubicBezTo>
                      <a:cubicBezTo>
                        <a:pt x="11" y="1"/>
                        <a:pt x="10" y="1"/>
                        <a:pt x="9" y="2"/>
                      </a:cubicBezTo>
                      <a:cubicBezTo>
                        <a:pt x="8" y="3"/>
                        <a:pt x="7" y="3"/>
                        <a:pt x="6" y="4"/>
                      </a:cubicBezTo>
                      <a:cubicBezTo>
                        <a:pt x="6" y="4"/>
                        <a:pt x="6" y="3"/>
                        <a:pt x="6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4" y="3"/>
                        <a:pt x="4" y="3"/>
                        <a:pt x="3" y="3"/>
                      </a:cubicBezTo>
                      <a:cubicBezTo>
                        <a:pt x="3" y="4"/>
                        <a:pt x="3" y="4"/>
                        <a:pt x="3" y="5"/>
                      </a:cubicBezTo>
                      <a:cubicBezTo>
                        <a:pt x="3" y="5"/>
                        <a:pt x="3" y="5"/>
                        <a:pt x="4" y="6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3" y="7"/>
                        <a:pt x="2" y="9"/>
                        <a:pt x="2" y="10"/>
                      </a:cubicBezTo>
                      <a:cubicBezTo>
                        <a:pt x="1" y="12"/>
                        <a:pt x="1" y="13"/>
                        <a:pt x="1" y="15"/>
                      </a:cubicBezTo>
                      <a:cubicBezTo>
                        <a:pt x="0" y="16"/>
                        <a:pt x="1" y="17"/>
                        <a:pt x="1" y="18"/>
                      </a:cubicBezTo>
                      <a:cubicBezTo>
                        <a:pt x="1" y="20"/>
                        <a:pt x="2" y="21"/>
                        <a:pt x="3" y="22"/>
                      </a:cubicBezTo>
                      <a:cubicBezTo>
                        <a:pt x="5" y="23"/>
                        <a:pt x="8" y="24"/>
                        <a:pt x="10" y="24"/>
                      </a:cubicBezTo>
                      <a:cubicBezTo>
                        <a:pt x="13" y="23"/>
                        <a:pt x="15" y="23"/>
                        <a:pt x="18" y="21"/>
                      </a:cubicBezTo>
                      <a:cubicBezTo>
                        <a:pt x="21" y="24"/>
                        <a:pt x="23" y="27"/>
                        <a:pt x="25" y="29"/>
                      </a:cubicBezTo>
                      <a:cubicBezTo>
                        <a:pt x="24" y="30"/>
                        <a:pt x="24" y="30"/>
                        <a:pt x="23" y="31"/>
                      </a:cubicBezTo>
                      <a:cubicBezTo>
                        <a:pt x="22" y="31"/>
                        <a:pt x="21" y="31"/>
                        <a:pt x="21" y="31"/>
                      </a:cubicBezTo>
                      <a:cubicBezTo>
                        <a:pt x="20" y="30"/>
                        <a:pt x="20" y="30"/>
                        <a:pt x="19" y="30"/>
                      </a:cubicBezTo>
                      <a:cubicBezTo>
                        <a:pt x="18" y="29"/>
                        <a:pt x="18" y="29"/>
                        <a:pt x="17" y="29"/>
                      </a:cubicBezTo>
                      <a:cubicBezTo>
                        <a:pt x="17" y="28"/>
                        <a:pt x="16" y="28"/>
                        <a:pt x="16" y="28"/>
                      </a:cubicBezTo>
                      <a:cubicBezTo>
                        <a:pt x="15" y="28"/>
                        <a:pt x="15" y="29"/>
                        <a:pt x="14" y="29"/>
                      </a:cubicBezTo>
                      <a:cubicBezTo>
                        <a:pt x="13" y="30"/>
                        <a:pt x="13" y="30"/>
                        <a:pt x="13" y="31"/>
                      </a:cubicBezTo>
                      <a:cubicBezTo>
                        <a:pt x="13" y="32"/>
                        <a:pt x="13" y="33"/>
                        <a:pt x="14" y="33"/>
                      </a:cubicBezTo>
                      <a:cubicBezTo>
                        <a:pt x="15" y="34"/>
                        <a:pt x="16" y="35"/>
                        <a:pt x="17" y="35"/>
                      </a:cubicBezTo>
                      <a:cubicBezTo>
                        <a:pt x="18" y="36"/>
                        <a:pt x="19" y="36"/>
                        <a:pt x="20" y="36"/>
                      </a:cubicBezTo>
                      <a:cubicBezTo>
                        <a:pt x="22" y="36"/>
                        <a:pt x="23" y="36"/>
                        <a:pt x="25" y="36"/>
                      </a:cubicBezTo>
                      <a:cubicBezTo>
                        <a:pt x="26" y="35"/>
                        <a:pt x="27" y="34"/>
                        <a:pt x="29" y="33"/>
                      </a:cubicBezTo>
                      <a:cubicBezTo>
                        <a:pt x="30" y="33"/>
                        <a:pt x="30" y="34"/>
                        <a:pt x="31" y="35"/>
                      </a:cubicBezTo>
                      <a:cubicBezTo>
                        <a:pt x="31" y="35"/>
                        <a:pt x="32" y="35"/>
                        <a:pt x="32" y="35"/>
                      </a:cubicBezTo>
                      <a:cubicBezTo>
                        <a:pt x="33" y="35"/>
                        <a:pt x="33" y="35"/>
                        <a:pt x="33" y="34"/>
                      </a:cubicBezTo>
                      <a:cubicBezTo>
                        <a:pt x="33" y="34"/>
                        <a:pt x="34" y="34"/>
                        <a:pt x="34" y="33"/>
                      </a:cubicBezTo>
                      <a:cubicBezTo>
                        <a:pt x="34" y="33"/>
                        <a:pt x="33" y="32"/>
                        <a:pt x="33" y="32"/>
                      </a:cubicBezTo>
                      <a:cubicBezTo>
                        <a:pt x="32" y="32"/>
                        <a:pt x="32" y="31"/>
                        <a:pt x="31" y="30"/>
                      </a:cubicBezTo>
                      <a:cubicBezTo>
                        <a:pt x="32" y="29"/>
                        <a:pt x="33" y="27"/>
                        <a:pt x="34" y="26"/>
                      </a:cubicBezTo>
                      <a:cubicBezTo>
                        <a:pt x="35" y="24"/>
                        <a:pt x="35" y="23"/>
                        <a:pt x="35" y="21"/>
                      </a:cubicBezTo>
                      <a:cubicBezTo>
                        <a:pt x="35" y="20"/>
                        <a:pt x="35" y="19"/>
                        <a:pt x="35" y="18"/>
                      </a:cubicBezTo>
                      <a:cubicBezTo>
                        <a:pt x="34" y="17"/>
                        <a:pt x="33" y="16"/>
                        <a:pt x="32" y="15"/>
                      </a:cubicBezTo>
                      <a:close/>
                      <a:moveTo>
                        <a:pt x="10" y="17"/>
                      </a:moveTo>
                      <a:cubicBezTo>
                        <a:pt x="9" y="17"/>
                        <a:pt x="8" y="17"/>
                        <a:pt x="7" y="16"/>
                      </a:cubicBezTo>
                      <a:cubicBezTo>
                        <a:pt x="7" y="16"/>
                        <a:pt x="6" y="15"/>
                        <a:pt x="6" y="15"/>
                      </a:cubicBezTo>
                      <a:cubicBezTo>
                        <a:pt x="6" y="14"/>
                        <a:pt x="6" y="14"/>
                        <a:pt x="6" y="13"/>
                      </a:cubicBezTo>
                      <a:cubicBezTo>
                        <a:pt x="6" y="13"/>
                        <a:pt x="6" y="12"/>
                        <a:pt x="7" y="11"/>
                      </a:cubicBezTo>
                      <a:cubicBezTo>
                        <a:pt x="7" y="11"/>
                        <a:pt x="7" y="10"/>
                        <a:pt x="8" y="9"/>
                      </a:cubicBezTo>
                      <a:cubicBezTo>
                        <a:pt x="10" y="11"/>
                        <a:pt x="12" y="14"/>
                        <a:pt x="14" y="16"/>
                      </a:cubicBezTo>
                      <a:cubicBezTo>
                        <a:pt x="12" y="17"/>
                        <a:pt x="11" y="17"/>
                        <a:pt x="10" y="17"/>
                      </a:cubicBezTo>
                      <a:close/>
                      <a:moveTo>
                        <a:pt x="29" y="25"/>
                      </a:moveTo>
                      <a:cubicBezTo>
                        <a:pt x="28" y="26"/>
                        <a:pt x="28" y="27"/>
                        <a:pt x="27" y="27"/>
                      </a:cubicBezTo>
                      <a:cubicBezTo>
                        <a:pt x="25" y="25"/>
                        <a:pt x="23" y="22"/>
                        <a:pt x="21" y="20"/>
                      </a:cubicBezTo>
                      <a:cubicBezTo>
                        <a:pt x="21" y="20"/>
                        <a:pt x="22" y="19"/>
                        <a:pt x="23" y="19"/>
                      </a:cubicBezTo>
                      <a:cubicBezTo>
                        <a:pt x="23" y="19"/>
                        <a:pt x="24" y="19"/>
                        <a:pt x="25" y="18"/>
                      </a:cubicBezTo>
                      <a:cubicBezTo>
                        <a:pt x="25" y="18"/>
                        <a:pt x="26" y="18"/>
                        <a:pt x="27" y="19"/>
                      </a:cubicBezTo>
                      <a:cubicBezTo>
                        <a:pt x="27" y="19"/>
                        <a:pt x="28" y="19"/>
                        <a:pt x="28" y="20"/>
                      </a:cubicBezTo>
                      <a:cubicBezTo>
                        <a:pt x="29" y="20"/>
                        <a:pt x="29" y="21"/>
                        <a:pt x="29" y="21"/>
                      </a:cubicBezTo>
                      <a:cubicBezTo>
                        <a:pt x="30" y="22"/>
                        <a:pt x="30" y="23"/>
                        <a:pt x="29" y="23"/>
                      </a:cubicBezTo>
                      <a:cubicBezTo>
                        <a:pt x="29" y="24"/>
                        <a:pt x="29" y="25"/>
                        <a:pt x="29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4" name="Freeform 67"/>
                <p:cNvSpPr>
                  <a:spLocks/>
                </p:cNvSpPr>
                <p:nvPr/>
              </p:nvSpPr>
              <p:spPr bwMode="auto">
                <a:xfrm>
                  <a:off x="1211263" y="3367088"/>
                  <a:ext cx="71437" cy="79375"/>
                </a:xfrm>
                <a:custGeom>
                  <a:avLst/>
                  <a:gdLst>
                    <a:gd name="T0" fmla="*/ 16 w 19"/>
                    <a:gd name="T1" fmla="*/ 1 h 21"/>
                    <a:gd name="T2" fmla="*/ 16 w 19"/>
                    <a:gd name="T3" fmla="*/ 1 h 21"/>
                    <a:gd name="T4" fmla="*/ 9 w 19"/>
                    <a:gd name="T5" fmla="*/ 7 h 21"/>
                    <a:gd name="T6" fmla="*/ 3 w 19"/>
                    <a:gd name="T7" fmla="*/ 14 h 21"/>
                    <a:gd name="T8" fmla="*/ 0 w 19"/>
                    <a:gd name="T9" fmla="*/ 17 h 21"/>
                    <a:gd name="T10" fmla="*/ 0 w 19"/>
                    <a:gd name="T11" fmla="*/ 17 h 21"/>
                    <a:gd name="T12" fmla="*/ 0 w 19"/>
                    <a:gd name="T13" fmla="*/ 20 h 21"/>
                    <a:gd name="T14" fmla="*/ 3 w 19"/>
                    <a:gd name="T15" fmla="*/ 20 h 21"/>
                    <a:gd name="T16" fmla="*/ 3 w 19"/>
                    <a:gd name="T17" fmla="*/ 20 h 21"/>
                    <a:gd name="T18" fmla="*/ 6 w 19"/>
                    <a:gd name="T19" fmla="*/ 16 h 21"/>
                    <a:gd name="T20" fmla="*/ 11 w 19"/>
                    <a:gd name="T21" fmla="*/ 10 h 21"/>
                    <a:gd name="T22" fmla="*/ 18 w 19"/>
                    <a:gd name="T23" fmla="*/ 4 h 21"/>
                    <a:gd name="T24" fmla="*/ 18 w 19"/>
                    <a:gd name="T25" fmla="*/ 4 h 21"/>
                    <a:gd name="T26" fmla="*/ 19 w 19"/>
                    <a:gd name="T27" fmla="*/ 4 h 21"/>
                    <a:gd name="T28" fmla="*/ 19 w 19"/>
                    <a:gd name="T29" fmla="*/ 1 h 21"/>
                    <a:gd name="T30" fmla="*/ 16 w 19"/>
                    <a:gd name="T31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9" h="21">
                      <a:moveTo>
                        <a:pt x="16" y="1"/>
                      </a:move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3"/>
                        <a:pt x="11" y="5"/>
                        <a:pt x="9" y="7"/>
                      </a:cubicBezTo>
                      <a:cubicBezTo>
                        <a:pt x="6" y="9"/>
                        <a:pt x="5" y="11"/>
                        <a:pt x="3" y="14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1" y="21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8" y="14"/>
                        <a:pt x="9" y="12"/>
                        <a:pt x="11" y="10"/>
                      </a:cubicBezTo>
                      <a:cubicBezTo>
                        <a:pt x="14" y="8"/>
                        <a:pt x="16" y="6"/>
                        <a:pt x="18" y="4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8" y="4"/>
                        <a:pt x="18" y="4"/>
                        <a:pt x="19" y="4"/>
                      </a:cubicBezTo>
                      <a:cubicBezTo>
                        <a:pt x="19" y="3"/>
                        <a:pt x="19" y="2"/>
                        <a:pt x="19" y="1"/>
                      </a:cubicBezTo>
                      <a:cubicBezTo>
                        <a:pt x="18" y="0"/>
                        <a:pt x="17" y="0"/>
                        <a:pt x="1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5" name="Freeform 68"/>
                <p:cNvSpPr>
                  <a:spLocks/>
                </p:cNvSpPr>
                <p:nvPr/>
              </p:nvSpPr>
              <p:spPr bwMode="auto">
                <a:xfrm>
                  <a:off x="1296988" y="3111501"/>
                  <a:ext cx="74612" cy="77788"/>
                </a:xfrm>
                <a:custGeom>
                  <a:avLst/>
                  <a:gdLst>
                    <a:gd name="T0" fmla="*/ 8 w 20"/>
                    <a:gd name="T1" fmla="*/ 11 h 21"/>
                    <a:gd name="T2" fmla="*/ 1 w 20"/>
                    <a:gd name="T3" fmla="*/ 17 h 21"/>
                    <a:gd name="T4" fmla="*/ 0 w 20"/>
                    <a:gd name="T5" fmla="*/ 17 h 21"/>
                    <a:gd name="T6" fmla="*/ 0 w 20"/>
                    <a:gd name="T7" fmla="*/ 20 h 21"/>
                    <a:gd name="T8" fmla="*/ 3 w 20"/>
                    <a:gd name="T9" fmla="*/ 20 h 21"/>
                    <a:gd name="T10" fmla="*/ 3 w 20"/>
                    <a:gd name="T11" fmla="*/ 20 h 21"/>
                    <a:gd name="T12" fmla="*/ 10 w 20"/>
                    <a:gd name="T13" fmla="*/ 14 h 21"/>
                    <a:gd name="T14" fmla="*/ 16 w 20"/>
                    <a:gd name="T15" fmla="*/ 7 h 21"/>
                    <a:gd name="T16" fmla="*/ 19 w 20"/>
                    <a:gd name="T17" fmla="*/ 3 h 21"/>
                    <a:gd name="T18" fmla="*/ 19 w 20"/>
                    <a:gd name="T19" fmla="*/ 3 h 21"/>
                    <a:gd name="T20" fmla="*/ 19 w 20"/>
                    <a:gd name="T21" fmla="*/ 0 h 21"/>
                    <a:gd name="T22" fmla="*/ 16 w 20"/>
                    <a:gd name="T23" fmla="*/ 0 h 21"/>
                    <a:gd name="T24" fmla="*/ 16 w 20"/>
                    <a:gd name="T25" fmla="*/ 1 h 21"/>
                    <a:gd name="T26" fmla="*/ 13 w 20"/>
                    <a:gd name="T27" fmla="*/ 5 h 21"/>
                    <a:gd name="T28" fmla="*/ 8 w 20"/>
                    <a:gd name="T29" fmla="*/ 1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0" h="21">
                      <a:moveTo>
                        <a:pt x="8" y="11"/>
                      </a:moveTo>
                      <a:cubicBezTo>
                        <a:pt x="5" y="13"/>
                        <a:pt x="3" y="15"/>
                        <a:pt x="1" y="17"/>
                      </a:cubicBezTo>
                      <a:cubicBezTo>
                        <a:pt x="1" y="17"/>
                        <a:pt x="0" y="17"/>
                        <a:pt x="0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1" y="21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8" y="16"/>
                        <a:pt x="10" y="14"/>
                      </a:cubicBezTo>
                      <a:cubicBezTo>
                        <a:pt x="13" y="12"/>
                        <a:pt x="14" y="9"/>
                        <a:pt x="16" y="7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20" y="2"/>
                        <a:pt x="20" y="1"/>
                        <a:pt x="19" y="0"/>
                      </a:cubicBezTo>
                      <a:cubicBezTo>
                        <a:pt x="18" y="0"/>
                        <a:pt x="17" y="0"/>
                        <a:pt x="16" y="0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1" y="7"/>
                        <a:pt x="10" y="9"/>
                        <a:pt x="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5" name="Group 29"/>
              <p:cNvGrpSpPr/>
              <p:nvPr/>
            </p:nvGrpSpPr>
            <p:grpSpPr>
              <a:xfrm>
                <a:off x="7197315" y="3405112"/>
                <a:ext cx="331787" cy="482600"/>
                <a:chOff x="4029075" y="2071688"/>
                <a:chExt cx="331787" cy="482600"/>
              </a:xfrm>
              <a:solidFill>
                <a:schemeClr val="bg1"/>
              </a:solidFill>
            </p:grpSpPr>
            <p:sp>
              <p:nvSpPr>
                <p:cNvPr id="43" name="Oval 69"/>
                <p:cNvSpPr>
                  <a:spLocks noChangeArrowheads="1"/>
                </p:cNvSpPr>
                <p:nvPr/>
              </p:nvSpPr>
              <p:spPr bwMode="auto">
                <a:xfrm>
                  <a:off x="4164013" y="2208213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4" name="Oval 70"/>
                <p:cNvSpPr>
                  <a:spLocks noChangeArrowheads="1"/>
                </p:cNvSpPr>
                <p:nvPr/>
              </p:nvSpPr>
              <p:spPr bwMode="auto">
                <a:xfrm>
                  <a:off x="4164013" y="2389188"/>
                  <a:ext cx="30162" cy="285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5" name="Oval 71"/>
                <p:cNvSpPr>
                  <a:spLocks noChangeArrowheads="1"/>
                </p:cNvSpPr>
                <p:nvPr/>
              </p:nvSpPr>
              <p:spPr bwMode="auto">
                <a:xfrm>
                  <a:off x="4073525" y="229870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6" name="Oval 72"/>
                <p:cNvSpPr>
                  <a:spLocks noChangeArrowheads="1"/>
                </p:cNvSpPr>
                <p:nvPr/>
              </p:nvSpPr>
              <p:spPr bwMode="auto">
                <a:xfrm>
                  <a:off x="4254500" y="229870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Freeform 73"/>
                <p:cNvSpPr>
                  <a:spLocks/>
                </p:cNvSpPr>
                <p:nvPr/>
              </p:nvSpPr>
              <p:spPr bwMode="auto">
                <a:xfrm>
                  <a:off x="4100513" y="2362201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Freeform 74"/>
                <p:cNvSpPr>
                  <a:spLocks/>
                </p:cNvSpPr>
                <p:nvPr/>
              </p:nvSpPr>
              <p:spPr bwMode="auto">
                <a:xfrm>
                  <a:off x="4100513" y="2233613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Freeform 75"/>
                <p:cNvSpPr>
                  <a:spLocks/>
                </p:cNvSpPr>
                <p:nvPr/>
              </p:nvSpPr>
              <p:spPr bwMode="auto">
                <a:xfrm>
                  <a:off x="4229100" y="2362201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76"/>
                <p:cNvSpPr>
                  <a:spLocks noEditPoints="1"/>
                </p:cNvSpPr>
                <p:nvPr/>
              </p:nvSpPr>
              <p:spPr bwMode="auto">
                <a:xfrm>
                  <a:off x="4029075" y="2071688"/>
                  <a:ext cx="331787" cy="482600"/>
                </a:xfrm>
                <a:custGeom>
                  <a:avLst/>
                  <a:gdLst>
                    <a:gd name="T0" fmla="*/ 80 w 88"/>
                    <a:gd name="T1" fmla="*/ 56 h 128"/>
                    <a:gd name="T2" fmla="*/ 79 w 88"/>
                    <a:gd name="T3" fmla="*/ 56 h 128"/>
                    <a:gd name="T4" fmla="*/ 70 w 88"/>
                    <a:gd name="T5" fmla="*/ 38 h 128"/>
                    <a:gd name="T6" fmla="*/ 64 w 88"/>
                    <a:gd name="T7" fmla="*/ 7 h 128"/>
                    <a:gd name="T8" fmla="*/ 56 w 88"/>
                    <a:gd name="T9" fmla="*/ 0 h 128"/>
                    <a:gd name="T10" fmla="*/ 24 w 88"/>
                    <a:gd name="T11" fmla="*/ 0 h 128"/>
                    <a:gd name="T12" fmla="*/ 17 w 88"/>
                    <a:gd name="T13" fmla="*/ 7 h 128"/>
                    <a:gd name="T14" fmla="*/ 11 w 88"/>
                    <a:gd name="T15" fmla="*/ 37 h 128"/>
                    <a:gd name="T16" fmla="*/ 0 w 88"/>
                    <a:gd name="T17" fmla="*/ 64 h 128"/>
                    <a:gd name="T18" fmla="*/ 10 w 88"/>
                    <a:gd name="T19" fmla="*/ 91 h 128"/>
                    <a:gd name="T20" fmla="*/ 16 w 88"/>
                    <a:gd name="T21" fmla="*/ 121 h 128"/>
                    <a:gd name="T22" fmla="*/ 24 w 88"/>
                    <a:gd name="T23" fmla="*/ 128 h 128"/>
                    <a:gd name="T24" fmla="*/ 56 w 88"/>
                    <a:gd name="T25" fmla="*/ 128 h 128"/>
                    <a:gd name="T26" fmla="*/ 64 w 88"/>
                    <a:gd name="T27" fmla="*/ 121 h 128"/>
                    <a:gd name="T28" fmla="*/ 70 w 88"/>
                    <a:gd name="T29" fmla="*/ 91 h 128"/>
                    <a:gd name="T30" fmla="*/ 79 w 88"/>
                    <a:gd name="T31" fmla="*/ 72 h 128"/>
                    <a:gd name="T32" fmla="*/ 80 w 88"/>
                    <a:gd name="T33" fmla="*/ 72 h 128"/>
                    <a:gd name="T34" fmla="*/ 88 w 88"/>
                    <a:gd name="T35" fmla="*/ 64 h 128"/>
                    <a:gd name="T36" fmla="*/ 80 w 88"/>
                    <a:gd name="T37" fmla="*/ 56 h 128"/>
                    <a:gd name="T38" fmla="*/ 24 w 88"/>
                    <a:gd name="T39" fmla="*/ 8 h 128"/>
                    <a:gd name="T40" fmla="*/ 56 w 88"/>
                    <a:gd name="T41" fmla="*/ 8 h 128"/>
                    <a:gd name="T42" fmla="*/ 60 w 88"/>
                    <a:gd name="T43" fmla="*/ 30 h 128"/>
                    <a:gd name="T44" fmla="*/ 40 w 88"/>
                    <a:gd name="T45" fmla="*/ 24 h 128"/>
                    <a:gd name="T46" fmla="*/ 20 w 88"/>
                    <a:gd name="T47" fmla="*/ 30 h 128"/>
                    <a:gd name="T48" fmla="*/ 24 w 88"/>
                    <a:gd name="T49" fmla="*/ 8 h 128"/>
                    <a:gd name="T50" fmla="*/ 56 w 88"/>
                    <a:gd name="T51" fmla="*/ 120 h 128"/>
                    <a:gd name="T52" fmla="*/ 24 w 88"/>
                    <a:gd name="T53" fmla="*/ 120 h 128"/>
                    <a:gd name="T54" fmla="*/ 20 w 88"/>
                    <a:gd name="T55" fmla="*/ 98 h 128"/>
                    <a:gd name="T56" fmla="*/ 40 w 88"/>
                    <a:gd name="T57" fmla="*/ 104 h 128"/>
                    <a:gd name="T58" fmla="*/ 60 w 88"/>
                    <a:gd name="T59" fmla="*/ 98 h 128"/>
                    <a:gd name="T60" fmla="*/ 56 w 88"/>
                    <a:gd name="T61" fmla="*/ 120 h 128"/>
                    <a:gd name="T62" fmla="*/ 40 w 88"/>
                    <a:gd name="T63" fmla="*/ 96 h 128"/>
                    <a:gd name="T64" fmla="*/ 8 w 88"/>
                    <a:gd name="T65" fmla="*/ 64 h 128"/>
                    <a:gd name="T66" fmla="*/ 40 w 88"/>
                    <a:gd name="T67" fmla="*/ 32 h 128"/>
                    <a:gd name="T68" fmla="*/ 72 w 88"/>
                    <a:gd name="T69" fmla="*/ 64 h 128"/>
                    <a:gd name="T70" fmla="*/ 40 w 88"/>
                    <a:gd name="T71" fmla="*/ 96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88" h="128">
                      <a:moveTo>
                        <a:pt x="80" y="56"/>
                      </a:moveTo>
                      <a:cubicBezTo>
                        <a:pt x="80" y="56"/>
                        <a:pt x="79" y="56"/>
                        <a:pt x="79" y="56"/>
                      </a:cubicBezTo>
                      <a:cubicBezTo>
                        <a:pt x="78" y="49"/>
                        <a:pt x="75" y="43"/>
                        <a:pt x="70" y="38"/>
                      </a:cubicBezTo>
                      <a:cubicBezTo>
                        <a:pt x="64" y="7"/>
                        <a:pt x="64" y="7"/>
                        <a:pt x="64" y="7"/>
                      </a:cubicBezTo>
                      <a:cubicBezTo>
                        <a:pt x="64" y="3"/>
                        <a:pt x="60" y="0"/>
                        <a:pt x="56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1" y="0"/>
                        <a:pt x="17" y="3"/>
                        <a:pt x="17" y="7"/>
                      </a:cubicBezTo>
                      <a:cubicBezTo>
                        <a:pt x="11" y="37"/>
                        <a:pt x="11" y="37"/>
                        <a:pt x="11" y="37"/>
                      </a:cubicBezTo>
                      <a:cubicBezTo>
                        <a:pt x="4" y="44"/>
                        <a:pt x="0" y="53"/>
                        <a:pt x="0" y="64"/>
                      </a:cubicBezTo>
                      <a:cubicBezTo>
                        <a:pt x="0" y="74"/>
                        <a:pt x="4" y="84"/>
                        <a:pt x="10" y="91"/>
                      </a:cubicBezTo>
                      <a:cubicBezTo>
                        <a:pt x="16" y="121"/>
                        <a:pt x="16" y="121"/>
                        <a:pt x="16" y="121"/>
                      </a:cubicBezTo>
                      <a:cubicBezTo>
                        <a:pt x="17" y="125"/>
                        <a:pt x="20" y="128"/>
                        <a:pt x="24" y="128"/>
                      </a:cubicBezTo>
                      <a:cubicBezTo>
                        <a:pt x="56" y="128"/>
                        <a:pt x="56" y="128"/>
                        <a:pt x="56" y="128"/>
                      </a:cubicBezTo>
                      <a:cubicBezTo>
                        <a:pt x="60" y="128"/>
                        <a:pt x="63" y="125"/>
                        <a:pt x="64" y="121"/>
                      </a:cubicBezTo>
                      <a:cubicBezTo>
                        <a:pt x="70" y="91"/>
                        <a:pt x="70" y="91"/>
                        <a:pt x="70" y="91"/>
                      </a:cubicBezTo>
                      <a:cubicBezTo>
                        <a:pt x="74" y="85"/>
                        <a:pt x="78" y="79"/>
                        <a:pt x="79" y="72"/>
                      </a:cubicBezTo>
                      <a:cubicBezTo>
                        <a:pt x="79" y="72"/>
                        <a:pt x="80" y="72"/>
                        <a:pt x="80" y="72"/>
                      </a:cubicBezTo>
                      <a:cubicBezTo>
                        <a:pt x="84" y="72"/>
                        <a:pt x="88" y="68"/>
                        <a:pt x="88" y="64"/>
                      </a:cubicBezTo>
                      <a:cubicBezTo>
                        <a:pt x="88" y="60"/>
                        <a:pt x="84" y="56"/>
                        <a:pt x="80" y="56"/>
                      </a:cubicBezTo>
                      <a:close/>
                      <a:moveTo>
                        <a:pt x="24" y="8"/>
                      </a:move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60" y="30"/>
                        <a:pt x="60" y="30"/>
                        <a:pt x="60" y="30"/>
                      </a:cubicBezTo>
                      <a:cubicBezTo>
                        <a:pt x="55" y="26"/>
                        <a:pt x="48" y="24"/>
                        <a:pt x="40" y="24"/>
                      </a:cubicBezTo>
                      <a:cubicBezTo>
                        <a:pt x="33" y="24"/>
                        <a:pt x="26" y="26"/>
                        <a:pt x="20" y="30"/>
                      </a:cubicBezTo>
                      <a:lnTo>
                        <a:pt x="24" y="8"/>
                      </a:lnTo>
                      <a:close/>
                      <a:moveTo>
                        <a:pt x="56" y="120"/>
                      </a:moveTo>
                      <a:cubicBezTo>
                        <a:pt x="24" y="120"/>
                        <a:pt x="24" y="120"/>
                        <a:pt x="24" y="120"/>
                      </a:cubicBezTo>
                      <a:cubicBezTo>
                        <a:pt x="20" y="98"/>
                        <a:pt x="20" y="98"/>
                        <a:pt x="20" y="98"/>
                      </a:cubicBezTo>
                      <a:cubicBezTo>
                        <a:pt x="26" y="102"/>
                        <a:pt x="33" y="104"/>
                        <a:pt x="40" y="104"/>
                      </a:cubicBezTo>
                      <a:cubicBezTo>
                        <a:pt x="47" y="104"/>
                        <a:pt x="54" y="102"/>
                        <a:pt x="60" y="98"/>
                      </a:cubicBezTo>
                      <a:lnTo>
                        <a:pt x="56" y="120"/>
                      </a:lnTo>
                      <a:close/>
                      <a:moveTo>
                        <a:pt x="40" y="96"/>
                      </a:moveTo>
                      <a:cubicBezTo>
                        <a:pt x="22" y="96"/>
                        <a:pt x="8" y="82"/>
                        <a:pt x="8" y="64"/>
                      </a:cubicBezTo>
                      <a:cubicBezTo>
                        <a:pt x="8" y="46"/>
                        <a:pt x="22" y="32"/>
                        <a:pt x="40" y="32"/>
                      </a:cubicBezTo>
                      <a:cubicBezTo>
                        <a:pt x="58" y="32"/>
                        <a:pt x="72" y="46"/>
                        <a:pt x="72" y="64"/>
                      </a:cubicBezTo>
                      <a:cubicBezTo>
                        <a:pt x="72" y="82"/>
                        <a:pt x="58" y="96"/>
                        <a:pt x="40" y="9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Freeform 77"/>
                <p:cNvSpPr>
                  <a:spLocks/>
                </p:cNvSpPr>
                <p:nvPr/>
              </p:nvSpPr>
              <p:spPr bwMode="auto">
                <a:xfrm>
                  <a:off x="4164013" y="2238376"/>
                  <a:ext cx="90487" cy="90488"/>
                </a:xfrm>
                <a:custGeom>
                  <a:avLst/>
                  <a:gdLst>
                    <a:gd name="T0" fmla="*/ 24 w 24"/>
                    <a:gd name="T1" fmla="*/ 0 h 24"/>
                    <a:gd name="T2" fmla="*/ 22 w 24"/>
                    <a:gd name="T3" fmla="*/ 0 h 24"/>
                    <a:gd name="T4" fmla="*/ 1 w 24"/>
                    <a:gd name="T5" fmla="*/ 17 h 24"/>
                    <a:gd name="T6" fmla="*/ 0 w 24"/>
                    <a:gd name="T7" fmla="*/ 20 h 24"/>
                    <a:gd name="T8" fmla="*/ 1 w 24"/>
                    <a:gd name="T9" fmla="*/ 23 h 24"/>
                    <a:gd name="T10" fmla="*/ 4 w 24"/>
                    <a:gd name="T11" fmla="*/ 24 h 24"/>
                    <a:gd name="T12" fmla="*/ 7 w 24"/>
                    <a:gd name="T13" fmla="*/ 23 h 24"/>
                    <a:gd name="T14" fmla="*/ 14 w 24"/>
                    <a:gd name="T15" fmla="*/ 14 h 24"/>
                    <a:gd name="T16" fmla="*/ 24 w 24"/>
                    <a:gd name="T17" fmla="*/ 2 h 24"/>
                    <a:gd name="T18" fmla="*/ 24 w 24"/>
                    <a:gd name="T1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24">
                      <a:moveTo>
                        <a:pt x="24" y="0"/>
                      </a:moveTo>
                      <a:cubicBezTo>
                        <a:pt x="23" y="0"/>
                        <a:pt x="23" y="0"/>
                        <a:pt x="22" y="0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0" y="21"/>
                        <a:pt x="0" y="22"/>
                        <a:pt x="1" y="23"/>
                      </a:cubicBezTo>
                      <a:cubicBezTo>
                        <a:pt x="2" y="24"/>
                        <a:pt x="3" y="24"/>
                        <a:pt x="4" y="24"/>
                      </a:cubicBezTo>
                      <a:cubicBezTo>
                        <a:pt x="5" y="24"/>
                        <a:pt x="6" y="24"/>
                        <a:pt x="7" y="23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4" y="1"/>
                        <a:pt x="24" y="1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" name="Group 30"/>
              <p:cNvGrpSpPr/>
              <p:nvPr/>
            </p:nvGrpSpPr>
            <p:grpSpPr>
              <a:xfrm>
                <a:off x="9012997" y="1679576"/>
                <a:ext cx="482600" cy="452438"/>
                <a:chOff x="2974975" y="2071688"/>
                <a:chExt cx="482600" cy="452438"/>
              </a:xfrm>
              <a:solidFill>
                <a:schemeClr val="bg1"/>
              </a:solidFill>
            </p:grpSpPr>
            <p:sp>
              <p:nvSpPr>
                <p:cNvPr id="34" name="Freeform 78"/>
                <p:cNvSpPr>
                  <a:spLocks noEditPoints="1"/>
                </p:cNvSpPr>
                <p:nvPr/>
              </p:nvSpPr>
              <p:spPr bwMode="auto">
                <a:xfrm>
                  <a:off x="2974975" y="2071688"/>
                  <a:ext cx="482600" cy="452438"/>
                </a:xfrm>
                <a:custGeom>
                  <a:avLst/>
                  <a:gdLst>
                    <a:gd name="T0" fmla="*/ 126 w 128"/>
                    <a:gd name="T1" fmla="*/ 26 h 120"/>
                    <a:gd name="T2" fmla="*/ 102 w 128"/>
                    <a:gd name="T3" fmla="*/ 2 h 120"/>
                    <a:gd name="T4" fmla="*/ 96 w 128"/>
                    <a:gd name="T5" fmla="*/ 0 h 120"/>
                    <a:gd name="T6" fmla="*/ 12 w 128"/>
                    <a:gd name="T7" fmla="*/ 0 h 120"/>
                    <a:gd name="T8" fmla="*/ 0 w 128"/>
                    <a:gd name="T9" fmla="*/ 12 h 120"/>
                    <a:gd name="T10" fmla="*/ 0 w 128"/>
                    <a:gd name="T11" fmla="*/ 108 h 120"/>
                    <a:gd name="T12" fmla="*/ 12 w 128"/>
                    <a:gd name="T13" fmla="*/ 120 h 120"/>
                    <a:gd name="T14" fmla="*/ 116 w 128"/>
                    <a:gd name="T15" fmla="*/ 120 h 120"/>
                    <a:gd name="T16" fmla="*/ 128 w 128"/>
                    <a:gd name="T17" fmla="*/ 108 h 120"/>
                    <a:gd name="T18" fmla="*/ 128 w 128"/>
                    <a:gd name="T19" fmla="*/ 32 h 120"/>
                    <a:gd name="T20" fmla="*/ 126 w 128"/>
                    <a:gd name="T21" fmla="*/ 26 h 120"/>
                    <a:gd name="T22" fmla="*/ 120 w 128"/>
                    <a:gd name="T23" fmla="*/ 108 h 120"/>
                    <a:gd name="T24" fmla="*/ 116 w 128"/>
                    <a:gd name="T25" fmla="*/ 112 h 120"/>
                    <a:gd name="T26" fmla="*/ 12 w 128"/>
                    <a:gd name="T27" fmla="*/ 112 h 120"/>
                    <a:gd name="T28" fmla="*/ 8 w 128"/>
                    <a:gd name="T29" fmla="*/ 108 h 120"/>
                    <a:gd name="T30" fmla="*/ 8 w 128"/>
                    <a:gd name="T31" fmla="*/ 12 h 120"/>
                    <a:gd name="T32" fmla="*/ 12 w 128"/>
                    <a:gd name="T33" fmla="*/ 8 h 120"/>
                    <a:gd name="T34" fmla="*/ 92 w 128"/>
                    <a:gd name="T35" fmla="*/ 8 h 120"/>
                    <a:gd name="T36" fmla="*/ 92 w 128"/>
                    <a:gd name="T37" fmla="*/ 24 h 120"/>
                    <a:gd name="T38" fmla="*/ 92 w 128"/>
                    <a:gd name="T39" fmla="*/ 24 h 120"/>
                    <a:gd name="T40" fmla="*/ 104 w 128"/>
                    <a:gd name="T41" fmla="*/ 36 h 120"/>
                    <a:gd name="T42" fmla="*/ 108 w 128"/>
                    <a:gd name="T43" fmla="*/ 36 h 120"/>
                    <a:gd name="T44" fmla="*/ 120 w 128"/>
                    <a:gd name="T45" fmla="*/ 36 h 120"/>
                    <a:gd name="T46" fmla="*/ 120 w 128"/>
                    <a:gd name="T47" fmla="*/ 108 h 120"/>
                    <a:gd name="T48" fmla="*/ 108 w 128"/>
                    <a:gd name="T49" fmla="*/ 32 h 120"/>
                    <a:gd name="T50" fmla="*/ 104 w 128"/>
                    <a:gd name="T51" fmla="*/ 32 h 120"/>
                    <a:gd name="T52" fmla="*/ 96 w 128"/>
                    <a:gd name="T53" fmla="*/ 24 h 120"/>
                    <a:gd name="T54" fmla="*/ 96 w 128"/>
                    <a:gd name="T55" fmla="*/ 24 h 120"/>
                    <a:gd name="T56" fmla="*/ 96 w 128"/>
                    <a:gd name="T57" fmla="*/ 8 h 120"/>
                    <a:gd name="T58" fmla="*/ 120 w 128"/>
                    <a:gd name="T59" fmla="*/ 32 h 120"/>
                    <a:gd name="T60" fmla="*/ 108 w 128"/>
                    <a:gd name="T61" fmla="*/ 32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28" h="120">
                      <a:moveTo>
                        <a:pt x="126" y="26"/>
                      </a:moveTo>
                      <a:cubicBezTo>
                        <a:pt x="102" y="2"/>
                        <a:pt x="102" y="2"/>
                        <a:pt x="102" y="2"/>
                      </a:cubicBezTo>
                      <a:cubicBezTo>
                        <a:pt x="100" y="1"/>
                        <a:pt x="98" y="0"/>
                        <a:pt x="96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08"/>
                        <a:pt x="0" y="108"/>
                        <a:pt x="0" y="108"/>
                      </a:cubicBezTo>
                      <a:cubicBezTo>
                        <a:pt x="0" y="115"/>
                        <a:pt x="5" y="120"/>
                        <a:pt x="12" y="120"/>
                      </a:cubicBezTo>
                      <a:cubicBezTo>
                        <a:pt x="116" y="120"/>
                        <a:pt x="116" y="120"/>
                        <a:pt x="116" y="120"/>
                      </a:cubicBezTo>
                      <a:cubicBezTo>
                        <a:pt x="123" y="120"/>
                        <a:pt x="128" y="115"/>
                        <a:pt x="128" y="108"/>
                      </a:cubicBezTo>
                      <a:cubicBezTo>
                        <a:pt x="128" y="32"/>
                        <a:pt x="128" y="32"/>
                        <a:pt x="128" y="32"/>
                      </a:cubicBezTo>
                      <a:cubicBezTo>
                        <a:pt x="128" y="30"/>
                        <a:pt x="127" y="28"/>
                        <a:pt x="126" y="26"/>
                      </a:cubicBezTo>
                      <a:close/>
                      <a:moveTo>
                        <a:pt x="120" y="108"/>
                      </a:moveTo>
                      <a:cubicBezTo>
                        <a:pt x="120" y="110"/>
                        <a:pt x="118" y="112"/>
                        <a:pt x="116" y="112"/>
                      </a:cubicBezTo>
                      <a:cubicBezTo>
                        <a:pt x="12" y="112"/>
                        <a:pt x="12" y="112"/>
                        <a:pt x="12" y="112"/>
                      </a:cubicBezTo>
                      <a:cubicBezTo>
                        <a:pt x="10" y="112"/>
                        <a:pt x="8" y="110"/>
                        <a:pt x="8" y="108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10"/>
                        <a:pt x="10" y="8"/>
                        <a:pt x="12" y="8"/>
                      </a:cubicBezTo>
                      <a:cubicBezTo>
                        <a:pt x="92" y="8"/>
                        <a:pt x="92" y="8"/>
                        <a:pt x="92" y="8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31"/>
                        <a:pt x="97" y="36"/>
                        <a:pt x="104" y="36"/>
                      </a:cubicBezTo>
                      <a:cubicBezTo>
                        <a:pt x="108" y="36"/>
                        <a:pt x="108" y="36"/>
                        <a:pt x="108" y="36"/>
                      </a:cubicBezTo>
                      <a:cubicBezTo>
                        <a:pt x="120" y="36"/>
                        <a:pt x="120" y="36"/>
                        <a:pt x="120" y="36"/>
                      </a:cubicBezTo>
                      <a:lnTo>
                        <a:pt x="120" y="108"/>
                      </a:lnTo>
                      <a:close/>
                      <a:moveTo>
                        <a:pt x="108" y="32"/>
                      </a:moveTo>
                      <a:cubicBezTo>
                        <a:pt x="104" y="32"/>
                        <a:pt x="104" y="32"/>
                        <a:pt x="104" y="32"/>
                      </a:cubicBezTo>
                      <a:cubicBezTo>
                        <a:pt x="100" y="32"/>
                        <a:pt x="96" y="28"/>
                        <a:pt x="96" y="24"/>
                      </a:cubicBezTo>
                      <a:cubicBezTo>
                        <a:pt x="96" y="24"/>
                        <a:pt x="96" y="24"/>
                        <a:pt x="96" y="24"/>
                      </a:cubicBezTo>
                      <a:cubicBezTo>
                        <a:pt x="96" y="8"/>
                        <a:pt x="96" y="8"/>
                        <a:pt x="96" y="8"/>
                      </a:cubicBezTo>
                      <a:cubicBezTo>
                        <a:pt x="120" y="32"/>
                        <a:pt x="120" y="32"/>
                        <a:pt x="120" y="32"/>
                      </a:cubicBezTo>
                      <a:lnTo>
                        <a:pt x="108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5" name="Freeform 79"/>
                <p:cNvSpPr>
                  <a:spLocks/>
                </p:cNvSpPr>
                <p:nvPr/>
              </p:nvSpPr>
              <p:spPr bwMode="auto">
                <a:xfrm>
                  <a:off x="3200400" y="2162176"/>
                  <a:ext cx="90487" cy="15875"/>
                </a:xfrm>
                <a:custGeom>
                  <a:avLst/>
                  <a:gdLst>
                    <a:gd name="T0" fmla="*/ 2 w 24"/>
                    <a:gd name="T1" fmla="*/ 4 h 4"/>
                    <a:gd name="T2" fmla="*/ 22 w 24"/>
                    <a:gd name="T3" fmla="*/ 4 h 4"/>
                    <a:gd name="T4" fmla="*/ 24 w 24"/>
                    <a:gd name="T5" fmla="*/ 2 h 4"/>
                    <a:gd name="T6" fmla="*/ 22 w 24"/>
                    <a:gd name="T7" fmla="*/ 0 h 4"/>
                    <a:gd name="T8" fmla="*/ 2 w 24"/>
                    <a:gd name="T9" fmla="*/ 0 h 4"/>
                    <a:gd name="T10" fmla="*/ 0 w 24"/>
                    <a:gd name="T11" fmla="*/ 2 h 4"/>
                    <a:gd name="T12" fmla="*/ 2 w 24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4">
                      <a:moveTo>
                        <a:pt x="2" y="4"/>
                      </a:move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3" y="4"/>
                        <a:pt x="24" y="3"/>
                        <a:pt x="24" y="2"/>
                      </a:cubicBezTo>
                      <a:cubicBezTo>
                        <a:pt x="24" y="1"/>
                        <a:pt x="23" y="0"/>
                        <a:pt x="2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" name="Freeform 80"/>
                <p:cNvSpPr>
                  <a:spLocks/>
                </p:cNvSpPr>
                <p:nvPr/>
              </p:nvSpPr>
              <p:spPr bwMode="auto">
                <a:xfrm>
                  <a:off x="3200400" y="2208213"/>
                  <a:ext cx="90487" cy="14288"/>
                </a:xfrm>
                <a:custGeom>
                  <a:avLst/>
                  <a:gdLst>
                    <a:gd name="T0" fmla="*/ 2 w 24"/>
                    <a:gd name="T1" fmla="*/ 4 h 4"/>
                    <a:gd name="T2" fmla="*/ 22 w 24"/>
                    <a:gd name="T3" fmla="*/ 4 h 4"/>
                    <a:gd name="T4" fmla="*/ 24 w 24"/>
                    <a:gd name="T5" fmla="*/ 2 h 4"/>
                    <a:gd name="T6" fmla="*/ 22 w 24"/>
                    <a:gd name="T7" fmla="*/ 0 h 4"/>
                    <a:gd name="T8" fmla="*/ 2 w 24"/>
                    <a:gd name="T9" fmla="*/ 0 h 4"/>
                    <a:gd name="T10" fmla="*/ 0 w 24"/>
                    <a:gd name="T11" fmla="*/ 2 h 4"/>
                    <a:gd name="T12" fmla="*/ 2 w 24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4">
                      <a:moveTo>
                        <a:pt x="2" y="4"/>
                      </a:move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3" y="4"/>
                        <a:pt x="24" y="3"/>
                        <a:pt x="24" y="2"/>
                      </a:cubicBezTo>
                      <a:cubicBezTo>
                        <a:pt x="24" y="1"/>
                        <a:pt x="23" y="0"/>
                        <a:pt x="2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" name="Freeform 81"/>
                <p:cNvSpPr>
                  <a:spLocks/>
                </p:cNvSpPr>
                <p:nvPr/>
              </p:nvSpPr>
              <p:spPr bwMode="auto">
                <a:xfrm>
                  <a:off x="3200400" y="2252663"/>
                  <a:ext cx="196850" cy="15875"/>
                </a:xfrm>
                <a:custGeom>
                  <a:avLst/>
                  <a:gdLst>
                    <a:gd name="T0" fmla="*/ 0 w 52"/>
                    <a:gd name="T1" fmla="*/ 2 h 4"/>
                    <a:gd name="T2" fmla="*/ 2 w 52"/>
                    <a:gd name="T3" fmla="*/ 4 h 4"/>
                    <a:gd name="T4" fmla="*/ 50 w 52"/>
                    <a:gd name="T5" fmla="*/ 4 h 4"/>
                    <a:gd name="T6" fmla="*/ 52 w 52"/>
                    <a:gd name="T7" fmla="*/ 2 h 4"/>
                    <a:gd name="T8" fmla="*/ 50 w 52"/>
                    <a:gd name="T9" fmla="*/ 0 h 4"/>
                    <a:gd name="T10" fmla="*/ 2 w 52"/>
                    <a:gd name="T11" fmla="*/ 0 h 4"/>
                    <a:gd name="T12" fmla="*/ 0 w 52"/>
                    <a:gd name="T13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2" h="4">
                      <a:moveTo>
                        <a:pt x="0" y="2"/>
                      </a:move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50" y="4"/>
                        <a:pt x="50" y="4"/>
                        <a:pt x="50" y="4"/>
                      </a:cubicBezTo>
                      <a:cubicBezTo>
                        <a:pt x="51" y="4"/>
                        <a:pt x="52" y="3"/>
                        <a:pt x="52" y="2"/>
                      </a:cubicBezTo>
                      <a:cubicBezTo>
                        <a:pt x="52" y="1"/>
                        <a:pt x="51" y="0"/>
                        <a:pt x="50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Freeform 82"/>
                <p:cNvSpPr>
                  <a:spLocks/>
                </p:cNvSpPr>
                <p:nvPr/>
              </p:nvSpPr>
              <p:spPr bwMode="auto">
                <a:xfrm>
                  <a:off x="3035300" y="2343151"/>
                  <a:ext cx="361950" cy="15875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Freeform 83"/>
                <p:cNvSpPr>
                  <a:spLocks/>
                </p:cNvSpPr>
                <p:nvPr/>
              </p:nvSpPr>
              <p:spPr bwMode="auto">
                <a:xfrm>
                  <a:off x="3035300" y="2389188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84"/>
                <p:cNvSpPr>
                  <a:spLocks/>
                </p:cNvSpPr>
                <p:nvPr/>
              </p:nvSpPr>
              <p:spPr bwMode="auto">
                <a:xfrm>
                  <a:off x="3035300" y="2433638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Freeform 85"/>
                <p:cNvSpPr>
                  <a:spLocks/>
                </p:cNvSpPr>
                <p:nvPr/>
              </p:nvSpPr>
              <p:spPr bwMode="auto">
                <a:xfrm>
                  <a:off x="3035300" y="2298701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2" name="Freeform 86"/>
                <p:cNvSpPr>
                  <a:spLocks noEditPoints="1"/>
                </p:cNvSpPr>
                <p:nvPr/>
              </p:nvSpPr>
              <p:spPr bwMode="auto">
                <a:xfrm>
                  <a:off x="3035300" y="2147888"/>
                  <a:ext cx="134937" cy="120650"/>
                </a:xfrm>
                <a:custGeom>
                  <a:avLst/>
                  <a:gdLst>
                    <a:gd name="T0" fmla="*/ 4 w 36"/>
                    <a:gd name="T1" fmla="*/ 32 h 32"/>
                    <a:gd name="T2" fmla="*/ 32 w 36"/>
                    <a:gd name="T3" fmla="*/ 32 h 32"/>
                    <a:gd name="T4" fmla="*/ 36 w 36"/>
                    <a:gd name="T5" fmla="*/ 28 h 32"/>
                    <a:gd name="T6" fmla="*/ 36 w 36"/>
                    <a:gd name="T7" fmla="*/ 4 h 32"/>
                    <a:gd name="T8" fmla="*/ 32 w 36"/>
                    <a:gd name="T9" fmla="*/ 0 h 32"/>
                    <a:gd name="T10" fmla="*/ 4 w 36"/>
                    <a:gd name="T11" fmla="*/ 0 h 32"/>
                    <a:gd name="T12" fmla="*/ 0 w 36"/>
                    <a:gd name="T13" fmla="*/ 4 h 32"/>
                    <a:gd name="T14" fmla="*/ 0 w 36"/>
                    <a:gd name="T15" fmla="*/ 28 h 32"/>
                    <a:gd name="T16" fmla="*/ 4 w 36"/>
                    <a:gd name="T17" fmla="*/ 32 h 32"/>
                    <a:gd name="T18" fmla="*/ 8 w 36"/>
                    <a:gd name="T19" fmla="*/ 8 h 32"/>
                    <a:gd name="T20" fmla="*/ 28 w 36"/>
                    <a:gd name="T21" fmla="*/ 8 h 32"/>
                    <a:gd name="T22" fmla="*/ 28 w 36"/>
                    <a:gd name="T23" fmla="*/ 24 h 32"/>
                    <a:gd name="T24" fmla="*/ 8 w 36"/>
                    <a:gd name="T25" fmla="*/ 24 h 32"/>
                    <a:gd name="T26" fmla="*/ 8 w 36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32">
                      <a:moveTo>
                        <a:pt x="4" y="32"/>
                      </a:move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34" y="32"/>
                        <a:pt x="36" y="30"/>
                        <a:pt x="36" y="28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2"/>
                        <a:pt x="34" y="0"/>
                        <a:pt x="32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0"/>
                        <a:pt x="2" y="32"/>
                        <a:pt x="4" y="32"/>
                      </a:cubicBezTo>
                      <a:close/>
                      <a:moveTo>
                        <a:pt x="8" y="8"/>
                      </a:move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lnTo>
                        <a:pt x="8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" name="Group 31"/>
              <p:cNvGrpSpPr/>
              <p:nvPr/>
            </p:nvGrpSpPr>
            <p:grpSpPr>
              <a:xfrm>
                <a:off x="9983081" y="717253"/>
                <a:ext cx="450850" cy="482600"/>
                <a:chOff x="2027238" y="2071688"/>
                <a:chExt cx="450850" cy="482600"/>
              </a:xfrm>
              <a:solidFill>
                <a:schemeClr val="bg1"/>
              </a:solidFill>
            </p:grpSpPr>
            <p:sp>
              <p:nvSpPr>
                <p:cNvPr id="31" name="Freeform 87"/>
                <p:cNvSpPr>
                  <a:spLocks noEditPoints="1"/>
                </p:cNvSpPr>
                <p:nvPr/>
              </p:nvSpPr>
              <p:spPr bwMode="auto">
                <a:xfrm>
                  <a:off x="2027238" y="2071688"/>
                  <a:ext cx="450850" cy="482600"/>
                </a:xfrm>
                <a:custGeom>
                  <a:avLst/>
                  <a:gdLst>
                    <a:gd name="T0" fmla="*/ 104 w 120"/>
                    <a:gd name="T1" fmla="*/ 0 h 128"/>
                    <a:gd name="T2" fmla="*/ 16 w 120"/>
                    <a:gd name="T3" fmla="*/ 0 h 128"/>
                    <a:gd name="T4" fmla="*/ 0 w 120"/>
                    <a:gd name="T5" fmla="*/ 16 h 128"/>
                    <a:gd name="T6" fmla="*/ 0 w 120"/>
                    <a:gd name="T7" fmla="*/ 112 h 128"/>
                    <a:gd name="T8" fmla="*/ 16 w 120"/>
                    <a:gd name="T9" fmla="*/ 128 h 128"/>
                    <a:gd name="T10" fmla="*/ 104 w 120"/>
                    <a:gd name="T11" fmla="*/ 128 h 128"/>
                    <a:gd name="T12" fmla="*/ 120 w 120"/>
                    <a:gd name="T13" fmla="*/ 112 h 128"/>
                    <a:gd name="T14" fmla="*/ 120 w 120"/>
                    <a:gd name="T15" fmla="*/ 16 h 128"/>
                    <a:gd name="T16" fmla="*/ 104 w 120"/>
                    <a:gd name="T17" fmla="*/ 0 h 128"/>
                    <a:gd name="T18" fmla="*/ 112 w 120"/>
                    <a:gd name="T19" fmla="*/ 112 h 128"/>
                    <a:gd name="T20" fmla="*/ 104 w 120"/>
                    <a:gd name="T21" fmla="*/ 120 h 128"/>
                    <a:gd name="T22" fmla="*/ 16 w 120"/>
                    <a:gd name="T23" fmla="*/ 120 h 128"/>
                    <a:gd name="T24" fmla="*/ 8 w 120"/>
                    <a:gd name="T25" fmla="*/ 112 h 128"/>
                    <a:gd name="T26" fmla="*/ 8 w 120"/>
                    <a:gd name="T27" fmla="*/ 16 h 128"/>
                    <a:gd name="T28" fmla="*/ 16 w 120"/>
                    <a:gd name="T29" fmla="*/ 8 h 128"/>
                    <a:gd name="T30" fmla="*/ 104 w 120"/>
                    <a:gd name="T31" fmla="*/ 8 h 128"/>
                    <a:gd name="T32" fmla="*/ 112 w 120"/>
                    <a:gd name="T33" fmla="*/ 16 h 128"/>
                    <a:gd name="T34" fmla="*/ 112 w 120"/>
                    <a:gd name="T35" fmla="*/ 11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20" h="128">
                      <a:moveTo>
                        <a:pt x="10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112"/>
                        <a:pt x="0" y="112"/>
                        <a:pt x="0" y="112"/>
                      </a:cubicBezTo>
                      <a:cubicBezTo>
                        <a:pt x="0" y="121"/>
                        <a:pt x="7" y="128"/>
                        <a:pt x="16" y="128"/>
                      </a:cubicBezTo>
                      <a:cubicBezTo>
                        <a:pt x="104" y="128"/>
                        <a:pt x="104" y="128"/>
                        <a:pt x="104" y="128"/>
                      </a:cubicBezTo>
                      <a:cubicBezTo>
                        <a:pt x="113" y="128"/>
                        <a:pt x="120" y="121"/>
                        <a:pt x="120" y="112"/>
                      </a:cubicBezTo>
                      <a:cubicBezTo>
                        <a:pt x="120" y="16"/>
                        <a:pt x="120" y="16"/>
                        <a:pt x="120" y="16"/>
                      </a:cubicBezTo>
                      <a:cubicBezTo>
                        <a:pt x="120" y="7"/>
                        <a:pt x="113" y="0"/>
                        <a:pt x="104" y="0"/>
                      </a:cubicBezTo>
                      <a:close/>
                      <a:moveTo>
                        <a:pt x="112" y="112"/>
                      </a:moveTo>
                      <a:cubicBezTo>
                        <a:pt x="112" y="116"/>
                        <a:pt x="108" y="120"/>
                        <a:pt x="104" y="120"/>
                      </a:cubicBezTo>
                      <a:cubicBezTo>
                        <a:pt x="16" y="120"/>
                        <a:pt x="16" y="120"/>
                        <a:pt x="16" y="120"/>
                      </a:cubicBezTo>
                      <a:cubicBezTo>
                        <a:pt x="12" y="120"/>
                        <a:pt x="8" y="116"/>
                        <a:pt x="8" y="112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12"/>
                        <a:pt x="12" y="8"/>
                        <a:pt x="16" y="8"/>
                      </a:cubicBezTo>
                      <a:cubicBezTo>
                        <a:pt x="104" y="8"/>
                        <a:pt x="104" y="8"/>
                        <a:pt x="104" y="8"/>
                      </a:cubicBezTo>
                      <a:cubicBezTo>
                        <a:pt x="108" y="8"/>
                        <a:pt x="112" y="12"/>
                        <a:pt x="112" y="16"/>
                      </a:cubicBezTo>
                      <a:lnTo>
                        <a:pt x="112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Freeform 88"/>
                <p:cNvSpPr>
                  <a:spLocks noEditPoints="1"/>
                </p:cNvSpPr>
                <p:nvPr/>
              </p:nvSpPr>
              <p:spPr bwMode="auto">
                <a:xfrm>
                  <a:off x="2087563" y="2132013"/>
                  <a:ext cx="330200" cy="301625"/>
                </a:xfrm>
                <a:custGeom>
                  <a:avLst/>
                  <a:gdLst>
                    <a:gd name="T0" fmla="*/ 84 w 88"/>
                    <a:gd name="T1" fmla="*/ 0 h 80"/>
                    <a:gd name="T2" fmla="*/ 4 w 88"/>
                    <a:gd name="T3" fmla="*/ 0 h 80"/>
                    <a:gd name="T4" fmla="*/ 0 w 88"/>
                    <a:gd name="T5" fmla="*/ 4 h 80"/>
                    <a:gd name="T6" fmla="*/ 0 w 88"/>
                    <a:gd name="T7" fmla="*/ 76 h 80"/>
                    <a:gd name="T8" fmla="*/ 4 w 88"/>
                    <a:gd name="T9" fmla="*/ 80 h 80"/>
                    <a:gd name="T10" fmla="*/ 84 w 88"/>
                    <a:gd name="T11" fmla="*/ 80 h 80"/>
                    <a:gd name="T12" fmla="*/ 88 w 88"/>
                    <a:gd name="T13" fmla="*/ 76 h 80"/>
                    <a:gd name="T14" fmla="*/ 88 w 88"/>
                    <a:gd name="T15" fmla="*/ 4 h 80"/>
                    <a:gd name="T16" fmla="*/ 84 w 88"/>
                    <a:gd name="T17" fmla="*/ 0 h 80"/>
                    <a:gd name="T18" fmla="*/ 84 w 88"/>
                    <a:gd name="T19" fmla="*/ 4 h 80"/>
                    <a:gd name="T20" fmla="*/ 84 w 88"/>
                    <a:gd name="T21" fmla="*/ 59 h 80"/>
                    <a:gd name="T22" fmla="*/ 71 w 88"/>
                    <a:gd name="T23" fmla="*/ 45 h 80"/>
                    <a:gd name="T24" fmla="*/ 68 w 88"/>
                    <a:gd name="T25" fmla="*/ 44 h 80"/>
                    <a:gd name="T26" fmla="*/ 65 w 88"/>
                    <a:gd name="T27" fmla="*/ 45 h 80"/>
                    <a:gd name="T28" fmla="*/ 55 w 88"/>
                    <a:gd name="T29" fmla="*/ 57 h 80"/>
                    <a:gd name="T30" fmla="*/ 23 w 88"/>
                    <a:gd name="T31" fmla="*/ 21 h 80"/>
                    <a:gd name="T32" fmla="*/ 20 w 88"/>
                    <a:gd name="T33" fmla="*/ 20 h 80"/>
                    <a:gd name="T34" fmla="*/ 17 w 88"/>
                    <a:gd name="T35" fmla="*/ 21 h 80"/>
                    <a:gd name="T36" fmla="*/ 4 w 88"/>
                    <a:gd name="T37" fmla="*/ 36 h 80"/>
                    <a:gd name="T38" fmla="*/ 4 w 88"/>
                    <a:gd name="T39" fmla="*/ 4 h 80"/>
                    <a:gd name="T40" fmla="*/ 84 w 88"/>
                    <a:gd name="T41" fmla="*/ 4 h 80"/>
                    <a:gd name="T42" fmla="*/ 4 w 88"/>
                    <a:gd name="T43" fmla="*/ 42 h 80"/>
                    <a:gd name="T44" fmla="*/ 20 w 88"/>
                    <a:gd name="T45" fmla="*/ 24 h 80"/>
                    <a:gd name="T46" fmla="*/ 52 w 88"/>
                    <a:gd name="T47" fmla="*/ 61 h 80"/>
                    <a:gd name="T48" fmla="*/ 55 w 88"/>
                    <a:gd name="T49" fmla="*/ 63 h 80"/>
                    <a:gd name="T50" fmla="*/ 66 w 88"/>
                    <a:gd name="T51" fmla="*/ 76 h 80"/>
                    <a:gd name="T52" fmla="*/ 4 w 88"/>
                    <a:gd name="T53" fmla="*/ 76 h 80"/>
                    <a:gd name="T54" fmla="*/ 4 w 88"/>
                    <a:gd name="T55" fmla="*/ 42 h 80"/>
                    <a:gd name="T56" fmla="*/ 71 w 88"/>
                    <a:gd name="T57" fmla="*/ 76 h 80"/>
                    <a:gd name="T58" fmla="*/ 57 w 88"/>
                    <a:gd name="T59" fmla="*/ 60 h 80"/>
                    <a:gd name="T60" fmla="*/ 68 w 88"/>
                    <a:gd name="T61" fmla="*/ 48 h 80"/>
                    <a:gd name="T62" fmla="*/ 84 w 88"/>
                    <a:gd name="T63" fmla="*/ 66 h 80"/>
                    <a:gd name="T64" fmla="*/ 84 w 88"/>
                    <a:gd name="T65" fmla="*/ 76 h 80"/>
                    <a:gd name="T66" fmla="*/ 71 w 88"/>
                    <a:gd name="T67" fmla="*/ 76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88" h="80">
                      <a:moveTo>
                        <a:pt x="84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78"/>
                        <a:pt x="2" y="80"/>
                        <a:pt x="4" y="80"/>
                      </a:cubicBezTo>
                      <a:cubicBezTo>
                        <a:pt x="84" y="80"/>
                        <a:pt x="84" y="80"/>
                        <a:pt x="84" y="80"/>
                      </a:cubicBezTo>
                      <a:cubicBezTo>
                        <a:pt x="86" y="80"/>
                        <a:pt x="88" y="78"/>
                        <a:pt x="88" y="76"/>
                      </a:cubicBezTo>
                      <a:cubicBezTo>
                        <a:pt x="88" y="4"/>
                        <a:pt x="88" y="4"/>
                        <a:pt x="88" y="4"/>
                      </a:cubicBezTo>
                      <a:cubicBezTo>
                        <a:pt x="88" y="2"/>
                        <a:pt x="86" y="0"/>
                        <a:pt x="84" y="0"/>
                      </a:cubicBezTo>
                      <a:close/>
                      <a:moveTo>
                        <a:pt x="84" y="4"/>
                      </a:moveTo>
                      <a:cubicBezTo>
                        <a:pt x="84" y="59"/>
                        <a:pt x="84" y="59"/>
                        <a:pt x="84" y="59"/>
                      </a:cubicBezTo>
                      <a:cubicBezTo>
                        <a:pt x="71" y="45"/>
                        <a:pt x="71" y="45"/>
                        <a:pt x="71" y="45"/>
                      </a:cubicBezTo>
                      <a:cubicBezTo>
                        <a:pt x="70" y="44"/>
                        <a:pt x="69" y="44"/>
                        <a:pt x="68" y="44"/>
                      </a:cubicBezTo>
                      <a:cubicBezTo>
                        <a:pt x="67" y="44"/>
                        <a:pt x="66" y="44"/>
                        <a:pt x="65" y="45"/>
                      </a:cubicBezTo>
                      <a:cubicBezTo>
                        <a:pt x="55" y="57"/>
                        <a:pt x="55" y="57"/>
                        <a:pt x="55" y="57"/>
                      </a:cubicBez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2" y="20"/>
                        <a:pt x="21" y="20"/>
                        <a:pt x="20" y="20"/>
                      </a:cubicBezTo>
                      <a:cubicBezTo>
                        <a:pt x="19" y="20"/>
                        <a:pt x="18" y="20"/>
                        <a:pt x="17" y="21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4" y="4"/>
                        <a:pt x="4" y="4"/>
                        <a:pt x="4" y="4"/>
                      </a:cubicBezTo>
                      <a:lnTo>
                        <a:pt x="84" y="4"/>
                      </a:lnTo>
                      <a:close/>
                      <a:moveTo>
                        <a:pt x="4" y="42"/>
                      </a:moveTo>
                      <a:cubicBezTo>
                        <a:pt x="20" y="24"/>
                        <a:pt x="20" y="24"/>
                        <a:pt x="20" y="24"/>
                      </a:cubicBezTo>
                      <a:cubicBezTo>
                        <a:pt x="52" y="61"/>
                        <a:pt x="52" y="61"/>
                        <a:pt x="52" y="61"/>
                      </a:cubicBezTo>
                      <a:cubicBezTo>
                        <a:pt x="55" y="63"/>
                        <a:pt x="55" y="63"/>
                        <a:pt x="55" y="63"/>
                      </a:cubicBezTo>
                      <a:cubicBezTo>
                        <a:pt x="66" y="76"/>
                        <a:pt x="66" y="76"/>
                        <a:pt x="66" y="76"/>
                      </a:cubicBezTo>
                      <a:cubicBezTo>
                        <a:pt x="4" y="76"/>
                        <a:pt x="4" y="76"/>
                        <a:pt x="4" y="76"/>
                      </a:cubicBezTo>
                      <a:lnTo>
                        <a:pt x="4" y="42"/>
                      </a:lnTo>
                      <a:close/>
                      <a:moveTo>
                        <a:pt x="71" y="76"/>
                      </a:moveTo>
                      <a:cubicBezTo>
                        <a:pt x="57" y="60"/>
                        <a:pt x="57" y="60"/>
                        <a:pt x="57" y="60"/>
                      </a:cubicBezTo>
                      <a:cubicBezTo>
                        <a:pt x="68" y="48"/>
                        <a:pt x="68" y="48"/>
                        <a:pt x="68" y="48"/>
                      </a:cubicBezTo>
                      <a:cubicBezTo>
                        <a:pt x="84" y="66"/>
                        <a:pt x="84" y="66"/>
                        <a:pt x="84" y="66"/>
                      </a:cubicBezTo>
                      <a:cubicBezTo>
                        <a:pt x="84" y="76"/>
                        <a:pt x="84" y="76"/>
                        <a:pt x="84" y="76"/>
                      </a:cubicBezTo>
                      <a:lnTo>
                        <a:pt x="71" y="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" name="Freeform 89"/>
                <p:cNvSpPr>
                  <a:spLocks noEditPoints="1"/>
                </p:cNvSpPr>
                <p:nvPr/>
              </p:nvSpPr>
              <p:spPr bwMode="auto">
                <a:xfrm>
                  <a:off x="2268538" y="2178051"/>
                  <a:ext cx="88900" cy="90488"/>
                </a:xfrm>
                <a:custGeom>
                  <a:avLst/>
                  <a:gdLst>
                    <a:gd name="T0" fmla="*/ 12 w 24"/>
                    <a:gd name="T1" fmla="*/ 24 h 24"/>
                    <a:gd name="T2" fmla="*/ 24 w 24"/>
                    <a:gd name="T3" fmla="*/ 12 h 24"/>
                    <a:gd name="T4" fmla="*/ 12 w 24"/>
                    <a:gd name="T5" fmla="*/ 0 h 24"/>
                    <a:gd name="T6" fmla="*/ 0 w 24"/>
                    <a:gd name="T7" fmla="*/ 12 h 24"/>
                    <a:gd name="T8" fmla="*/ 12 w 24"/>
                    <a:gd name="T9" fmla="*/ 24 h 24"/>
                    <a:gd name="T10" fmla="*/ 12 w 24"/>
                    <a:gd name="T11" fmla="*/ 4 h 24"/>
                    <a:gd name="T12" fmla="*/ 20 w 24"/>
                    <a:gd name="T13" fmla="*/ 12 h 24"/>
                    <a:gd name="T14" fmla="*/ 12 w 24"/>
                    <a:gd name="T15" fmla="*/ 20 h 24"/>
                    <a:gd name="T16" fmla="*/ 4 w 24"/>
                    <a:gd name="T17" fmla="*/ 12 h 24"/>
                    <a:gd name="T18" fmla="*/ 12 w 24"/>
                    <a:gd name="T19" fmla="*/ 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24">
                      <a:moveTo>
                        <a:pt x="12" y="24"/>
                      </a:moveTo>
                      <a:cubicBezTo>
                        <a:pt x="19" y="24"/>
                        <a:pt x="24" y="19"/>
                        <a:pt x="24" y="12"/>
                      </a:cubicBezTo>
                      <a:cubicBezTo>
                        <a:pt x="24" y="5"/>
                        <a:pt x="19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9"/>
                        <a:pt x="5" y="24"/>
                        <a:pt x="12" y="24"/>
                      </a:cubicBezTo>
                      <a:close/>
                      <a:moveTo>
                        <a:pt x="12" y="4"/>
                      </a:moveTo>
                      <a:cubicBezTo>
                        <a:pt x="16" y="4"/>
                        <a:pt x="20" y="8"/>
                        <a:pt x="20" y="12"/>
                      </a:cubicBezTo>
                      <a:cubicBezTo>
                        <a:pt x="20" y="16"/>
                        <a:pt x="16" y="20"/>
                        <a:pt x="12" y="20"/>
                      </a:cubicBezTo>
                      <a:cubicBezTo>
                        <a:pt x="8" y="20"/>
                        <a:pt x="4" y="16"/>
                        <a:pt x="4" y="12"/>
                      </a:cubicBezTo>
                      <a:cubicBezTo>
                        <a:pt x="4" y="8"/>
                        <a:pt x="8" y="4"/>
                        <a:pt x="1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8" name="Group 32"/>
              <p:cNvGrpSpPr/>
              <p:nvPr/>
            </p:nvGrpSpPr>
            <p:grpSpPr>
              <a:xfrm>
                <a:off x="10091435" y="2775575"/>
                <a:ext cx="481012" cy="482600"/>
                <a:chOff x="1049338" y="2071688"/>
                <a:chExt cx="481012" cy="482600"/>
              </a:xfrm>
              <a:solidFill>
                <a:schemeClr val="bg1"/>
              </a:solidFill>
            </p:grpSpPr>
            <p:sp>
              <p:nvSpPr>
                <p:cNvPr id="29" name="Freeform 90"/>
                <p:cNvSpPr>
                  <a:spLocks noEditPoints="1"/>
                </p:cNvSpPr>
                <p:nvPr/>
              </p:nvSpPr>
              <p:spPr bwMode="auto">
                <a:xfrm>
                  <a:off x="1049338" y="2071688"/>
                  <a:ext cx="481012" cy="482600"/>
                </a:xfrm>
                <a:custGeom>
                  <a:avLst/>
                  <a:gdLst>
                    <a:gd name="T0" fmla="*/ 83 w 128"/>
                    <a:gd name="T1" fmla="*/ 40 h 128"/>
                    <a:gd name="T2" fmla="*/ 64 w 128"/>
                    <a:gd name="T3" fmla="*/ 0 h 128"/>
                    <a:gd name="T4" fmla="*/ 36 w 128"/>
                    <a:gd name="T5" fmla="*/ 41 h 128"/>
                    <a:gd name="T6" fmla="*/ 32 w 128"/>
                    <a:gd name="T7" fmla="*/ 43 h 128"/>
                    <a:gd name="T8" fmla="*/ 12 w 128"/>
                    <a:gd name="T9" fmla="*/ 40 h 128"/>
                    <a:gd name="T10" fmla="*/ 0 w 128"/>
                    <a:gd name="T11" fmla="*/ 116 h 128"/>
                    <a:gd name="T12" fmla="*/ 24 w 128"/>
                    <a:gd name="T13" fmla="*/ 128 h 128"/>
                    <a:gd name="T14" fmla="*/ 35 w 128"/>
                    <a:gd name="T15" fmla="*/ 121 h 128"/>
                    <a:gd name="T16" fmla="*/ 36 w 128"/>
                    <a:gd name="T17" fmla="*/ 121 h 128"/>
                    <a:gd name="T18" fmla="*/ 76 w 128"/>
                    <a:gd name="T19" fmla="*/ 128 h 128"/>
                    <a:gd name="T20" fmla="*/ 112 w 128"/>
                    <a:gd name="T21" fmla="*/ 120 h 128"/>
                    <a:gd name="T22" fmla="*/ 114 w 128"/>
                    <a:gd name="T23" fmla="*/ 109 h 128"/>
                    <a:gd name="T24" fmla="*/ 121 w 128"/>
                    <a:gd name="T25" fmla="*/ 88 h 128"/>
                    <a:gd name="T26" fmla="*/ 124 w 128"/>
                    <a:gd name="T27" fmla="*/ 67 h 128"/>
                    <a:gd name="T28" fmla="*/ 128 w 128"/>
                    <a:gd name="T29" fmla="*/ 58 h 128"/>
                    <a:gd name="T30" fmla="*/ 117 w 128"/>
                    <a:gd name="T31" fmla="*/ 42 h 128"/>
                    <a:gd name="T32" fmla="*/ 24 w 128"/>
                    <a:gd name="T33" fmla="*/ 120 h 128"/>
                    <a:gd name="T34" fmla="*/ 8 w 128"/>
                    <a:gd name="T35" fmla="*/ 116 h 128"/>
                    <a:gd name="T36" fmla="*/ 12 w 128"/>
                    <a:gd name="T37" fmla="*/ 48 h 128"/>
                    <a:gd name="T38" fmla="*/ 28 w 128"/>
                    <a:gd name="T39" fmla="*/ 52 h 128"/>
                    <a:gd name="T40" fmla="*/ 120 w 128"/>
                    <a:gd name="T41" fmla="*/ 58 h 128"/>
                    <a:gd name="T42" fmla="*/ 104 w 128"/>
                    <a:gd name="T43" fmla="*/ 64 h 128"/>
                    <a:gd name="T44" fmla="*/ 104 w 128"/>
                    <a:gd name="T45" fmla="*/ 68 h 128"/>
                    <a:gd name="T46" fmla="*/ 118 w 128"/>
                    <a:gd name="T47" fmla="*/ 75 h 128"/>
                    <a:gd name="T48" fmla="*/ 100 w 128"/>
                    <a:gd name="T49" fmla="*/ 84 h 128"/>
                    <a:gd name="T50" fmla="*/ 100 w 128"/>
                    <a:gd name="T51" fmla="*/ 88 h 128"/>
                    <a:gd name="T52" fmla="*/ 113 w 128"/>
                    <a:gd name="T53" fmla="*/ 96 h 128"/>
                    <a:gd name="T54" fmla="*/ 96 w 128"/>
                    <a:gd name="T55" fmla="*/ 104 h 128"/>
                    <a:gd name="T56" fmla="*/ 96 w 128"/>
                    <a:gd name="T57" fmla="*/ 108 h 128"/>
                    <a:gd name="T58" fmla="*/ 106 w 128"/>
                    <a:gd name="T59" fmla="*/ 114 h 128"/>
                    <a:gd name="T60" fmla="*/ 98 w 128"/>
                    <a:gd name="T61" fmla="*/ 120 h 128"/>
                    <a:gd name="T62" fmla="*/ 54 w 128"/>
                    <a:gd name="T63" fmla="*/ 117 h 128"/>
                    <a:gd name="T64" fmla="*/ 32 w 128"/>
                    <a:gd name="T65" fmla="*/ 110 h 128"/>
                    <a:gd name="T66" fmla="*/ 35 w 128"/>
                    <a:gd name="T67" fmla="*/ 50 h 128"/>
                    <a:gd name="T68" fmla="*/ 60 w 128"/>
                    <a:gd name="T69" fmla="*/ 12 h 128"/>
                    <a:gd name="T70" fmla="*/ 76 w 128"/>
                    <a:gd name="T71" fmla="*/ 27 h 128"/>
                    <a:gd name="T72" fmla="*/ 115 w 128"/>
                    <a:gd name="T73" fmla="*/ 50 h 128"/>
                    <a:gd name="T74" fmla="*/ 120 w 128"/>
                    <a:gd name="T75" fmla="*/ 5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28" h="128">
                      <a:moveTo>
                        <a:pt x="117" y="42"/>
                      </a:moveTo>
                      <a:cubicBezTo>
                        <a:pt x="112" y="41"/>
                        <a:pt x="100" y="41"/>
                        <a:pt x="83" y="40"/>
                      </a:cubicBezTo>
                      <a:cubicBezTo>
                        <a:pt x="84" y="36"/>
                        <a:pt x="84" y="33"/>
                        <a:pt x="84" y="27"/>
                      </a:cubicBezTo>
                      <a:cubicBezTo>
                        <a:pt x="84" y="13"/>
                        <a:pt x="73" y="0"/>
                        <a:pt x="64" y="0"/>
                      </a:cubicBezTo>
                      <a:cubicBezTo>
                        <a:pt x="57" y="0"/>
                        <a:pt x="52" y="5"/>
                        <a:pt x="52" y="12"/>
                      </a:cubicBezTo>
                      <a:cubicBezTo>
                        <a:pt x="52" y="20"/>
                        <a:pt x="49" y="34"/>
                        <a:pt x="36" y="41"/>
                      </a:cubicBezTo>
                      <a:cubicBezTo>
                        <a:pt x="35" y="41"/>
                        <a:pt x="32" y="43"/>
                        <a:pt x="32" y="43"/>
                      </a:cubicBezTo>
                      <a:cubicBezTo>
                        <a:pt x="32" y="43"/>
                        <a:pt x="32" y="43"/>
                        <a:pt x="32" y="43"/>
                      </a:cubicBezTo>
                      <a:cubicBezTo>
                        <a:pt x="30" y="41"/>
                        <a:pt x="27" y="40"/>
                        <a:pt x="24" y="40"/>
                      </a:cubicBezTo>
                      <a:cubicBezTo>
                        <a:pt x="12" y="40"/>
                        <a:pt x="12" y="40"/>
                        <a:pt x="12" y="40"/>
                      </a:cubicBezTo>
                      <a:cubicBezTo>
                        <a:pt x="5" y="40"/>
                        <a:pt x="0" y="45"/>
                        <a:pt x="0" y="52"/>
                      </a:cubicBezTo>
                      <a:cubicBezTo>
                        <a:pt x="0" y="116"/>
                        <a:pt x="0" y="116"/>
                        <a:pt x="0" y="116"/>
                      </a:cubicBezTo>
                      <a:cubicBezTo>
                        <a:pt x="0" y="123"/>
                        <a:pt x="5" y="128"/>
                        <a:pt x="12" y="128"/>
                      </a:cubicBezTo>
                      <a:cubicBezTo>
                        <a:pt x="24" y="128"/>
                        <a:pt x="24" y="128"/>
                        <a:pt x="24" y="128"/>
                      </a:cubicBezTo>
                      <a:cubicBezTo>
                        <a:pt x="29" y="128"/>
                        <a:pt x="33" y="125"/>
                        <a:pt x="35" y="121"/>
                      </a:cubicBezTo>
                      <a:cubicBezTo>
                        <a:pt x="35" y="121"/>
                        <a:pt x="35" y="121"/>
                        <a:pt x="35" y="121"/>
                      </a:cubicBezTo>
                      <a:cubicBezTo>
                        <a:pt x="35" y="121"/>
                        <a:pt x="35" y="121"/>
                        <a:pt x="36" y="121"/>
                      </a:cubicBezTo>
                      <a:cubicBezTo>
                        <a:pt x="36" y="121"/>
                        <a:pt x="36" y="121"/>
                        <a:pt x="36" y="121"/>
                      </a:cubicBezTo>
                      <a:cubicBezTo>
                        <a:pt x="38" y="122"/>
                        <a:pt x="43" y="123"/>
                        <a:pt x="52" y="125"/>
                      </a:cubicBezTo>
                      <a:cubicBezTo>
                        <a:pt x="54" y="126"/>
                        <a:pt x="65" y="128"/>
                        <a:pt x="76" y="128"/>
                      </a:cubicBezTo>
                      <a:cubicBezTo>
                        <a:pt x="98" y="128"/>
                        <a:pt x="98" y="128"/>
                        <a:pt x="98" y="128"/>
                      </a:cubicBezTo>
                      <a:cubicBezTo>
                        <a:pt x="105" y="128"/>
                        <a:pt x="109" y="125"/>
                        <a:pt x="112" y="120"/>
                      </a:cubicBezTo>
                      <a:cubicBezTo>
                        <a:pt x="112" y="120"/>
                        <a:pt x="113" y="118"/>
                        <a:pt x="114" y="116"/>
                      </a:cubicBezTo>
                      <a:cubicBezTo>
                        <a:pt x="115" y="114"/>
                        <a:pt x="115" y="112"/>
                        <a:pt x="114" y="109"/>
                      </a:cubicBezTo>
                      <a:cubicBezTo>
                        <a:pt x="118" y="106"/>
                        <a:pt x="120" y="102"/>
                        <a:pt x="121" y="99"/>
                      </a:cubicBezTo>
                      <a:cubicBezTo>
                        <a:pt x="122" y="94"/>
                        <a:pt x="122" y="90"/>
                        <a:pt x="121" y="88"/>
                      </a:cubicBezTo>
                      <a:cubicBezTo>
                        <a:pt x="123" y="85"/>
                        <a:pt x="125" y="82"/>
                        <a:pt x="126" y="77"/>
                      </a:cubicBezTo>
                      <a:cubicBezTo>
                        <a:pt x="127" y="73"/>
                        <a:pt x="126" y="70"/>
                        <a:pt x="124" y="67"/>
                      </a:cubicBezTo>
                      <a:cubicBezTo>
                        <a:pt x="127" y="65"/>
                        <a:pt x="128" y="61"/>
                        <a:pt x="128" y="58"/>
                      </a:cubicBezTo>
                      <a:cubicBezTo>
                        <a:pt x="128" y="58"/>
                        <a:pt x="128" y="58"/>
                        <a:pt x="128" y="58"/>
                      </a:cubicBezTo>
                      <a:cubicBezTo>
                        <a:pt x="128" y="57"/>
                        <a:pt x="128" y="57"/>
                        <a:pt x="128" y="56"/>
                      </a:cubicBezTo>
                      <a:cubicBezTo>
                        <a:pt x="128" y="51"/>
                        <a:pt x="125" y="44"/>
                        <a:pt x="117" y="42"/>
                      </a:cubicBezTo>
                      <a:close/>
                      <a:moveTo>
                        <a:pt x="28" y="116"/>
                      </a:moveTo>
                      <a:cubicBezTo>
                        <a:pt x="28" y="118"/>
                        <a:pt x="26" y="120"/>
                        <a:pt x="24" y="120"/>
                      </a:cubicBezTo>
                      <a:cubicBezTo>
                        <a:pt x="12" y="120"/>
                        <a:pt x="12" y="120"/>
                        <a:pt x="12" y="120"/>
                      </a:cubicBezTo>
                      <a:cubicBezTo>
                        <a:pt x="10" y="120"/>
                        <a:pt x="8" y="118"/>
                        <a:pt x="8" y="116"/>
                      </a:cubicBezTo>
                      <a:cubicBezTo>
                        <a:pt x="8" y="52"/>
                        <a:pt x="8" y="52"/>
                        <a:pt x="8" y="52"/>
                      </a:cubicBezTo>
                      <a:cubicBezTo>
                        <a:pt x="8" y="50"/>
                        <a:pt x="10" y="48"/>
                        <a:pt x="12" y="48"/>
                      </a:cubicBezTo>
                      <a:cubicBezTo>
                        <a:pt x="24" y="48"/>
                        <a:pt x="24" y="48"/>
                        <a:pt x="24" y="48"/>
                      </a:cubicBezTo>
                      <a:cubicBezTo>
                        <a:pt x="26" y="48"/>
                        <a:pt x="28" y="50"/>
                        <a:pt x="28" y="52"/>
                      </a:cubicBezTo>
                      <a:lnTo>
                        <a:pt x="28" y="116"/>
                      </a:lnTo>
                      <a:close/>
                      <a:moveTo>
                        <a:pt x="120" y="58"/>
                      </a:moveTo>
                      <a:cubicBezTo>
                        <a:pt x="120" y="60"/>
                        <a:pt x="119" y="64"/>
                        <a:pt x="112" y="64"/>
                      </a:cubicBezTo>
                      <a:cubicBezTo>
                        <a:pt x="106" y="64"/>
                        <a:pt x="104" y="64"/>
                        <a:pt x="104" y="64"/>
                      </a:cubicBezTo>
                      <a:cubicBezTo>
                        <a:pt x="103" y="64"/>
                        <a:pt x="102" y="65"/>
                        <a:pt x="102" y="66"/>
                      </a:cubicBezTo>
                      <a:cubicBezTo>
                        <a:pt x="102" y="67"/>
                        <a:pt x="103" y="68"/>
                        <a:pt x="104" y="68"/>
                      </a:cubicBezTo>
                      <a:cubicBezTo>
                        <a:pt x="104" y="68"/>
                        <a:pt x="106" y="68"/>
                        <a:pt x="112" y="68"/>
                      </a:cubicBezTo>
                      <a:cubicBezTo>
                        <a:pt x="118" y="68"/>
                        <a:pt x="119" y="73"/>
                        <a:pt x="118" y="75"/>
                      </a:cubicBezTo>
                      <a:cubicBezTo>
                        <a:pt x="118" y="78"/>
                        <a:pt x="116" y="84"/>
                        <a:pt x="110" y="84"/>
                      </a:cubicBezTo>
                      <a:cubicBezTo>
                        <a:pt x="103" y="84"/>
                        <a:pt x="100" y="84"/>
                        <a:pt x="100" y="84"/>
                      </a:cubicBezTo>
                      <a:cubicBezTo>
                        <a:pt x="99" y="84"/>
                        <a:pt x="98" y="85"/>
                        <a:pt x="98" y="86"/>
                      </a:cubicBezTo>
                      <a:cubicBezTo>
                        <a:pt x="98" y="87"/>
                        <a:pt x="99" y="88"/>
                        <a:pt x="100" y="88"/>
                      </a:cubicBezTo>
                      <a:cubicBezTo>
                        <a:pt x="100" y="88"/>
                        <a:pt x="105" y="88"/>
                        <a:pt x="108" y="88"/>
                      </a:cubicBezTo>
                      <a:cubicBezTo>
                        <a:pt x="115" y="88"/>
                        <a:pt x="114" y="93"/>
                        <a:pt x="113" y="96"/>
                      </a:cubicBezTo>
                      <a:cubicBezTo>
                        <a:pt x="112" y="100"/>
                        <a:pt x="111" y="104"/>
                        <a:pt x="103" y="104"/>
                      </a:cubicBezTo>
                      <a:cubicBezTo>
                        <a:pt x="100" y="104"/>
                        <a:pt x="96" y="104"/>
                        <a:pt x="96" y="104"/>
                      </a:cubicBezTo>
                      <a:cubicBezTo>
                        <a:pt x="95" y="104"/>
                        <a:pt x="94" y="105"/>
                        <a:pt x="94" y="106"/>
                      </a:cubicBezTo>
                      <a:cubicBezTo>
                        <a:pt x="94" y="107"/>
                        <a:pt x="95" y="108"/>
                        <a:pt x="96" y="108"/>
                      </a:cubicBezTo>
                      <a:cubicBezTo>
                        <a:pt x="96" y="108"/>
                        <a:pt x="99" y="108"/>
                        <a:pt x="102" y="108"/>
                      </a:cubicBezTo>
                      <a:cubicBezTo>
                        <a:pt x="107" y="108"/>
                        <a:pt x="107" y="112"/>
                        <a:pt x="106" y="114"/>
                      </a:cubicBezTo>
                      <a:cubicBezTo>
                        <a:pt x="106" y="115"/>
                        <a:pt x="105" y="116"/>
                        <a:pt x="105" y="117"/>
                      </a:cubicBezTo>
                      <a:cubicBezTo>
                        <a:pt x="104" y="119"/>
                        <a:pt x="102" y="120"/>
                        <a:pt x="98" y="120"/>
                      </a:cubicBezTo>
                      <a:cubicBezTo>
                        <a:pt x="76" y="120"/>
                        <a:pt x="76" y="120"/>
                        <a:pt x="76" y="120"/>
                      </a:cubicBezTo>
                      <a:cubicBezTo>
                        <a:pt x="65" y="120"/>
                        <a:pt x="54" y="118"/>
                        <a:pt x="54" y="117"/>
                      </a:cubicBezTo>
                      <a:cubicBezTo>
                        <a:pt x="37" y="114"/>
                        <a:pt x="36" y="113"/>
                        <a:pt x="35" y="113"/>
                      </a:cubicBezTo>
                      <a:cubicBezTo>
                        <a:pt x="35" y="113"/>
                        <a:pt x="32" y="112"/>
                        <a:pt x="32" y="110"/>
                      </a:cubicBezTo>
                      <a:cubicBezTo>
                        <a:pt x="32" y="54"/>
                        <a:pt x="32" y="54"/>
                        <a:pt x="32" y="54"/>
                      </a:cubicBezTo>
                      <a:cubicBezTo>
                        <a:pt x="32" y="52"/>
                        <a:pt x="33" y="51"/>
                        <a:pt x="35" y="50"/>
                      </a:cubicBezTo>
                      <a:cubicBezTo>
                        <a:pt x="35" y="50"/>
                        <a:pt x="36" y="50"/>
                        <a:pt x="36" y="50"/>
                      </a:cubicBezTo>
                      <a:cubicBezTo>
                        <a:pt x="54" y="42"/>
                        <a:pt x="60" y="26"/>
                        <a:pt x="60" y="12"/>
                      </a:cubicBezTo>
                      <a:cubicBezTo>
                        <a:pt x="60" y="10"/>
                        <a:pt x="62" y="8"/>
                        <a:pt x="64" y="8"/>
                      </a:cubicBezTo>
                      <a:cubicBezTo>
                        <a:pt x="68" y="8"/>
                        <a:pt x="76" y="16"/>
                        <a:pt x="76" y="27"/>
                      </a:cubicBezTo>
                      <a:cubicBezTo>
                        <a:pt x="76" y="36"/>
                        <a:pt x="75" y="38"/>
                        <a:pt x="72" y="48"/>
                      </a:cubicBezTo>
                      <a:cubicBezTo>
                        <a:pt x="112" y="48"/>
                        <a:pt x="112" y="49"/>
                        <a:pt x="115" y="50"/>
                      </a:cubicBezTo>
                      <a:cubicBezTo>
                        <a:pt x="120" y="51"/>
                        <a:pt x="120" y="54"/>
                        <a:pt x="120" y="56"/>
                      </a:cubicBezTo>
                      <a:cubicBezTo>
                        <a:pt x="120" y="57"/>
                        <a:pt x="120" y="57"/>
                        <a:pt x="120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" name="Freeform 91"/>
                <p:cNvSpPr>
                  <a:spLocks noEditPoints="1"/>
                </p:cNvSpPr>
                <p:nvPr/>
              </p:nvSpPr>
              <p:spPr bwMode="auto">
                <a:xfrm>
                  <a:off x="1093788" y="2463801"/>
                  <a:ext cx="44450" cy="44450"/>
                </a:xfrm>
                <a:custGeom>
                  <a:avLst/>
                  <a:gdLst>
                    <a:gd name="T0" fmla="*/ 6 w 12"/>
                    <a:gd name="T1" fmla="*/ 0 h 12"/>
                    <a:gd name="T2" fmla="*/ 0 w 12"/>
                    <a:gd name="T3" fmla="*/ 6 h 12"/>
                    <a:gd name="T4" fmla="*/ 6 w 12"/>
                    <a:gd name="T5" fmla="*/ 12 h 12"/>
                    <a:gd name="T6" fmla="*/ 12 w 12"/>
                    <a:gd name="T7" fmla="*/ 6 h 12"/>
                    <a:gd name="T8" fmla="*/ 6 w 12"/>
                    <a:gd name="T9" fmla="*/ 0 h 12"/>
                    <a:gd name="T10" fmla="*/ 6 w 12"/>
                    <a:gd name="T11" fmla="*/ 8 h 12"/>
                    <a:gd name="T12" fmla="*/ 4 w 12"/>
                    <a:gd name="T13" fmla="*/ 6 h 12"/>
                    <a:gd name="T14" fmla="*/ 6 w 12"/>
                    <a:gd name="T15" fmla="*/ 4 h 12"/>
                    <a:gd name="T16" fmla="*/ 8 w 12"/>
                    <a:gd name="T17" fmla="*/ 6 h 12"/>
                    <a:gd name="T18" fmla="*/ 6 w 12"/>
                    <a:gd name="T19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12">
                      <a:moveTo>
                        <a:pt x="6" y="0"/>
                      </a:move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ubicBezTo>
                        <a:pt x="9" y="12"/>
                        <a:pt x="12" y="9"/>
                        <a:pt x="12" y="6"/>
                      </a:cubicBezTo>
                      <a:cubicBezTo>
                        <a:pt x="12" y="3"/>
                        <a:pt x="9" y="0"/>
                        <a:pt x="6" y="0"/>
                      </a:cubicBezTo>
                      <a:close/>
                      <a:moveTo>
                        <a:pt x="6" y="8"/>
                      </a:moveTo>
                      <a:cubicBezTo>
                        <a:pt x="5" y="8"/>
                        <a:pt x="4" y="7"/>
                        <a:pt x="4" y="6"/>
                      </a:cubicBezTo>
                      <a:cubicBezTo>
                        <a:pt x="4" y="5"/>
                        <a:pt x="5" y="4"/>
                        <a:pt x="6" y="4"/>
                      </a:cubicBezTo>
                      <a:cubicBezTo>
                        <a:pt x="7" y="4"/>
                        <a:pt x="8" y="5"/>
                        <a:pt x="8" y="6"/>
                      </a:cubicBezTo>
                      <a:cubicBezTo>
                        <a:pt x="8" y="7"/>
                        <a:pt x="7" y="8"/>
                        <a:pt x="6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104" name="组合 103"/>
          <p:cNvGrpSpPr>
            <a:grpSpLocks/>
          </p:cNvGrpSpPr>
          <p:nvPr/>
        </p:nvGrpSpPr>
        <p:grpSpPr bwMode="auto">
          <a:xfrm>
            <a:off x="8752005" y="2279714"/>
            <a:ext cx="3293945" cy="799287"/>
            <a:chOff x="6597339" y="1985092"/>
            <a:chExt cx="2629456" cy="637192"/>
          </a:xfrm>
        </p:grpSpPr>
        <p:grpSp>
          <p:nvGrpSpPr>
            <p:cNvPr id="105" name="Group 84"/>
            <p:cNvGrpSpPr>
              <a:grpSpLocks noChangeAspect="1"/>
            </p:cNvGrpSpPr>
            <p:nvPr/>
          </p:nvGrpSpPr>
          <p:grpSpPr>
            <a:xfrm>
              <a:off x="6597339" y="1985092"/>
              <a:ext cx="432000" cy="432000"/>
              <a:chOff x="7275513" y="5302250"/>
              <a:chExt cx="1012825" cy="1012825"/>
            </a:xfrm>
            <a:solidFill>
              <a:schemeClr val="accent1"/>
            </a:solidFill>
          </p:grpSpPr>
          <p:sp>
            <p:nvSpPr>
              <p:cNvPr id="107" name="Freeform 34"/>
              <p:cNvSpPr>
                <a:spLocks/>
              </p:cNvSpPr>
              <p:nvPr/>
            </p:nvSpPr>
            <p:spPr bwMode="auto">
              <a:xfrm>
                <a:off x="7467601" y="5521325"/>
                <a:ext cx="608013" cy="606425"/>
              </a:xfrm>
              <a:custGeom>
                <a:avLst/>
                <a:gdLst>
                  <a:gd name="T0" fmla="*/ 189 w 211"/>
                  <a:gd name="T1" fmla="*/ 85 h 211"/>
                  <a:gd name="T2" fmla="*/ 187 w 211"/>
                  <a:gd name="T3" fmla="*/ 64 h 211"/>
                  <a:gd name="T4" fmla="*/ 192 w 211"/>
                  <a:gd name="T5" fmla="*/ 41 h 211"/>
                  <a:gd name="T6" fmla="*/ 179 w 211"/>
                  <a:gd name="T7" fmla="*/ 31 h 211"/>
                  <a:gd name="T8" fmla="*/ 170 w 211"/>
                  <a:gd name="T9" fmla="*/ 36 h 211"/>
                  <a:gd name="T10" fmla="*/ 164 w 211"/>
                  <a:gd name="T11" fmla="*/ 34 h 211"/>
                  <a:gd name="T12" fmla="*/ 155 w 211"/>
                  <a:gd name="T13" fmla="*/ 26 h 211"/>
                  <a:gd name="T14" fmla="*/ 148 w 211"/>
                  <a:gd name="T15" fmla="*/ 20 h 211"/>
                  <a:gd name="T16" fmla="*/ 149 w 211"/>
                  <a:gd name="T17" fmla="*/ 11 h 211"/>
                  <a:gd name="T18" fmla="*/ 125 w 211"/>
                  <a:gd name="T19" fmla="*/ 5 h 211"/>
                  <a:gd name="T20" fmla="*/ 106 w 211"/>
                  <a:gd name="T21" fmla="*/ 1 h 211"/>
                  <a:gd name="T22" fmla="*/ 89 w 211"/>
                  <a:gd name="T23" fmla="*/ 2 h 211"/>
                  <a:gd name="T24" fmla="*/ 88 w 211"/>
                  <a:gd name="T25" fmla="*/ 7 h 211"/>
                  <a:gd name="T26" fmla="*/ 99 w 211"/>
                  <a:gd name="T27" fmla="*/ 3 h 211"/>
                  <a:gd name="T28" fmla="*/ 101 w 211"/>
                  <a:gd name="T29" fmla="*/ 13 h 211"/>
                  <a:gd name="T30" fmla="*/ 83 w 211"/>
                  <a:gd name="T31" fmla="*/ 23 h 211"/>
                  <a:gd name="T32" fmla="*/ 87 w 211"/>
                  <a:gd name="T33" fmla="*/ 31 h 211"/>
                  <a:gd name="T34" fmla="*/ 96 w 211"/>
                  <a:gd name="T35" fmla="*/ 25 h 211"/>
                  <a:gd name="T36" fmla="*/ 108 w 211"/>
                  <a:gd name="T37" fmla="*/ 30 h 211"/>
                  <a:gd name="T38" fmla="*/ 118 w 211"/>
                  <a:gd name="T39" fmla="*/ 29 h 211"/>
                  <a:gd name="T40" fmla="*/ 130 w 211"/>
                  <a:gd name="T41" fmla="*/ 32 h 211"/>
                  <a:gd name="T42" fmla="*/ 128 w 211"/>
                  <a:gd name="T43" fmla="*/ 37 h 211"/>
                  <a:gd name="T44" fmla="*/ 116 w 211"/>
                  <a:gd name="T45" fmla="*/ 43 h 211"/>
                  <a:gd name="T46" fmla="*/ 117 w 211"/>
                  <a:gd name="T47" fmla="*/ 50 h 211"/>
                  <a:gd name="T48" fmla="*/ 113 w 211"/>
                  <a:gd name="T49" fmla="*/ 58 h 211"/>
                  <a:gd name="T50" fmla="*/ 110 w 211"/>
                  <a:gd name="T51" fmla="*/ 91 h 211"/>
                  <a:gd name="T52" fmla="*/ 104 w 211"/>
                  <a:gd name="T53" fmla="*/ 97 h 211"/>
                  <a:gd name="T54" fmla="*/ 88 w 211"/>
                  <a:gd name="T55" fmla="*/ 77 h 211"/>
                  <a:gd name="T56" fmla="*/ 57 w 211"/>
                  <a:gd name="T57" fmla="*/ 83 h 211"/>
                  <a:gd name="T58" fmla="*/ 73 w 211"/>
                  <a:gd name="T59" fmla="*/ 89 h 211"/>
                  <a:gd name="T60" fmla="*/ 75 w 211"/>
                  <a:gd name="T61" fmla="*/ 94 h 211"/>
                  <a:gd name="T62" fmla="*/ 63 w 211"/>
                  <a:gd name="T63" fmla="*/ 97 h 211"/>
                  <a:gd name="T64" fmla="*/ 62 w 211"/>
                  <a:gd name="T65" fmla="*/ 105 h 211"/>
                  <a:gd name="T66" fmla="*/ 70 w 211"/>
                  <a:gd name="T67" fmla="*/ 110 h 211"/>
                  <a:gd name="T68" fmla="*/ 84 w 211"/>
                  <a:gd name="T69" fmla="*/ 107 h 211"/>
                  <a:gd name="T70" fmla="*/ 99 w 211"/>
                  <a:gd name="T71" fmla="*/ 114 h 211"/>
                  <a:gd name="T72" fmla="*/ 116 w 211"/>
                  <a:gd name="T73" fmla="*/ 109 h 211"/>
                  <a:gd name="T74" fmla="*/ 118 w 211"/>
                  <a:gd name="T75" fmla="*/ 131 h 211"/>
                  <a:gd name="T76" fmla="*/ 109 w 211"/>
                  <a:gd name="T77" fmla="*/ 159 h 211"/>
                  <a:gd name="T78" fmla="*/ 90 w 211"/>
                  <a:gd name="T79" fmla="*/ 189 h 211"/>
                  <a:gd name="T80" fmla="*/ 82 w 211"/>
                  <a:gd name="T81" fmla="*/ 197 h 211"/>
                  <a:gd name="T82" fmla="*/ 79 w 211"/>
                  <a:gd name="T83" fmla="*/ 181 h 211"/>
                  <a:gd name="T84" fmla="*/ 78 w 211"/>
                  <a:gd name="T85" fmla="*/ 159 h 211"/>
                  <a:gd name="T86" fmla="*/ 63 w 211"/>
                  <a:gd name="T87" fmla="*/ 132 h 211"/>
                  <a:gd name="T88" fmla="*/ 72 w 211"/>
                  <a:gd name="T89" fmla="*/ 125 h 211"/>
                  <a:gd name="T90" fmla="*/ 60 w 211"/>
                  <a:gd name="T91" fmla="*/ 115 h 211"/>
                  <a:gd name="T92" fmla="*/ 55 w 211"/>
                  <a:gd name="T93" fmla="*/ 102 h 211"/>
                  <a:gd name="T94" fmla="*/ 50 w 211"/>
                  <a:gd name="T95" fmla="*/ 89 h 211"/>
                  <a:gd name="T96" fmla="*/ 38 w 211"/>
                  <a:gd name="T97" fmla="*/ 78 h 211"/>
                  <a:gd name="T98" fmla="*/ 37 w 211"/>
                  <a:gd name="T99" fmla="*/ 91 h 211"/>
                  <a:gd name="T100" fmla="*/ 30 w 211"/>
                  <a:gd name="T101" fmla="*/ 91 h 211"/>
                  <a:gd name="T102" fmla="*/ 32 w 211"/>
                  <a:gd name="T103" fmla="*/ 52 h 211"/>
                  <a:gd name="T104" fmla="*/ 20 w 211"/>
                  <a:gd name="T105" fmla="*/ 148 h 211"/>
                  <a:gd name="T106" fmla="*/ 167 w 211"/>
                  <a:gd name="T107" fmla="*/ 185 h 211"/>
                  <a:gd name="T108" fmla="*/ 160 w 211"/>
                  <a:gd name="T109" fmla="*/ 127 h 211"/>
                  <a:gd name="T110" fmla="*/ 184 w 211"/>
                  <a:gd name="T111" fmla="*/ 133 h 211"/>
                  <a:gd name="T112" fmla="*/ 201 w 211"/>
                  <a:gd name="T113" fmla="*/ 146 h 211"/>
                  <a:gd name="T114" fmla="*/ 206 w 211"/>
                  <a:gd name="T115" fmla="*/ 10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11" h="211">
                    <a:moveTo>
                      <a:pt x="196" y="93"/>
                    </a:moveTo>
                    <a:cubicBezTo>
                      <a:pt x="195" y="88"/>
                      <a:pt x="194" y="87"/>
                      <a:pt x="189" y="85"/>
                    </a:cubicBezTo>
                    <a:cubicBezTo>
                      <a:pt x="183" y="84"/>
                      <a:pt x="181" y="81"/>
                      <a:pt x="183" y="76"/>
                    </a:cubicBezTo>
                    <a:cubicBezTo>
                      <a:pt x="184" y="72"/>
                      <a:pt x="186" y="68"/>
                      <a:pt x="187" y="64"/>
                    </a:cubicBezTo>
                    <a:cubicBezTo>
                      <a:pt x="189" y="61"/>
                      <a:pt x="190" y="57"/>
                      <a:pt x="189" y="52"/>
                    </a:cubicBezTo>
                    <a:cubicBezTo>
                      <a:pt x="188" y="48"/>
                      <a:pt x="189" y="44"/>
                      <a:pt x="192" y="41"/>
                    </a:cubicBezTo>
                    <a:cubicBezTo>
                      <a:pt x="189" y="37"/>
                      <a:pt x="186" y="34"/>
                      <a:pt x="182" y="30"/>
                    </a:cubicBezTo>
                    <a:cubicBezTo>
                      <a:pt x="181" y="28"/>
                      <a:pt x="180" y="29"/>
                      <a:pt x="179" y="31"/>
                    </a:cubicBezTo>
                    <a:cubicBezTo>
                      <a:pt x="179" y="32"/>
                      <a:pt x="179" y="33"/>
                      <a:pt x="179" y="33"/>
                    </a:cubicBezTo>
                    <a:cubicBezTo>
                      <a:pt x="178" y="38"/>
                      <a:pt x="174" y="39"/>
                      <a:pt x="170" y="36"/>
                    </a:cubicBezTo>
                    <a:cubicBezTo>
                      <a:pt x="170" y="36"/>
                      <a:pt x="169" y="35"/>
                      <a:pt x="168" y="35"/>
                    </a:cubicBezTo>
                    <a:cubicBezTo>
                      <a:pt x="167" y="34"/>
                      <a:pt x="165" y="34"/>
                      <a:pt x="164" y="34"/>
                    </a:cubicBezTo>
                    <a:cubicBezTo>
                      <a:pt x="160" y="35"/>
                      <a:pt x="159" y="34"/>
                      <a:pt x="159" y="30"/>
                    </a:cubicBezTo>
                    <a:cubicBezTo>
                      <a:pt x="160" y="27"/>
                      <a:pt x="159" y="25"/>
                      <a:pt x="155" y="26"/>
                    </a:cubicBezTo>
                    <a:cubicBezTo>
                      <a:pt x="154" y="26"/>
                      <a:pt x="153" y="26"/>
                      <a:pt x="152" y="26"/>
                    </a:cubicBezTo>
                    <a:cubicBezTo>
                      <a:pt x="149" y="26"/>
                      <a:pt x="147" y="23"/>
                      <a:pt x="148" y="20"/>
                    </a:cubicBezTo>
                    <a:cubicBezTo>
                      <a:pt x="148" y="18"/>
                      <a:pt x="149" y="17"/>
                      <a:pt x="149" y="15"/>
                    </a:cubicBezTo>
                    <a:cubicBezTo>
                      <a:pt x="150" y="14"/>
                      <a:pt x="150" y="12"/>
                      <a:pt x="149" y="11"/>
                    </a:cubicBezTo>
                    <a:cubicBezTo>
                      <a:pt x="147" y="9"/>
                      <a:pt x="144" y="7"/>
                      <a:pt x="141" y="5"/>
                    </a:cubicBezTo>
                    <a:cubicBezTo>
                      <a:pt x="136" y="1"/>
                      <a:pt x="130" y="4"/>
                      <a:pt x="125" y="5"/>
                    </a:cubicBezTo>
                    <a:cubicBezTo>
                      <a:pt x="124" y="9"/>
                      <a:pt x="124" y="10"/>
                      <a:pt x="119" y="9"/>
                    </a:cubicBezTo>
                    <a:cubicBezTo>
                      <a:pt x="114" y="7"/>
                      <a:pt x="110" y="5"/>
                      <a:pt x="106" y="1"/>
                    </a:cubicBezTo>
                    <a:cubicBezTo>
                      <a:pt x="106" y="0"/>
                      <a:pt x="105" y="0"/>
                      <a:pt x="104" y="0"/>
                    </a:cubicBezTo>
                    <a:cubicBezTo>
                      <a:pt x="99" y="1"/>
                      <a:pt x="94" y="1"/>
                      <a:pt x="89" y="2"/>
                    </a:cubicBezTo>
                    <a:cubicBezTo>
                      <a:pt x="88" y="2"/>
                      <a:pt x="87" y="3"/>
                      <a:pt x="87" y="4"/>
                    </a:cubicBezTo>
                    <a:cubicBezTo>
                      <a:pt x="87" y="5"/>
                      <a:pt x="87" y="6"/>
                      <a:pt x="88" y="7"/>
                    </a:cubicBezTo>
                    <a:cubicBezTo>
                      <a:pt x="90" y="7"/>
                      <a:pt x="92" y="7"/>
                      <a:pt x="93" y="6"/>
                    </a:cubicBezTo>
                    <a:cubicBezTo>
                      <a:pt x="95" y="5"/>
                      <a:pt x="97" y="4"/>
                      <a:pt x="99" y="3"/>
                    </a:cubicBezTo>
                    <a:cubicBezTo>
                      <a:pt x="102" y="2"/>
                      <a:pt x="103" y="2"/>
                      <a:pt x="104" y="5"/>
                    </a:cubicBezTo>
                    <a:cubicBezTo>
                      <a:pt x="105" y="8"/>
                      <a:pt x="104" y="11"/>
                      <a:pt x="101" y="13"/>
                    </a:cubicBezTo>
                    <a:cubicBezTo>
                      <a:pt x="98" y="15"/>
                      <a:pt x="94" y="17"/>
                      <a:pt x="90" y="19"/>
                    </a:cubicBezTo>
                    <a:cubicBezTo>
                      <a:pt x="88" y="20"/>
                      <a:pt x="85" y="22"/>
                      <a:pt x="83" y="23"/>
                    </a:cubicBezTo>
                    <a:cubicBezTo>
                      <a:pt x="81" y="25"/>
                      <a:pt x="79" y="27"/>
                      <a:pt x="81" y="30"/>
                    </a:cubicBezTo>
                    <a:cubicBezTo>
                      <a:pt x="82" y="32"/>
                      <a:pt x="85" y="31"/>
                      <a:pt x="87" y="31"/>
                    </a:cubicBezTo>
                    <a:cubicBezTo>
                      <a:pt x="89" y="30"/>
                      <a:pt x="91" y="29"/>
                      <a:pt x="93" y="28"/>
                    </a:cubicBezTo>
                    <a:cubicBezTo>
                      <a:pt x="94" y="27"/>
                      <a:pt x="95" y="26"/>
                      <a:pt x="96" y="25"/>
                    </a:cubicBezTo>
                    <a:cubicBezTo>
                      <a:pt x="98" y="24"/>
                      <a:pt x="99" y="24"/>
                      <a:pt x="100" y="27"/>
                    </a:cubicBezTo>
                    <a:cubicBezTo>
                      <a:pt x="102" y="31"/>
                      <a:pt x="105" y="32"/>
                      <a:pt x="108" y="30"/>
                    </a:cubicBezTo>
                    <a:cubicBezTo>
                      <a:pt x="110" y="29"/>
                      <a:pt x="111" y="27"/>
                      <a:pt x="113" y="26"/>
                    </a:cubicBezTo>
                    <a:cubicBezTo>
                      <a:pt x="116" y="25"/>
                      <a:pt x="118" y="26"/>
                      <a:pt x="118" y="29"/>
                    </a:cubicBezTo>
                    <a:cubicBezTo>
                      <a:pt x="119" y="33"/>
                      <a:pt x="120" y="34"/>
                      <a:pt x="124" y="33"/>
                    </a:cubicBezTo>
                    <a:cubicBezTo>
                      <a:pt x="126" y="33"/>
                      <a:pt x="128" y="33"/>
                      <a:pt x="130" y="32"/>
                    </a:cubicBezTo>
                    <a:cubicBezTo>
                      <a:pt x="130" y="33"/>
                      <a:pt x="131" y="33"/>
                      <a:pt x="131" y="33"/>
                    </a:cubicBezTo>
                    <a:cubicBezTo>
                      <a:pt x="130" y="34"/>
                      <a:pt x="130" y="36"/>
                      <a:pt x="128" y="37"/>
                    </a:cubicBezTo>
                    <a:cubicBezTo>
                      <a:pt x="127" y="39"/>
                      <a:pt x="124" y="40"/>
                      <a:pt x="122" y="41"/>
                    </a:cubicBezTo>
                    <a:cubicBezTo>
                      <a:pt x="119" y="42"/>
                      <a:pt x="116" y="43"/>
                      <a:pt x="116" y="43"/>
                    </a:cubicBezTo>
                    <a:cubicBezTo>
                      <a:pt x="116" y="43"/>
                      <a:pt x="120" y="45"/>
                      <a:pt x="118" y="46"/>
                    </a:cubicBezTo>
                    <a:cubicBezTo>
                      <a:pt x="114" y="47"/>
                      <a:pt x="108" y="53"/>
                      <a:pt x="117" y="50"/>
                    </a:cubicBezTo>
                    <a:cubicBezTo>
                      <a:pt x="118" y="50"/>
                      <a:pt x="120" y="50"/>
                      <a:pt x="122" y="49"/>
                    </a:cubicBezTo>
                    <a:cubicBezTo>
                      <a:pt x="120" y="54"/>
                      <a:pt x="116" y="56"/>
                      <a:pt x="113" y="58"/>
                    </a:cubicBezTo>
                    <a:cubicBezTo>
                      <a:pt x="102" y="64"/>
                      <a:pt x="101" y="79"/>
                      <a:pt x="107" y="86"/>
                    </a:cubicBezTo>
                    <a:cubicBezTo>
                      <a:pt x="108" y="88"/>
                      <a:pt x="109" y="89"/>
                      <a:pt x="110" y="91"/>
                    </a:cubicBezTo>
                    <a:cubicBezTo>
                      <a:pt x="111" y="93"/>
                      <a:pt x="111" y="96"/>
                      <a:pt x="109" y="97"/>
                    </a:cubicBezTo>
                    <a:cubicBezTo>
                      <a:pt x="108" y="98"/>
                      <a:pt x="105" y="97"/>
                      <a:pt x="104" y="97"/>
                    </a:cubicBezTo>
                    <a:cubicBezTo>
                      <a:pt x="101" y="94"/>
                      <a:pt x="98" y="92"/>
                      <a:pt x="96" y="89"/>
                    </a:cubicBezTo>
                    <a:cubicBezTo>
                      <a:pt x="93" y="85"/>
                      <a:pt x="91" y="81"/>
                      <a:pt x="88" y="77"/>
                    </a:cubicBezTo>
                    <a:cubicBezTo>
                      <a:pt x="78" y="66"/>
                      <a:pt x="66" y="68"/>
                      <a:pt x="57" y="77"/>
                    </a:cubicBezTo>
                    <a:cubicBezTo>
                      <a:pt x="54" y="79"/>
                      <a:pt x="55" y="81"/>
                      <a:pt x="57" y="83"/>
                    </a:cubicBezTo>
                    <a:cubicBezTo>
                      <a:pt x="58" y="83"/>
                      <a:pt x="59" y="84"/>
                      <a:pt x="60" y="84"/>
                    </a:cubicBezTo>
                    <a:cubicBezTo>
                      <a:pt x="65" y="86"/>
                      <a:pt x="69" y="88"/>
                      <a:pt x="73" y="89"/>
                    </a:cubicBezTo>
                    <a:cubicBezTo>
                      <a:pt x="74" y="90"/>
                      <a:pt x="75" y="90"/>
                      <a:pt x="76" y="91"/>
                    </a:cubicBezTo>
                    <a:cubicBezTo>
                      <a:pt x="77" y="92"/>
                      <a:pt x="77" y="93"/>
                      <a:pt x="75" y="94"/>
                    </a:cubicBezTo>
                    <a:cubicBezTo>
                      <a:pt x="74" y="95"/>
                      <a:pt x="72" y="95"/>
                      <a:pt x="71" y="95"/>
                    </a:cubicBezTo>
                    <a:cubicBezTo>
                      <a:pt x="68" y="96"/>
                      <a:pt x="65" y="96"/>
                      <a:pt x="63" y="97"/>
                    </a:cubicBezTo>
                    <a:cubicBezTo>
                      <a:pt x="61" y="98"/>
                      <a:pt x="59" y="100"/>
                      <a:pt x="59" y="101"/>
                    </a:cubicBezTo>
                    <a:cubicBezTo>
                      <a:pt x="59" y="102"/>
                      <a:pt x="61" y="104"/>
                      <a:pt x="62" y="105"/>
                    </a:cubicBezTo>
                    <a:cubicBezTo>
                      <a:pt x="63" y="106"/>
                      <a:pt x="64" y="106"/>
                      <a:pt x="65" y="107"/>
                    </a:cubicBezTo>
                    <a:cubicBezTo>
                      <a:pt x="67" y="108"/>
                      <a:pt x="69" y="109"/>
                      <a:pt x="70" y="110"/>
                    </a:cubicBezTo>
                    <a:cubicBezTo>
                      <a:pt x="72" y="113"/>
                      <a:pt x="74" y="113"/>
                      <a:pt x="76" y="112"/>
                    </a:cubicBezTo>
                    <a:cubicBezTo>
                      <a:pt x="79" y="110"/>
                      <a:pt x="81" y="109"/>
                      <a:pt x="84" y="107"/>
                    </a:cubicBezTo>
                    <a:cubicBezTo>
                      <a:pt x="87" y="105"/>
                      <a:pt x="87" y="105"/>
                      <a:pt x="89" y="108"/>
                    </a:cubicBezTo>
                    <a:cubicBezTo>
                      <a:pt x="91" y="112"/>
                      <a:pt x="94" y="115"/>
                      <a:pt x="99" y="114"/>
                    </a:cubicBezTo>
                    <a:cubicBezTo>
                      <a:pt x="102" y="114"/>
                      <a:pt x="106" y="112"/>
                      <a:pt x="109" y="111"/>
                    </a:cubicBezTo>
                    <a:cubicBezTo>
                      <a:pt x="111" y="110"/>
                      <a:pt x="113" y="109"/>
                      <a:pt x="116" y="109"/>
                    </a:cubicBezTo>
                    <a:cubicBezTo>
                      <a:pt x="121" y="108"/>
                      <a:pt x="124" y="112"/>
                      <a:pt x="124" y="118"/>
                    </a:cubicBezTo>
                    <a:cubicBezTo>
                      <a:pt x="125" y="124"/>
                      <a:pt x="122" y="128"/>
                      <a:pt x="118" y="131"/>
                    </a:cubicBezTo>
                    <a:cubicBezTo>
                      <a:pt x="114" y="135"/>
                      <a:pt x="112" y="139"/>
                      <a:pt x="114" y="145"/>
                    </a:cubicBezTo>
                    <a:cubicBezTo>
                      <a:pt x="116" y="150"/>
                      <a:pt x="114" y="155"/>
                      <a:pt x="109" y="159"/>
                    </a:cubicBezTo>
                    <a:cubicBezTo>
                      <a:pt x="106" y="162"/>
                      <a:pt x="103" y="164"/>
                      <a:pt x="99" y="167"/>
                    </a:cubicBezTo>
                    <a:cubicBezTo>
                      <a:pt x="95" y="169"/>
                      <a:pt x="89" y="184"/>
                      <a:pt x="90" y="189"/>
                    </a:cubicBezTo>
                    <a:cubicBezTo>
                      <a:pt x="90" y="190"/>
                      <a:pt x="91" y="191"/>
                      <a:pt x="90" y="192"/>
                    </a:cubicBezTo>
                    <a:cubicBezTo>
                      <a:pt x="90" y="197"/>
                      <a:pt x="87" y="196"/>
                      <a:pt x="82" y="197"/>
                    </a:cubicBezTo>
                    <a:cubicBezTo>
                      <a:pt x="79" y="198"/>
                      <a:pt x="80" y="192"/>
                      <a:pt x="79" y="189"/>
                    </a:cubicBezTo>
                    <a:cubicBezTo>
                      <a:pt x="78" y="186"/>
                      <a:pt x="78" y="183"/>
                      <a:pt x="79" y="181"/>
                    </a:cubicBezTo>
                    <a:cubicBezTo>
                      <a:pt x="79" y="178"/>
                      <a:pt x="81" y="176"/>
                      <a:pt x="81" y="173"/>
                    </a:cubicBezTo>
                    <a:cubicBezTo>
                      <a:pt x="83" y="168"/>
                      <a:pt x="82" y="163"/>
                      <a:pt x="78" y="159"/>
                    </a:cubicBezTo>
                    <a:cubicBezTo>
                      <a:pt x="76" y="158"/>
                      <a:pt x="74" y="156"/>
                      <a:pt x="73" y="154"/>
                    </a:cubicBezTo>
                    <a:cubicBezTo>
                      <a:pt x="66" y="148"/>
                      <a:pt x="63" y="141"/>
                      <a:pt x="63" y="132"/>
                    </a:cubicBezTo>
                    <a:cubicBezTo>
                      <a:pt x="63" y="128"/>
                      <a:pt x="65" y="126"/>
                      <a:pt x="69" y="126"/>
                    </a:cubicBezTo>
                    <a:cubicBezTo>
                      <a:pt x="70" y="126"/>
                      <a:pt x="71" y="125"/>
                      <a:pt x="72" y="125"/>
                    </a:cubicBezTo>
                    <a:cubicBezTo>
                      <a:pt x="71" y="122"/>
                      <a:pt x="70" y="120"/>
                      <a:pt x="66" y="120"/>
                    </a:cubicBezTo>
                    <a:cubicBezTo>
                      <a:pt x="63" y="120"/>
                      <a:pt x="61" y="118"/>
                      <a:pt x="60" y="115"/>
                    </a:cubicBezTo>
                    <a:cubicBezTo>
                      <a:pt x="59" y="114"/>
                      <a:pt x="59" y="112"/>
                      <a:pt x="59" y="111"/>
                    </a:cubicBezTo>
                    <a:cubicBezTo>
                      <a:pt x="57" y="108"/>
                      <a:pt x="57" y="104"/>
                      <a:pt x="55" y="102"/>
                    </a:cubicBezTo>
                    <a:cubicBezTo>
                      <a:pt x="53" y="99"/>
                      <a:pt x="52" y="97"/>
                      <a:pt x="52" y="94"/>
                    </a:cubicBezTo>
                    <a:cubicBezTo>
                      <a:pt x="52" y="92"/>
                      <a:pt x="51" y="91"/>
                      <a:pt x="50" y="89"/>
                    </a:cubicBezTo>
                    <a:cubicBezTo>
                      <a:pt x="47" y="87"/>
                      <a:pt x="45" y="84"/>
                      <a:pt x="42" y="82"/>
                    </a:cubicBezTo>
                    <a:cubicBezTo>
                      <a:pt x="41" y="81"/>
                      <a:pt x="40" y="80"/>
                      <a:pt x="38" y="78"/>
                    </a:cubicBezTo>
                    <a:cubicBezTo>
                      <a:pt x="38" y="81"/>
                      <a:pt x="38" y="83"/>
                      <a:pt x="38" y="84"/>
                    </a:cubicBezTo>
                    <a:cubicBezTo>
                      <a:pt x="38" y="86"/>
                      <a:pt x="38" y="89"/>
                      <a:pt x="37" y="91"/>
                    </a:cubicBezTo>
                    <a:cubicBezTo>
                      <a:pt x="37" y="92"/>
                      <a:pt x="35" y="94"/>
                      <a:pt x="34" y="94"/>
                    </a:cubicBezTo>
                    <a:cubicBezTo>
                      <a:pt x="33" y="94"/>
                      <a:pt x="31" y="92"/>
                      <a:pt x="30" y="91"/>
                    </a:cubicBezTo>
                    <a:cubicBezTo>
                      <a:pt x="30" y="89"/>
                      <a:pt x="30" y="86"/>
                      <a:pt x="30" y="84"/>
                    </a:cubicBezTo>
                    <a:cubicBezTo>
                      <a:pt x="32" y="73"/>
                      <a:pt x="33" y="62"/>
                      <a:pt x="32" y="52"/>
                    </a:cubicBezTo>
                    <a:cubicBezTo>
                      <a:pt x="32" y="48"/>
                      <a:pt x="31" y="44"/>
                      <a:pt x="30" y="39"/>
                    </a:cubicBezTo>
                    <a:cubicBezTo>
                      <a:pt x="10" y="64"/>
                      <a:pt x="0" y="108"/>
                      <a:pt x="20" y="148"/>
                    </a:cubicBezTo>
                    <a:cubicBezTo>
                      <a:pt x="42" y="190"/>
                      <a:pt x="89" y="211"/>
                      <a:pt x="135" y="199"/>
                    </a:cubicBezTo>
                    <a:cubicBezTo>
                      <a:pt x="147" y="196"/>
                      <a:pt x="158" y="191"/>
                      <a:pt x="167" y="185"/>
                    </a:cubicBezTo>
                    <a:cubicBezTo>
                      <a:pt x="162" y="183"/>
                      <a:pt x="155" y="180"/>
                      <a:pt x="154" y="161"/>
                    </a:cubicBezTo>
                    <a:cubicBezTo>
                      <a:pt x="153" y="133"/>
                      <a:pt x="157" y="127"/>
                      <a:pt x="160" y="127"/>
                    </a:cubicBezTo>
                    <a:cubicBezTo>
                      <a:pt x="162" y="127"/>
                      <a:pt x="164" y="126"/>
                      <a:pt x="172" y="134"/>
                    </a:cubicBezTo>
                    <a:cubicBezTo>
                      <a:pt x="179" y="143"/>
                      <a:pt x="183" y="139"/>
                      <a:pt x="184" y="133"/>
                    </a:cubicBezTo>
                    <a:cubicBezTo>
                      <a:pt x="184" y="127"/>
                      <a:pt x="190" y="118"/>
                      <a:pt x="193" y="127"/>
                    </a:cubicBezTo>
                    <a:cubicBezTo>
                      <a:pt x="194" y="133"/>
                      <a:pt x="198" y="141"/>
                      <a:pt x="201" y="146"/>
                    </a:cubicBezTo>
                    <a:cubicBezTo>
                      <a:pt x="207" y="135"/>
                      <a:pt x="210" y="123"/>
                      <a:pt x="211" y="111"/>
                    </a:cubicBezTo>
                    <a:cubicBezTo>
                      <a:pt x="209" y="110"/>
                      <a:pt x="208" y="110"/>
                      <a:pt x="206" y="109"/>
                    </a:cubicBezTo>
                    <a:cubicBezTo>
                      <a:pt x="200" y="106"/>
                      <a:pt x="196" y="101"/>
                      <a:pt x="196" y="9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Freeform 35"/>
              <p:cNvSpPr>
                <a:spLocks noEditPoints="1"/>
              </p:cNvSpPr>
              <p:nvPr/>
            </p:nvSpPr>
            <p:spPr bwMode="auto">
              <a:xfrm>
                <a:off x="7275513" y="5302250"/>
                <a:ext cx="1012825" cy="1012825"/>
              </a:xfrm>
              <a:custGeom>
                <a:avLst/>
                <a:gdLst>
                  <a:gd name="T0" fmla="*/ 176 w 352"/>
                  <a:gd name="T1" fmla="*/ 0 h 352"/>
                  <a:gd name="T2" fmla="*/ 0 w 352"/>
                  <a:gd name="T3" fmla="*/ 176 h 352"/>
                  <a:gd name="T4" fmla="*/ 176 w 352"/>
                  <a:gd name="T5" fmla="*/ 352 h 352"/>
                  <a:gd name="T6" fmla="*/ 352 w 352"/>
                  <a:gd name="T7" fmla="*/ 176 h 352"/>
                  <a:gd name="T8" fmla="*/ 176 w 352"/>
                  <a:gd name="T9" fmla="*/ 0 h 352"/>
                  <a:gd name="T10" fmla="*/ 258 w 352"/>
                  <a:gd name="T11" fmla="*/ 261 h 352"/>
                  <a:gd name="T12" fmla="*/ 188 w 352"/>
                  <a:gd name="T13" fmla="*/ 294 h 352"/>
                  <a:gd name="T14" fmla="*/ 96 w 352"/>
                  <a:gd name="T15" fmla="*/ 263 h 352"/>
                  <a:gd name="T16" fmla="*/ 59 w 352"/>
                  <a:gd name="T17" fmla="*/ 189 h 352"/>
                  <a:gd name="T18" fmla="*/ 157 w 352"/>
                  <a:gd name="T19" fmla="*/ 60 h 352"/>
                  <a:gd name="T20" fmla="*/ 175 w 352"/>
                  <a:gd name="T21" fmla="*/ 58 h 352"/>
                  <a:gd name="T22" fmla="*/ 176 w 352"/>
                  <a:gd name="T23" fmla="*/ 58 h 352"/>
                  <a:gd name="T24" fmla="*/ 196 w 352"/>
                  <a:gd name="T25" fmla="*/ 60 h 352"/>
                  <a:gd name="T26" fmla="*/ 272 w 352"/>
                  <a:gd name="T27" fmla="*/ 108 h 352"/>
                  <a:gd name="T28" fmla="*/ 293 w 352"/>
                  <a:gd name="T29" fmla="*/ 162 h 352"/>
                  <a:gd name="T30" fmla="*/ 258 w 352"/>
                  <a:gd name="T31" fmla="*/ 261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2" h="352">
                    <a:moveTo>
                      <a:pt x="176" y="0"/>
                    </a:moveTo>
                    <a:cubicBezTo>
                      <a:pt x="79" y="0"/>
                      <a:pt x="0" y="79"/>
                      <a:pt x="0" y="176"/>
                    </a:cubicBezTo>
                    <a:cubicBezTo>
                      <a:pt x="0" y="273"/>
                      <a:pt x="79" y="352"/>
                      <a:pt x="176" y="352"/>
                    </a:cubicBezTo>
                    <a:cubicBezTo>
                      <a:pt x="273" y="352"/>
                      <a:pt x="352" y="273"/>
                      <a:pt x="352" y="176"/>
                    </a:cubicBezTo>
                    <a:cubicBezTo>
                      <a:pt x="352" y="79"/>
                      <a:pt x="273" y="0"/>
                      <a:pt x="176" y="0"/>
                    </a:cubicBezTo>
                    <a:close/>
                    <a:moveTo>
                      <a:pt x="258" y="261"/>
                    </a:moveTo>
                    <a:cubicBezTo>
                      <a:pt x="238" y="280"/>
                      <a:pt x="215" y="291"/>
                      <a:pt x="188" y="294"/>
                    </a:cubicBezTo>
                    <a:cubicBezTo>
                      <a:pt x="153" y="297"/>
                      <a:pt x="122" y="287"/>
                      <a:pt x="96" y="263"/>
                    </a:cubicBezTo>
                    <a:cubicBezTo>
                      <a:pt x="75" y="243"/>
                      <a:pt x="62" y="218"/>
                      <a:pt x="59" y="189"/>
                    </a:cubicBezTo>
                    <a:cubicBezTo>
                      <a:pt x="52" y="127"/>
                      <a:pt x="96" y="69"/>
                      <a:pt x="157" y="60"/>
                    </a:cubicBezTo>
                    <a:cubicBezTo>
                      <a:pt x="163" y="59"/>
                      <a:pt x="169" y="59"/>
                      <a:pt x="175" y="58"/>
                    </a:cubicBezTo>
                    <a:cubicBezTo>
                      <a:pt x="176" y="58"/>
                      <a:pt x="176" y="58"/>
                      <a:pt x="176" y="58"/>
                    </a:cubicBezTo>
                    <a:cubicBezTo>
                      <a:pt x="183" y="59"/>
                      <a:pt x="189" y="59"/>
                      <a:pt x="196" y="60"/>
                    </a:cubicBezTo>
                    <a:cubicBezTo>
                      <a:pt x="227" y="66"/>
                      <a:pt x="253" y="82"/>
                      <a:pt x="272" y="108"/>
                    </a:cubicBezTo>
                    <a:cubicBezTo>
                      <a:pt x="283" y="124"/>
                      <a:pt x="291" y="142"/>
                      <a:pt x="293" y="162"/>
                    </a:cubicBezTo>
                    <a:cubicBezTo>
                      <a:pt x="297" y="200"/>
                      <a:pt x="286" y="234"/>
                      <a:pt x="258" y="26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6" name="Text Box 10"/>
            <p:cNvSpPr txBox="1">
              <a:spLocks noChangeArrowheads="1"/>
            </p:cNvSpPr>
            <p:nvPr/>
          </p:nvSpPr>
          <p:spPr bwMode="auto">
            <a:xfrm>
              <a:off x="7124653" y="2008885"/>
              <a:ext cx="2102142" cy="61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</a:t>
              </a: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109" name="组合 108"/>
          <p:cNvGrpSpPr>
            <a:grpSpLocks/>
          </p:cNvGrpSpPr>
          <p:nvPr/>
        </p:nvGrpSpPr>
        <p:grpSpPr bwMode="auto">
          <a:xfrm>
            <a:off x="8752004" y="4483540"/>
            <a:ext cx="3293947" cy="874893"/>
            <a:chOff x="6597339" y="3205806"/>
            <a:chExt cx="2627768" cy="697712"/>
          </a:xfrm>
        </p:grpSpPr>
        <p:grpSp>
          <p:nvGrpSpPr>
            <p:cNvPr id="110" name="Group 92"/>
            <p:cNvGrpSpPr>
              <a:grpSpLocks noChangeAspect="1"/>
            </p:cNvGrpSpPr>
            <p:nvPr/>
          </p:nvGrpSpPr>
          <p:grpSpPr>
            <a:xfrm>
              <a:off x="6597339" y="3205806"/>
              <a:ext cx="432000" cy="432833"/>
              <a:chOff x="4427538" y="3192463"/>
              <a:chExt cx="823913" cy="825500"/>
            </a:xfrm>
            <a:solidFill>
              <a:schemeClr val="accent1"/>
            </a:solidFill>
          </p:grpSpPr>
          <p:sp>
            <p:nvSpPr>
              <p:cNvPr id="112" name="Oval 23"/>
              <p:cNvSpPr>
                <a:spLocks noChangeArrowheads="1"/>
              </p:cNvSpPr>
              <p:nvPr/>
            </p:nvSpPr>
            <p:spPr bwMode="auto">
              <a:xfrm>
                <a:off x="4813301" y="3825875"/>
                <a:ext cx="57150" cy="57150"/>
              </a:xfrm>
              <a:prstGeom prst="ellipse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Rectangle 24"/>
              <p:cNvSpPr>
                <a:spLocks noChangeArrowheads="1"/>
              </p:cNvSpPr>
              <p:nvPr/>
            </p:nvSpPr>
            <p:spPr bwMode="auto">
              <a:xfrm>
                <a:off x="4784726" y="3352800"/>
                <a:ext cx="115888" cy="15875"/>
              </a:xfrm>
              <a:prstGeom prst="rect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Freeform 25"/>
              <p:cNvSpPr>
                <a:spLocks noEditPoints="1"/>
              </p:cNvSpPr>
              <p:nvPr/>
            </p:nvSpPr>
            <p:spPr bwMode="auto">
              <a:xfrm>
                <a:off x="4427538" y="3192463"/>
                <a:ext cx="823913" cy="825500"/>
              </a:xfrm>
              <a:custGeom>
                <a:avLst/>
                <a:gdLst>
                  <a:gd name="T0" fmla="*/ 143 w 286"/>
                  <a:gd name="T1" fmla="*/ 0 h 287"/>
                  <a:gd name="T2" fmla="*/ 0 w 286"/>
                  <a:gd name="T3" fmla="*/ 143 h 287"/>
                  <a:gd name="T4" fmla="*/ 143 w 286"/>
                  <a:gd name="T5" fmla="*/ 287 h 287"/>
                  <a:gd name="T6" fmla="*/ 286 w 286"/>
                  <a:gd name="T7" fmla="*/ 143 h 287"/>
                  <a:gd name="T8" fmla="*/ 143 w 286"/>
                  <a:gd name="T9" fmla="*/ 0 h 287"/>
                  <a:gd name="T10" fmla="*/ 201 w 286"/>
                  <a:gd name="T11" fmla="*/ 234 h 287"/>
                  <a:gd name="T12" fmla="*/ 187 w 286"/>
                  <a:gd name="T13" fmla="*/ 248 h 287"/>
                  <a:gd name="T14" fmla="*/ 101 w 286"/>
                  <a:gd name="T15" fmla="*/ 248 h 287"/>
                  <a:gd name="T16" fmla="*/ 87 w 286"/>
                  <a:gd name="T17" fmla="*/ 234 h 287"/>
                  <a:gd name="T18" fmla="*/ 87 w 286"/>
                  <a:gd name="T19" fmla="*/ 60 h 287"/>
                  <a:gd name="T20" fmla="*/ 101 w 286"/>
                  <a:gd name="T21" fmla="*/ 46 h 287"/>
                  <a:gd name="T22" fmla="*/ 187 w 286"/>
                  <a:gd name="T23" fmla="*/ 46 h 287"/>
                  <a:gd name="T24" fmla="*/ 201 w 286"/>
                  <a:gd name="T25" fmla="*/ 60 h 287"/>
                  <a:gd name="T26" fmla="*/ 201 w 286"/>
                  <a:gd name="T27" fmla="*/ 23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6" h="287">
                    <a:moveTo>
                      <a:pt x="143" y="0"/>
                    </a:moveTo>
                    <a:cubicBezTo>
                      <a:pt x="64" y="0"/>
                      <a:pt x="0" y="64"/>
                      <a:pt x="0" y="143"/>
                    </a:cubicBezTo>
                    <a:cubicBezTo>
                      <a:pt x="0" y="222"/>
                      <a:pt x="64" y="287"/>
                      <a:pt x="143" y="287"/>
                    </a:cubicBezTo>
                    <a:cubicBezTo>
                      <a:pt x="222" y="287"/>
                      <a:pt x="286" y="222"/>
                      <a:pt x="286" y="143"/>
                    </a:cubicBezTo>
                    <a:cubicBezTo>
                      <a:pt x="286" y="64"/>
                      <a:pt x="222" y="0"/>
                      <a:pt x="143" y="0"/>
                    </a:cubicBezTo>
                    <a:close/>
                    <a:moveTo>
                      <a:pt x="201" y="234"/>
                    </a:moveTo>
                    <a:cubicBezTo>
                      <a:pt x="201" y="242"/>
                      <a:pt x="195" y="248"/>
                      <a:pt x="187" y="248"/>
                    </a:cubicBezTo>
                    <a:cubicBezTo>
                      <a:pt x="101" y="248"/>
                      <a:pt x="101" y="248"/>
                      <a:pt x="101" y="248"/>
                    </a:cubicBezTo>
                    <a:cubicBezTo>
                      <a:pt x="93" y="248"/>
                      <a:pt x="87" y="242"/>
                      <a:pt x="87" y="234"/>
                    </a:cubicBezTo>
                    <a:cubicBezTo>
                      <a:pt x="87" y="60"/>
                      <a:pt x="87" y="60"/>
                      <a:pt x="87" y="60"/>
                    </a:cubicBezTo>
                    <a:cubicBezTo>
                      <a:pt x="87" y="52"/>
                      <a:pt x="93" y="46"/>
                      <a:pt x="101" y="46"/>
                    </a:cubicBezTo>
                    <a:cubicBezTo>
                      <a:pt x="187" y="46"/>
                      <a:pt x="187" y="46"/>
                      <a:pt x="187" y="46"/>
                    </a:cubicBezTo>
                    <a:cubicBezTo>
                      <a:pt x="195" y="46"/>
                      <a:pt x="201" y="52"/>
                      <a:pt x="201" y="60"/>
                    </a:cubicBezTo>
                    <a:lnTo>
                      <a:pt x="201" y="2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Oval 26"/>
              <p:cNvSpPr>
                <a:spLocks noChangeArrowheads="1"/>
              </p:cNvSpPr>
              <p:nvPr/>
            </p:nvSpPr>
            <p:spPr bwMode="auto">
              <a:xfrm>
                <a:off x="4926013" y="3351213"/>
                <a:ext cx="22225" cy="19050"/>
              </a:xfrm>
              <a:prstGeom prst="ellipse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6" name="Rectangle 27"/>
              <p:cNvSpPr>
                <a:spLocks noChangeArrowheads="1"/>
              </p:cNvSpPr>
              <p:nvPr/>
            </p:nvSpPr>
            <p:spPr bwMode="auto">
              <a:xfrm>
                <a:off x="4710113" y="3397250"/>
                <a:ext cx="265113" cy="4000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1" name="Text Box 10"/>
            <p:cNvSpPr txBox="1">
              <a:spLocks noChangeArrowheads="1"/>
            </p:cNvSpPr>
            <p:nvPr/>
          </p:nvSpPr>
          <p:spPr bwMode="auto">
            <a:xfrm>
              <a:off x="7137012" y="3289902"/>
              <a:ext cx="2088095" cy="613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</a:t>
              </a: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117" name="组合 116"/>
          <p:cNvGrpSpPr>
            <a:grpSpLocks/>
          </p:cNvGrpSpPr>
          <p:nvPr/>
        </p:nvGrpSpPr>
        <p:grpSpPr bwMode="auto">
          <a:xfrm>
            <a:off x="812800" y="2273744"/>
            <a:ext cx="3432599" cy="817193"/>
            <a:chOff x="-348893" y="1980213"/>
            <a:chExt cx="2738653" cy="652048"/>
          </a:xfrm>
        </p:grpSpPr>
        <p:sp>
          <p:nvSpPr>
            <p:cNvPr id="118" name="Freeform 31"/>
            <p:cNvSpPr>
              <a:spLocks noChangeAspect="1" noEditPoints="1"/>
            </p:cNvSpPr>
            <p:nvPr/>
          </p:nvSpPr>
          <p:spPr bwMode="auto">
            <a:xfrm>
              <a:off x="1957760" y="1980213"/>
              <a:ext cx="432000" cy="432851"/>
            </a:xfrm>
            <a:custGeom>
              <a:avLst/>
              <a:gdLst>
                <a:gd name="T0" fmla="*/ 216000 w 280"/>
                <a:gd name="T1" fmla="*/ 0 h 280"/>
                <a:gd name="T2" fmla="*/ 0 w 280"/>
                <a:gd name="T3" fmla="*/ 216426 h 280"/>
                <a:gd name="T4" fmla="*/ 216000 w 280"/>
                <a:gd name="T5" fmla="*/ 432851 h 280"/>
                <a:gd name="T6" fmla="*/ 432000 w 280"/>
                <a:gd name="T7" fmla="*/ 216426 h 280"/>
                <a:gd name="T8" fmla="*/ 216000 w 280"/>
                <a:gd name="T9" fmla="*/ 0 h 280"/>
                <a:gd name="T10" fmla="*/ 285429 w 280"/>
                <a:gd name="T11" fmla="*/ 106667 h 280"/>
                <a:gd name="T12" fmla="*/ 325543 w 280"/>
                <a:gd name="T13" fmla="*/ 146860 h 280"/>
                <a:gd name="T14" fmla="*/ 285429 w 280"/>
                <a:gd name="T15" fmla="*/ 188599 h 280"/>
                <a:gd name="T16" fmla="*/ 268457 w 280"/>
                <a:gd name="T17" fmla="*/ 183962 h 280"/>
                <a:gd name="T18" fmla="*/ 243771 w 280"/>
                <a:gd name="T19" fmla="*/ 146860 h 280"/>
                <a:gd name="T20" fmla="*/ 285429 w 280"/>
                <a:gd name="T21" fmla="*/ 106667 h 280"/>
                <a:gd name="T22" fmla="*/ 217543 w 280"/>
                <a:gd name="T23" fmla="*/ 148406 h 280"/>
                <a:gd name="T24" fmla="*/ 257657 w 280"/>
                <a:gd name="T25" fmla="*/ 190145 h 280"/>
                <a:gd name="T26" fmla="*/ 217543 w 280"/>
                <a:gd name="T27" fmla="*/ 230339 h 280"/>
                <a:gd name="T28" fmla="*/ 177429 w 280"/>
                <a:gd name="T29" fmla="*/ 190145 h 280"/>
                <a:gd name="T30" fmla="*/ 217543 w 280"/>
                <a:gd name="T31" fmla="*/ 148406 h 280"/>
                <a:gd name="T32" fmla="*/ 146571 w 280"/>
                <a:gd name="T33" fmla="*/ 106667 h 280"/>
                <a:gd name="T34" fmla="*/ 186686 w 280"/>
                <a:gd name="T35" fmla="*/ 146860 h 280"/>
                <a:gd name="T36" fmla="*/ 186686 w 280"/>
                <a:gd name="T37" fmla="*/ 149952 h 280"/>
                <a:gd name="T38" fmla="*/ 168171 w 280"/>
                <a:gd name="T39" fmla="*/ 182416 h 280"/>
                <a:gd name="T40" fmla="*/ 146571 w 280"/>
                <a:gd name="T41" fmla="*/ 188599 h 280"/>
                <a:gd name="T42" fmla="*/ 104914 w 280"/>
                <a:gd name="T43" fmla="*/ 146860 h 280"/>
                <a:gd name="T44" fmla="*/ 146571 w 280"/>
                <a:gd name="T45" fmla="*/ 106667 h 280"/>
                <a:gd name="T46" fmla="*/ 138857 w 280"/>
                <a:gd name="T47" fmla="*/ 298358 h 280"/>
                <a:gd name="T48" fmla="*/ 80229 w 280"/>
                <a:gd name="T49" fmla="*/ 287537 h 280"/>
                <a:gd name="T50" fmla="*/ 77143 w 280"/>
                <a:gd name="T51" fmla="*/ 285991 h 280"/>
                <a:gd name="T52" fmla="*/ 77143 w 280"/>
                <a:gd name="T53" fmla="*/ 285991 h 280"/>
                <a:gd name="T54" fmla="*/ 77143 w 280"/>
                <a:gd name="T55" fmla="*/ 242706 h 280"/>
                <a:gd name="T56" fmla="*/ 129600 w 280"/>
                <a:gd name="T57" fmla="*/ 191691 h 280"/>
                <a:gd name="T58" fmla="*/ 163543 w 280"/>
                <a:gd name="T59" fmla="*/ 191691 h 280"/>
                <a:gd name="T60" fmla="*/ 166629 w 280"/>
                <a:gd name="T61" fmla="*/ 191691 h 280"/>
                <a:gd name="T62" fmla="*/ 182057 w 280"/>
                <a:gd name="T63" fmla="*/ 225701 h 280"/>
                <a:gd name="T64" fmla="*/ 138857 w 280"/>
                <a:gd name="T65" fmla="*/ 285991 h 280"/>
                <a:gd name="T66" fmla="*/ 138857 w 280"/>
                <a:gd name="T67" fmla="*/ 298358 h 280"/>
                <a:gd name="T68" fmla="*/ 286971 w 280"/>
                <a:gd name="T69" fmla="*/ 327730 h 280"/>
                <a:gd name="T70" fmla="*/ 286971 w 280"/>
                <a:gd name="T71" fmla="*/ 327730 h 280"/>
                <a:gd name="T72" fmla="*/ 283886 w 280"/>
                <a:gd name="T73" fmla="*/ 329276 h 280"/>
                <a:gd name="T74" fmla="*/ 222171 w 280"/>
                <a:gd name="T75" fmla="*/ 340097 h 280"/>
                <a:gd name="T76" fmla="*/ 151200 w 280"/>
                <a:gd name="T77" fmla="*/ 329276 h 280"/>
                <a:gd name="T78" fmla="*/ 148114 w 280"/>
                <a:gd name="T79" fmla="*/ 327730 h 280"/>
                <a:gd name="T80" fmla="*/ 148114 w 280"/>
                <a:gd name="T81" fmla="*/ 327730 h 280"/>
                <a:gd name="T82" fmla="*/ 148114 w 280"/>
                <a:gd name="T83" fmla="*/ 285991 h 280"/>
                <a:gd name="T84" fmla="*/ 200571 w 280"/>
                <a:gd name="T85" fmla="*/ 233430 h 280"/>
                <a:gd name="T86" fmla="*/ 234514 w 280"/>
                <a:gd name="T87" fmla="*/ 233430 h 280"/>
                <a:gd name="T88" fmla="*/ 286971 w 280"/>
                <a:gd name="T89" fmla="*/ 285991 h 280"/>
                <a:gd name="T90" fmla="*/ 286971 w 280"/>
                <a:gd name="T91" fmla="*/ 327730 h 280"/>
                <a:gd name="T92" fmla="*/ 354857 w 280"/>
                <a:gd name="T93" fmla="*/ 285991 h 280"/>
                <a:gd name="T94" fmla="*/ 354857 w 280"/>
                <a:gd name="T95" fmla="*/ 285991 h 280"/>
                <a:gd name="T96" fmla="*/ 351771 w 280"/>
                <a:gd name="T97" fmla="*/ 287537 h 280"/>
                <a:gd name="T98" fmla="*/ 296229 w 280"/>
                <a:gd name="T99" fmla="*/ 298358 h 280"/>
                <a:gd name="T100" fmla="*/ 296229 w 280"/>
                <a:gd name="T101" fmla="*/ 285991 h 280"/>
                <a:gd name="T102" fmla="*/ 253029 w 280"/>
                <a:gd name="T103" fmla="*/ 225701 h 280"/>
                <a:gd name="T104" fmla="*/ 268457 w 280"/>
                <a:gd name="T105" fmla="*/ 191691 h 280"/>
                <a:gd name="T106" fmla="*/ 302400 w 280"/>
                <a:gd name="T107" fmla="*/ 191691 h 280"/>
                <a:gd name="T108" fmla="*/ 354857 w 280"/>
                <a:gd name="T109" fmla="*/ 242706 h 280"/>
                <a:gd name="T110" fmla="*/ 354857 w 280"/>
                <a:gd name="T111" fmla="*/ 285991 h 28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80" h="280">
                  <a:moveTo>
                    <a:pt x="140" y="0"/>
                  </a:moveTo>
                  <a:cubicBezTo>
                    <a:pt x="62" y="0"/>
                    <a:pt x="0" y="62"/>
                    <a:pt x="0" y="140"/>
                  </a:cubicBezTo>
                  <a:cubicBezTo>
                    <a:pt x="0" y="217"/>
                    <a:pt x="62" y="280"/>
                    <a:pt x="140" y="280"/>
                  </a:cubicBezTo>
                  <a:cubicBezTo>
                    <a:pt x="217" y="280"/>
                    <a:pt x="280" y="217"/>
                    <a:pt x="280" y="140"/>
                  </a:cubicBezTo>
                  <a:cubicBezTo>
                    <a:pt x="280" y="62"/>
                    <a:pt x="217" y="0"/>
                    <a:pt x="140" y="0"/>
                  </a:cubicBezTo>
                  <a:close/>
                  <a:moveTo>
                    <a:pt x="185" y="69"/>
                  </a:moveTo>
                  <a:cubicBezTo>
                    <a:pt x="199" y="69"/>
                    <a:pt x="211" y="81"/>
                    <a:pt x="211" y="95"/>
                  </a:cubicBezTo>
                  <a:cubicBezTo>
                    <a:pt x="211" y="110"/>
                    <a:pt x="199" y="122"/>
                    <a:pt x="185" y="122"/>
                  </a:cubicBezTo>
                  <a:cubicBezTo>
                    <a:pt x="181" y="122"/>
                    <a:pt x="177" y="121"/>
                    <a:pt x="174" y="119"/>
                  </a:cubicBezTo>
                  <a:cubicBezTo>
                    <a:pt x="173" y="109"/>
                    <a:pt x="167" y="100"/>
                    <a:pt x="158" y="95"/>
                  </a:cubicBezTo>
                  <a:cubicBezTo>
                    <a:pt x="159" y="81"/>
                    <a:pt x="170" y="69"/>
                    <a:pt x="185" y="69"/>
                  </a:cubicBezTo>
                  <a:close/>
                  <a:moveTo>
                    <a:pt x="141" y="96"/>
                  </a:moveTo>
                  <a:cubicBezTo>
                    <a:pt x="156" y="96"/>
                    <a:pt x="167" y="108"/>
                    <a:pt x="167" y="123"/>
                  </a:cubicBezTo>
                  <a:cubicBezTo>
                    <a:pt x="167" y="137"/>
                    <a:pt x="156" y="149"/>
                    <a:pt x="141" y="149"/>
                  </a:cubicBezTo>
                  <a:cubicBezTo>
                    <a:pt x="127" y="149"/>
                    <a:pt x="115" y="137"/>
                    <a:pt x="115" y="123"/>
                  </a:cubicBezTo>
                  <a:cubicBezTo>
                    <a:pt x="115" y="108"/>
                    <a:pt x="127" y="96"/>
                    <a:pt x="141" y="96"/>
                  </a:cubicBezTo>
                  <a:close/>
                  <a:moveTo>
                    <a:pt x="95" y="69"/>
                  </a:moveTo>
                  <a:cubicBezTo>
                    <a:pt x="109" y="69"/>
                    <a:pt x="121" y="81"/>
                    <a:pt x="121" y="95"/>
                  </a:cubicBezTo>
                  <a:cubicBezTo>
                    <a:pt x="121" y="96"/>
                    <a:pt x="121" y="96"/>
                    <a:pt x="121" y="97"/>
                  </a:cubicBezTo>
                  <a:cubicBezTo>
                    <a:pt x="115" y="102"/>
                    <a:pt x="110" y="109"/>
                    <a:pt x="109" y="118"/>
                  </a:cubicBezTo>
                  <a:cubicBezTo>
                    <a:pt x="105" y="120"/>
                    <a:pt x="100" y="122"/>
                    <a:pt x="95" y="122"/>
                  </a:cubicBezTo>
                  <a:cubicBezTo>
                    <a:pt x="80" y="122"/>
                    <a:pt x="68" y="110"/>
                    <a:pt x="68" y="95"/>
                  </a:cubicBezTo>
                  <a:cubicBezTo>
                    <a:pt x="68" y="81"/>
                    <a:pt x="80" y="69"/>
                    <a:pt x="95" y="69"/>
                  </a:cubicBezTo>
                  <a:close/>
                  <a:moveTo>
                    <a:pt x="90" y="193"/>
                  </a:moveTo>
                  <a:cubicBezTo>
                    <a:pt x="79" y="192"/>
                    <a:pt x="66" y="190"/>
                    <a:pt x="52" y="186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0" y="139"/>
                    <a:pt x="65" y="124"/>
                    <a:pt x="84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7" y="124"/>
                    <a:pt x="108" y="124"/>
                    <a:pt x="108" y="124"/>
                  </a:cubicBezTo>
                  <a:cubicBezTo>
                    <a:pt x="109" y="132"/>
                    <a:pt x="113" y="140"/>
                    <a:pt x="118" y="146"/>
                  </a:cubicBezTo>
                  <a:cubicBezTo>
                    <a:pt x="102" y="151"/>
                    <a:pt x="90" y="166"/>
                    <a:pt x="90" y="185"/>
                  </a:cubicBezTo>
                  <a:lnTo>
                    <a:pt x="90" y="193"/>
                  </a:lnTo>
                  <a:close/>
                  <a:moveTo>
                    <a:pt x="186" y="212"/>
                  </a:moveTo>
                  <a:cubicBezTo>
                    <a:pt x="186" y="212"/>
                    <a:pt x="186" y="212"/>
                    <a:pt x="186" y="212"/>
                  </a:cubicBezTo>
                  <a:cubicBezTo>
                    <a:pt x="184" y="213"/>
                    <a:pt x="184" y="213"/>
                    <a:pt x="184" y="213"/>
                  </a:cubicBezTo>
                  <a:cubicBezTo>
                    <a:pt x="183" y="213"/>
                    <a:pt x="169" y="220"/>
                    <a:pt x="144" y="220"/>
                  </a:cubicBezTo>
                  <a:cubicBezTo>
                    <a:pt x="131" y="220"/>
                    <a:pt x="116" y="218"/>
                    <a:pt x="98" y="213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6" y="166"/>
                    <a:pt x="111" y="151"/>
                    <a:pt x="130" y="151"/>
                  </a:cubicBezTo>
                  <a:cubicBezTo>
                    <a:pt x="152" y="151"/>
                    <a:pt x="152" y="151"/>
                    <a:pt x="152" y="151"/>
                  </a:cubicBezTo>
                  <a:cubicBezTo>
                    <a:pt x="171" y="151"/>
                    <a:pt x="186" y="166"/>
                    <a:pt x="186" y="185"/>
                  </a:cubicBezTo>
                  <a:lnTo>
                    <a:pt x="186" y="212"/>
                  </a:lnTo>
                  <a:close/>
                  <a:moveTo>
                    <a:pt x="230" y="185"/>
                  </a:moveTo>
                  <a:cubicBezTo>
                    <a:pt x="230" y="185"/>
                    <a:pt x="230" y="185"/>
                    <a:pt x="230" y="185"/>
                  </a:cubicBezTo>
                  <a:cubicBezTo>
                    <a:pt x="228" y="186"/>
                    <a:pt x="228" y="186"/>
                    <a:pt x="228" y="186"/>
                  </a:cubicBezTo>
                  <a:cubicBezTo>
                    <a:pt x="227" y="186"/>
                    <a:pt x="214" y="192"/>
                    <a:pt x="192" y="193"/>
                  </a:cubicBezTo>
                  <a:cubicBezTo>
                    <a:pt x="192" y="185"/>
                    <a:pt x="192" y="185"/>
                    <a:pt x="192" y="185"/>
                  </a:cubicBezTo>
                  <a:cubicBezTo>
                    <a:pt x="192" y="166"/>
                    <a:pt x="180" y="151"/>
                    <a:pt x="164" y="146"/>
                  </a:cubicBezTo>
                  <a:cubicBezTo>
                    <a:pt x="170" y="140"/>
                    <a:pt x="173" y="132"/>
                    <a:pt x="174" y="124"/>
                  </a:cubicBezTo>
                  <a:cubicBezTo>
                    <a:pt x="196" y="124"/>
                    <a:pt x="196" y="124"/>
                    <a:pt x="196" y="124"/>
                  </a:cubicBezTo>
                  <a:cubicBezTo>
                    <a:pt x="215" y="124"/>
                    <a:pt x="230" y="139"/>
                    <a:pt x="230" y="157"/>
                  </a:cubicBezTo>
                  <a:lnTo>
                    <a:pt x="230" y="1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5954" tIns="42977" rIns="85954" bIns="42977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Text Box 10"/>
            <p:cNvSpPr txBox="1">
              <a:spLocks noChangeArrowheads="1"/>
            </p:cNvSpPr>
            <p:nvPr/>
          </p:nvSpPr>
          <p:spPr bwMode="auto">
            <a:xfrm>
              <a:off x="-348893" y="2018315"/>
              <a:ext cx="2101985" cy="613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</a:t>
              </a: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120" name="组合 119"/>
          <p:cNvGrpSpPr>
            <a:grpSpLocks/>
          </p:cNvGrpSpPr>
          <p:nvPr/>
        </p:nvGrpSpPr>
        <p:grpSpPr bwMode="auto">
          <a:xfrm>
            <a:off x="812800" y="4479559"/>
            <a:ext cx="3432599" cy="856987"/>
            <a:chOff x="-348893" y="3201419"/>
            <a:chExt cx="2738653" cy="684527"/>
          </a:xfrm>
        </p:grpSpPr>
        <p:sp>
          <p:nvSpPr>
            <p:cNvPr id="121" name="Freeform 45"/>
            <p:cNvSpPr>
              <a:spLocks noChangeAspect="1" noEditPoints="1"/>
            </p:cNvSpPr>
            <p:nvPr/>
          </p:nvSpPr>
          <p:spPr bwMode="auto">
            <a:xfrm>
              <a:off x="1957760" y="3201419"/>
              <a:ext cx="432000" cy="432698"/>
            </a:xfrm>
            <a:custGeom>
              <a:avLst/>
              <a:gdLst>
                <a:gd name="T0" fmla="*/ 0 w 342"/>
                <a:gd name="T1" fmla="*/ 216349 h 342"/>
                <a:gd name="T2" fmla="*/ 432000 w 342"/>
                <a:gd name="T3" fmla="*/ 216349 h 342"/>
                <a:gd name="T4" fmla="*/ 60632 w 342"/>
                <a:gd name="T5" fmla="*/ 177128 h 342"/>
                <a:gd name="T6" fmla="*/ 136421 w 342"/>
                <a:gd name="T7" fmla="*/ 207493 h 342"/>
                <a:gd name="T8" fmla="*/ 60632 w 342"/>
                <a:gd name="T9" fmla="*/ 177128 h 342"/>
                <a:gd name="T10" fmla="*/ 137684 w 342"/>
                <a:gd name="T11" fmla="*/ 216349 h 342"/>
                <a:gd name="T12" fmla="*/ 83368 w 342"/>
                <a:gd name="T13" fmla="*/ 264427 h 342"/>
                <a:gd name="T14" fmla="*/ 120000 w 342"/>
                <a:gd name="T15" fmla="*/ 358051 h 342"/>
                <a:gd name="T16" fmla="*/ 120000 w 342"/>
                <a:gd name="T17" fmla="*/ 309974 h 342"/>
                <a:gd name="T18" fmla="*/ 120000 w 342"/>
                <a:gd name="T19" fmla="*/ 358051 h 342"/>
                <a:gd name="T20" fmla="*/ 84632 w 342"/>
                <a:gd name="T21" fmla="*/ 273283 h 342"/>
                <a:gd name="T22" fmla="*/ 144000 w 342"/>
                <a:gd name="T23" fmla="*/ 302383 h 342"/>
                <a:gd name="T24" fmla="*/ 213474 w 342"/>
                <a:gd name="T25" fmla="*/ 302383 h 342"/>
                <a:gd name="T26" fmla="*/ 151579 w 342"/>
                <a:gd name="T27" fmla="*/ 273283 h 342"/>
                <a:gd name="T28" fmla="*/ 213474 w 342"/>
                <a:gd name="T29" fmla="*/ 302383 h 342"/>
                <a:gd name="T30" fmla="*/ 150316 w 342"/>
                <a:gd name="T31" fmla="*/ 264427 h 342"/>
                <a:gd name="T32" fmla="*/ 221053 w 342"/>
                <a:gd name="T33" fmla="*/ 216349 h 342"/>
                <a:gd name="T34" fmla="*/ 146526 w 342"/>
                <a:gd name="T35" fmla="*/ 207493 h 342"/>
                <a:gd name="T36" fmla="*/ 223579 w 342"/>
                <a:gd name="T37" fmla="*/ 177128 h 342"/>
                <a:gd name="T38" fmla="*/ 146526 w 342"/>
                <a:gd name="T39" fmla="*/ 207493 h 342"/>
                <a:gd name="T40" fmla="*/ 223579 w 342"/>
                <a:gd name="T41" fmla="*/ 334012 h 342"/>
                <a:gd name="T42" fmla="*/ 271579 w 342"/>
                <a:gd name="T43" fmla="*/ 334012 h 342"/>
                <a:gd name="T44" fmla="*/ 274105 w 342"/>
                <a:gd name="T45" fmla="*/ 302383 h 342"/>
                <a:gd name="T46" fmla="*/ 224842 w 342"/>
                <a:gd name="T47" fmla="*/ 273283 h 342"/>
                <a:gd name="T48" fmla="*/ 274105 w 342"/>
                <a:gd name="T49" fmla="*/ 302383 h 342"/>
                <a:gd name="T50" fmla="*/ 226105 w 342"/>
                <a:gd name="T51" fmla="*/ 264427 h 342"/>
                <a:gd name="T52" fmla="*/ 296842 w 342"/>
                <a:gd name="T53" fmla="*/ 216349 h 342"/>
                <a:gd name="T54" fmla="*/ 357474 w 342"/>
                <a:gd name="T55" fmla="*/ 159415 h 342"/>
                <a:gd name="T56" fmla="*/ 304421 w 342"/>
                <a:gd name="T57" fmla="*/ 188515 h 342"/>
                <a:gd name="T58" fmla="*/ 229895 w 342"/>
                <a:gd name="T59" fmla="*/ 207493 h 342"/>
                <a:gd name="T60" fmla="*/ 277895 w 342"/>
                <a:gd name="T61" fmla="*/ 177128 h 342"/>
                <a:gd name="T62" fmla="*/ 318316 w 342"/>
                <a:gd name="T63" fmla="*/ 135376 h 342"/>
                <a:gd name="T64" fmla="*/ 328421 w 342"/>
                <a:gd name="T65" fmla="*/ 130315 h 342"/>
                <a:gd name="T66" fmla="*/ 357474 w 342"/>
                <a:gd name="T67" fmla="*/ 159415 h 34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42" h="342">
                  <a:moveTo>
                    <a:pt x="171" y="0"/>
                  </a:moveTo>
                  <a:cubicBezTo>
                    <a:pt x="76" y="0"/>
                    <a:pt x="0" y="77"/>
                    <a:pt x="0" y="171"/>
                  </a:cubicBezTo>
                  <a:cubicBezTo>
                    <a:pt x="0" y="266"/>
                    <a:pt x="76" y="342"/>
                    <a:pt x="171" y="342"/>
                  </a:cubicBezTo>
                  <a:cubicBezTo>
                    <a:pt x="265" y="342"/>
                    <a:pt x="342" y="266"/>
                    <a:pt x="342" y="171"/>
                  </a:cubicBezTo>
                  <a:cubicBezTo>
                    <a:pt x="342" y="77"/>
                    <a:pt x="265" y="0"/>
                    <a:pt x="171" y="0"/>
                  </a:cubicBezTo>
                  <a:close/>
                  <a:moveTo>
                    <a:pt x="48" y="140"/>
                  </a:moveTo>
                  <a:cubicBezTo>
                    <a:pt x="106" y="140"/>
                    <a:pt x="106" y="140"/>
                    <a:pt x="106" y="140"/>
                  </a:cubicBezTo>
                  <a:cubicBezTo>
                    <a:pt x="108" y="164"/>
                    <a:pt x="108" y="164"/>
                    <a:pt x="108" y="164"/>
                  </a:cubicBezTo>
                  <a:cubicBezTo>
                    <a:pt x="54" y="164"/>
                    <a:pt x="54" y="164"/>
                    <a:pt x="54" y="164"/>
                  </a:cubicBezTo>
                  <a:lnTo>
                    <a:pt x="48" y="140"/>
                  </a:lnTo>
                  <a:close/>
                  <a:moveTo>
                    <a:pt x="56" y="171"/>
                  </a:moveTo>
                  <a:cubicBezTo>
                    <a:pt x="109" y="171"/>
                    <a:pt x="109" y="171"/>
                    <a:pt x="109" y="171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66" y="209"/>
                    <a:pt x="66" y="209"/>
                    <a:pt x="66" y="209"/>
                  </a:cubicBezTo>
                  <a:lnTo>
                    <a:pt x="56" y="171"/>
                  </a:lnTo>
                  <a:close/>
                  <a:moveTo>
                    <a:pt x="95" y="283"/>
                  </a:moveTo>
                  <a:cubicBezTo>
                    <a:pt x="85" y="283"/>
                    <a:pt x="76" y="275"/>
                    <a:pt x="76" y="264"/>
                  </a:cubicBezTo>
                  <a:cubicBezTo>
                    <a:pt x="76" y="254"/>
                    <a:pt x="85" y="245"/>
                    <a:pt x="95" y="245"/>
                  </a:cubicBezTo>
                  <a:cubicBezTo>
                    <a:pt x="106" y="245"/>
                    <a:pt x="114" y="254"/>
                    <a:pt x="114" y="264"/>
                  </a:cubicBezTo>
                  <a:cubicBezTo>
                    <a:pt x="114" y="275"/>
                    <a:pt x="106" y="283"/>
                    <a:pt x="95" y="283"/>
                  </a:cubicBezTo>
                  <a:close/>
                  <a:moveTo>
                    <a:pt x="73" y="239"/>
                  </a:moveTo>
                  <a:cubicBezTo>
                    <a:pt x="67" y="216"/>
                    <a:pt x="67" y="216"/>
                    <a:pt x="67" y="216"/>
                  </a:cubicBezTo>
                  <a:cubicBezTo>
                    <a:pt x="113" y="216"/>
                    <a:pt x="113" y="216"/>
                    <a:pt x="113" y="216"/>
                  </a:cubicBezTo>
                  <a:cubicBezTo>
                    <a:pt x="114" y="239"/>
                    <a:pt x="114" y="239"/>
                    <a:pt x="114" y="239"/>
                  </a:cubicBezTo>
                  <a:lnTo>
                    <a:pt x="73" y="239"/>
                  </a:lnTo>
                  <a:close/>
                  <a:moveTo>
                    <a:pt x="169" y="239"/>
                  </a:moveTo>
                  <a:cubicBezTo>
                    <a:pt x="122" y="239"/>
                    <a:pt x="122" y="239"/>
                    <a:pt x="122" y="239"/>
                  </a:cubicBezTo>
                  <a:cubicBezTo>
                    <a:pt x="120" y="216"/>
                    <a:pt x="120" y="216"/>
                    <a:pt x="120" y="216"/>
                  </a:cubicBezTo>
                  <a:cubicBezTo>
                    <a:pt x="171" y="216"/>
                    <a:pt x="171" y="216"/>
                    <a:pt x="171" y="216"/>
                  </a:cubicBezTo>
                  <a:lnTo>
                    <a:pt x="169" y="239"/>
                  </a:lnTo>
                  <a:close/>
                  <a:moveTo>
                    <a:pt x="171" y="209"/>
                  </a:moveTo>
                  <a:cubicBezTo>
                    <a:pt x="119" y="209"/>
                    <a:pt x="119" y="209"/>
                    <a:pt x="119" y="209"/>
                  </a:cubicBezTo>
                  <a:cubicBezTo>
                    <a:pt x="116" y="171"/>
                    <a:pt x="116" y="171"/>
                    <a:pt x="116" y="171"/>
                  </a:cubicBezTo>
                  <a:cubicBezTo>
                    <a:pt x="175" y="171"/>
                    <a:pt x="175" y="171"/>
                    <a:pt x="175" y="171"/>
                  </a:cubicBezTo>
                  <a:lnTo>
                    <a:pt x="171" y="209"/>
                  </a:lnTo>
                  <a:close/>
                  <a:moveTo>
                    <a:pt x="116" y="164"/>
                  </a:moveTo>
                  <a:cubicBezTo>
                    <a:pt x="114" y="140"/>
                    <a:pt x="114" y="140"/>
                    <a:pt x="114" y="140"/>
                  </a:cubicBezTo>
                  <a:cubicBezTo>
                    <a:pt x="177" y="140"/>
                    <a:pt x="177" y="140"/>
                    <a:pt x="177" y="140"/>
                  </a:cubicBezTo>
                  <a:cubicBezTo>
                    <a:pt x="175" y="164"/>
                    <a:pt x="175" y="164"/>
                    <a:pt x="175" y="164"/>
                  </a:cubicBezTo>
                  <a:lnTo>
                    <a:pt x="116" y="164"/>
                  </a:lnTo>
                  <a:close/>
                  <a:moveTo>
                    <a:pt x="196" y="283"/>
                  </a:moveTo>
                  <a:cubicBezTo>
                    <a:pt x="185" y="283"/>
                    <a:pt x="177" y="275"/>
                    <a:pt x="177" y="264"/>
                  </a:cubicBezTo>
                  <a:cubicBezTo>
                    <a:pt x="177" y="254"/>
                    <a:pt x="185" y="245"/>
                    <a:pt x="196" y="245"/>
                  </a:cubicBezTo>
                  <a:cubicBezTo>
                    <a:pt x="206" y="245"/>
                    <a:pt x="215" y="254"/>
                    <a:pt x="215" y="264"/>
                  </a:cubicBezTo>
                  <a:cubicBezTo>
                    <a:pt x="215" y="275"/>
                    <a:pt x="206" y="283"/>
                    <a:pt x="196" y="283"/>
                  </a:cubicBezTo>
                  <a:close/>
                  <a:moveTo>
                    <a:pt x="217" y="239"/>
                  </a:moveTo>
                  <a:cubicBezTo>
                    <a:pt x="176" y="239"/>
                    <a:pt x="176" y="239"/>
                    <a:pt x="176" y="239"/>
                  </a:cubicBezTo>
                  <a:cubicBezTo>
                    <a:pt x="178" y="216"/>
                    <a:pt x="178" y="216"/>
                    <a:pt x="178" y="216"/>
                  </a:cubicBezTo>
                  <a:cubicBezTo>
                    <a:pt x="223" y="216"/>
                    <a:pt x="223" y="216"/>
                    <a:pt x="223" y="216"/>
                  </a:cubicBezTo>
                  <a:lnTo>
                    <a:pt x="217" y="239"/>
                  </a:lnTo>
                  <a:close/>
                  <a:moveTo>
                    <a:pt x="225" y="209"/>
                  </a:moveTo>
                  <a:cubicBezTo>
                    <a:pt x="179" y="209"/>
                    <a:pt x="179" y="209"/>
                    <a:pt x="179" y="209"/>
                  </a:cubicBezTo>
                  <a:cubicBezTo>
                    <a:pt x="182" y="171"/>
                    <a:pt x="182" y="171"/>
                    <a:pt x="182" y="171"/>
                  </a:cubicBezTo>
                  <a:cubicBezTo>
                    <a:pt x="235" y="171"/>
                    <a:pt x="235" y="171"/>
                    <a:pt x="235" y="171"/>
                  </a:cubicBezTo>
                  <a:lnTo>
                    <a:pt x="225" y="209"/>
                  </a:lnTo>
                  <a:close/>
                  <a:moveTo>
                    <a:pt x="283" y="126"/>
                  </a:moveTo>
                  <a:cubicBezTo>
                    <a:pt x="264" y="126"/>
                    <a:pt x="264" y="126"/>
                    <a:pt x="264" y="126"/>
                  </a:cubicBezTo>
                  <a:cubicBezTo>
                    <a:pt x="256" y="133"/>
                    <a:pt x="249" y="141"/>
                    <a:pt x="241" y="149"/>
                  </a:cubicBezTo>
                  <a:cubicBezTo>
                    <a:pt x="237" y="164"/>
                    <a:pt x="237" y="164"/>
                    <a:pt x="237" y="164"/>
                  </a:cubicBezTo>
                  <a:cubicBezTo>
                    <a:pt x="182" y="164"/>
                    <a:pt x="182" y="164"/>
                    <a:pt x="182" y="164"/>
                  </a:cubicBezTo>
                  <a:cubicBezTo>
                    <a:pt x="184" y="140"/>
                    <a:pt x="184" y="140"/>
                    <a:pt x="184" y="140"/>
                  </a:cubicBezTo>
                  <a:cubicBezTo>
                    <a:pt x="220" y="140"/>
                    <a:pt x="220" y="140"/>
                    <a:pt x="220" y="140"/>
                  </a:cubicBezTo>
                  <a:cubicBezTo>
                    <a:pt x="221" y="139"/>
                    <a:pt x="221" y="138"/>
                    <a:pt x="222" y="137"/>
                  </a:cubicBezTo>
                  <a:cubicBezTo>
                    <a:pt x="232" y="127"/>
                    <a:pt x="242" y="117"/>
                    <a:pt x="252" y="107"/>
                  </a:cubicBezTo>
                  <a:cubicBezTo>
                    <a:pt x="252" y="107"/>
                    <a:pt x="253" y="106"/>
                    <a:pt x="254" y="105"/>
                  </a:cubicBezTo>
                  <a:cubicBezTo>
                    <a:pt x="256" y="104"/>
                    <a:pt x="258" y="103"/>
                    <a:pt x="260" y="103"/>
                  </a:cubicBezTo>
                  <a:cubicBezTo>
                    <a:pt x="283" y="103"/>
                    <a:pt x="283" y="103"/>
                    <a:pt x="283" y="103"/>
                  </a:cubicBezTo>
                  <a:cubicBezTo>
                    <a:pt x="297" y="103"/>
                    <a:pt x="297" y="126"/>
                    <a:pt x="283" y="1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5954" tIns="42977" rIns="85954" bIns="42977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Text Box 10"/>
            <p:cNvSpPr txBox="1">
              <a:spLocks noChangeArrowheads="1"/>
            </p:cNvSpPr>
            <p:nvPr/>
          </p:nvSpPr>
          <p:spPr bwMode="auto">
            <a:xfrm>
              <a:off x="-348893" y="3271347"/>
              <a:ext cx="2101985" cy="614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</a:t>
              </a: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sp>
        <p:nvSpPr>
          <p:cNvPr id="96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97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093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ounded Rectangle 72"/>
          <p:cNvSpPr/>
          <p:nvPr/>
        </p:nvSpPr>
        <p:spPr>
          <a:xfrm>
            <a:off x="2411026" y="1732905"/>
            <a:ext cx="1970313" cy="42208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2008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2411026" y="2637311"/>
            <a:ext cx="1970313" cy="42208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2411026" y="3532109"/>
            <a:ext cx="1970313" cy="42208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2411026" y="4415275"/>
            <a:ext cx="1970313" cy="42208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2411026" y="5298439"/>
            <a:ext cx="1970313" cy="42208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2" name="Straight Connector 91"/>
          <p:cNvCxnSpPr/>
          <p:nvPr/>
        </p:nvCxnSpPr>
        <p:spPr>
          <a:xfrm rot="5400000">
            <a:off x="3136975" y="2370404"/>
            <a:ext cx="437686" cy="194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>
            <a:off x="3356792" y="2362866"/>
            <a:ext cx="6188738" cy="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3356792" y="3289519"/>
            <a:ext cx="6188738" cy="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>
            <a:off x="3356792" y="4150257"/>
            <a:ext cx="6188738" cy="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H="1">
            <a:off x="3356792" y="5034260"/>
            <a:ext cx="6188738" cy="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 Placeholder 3"/>
          <p:cNvSpPr txBox="1">
            <a:spLocks/>
          </p:cNvSpPr>
          <p:nvPr/>
        </p:nvSpPr>
        <p:spPr>
          <a:xfrm>
            <a:off x="4827400" y="1702872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4" name="Text Placeholder 3"/>
          <p:cNvSpPr txBox="1">
            <a:spLocks/>
          </p:cNvSpPr>
          <p:nvPr/>
        </p:nvSpPr>
        <p:spPr>
          <a:xfrm>
            <a:off x="4827400" y="2573220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Text Placeholder 3"/>
          <p:cNvSpPr txBox="1">
            <a:spLocks/>
          </p:cNvSpPr>
          <p:nvPr/>
        </p:nvSpPr>
        <p:spPr>
          <a:xfrm>
            <a:off x="4827400" y="3410481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0" name="Text Placeholder 3"/>
          <p:cNvSpPr txBox="1">
            <a:spLocks/>
          </p:cNvSpPr>
          <p:nvPr/>
        </p:nvSpPr>
        <p:spPr>
          <a:xfrm>
            <a:off x="4827400" y="4305278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1" name="Text Placeholder 3"/>
          <p:cNvSpPr txBox="1">
            <a:spLocks/>
          </p:cNvSpPr>
          <p:nvPr/>
        </p:nvSpPr>
        <p:spPr>
          <a:xfrm>
            <a:off x="4827400" y="5230588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" name="Text Placeholder 3"/>
          <p:cNvSpPr txBox="1">
            <a:spLocks/>
          </p:cNvSpPr>
          <p:nvPr/>
        </p:nvSpPr>
        <p:spPr>
          <a:xfrm>
            <a:off x="9725819" y="1914996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123" name="Text Placeholder 3"/>
          <p:cNvSpPr txBox="1">
            <a:spLocks/>
          </p:cNvSpPr>
          <p:nvPr/>
        </p:nvSpPr>
        <p:spPr>
          <a:xfrm>
            <a:off x="9725819" y="2804815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124" name="Text Placeholder 3"/>
          <p:cNvSpPr txBox="1">
            <a:spLocks/>
          </p:cNvSpPr>
          <p:nvPr/>
        </p:nvSpPr>
        <p:spPr>
          <a:xfrm>
            <a:off x="9725819" y="3694632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125" name="Text Placeholder 3"/>
          <p:cNvSpPr txBox="1">
            <a:spLocks/>
          </p:cNvSpPr>
          <p:nvPr/>
        </p:nvSpPr>
        <p:spPr>
          <a:xfrm>
            <a:off x="9725819" y="4584451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30%</a:t>
            </a:r>
          </a:p>
        </p:txBody>
      </p:sp>
      <p:sp>
        <p:nvSpPr>
          <p:cNvPr id="126" name="Text Placeholder 3"/>
          <p:cNvSpPr txBox="1">
            <a:spLocks/>
          </p:cNvSpPr>
          <p:nvPr/>
        </p:nvSpPr>
        <p:spPr>
          <a:xfrm>
            <a:off x="9620027" y="5474270"/>
            <a:ext cx="909645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100%</a:t>
            </a:r>
          </a:p>
        </p:txBody>
      </p:sp>
      <p:cxnSp>
        <p:nvCxnSpPr>
          <p:cNvPr id="128" name="Straight Connector 127"/>
          <p:cNvCxnSpPr/>
          <p:nvPr/>
        </p:nvCxnSpPr>
        <p:spPr>
          <a:xfrm flipH="1">
            <a:off x="3356793" y="5925629"/>
            <a:ext cx="6188738" cy="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rot="5400000">
            <a:off x="3136975" y="3273841"/>
            <a:ext cx="437686" cy="194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rot="5400000">
            <a:off x="3136975" y="4163009"/>
            <a:ext cx="437686" cy="194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5400000">
            <a:off x="3136975" y="5049011"/>
            <a:ext cx="437686" cy="194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5400000">
            <a:off x="3136975" y="5938396"/>
            <a:ext cx="437686" cy="194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28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62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8" grpId="0" animBg="1"/>
      <p:bldP spid="81" grpId="0" animBg="1"/>
      <p:bldP spid="84" grpId="0" animBg="1"/>
      <p:bldP spid="89" grpId="0" animBg="1"/>
      <p:bldP spid="111" grpId="0"/>
      <p:bldP spid="114" grpId="0"/>
      <p:bldP spid="117" grpId="0"/>
      <p:bldP spid="120" grpId="0"/>
      <p:bldP spid="121" grpId="0"/>
      <p:bldP spid="122" grpId="0"/>
      <p:bldP spid="123" grpId="0"/>
      <p:bldP spid="124" grpId="0"/>
      <p:bldP spid="125" grpId="0"/>
      <p:bldP spid="1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319809" y="1960141"/>
            <a:ext cx="2176457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47312" y="3635862"/>
            <a:ext cx="2126561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47312" y="5311583"/>
            <a:ext cx="2126561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817468" y="3752884"/>
            <a:ext cx="432000" cy="372415"/>
            <a:chOff x="1118748" y="2344153"/>
            <a:chExt cx="693685" cy="598005"/>
          </a:xfrm>
        </p:grpSpPr>
        <p:sp>
          <p:nvSpPr>
            <p:cNvPr id="153" name="Hexagon 152"/>
            <p:cNvSpPr/>
            <p:nvPr/>
          </p:nvSpPr>
          <p:spPr>
            <a:xfrm>
              <a:off x="1118748" y="2344153"/>
              <a:ext cx="693685" cy="598005"/>
            </a:xfrm>
            <a:prstGeom prst="hexagon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4605" tIns="57303" rIns="114605" bIns="573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1605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156"/>
            <p:cNvSpPr>
              <a:spLocks/>
            </p:cNvSpPr>
            <p:nvPr/>
          </p:nvSpPr>
          <p:spPr bwMode="auto">
            <a:xfrm>
              <a:off x="1270408" y="2457934"/>
              <a:ext cx="352518" cy="370442"/>
            </a:xfrm>
            <a:custGeom>
              <a:avLst/>
              <a:gdLst>
                <a:gd name="T0" fmla="*/ 218 w 260"/>
                <a:gd name="T1" fmla="*/ 189 h 274"/>
                <a:gd name="T2" fmla="*/ 185 w 260"/>
                <a:gd name="T3" fmla="*/ 203 h 274"/>
                <a:gd name="T4" fmla="*/ 84 w 260"/>
                <a:gd name="T5" fmla="*/ 149 h 274"/>
                <a:gd name="T6" fmla="*/ 85 w 260"/>
                <a:gd name="T7" fmla="*/ 137 h 274"/>
                <a:gd name="T8" fmla="*/ 84 w 260"/>
                <a:gd name="T9" fmla="*/ 125 h 274"/>
                <a:gd name="T10" fmla="*/ 185 w 260"/>
                <a:gd name="T11" fmla="*/ 71 h 274"/>
                <a:gd name="T12" fmla="*/ 218 w 260"/>
                <a:gd name="T13" fmla="*/ 85 h 274"/>
                <a:gd name="T14" fmla="*/ 260 w 260"/>
                <a:gd name="T15" fmla="*/ 43 h 274"/>
                <a:gd name="T16" fmla="*/ 218 w 260"/>
                <a:gd name="T17" fmla="*/ 0 h 274"/>
                <a:gd name="T18" fmla="*/ 175 w 260"/>
                <a:gd name="T19" fmla="*/ 43 h 274"/>
                <a:gd name="T20" fmla="*/ 177 w 260"/>
                <a:gd name="T21" fmla="*/ 54 h 274"/>
                <a:gd name="T22" fmla="*/ 75 w 260"/>
                <a:gd name="T23" fmla="*/ 109 h 274"/>
                <a:gd name="T24" fmla="*/ 42 w 260"/>
                <a:gd name="T25" fmla="*/ 94 h 274"/>
                <a:gd name="T26" fmla="*/ 0 w 260"/>
                <a:gd name="T27" fmla="*/ 137 h 274"/>
                <a:gd name="T28" fmla="*/ 42 w 260"/>
                <a:gd name="T29" fmla="*/ 180 h 274"/>
                <a:gd name="T30" fmla="*/ 75 w 260"/>
                <a:gd name="T31" fmla="*/ 165 h 274"/>
                <a:gd name="T32" fmla="*/ 177 w 260"/>
                <a:gd name="T33" fmla="*/ 220 h 274"/>
                <a:gd name="T34" fmla="*/ 175 w 260"/>
                <a:gd name="T35" fmla="*/ 231 h 274"/>
                <a:gd name="T36" fmla="*/ 218 w 260"/>
                <a:gd name="T37" fmla="*/ 274 h 274"/>
                <a:gd name="T38" fmla="*/ 260 w 260"/>
                <a:gd name="T39" fmla="*/ 231 h 274"/>
                <a:gd name="T40" fmla="*/ 218 w 260"/>
                <a:gd name="T41" fmla="*/ 189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0" h="274">
                  <a:moveTo>
                    <a:pt x="218" y="189"/>
                  </a:moveTo>
                  <a:cubicBezTo>
                    <a:pt x="205" y="189"/>
                    <a:pt x="193" y="194"/>
                    <a:pt x="185" y="203"/>
                  </a:cubicBezTo>
                  <a:cubicBezTo>
                    <a:pt x="84" y="149"/>
                    <a:pt x="84" y="149"/>
                    <a:pt x="84" y="149"/>
                  </a:cubicBezTo>
                  <a:cubicBezTo>
                    <a:pt x="85" y="145"/>
                    <a:pt x="85" y="141"/>
                    <a:pt x="85" y="137"/>
                  </a:cubicBezTo>
                  <a:cubicBezTo>
                    <a:pt x="85" y="133"/>
                    <a:pt x="85" y="129"/>
                    <a:pt x="84" y="125"/>
                  </a:cubicBezTo>
                  <a:cubicBezTo>
                    <a:pt x="185" y="71"/>
                    <a:pt x="185" y="71"/>
                    <a:pt x="185" y="71"/>
                  </a:cubicBezTo>
                  <a:cubicBezTo>
                    <a:pt x="193" y="80"/>
                    <a:pt x="205" y="85"/>
                    <a:pt x="218" y="85"/>
                  </a:cubicBezTo>
                  <a:cubicBezTo>
                    <a:pt x="241" y="85"/>
                    <a:pt x="260" y="66"/>
                    <a:pt x="260" y="43"/>
                  </a:cubicBezTo>
                  <a:cubicBezTo>
                    <a:pt x="260" y="19"/>
                    <a:pt x="241" y="0"/>
                    <a:pt x="218" y="0"/>
                  </a:cubicBezTo>
                  <a:cubicBezTo>
                    <a:pt x="194" y="0"/>
                    <a:pt x="175" y="19"/>
                    <a:pt x="175" y="43"/>
                  </a:cubicBezTo>
                  <a:cubicBezTo>
                    <a:pt x="175" y="47"/>
                    <a:pt x="175" y="51"/>
                    <a:pt x="177" y="54"/>
                  </a:cubicBezTo>
                  <a:cubicBezTo>
                    <a:pt x="75" y="109"/>
                    <a:pt x="75" y="109"/>
                    <a:pt x="75" y="109"/>
                  </a:cubicBezTo>
                  <a:cubicBezTo>
                    <a:pt x="67" y="100"/>
                    <a:pt x="55" y="94"/>
                    <a:pt x="42" y="94"/>
                  </a:cubicBezTo>
                  <a:cubicBezTo>
                    <a:pt x="19" y="94"/>
                    <a:pt x="0" y="113"/>
                    <a:pt x="0" y="137"/>
                  </a:cubicBezTo>
                  <a:cubicBezTo>
                    <a:pt x="0" y="161"/>
                    <a:pt x="19" y="180"/>
                    <a:pt x="42" y="180"/>
                  </a:cubicBezTo>
                  <a:cubicBezTo>
                    <a:pt x="55" y="180"/>
                    <a:pt x="67" y="174"/>
                    <a:pt x="75" y="165"/>
                  </a:cubicBezTo>
                  <a:cubicBezTo>
                    <a:pt x="177" y="220"/>
                    <a:pt x="177" y="220"/>
                    <a:pt x="177" y="220"/>
                  </a:cubicBezTo>
                  <a:cubicBezTo>
                    <a:pt x="175" y="223"/>
                    <a:pt x="175" y="227"/>
                    <a:pt x="175" y="231"/>
                  </a:cubicBezTo>
                  <a:cubicBezTo>
                    <a:pt x="175" y="255"/>
                    <a:pt x="194" y="274"/>
                    <a:pt x="218" y="274"/>
                  </a:cubicBezTo>
                  <a:cubicBezTo>
                    <a:pt x="241" y="274"/>
                    <a:pt x="260" y="255"/>
                    <a:pt x="260" y="231"/>
                  </a:cubicBezTo>
                  <a:cubicBezTo>
                    <a:pt x="260" y="208"/>
                    <a:pt x="241" y="189"/>
                    <a:pt x="218" y="1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>
            <a:grpSpLocks noChangeAspect="1"/>
          </p:cNvGrpSpPr>
          <p:nvPr/>
        </p:nvGrpSpPr>
        <p:grpSpPr>
          <a:xfrm>
            <a:off x="817468" y="5465203"/>
            <a:ext cx="432000" cy="372415"/>
            <a:chOff x="1118748" y="3692902"/>
            <a:chExt cx="693685" cy="598005"/>
          </a:xfrm>
        </p:grpSpPr>
        <p:sp>
          <p:nvSpPr>
            <p:cNvPr id="154" name="Hexagon 153"/>
            <p:cNvSpPr/>
            <p:nvPr/>
          </p:nvSpPr>
          <p:spPr>
            <a:xfrm>
              <a:off x="1118748" y="3692902"/>
              <a:ext cx="693685" cy="598005"/>
            </a:xfrm>
            <a:prstGeom prst="hexagon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4605" tIns="57303" rIns="114605" bIns="573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1605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1281864" y="3791491"/>
              <a:ext cx="400827" cy="400827"/>
              <a:chOff x="2443163" y="3615531"/>
              <a:chExt cx="320675" cy="319088"/>
            </a:xfrm>
            <a:solidFill>
              <a:schemeClr val="bg1"/>
            </a:solidFill>
          </p:grpSpPr>
          <p:sp>
            <p:nvSpPr>
              <p:cNvPr id="45" name="Freeform 112"/>
              <p:cNvSpPr>
                <a:spLocks/>
              </p:cNvSpPr>
              <p:nvPr/>
            </p:nvSpPr>
            <p:spPr bwMode="auto">
              <a:xfrm>
                <a:off x="2552700" y="3699668"/>
                <a:ext cx="133350" cy="153988"/>
              </a:xfrm>
              <a:custGeom>
                <a:avLst/>
                <a:gdLst>
                  <a:gd name="T0" fmla="*/ 0 w 84"/>
                  <a:gd name="T1" fmla="*/ 0 h 97"/>
                  <a:gd name="T2" fmla="*/ 0 w 84"/>
                  <a:gd name="T3" fmla="*/ 97 h 97"/>
                  <a:gd name="T4" fmla="*/ 84 w 84"/>
                  <a:gd name="T5" fmla="*/ 48 h 97"/>
                  <a:gd name="T6" fmla="*/ 0 w 84"/>
                  <a:gd name="T7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97">
                    <a:moveTo>
                      <a:pt x="0" y="0"/>
                    </a:moveTo>
                    <a:lnTo>
                      <a:pt x="0" y="97"/>
                    </a:lnTo>
                    <a:lnTo>
                      <a:pt x="84" y="4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113"/>
              <p:cNvSpPr>
                <a:spLocks noEditPoints="1"/>
              </p:cNvSpPr>
              <p:nvPr/>
            </p:nvSpPr>
            <p:spPr bwMode="auto">
              <a:xfrm>
                <a:off x="2443163" y="3615531"/>
                <a:ext cx="320675" cy="319088"/>
              </a:xfrm>
              <a:custGeom>
                <a:avLst/>
                <a:gdLst>
                  <a:gd name="T0" fmla="*/ 148 w 296"/>
                  <a:gd name="T1" fmla="*/ 0 h 296"/>
                  <a:gd name="T2" fmla="*/ 0 w 296"/>
                  <a:gd name="T3" fmla="*/ 148 h 296"/>
                  <a:gd name="T4" fmla="*/ 148 w 296"/>
                  <a:gd name="T5" fmla="*/ 296 h 296"/>
                  <a:gd name="T6" fmla="*/ 296 w 296"/>
                  <a:gd name="T7" fmla="*/ 148 h 296"/>
                  <a:gd name="T8" fmla="*/ 148 w 296"/>
                  <a:gd name="T9" fmla="*/ 0 h 296"/>
                  <a:gd name="T10" fmla="*/ 148 w 296"/>
                  <a:gd name="T11" fmla="*/ 281 h 296"/>
                  <a:gd name="T12" fmla="*/ 15 w 296"/>
                  <a:gd name="T13" fmla="*/ 148 h 296"/>
                  <a:gd name="T14" fmla="*/ 148 w 296"/>
                  <a:gd name="T15" fmla="*/ 15 h 296"/>
                  <a:gd name="T16" fmla="*/ 281 w 296"/>
                  <a:gd name="T17" fmla="*/ 148 h 296"/>
                  <a:gd name="T18" fmla="*/ 148 w 296"/>
                  <a:gd name="T19" fmla="*/ 281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6" h="296">
                    <a:moveTo>
                      <a:pt x="148" y="0"/>
                    </a:moveTo>
                    <a:cubicBezTo>
                      <a:pt x="66" y="0"/>
                      <a:pt x="0" y="66"/>
                      <a:pt x="0" y="148"/>
                    </a:cubicBezTo>
                    <a:cubicBezTo>
                      <a:pt x="0" y="230"/>
                      <a:pt x="66" y="296"/>
                      <a:pt x="148" y="296"/>
                    </a:cubicBezTo>
                    <a:cubicBezTo>
                      <a:pt x="230" y="296"/>
                      <a:pt x="296" y="230"/>
                      <a:pt x="296" y="148"/>
                    </a:cubicBezTo>
                    <a:cubicBezTo>
                      <a:pt x="296" y="66"/>
                      <a:pt x="230" y="0"/>
                      <a:pt x="148" y="0"/>
                    </a:cubicBezTo>
                    <a:close/>
                    <a:moveTo>
                      <a:pt x="148" y="281"/>
                    </a:moveTo>
                    <a:cubicBezTo>
                      <a:pt x="75" y="281"/>
                      <a:pt x="15" y="221"/>
                      <a:pt x="15" y="148"/>
                    </a:cubicBezTo>
                    <a:cubicBezTo>
                      <a:pt x="15" y="75"/>
                      <a:pt x="75" y="15"/>
                      <a:pt x="148" y="15"/>
                    </a:cubicBezTo>
                    <a:cubicBezTo>
                      <a:pt x="221" y="15"/>
                      <a:pt x="281" y="75"/>
                      <a:pt x="281" y="148"/>
                    </a:cubicBezTo>
                    <a:cubicBezTo>
                      <a:pt x="281" y="221"/>
                      <a:pt x="221" y="281"/>
                      <a:pt x="148" y="2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817468" y="2040565"/>
            <a:ext cx="432000" cy="372415"/>
            <a:chOff x="1118748" y="960485"/>
            <a:chExt cx="693685" cy="598005"/>
          </a:xfrm>
        </p:grpSpPr>
        <p:sp>
          <p:nvSpPr>
            <p:cNvPr id="152" name="Hexagon 151"/>
            <p:cNvSpPr/>
            <p:nvPr/>
          </p:nvSpPr>
          <p:spPr>
            <a:xfrm>
              <a:off x="1118748" y="960485"/>
              <a:ext cx="693685" cy="598005"/>
            </a:xfrm>
            <a:prstGeom prst="hexagon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4605" tIns="57303" rIns="114605" bIns="573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1605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1258956" y="1096382"/>
              <a:ext cx="411090" cy="351092"/>
              <a:chOff x="2875829" y="825500"/>
              <a:chExt cx="587375" cy="501650"/>
            </a:xfrm>
            <a:solidFill>
              <a:schemeClr val="bg1"/>
            </a:solidFill>
          </p:grpSpPr>
          <p:sp>
            <p:nvSpPr>
              <p:cNvPr id="50" name="Freeform 6"/>
              <p:cNvSpPr>
                <a:spLocks noEditPoints="1"/>
              </p:cNvSpPr>
              <p:nvPr/>
            </p:nvSpPr>
            <p:spPr bwMode="auto">
              <a:xfrm>
                <a:off x="2926629" y="869950"/>
                <a:ext cx="536575" cy="292100"/>
              </a:xfrm>
              <a:custGeom>
                <a:avLst/>
                <a:gdLst>
                  <a:gd name="T0" fmla="*/ 77 w 84"/>
                  <a:gd name="T1" fmla="*/ 37 h 46"/>
                  <a:gd name="T2" fmla="*/ 73 w 84"/>
                  <a:gd name="T3" fmla="*/ 40 h 46"/>
                  <a:gd name="T4" fmla="*/ 26 w 84"/>
                  <a:gd name="T5" fmla="*/ 42 h 46"/>
                  <a:gd name="T6" fmla="*/ 18 w 84"/>
                  <a:gd name="T7" fmla="*/ 37 h 46"/>
                  <a:gd name="T8" fmla="*/ 5 w 84"/>
                  <a:gd name="T9" fmla="*/ 5 h 46"/>
                  <a:gd name="T10" fmla="*/ 80 w 84"/>
                  <a:gd name="T11" fmla="*/ 10 h 46"/>
                  <a:gd name="T12" fmla="*/ 77 w 84"/>
                  <a:gd name="T13" fmla="*/ 37 h 46"/>
                  <a:gd name="T14" fmla="*/ 83 w 84"/>
                  <a:gd name="T15" fmla="*/ 6 h 46"/>
                  <a:gd name="T16" fmla="*/ 82 w 84"/>
                  <a:gd name="T17" fmla="*/ 5 h 46"/>
                  <a:gd name="T18" fmla="*/ 2 w 84"/>
                  <a:gd name="T19" fmla="*/ 0 h 46"/>
                  <a:gd name="T20" fmla="*/ 0 w 84"/>
                  <a:gd name="T21" fmla="*/ 1 h 46"/>
                  <a:gd name="T22" fmla="*/ 0 w 84"/>
                  <a:gd name="T23" fmla="*/ 3 h 46"/>
                  <a:gd name="T24" fmla="*/ 15 w 84"/>
                  <a:gd name="T25" fmla="*/ 38 h 46"/>
                  <a:gd name="T26" fmla="*/ 26 w 84"/>
                  <a:gd name="T27" fmla="*/ 46 h 46"/>
                  <a:gd name="T28" fmla="*/ 73 w 84"/>
                  <a:gd name="T29" fmla="*/ 43 h 46"/>
                  <a:gd name="T30" fmla="*/ 81 w 84"/>
                  <a:gd name="T31" fmla="*/ 37 h 46"/>
                  <a:gd name="T32" fmla="*/ 84 w 84"/>
                  <a:gd name="T33" fmla="*/ 7 h 46"/>
                  <a:gd name="T34" fmla="*/ 83 w 84"/>
                  <a:gd name="T35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4" h="46">
                    <a:moveTo>
                      <a:pt x="77" y="37"/>
                    </a:moveTo>
                    <a:cubicBezTo>
                      <a:pt x="77" y="38"/>
                      <a:pt x="75" y="40"/>
                      <a:pt x="73" y="40"/>
                    </a:cubicBezTo>
                    <a:cubicBezTo>
                      <a:pt x="72" y="40"/>
                      <a:pt x="28" y="42"/>
                      <a:pt x="26" y="42"/>
                    </a:cubicBezTo>
                    <a:cubicBezTo>
                      <a:pt x="23" y="42"/>
                      <a:pt x="20" y="41"/>
                      <a:pt x="18" y="37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80" y="10"/>
                      <a:pt x="80" y="10"/>
                      <a:pt x="80" y="10"/>
                    </a:cubicBezTo>
                    <a:cubicBezTo>
                      <a:pt x="79" y="17"/>
                      <a:pt x="77" y="35"/>
                      <a:pt x="77" y="37"/>
                    </a:cubicBezTo>
                    <a:close/>
                    <a:moveTo>
                      <a:pt x="83" y="6"/>
                    </a:moveTo>
                    <a:cubicBezTo>
                      <a:pt x="83" y="5"/>
                      <a:pt x="83" y="5"/>
                      <a:pt x="82" y="5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7" y="43"/>
                      <a:pt x="21" y="46"/>
                      <a:pt x="26" y="46"/>
                    </a:cubicBezTo>
                    <a:cubicBezTo>
                      <a:pt x="28" y="46"/>
                      <a:pt x="71" y="44"/>
                      <a:pt x="73" y="43"/>
                    </a:cubicBezTo>
                    <a:cubicBezTo>
                      <a:pt x="77" y="43"/>
                      <a:pt x="80" y="41"/>
                      <a:pt x="81" y="37"/>
                    </a:cubicBezTo>
                    <a:cubicBezTo>
                      <a:pt x="81" y="35"/>
                      <a:pt x="84" y="8"/>
                      <a:pt x="84" y="7"/>
                    </a:cubicBezTo>
                    <a:cubicBezTo>
                      <a:pt x="84" y="7"/>
                      <a:pt x="84" y="6"/>
                      <a:pt x="83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7"/>
              <p:cNvSpPr>
                <a:spLocks/>
              </p:cNvSpPr>
              <p:nvPr/>
            </p:nvSpPr>
            <p:spPr bwMode="auto">
              <a:xfrm>
                <a:off x="2996479" y="895350"/>
                <a:ext cx="134938" cy="247650"/>
              </a:xfrm>
              <a:custGeom>
                <a:avLst/>
                <a:gdLst>
                  <a:gd name="T0" fmla="*/ 69 w 85"/>
                  <a:gd name="T1" fmla="*/ 156 h 156"/>
                  <a:gd name="T2" fmla="*/ 0 w 85"/>
                  <a:gd name="T3" fmla="*/ 0 h 156"/>
                  <a:gd name="T4" fmla="*/ 21 w 85"/>
                  <a:gd name="T5" fmla="*/ 0 h 156"/>
                  <a:gd name="T6" fmla="*/ 85 w 85"/>
                  <a:gd name="T7" fmla="*/ 156 h 156"/>
                  <a:gd name="T8" fmla="*/ 69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9" y="156"/>
                    </a:moveTo>
                    <a:lnTo>
                      <a:pt x="0" y="0"/>
                    </a:lnTo>
                    <a:lnTo>
                      <a:pt x="21" y="0"/>
                    </a:lnTo>
                    <a:lnTo>
                      <a:pt x="85" y="156"/>
                    </a:lnTo>
                    <a:lnTo>
                      <a:pt x="69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8"/>
              <p:cNvSpPr>
                <a:spLocks/>
              </p:cNvSpPr>
              <p:nvPr/>
            </p:nvSpPr>
            <p:spPr bwMode="auto">
              <a:xfrm>
                <a:off x="3002829" y="901700"/>
                <a:ext cx="122238" cy="241300"/>
              </a:xfrm>
              <a:custGeom>
                <a:avLst/>
                <a:gdLst>
                  <a:gd name="T0" fmla="*/ 77 w 77"/>
                  <a:gd name="T1" fmla="*/ 152 h 152"/>
                  <a:gd name="T2" fmla="*/ 17 w 77"/>
                  <a:gd name="T3" fmla="*/ 0 h 152"/>
                  <a:gd name="T4" fmla="*/ 0 w 77"/>
                  <a:gd name="T5" fmla="*/ 0 h 152"/>
                  <a:gd name="T6" fmla="*/ 65 w 77"/>
                  <a:gd name="T7" fmla="*/ 152 h 152"/>
                  <a:gd name="T8" fmla="*/ 77 w 77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152">
                    <a:moveTo>
                      <a:pt x="77" y="152"/>
                    </a:moveTo>
                    <a:lnTo>
                      <a:pt x="17" y="0"/>
                    </a:lnTo>
                    <a:lnTo>
                      <a:pt x="0" y="0"/>
                    </a:lnTo>
                    <a:lnTo>
                      <a:pt x="65" y="152"/>
                    </a:lnTo>
                    <a:lnTo>
                      <a:pt x="77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9"/>
              <p:cNvSpPr>
                <a:spLocks/>
              </p:cNvSpPr>
              <p:nvPr/>
            </p:nvSpPr>
            <p:spPr bwMode="auto">
              <a:xfrm>
                <a:off x="3067917" y="895350"/>
                <a:ext cx="133350" cy="247650"/>
              </a:xfrm>
              <a:custGeom>
                <a:avLst/>
                <a:gdLst>
                  <a:gd name="T0" fmla="*/ 64 w 84"/>
                  <a:gd name="T1" fmla="*/ 156 h 156"/>
                  <a:gd name="T2" fmla="*/ 0 w 84"/>
                  <a:gd name="T3" fmla="*/ 0 h 156"/>
                  <a:gd name="T4" fmla="*/ 20 w 84"/>
                  <a:gd name="T5" fmla="*/ 0 h 156"/>
                  <a:gd name="T6" fmla="*/ 84 w 84"/>
                  <a:gd name="T7" fmla="*/ 156 h 156"/>
                  <a:gd name="T8" fmla="*/ 64 w 84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56">
                    <a:moveTo>
                      <a:pt x="64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4" y="156"/>
                    </a:lnTo>
                    <a:lnTo>
                      <a:pt x="64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10"/>
              <p:cNvSpPr>
                <a:spLocks/>
              </p:cNvSpPr>
              <p:nvPr/>
            </p:nvSpPr>
            <p:spPr bwMode="auto">
              <a:xfrm>
                <a:off x="3074267" y="901700"/>
                <a:ext cx="120650" cy="241300"/>
              </a:xfrm>
              <a:custGeom>
                <a:avLst/>
                <a:gdLst>
                  <a:gd name="T0" fmla="*/ 76 w 76"/>
                  <a:gd name="T1" fmla="*/ 152 h 152"/>
                  <a:gd name="T2" fmla="*/ 12 w 76"/>
                  <a:gd name="T3" fmla="*/ 0 h 152"/>
                  <a:gd name="T4" fmla="*/ 0 w 76"/>
                  <a:gd name="T5" fmla="*/ 0 h 152"/>
                  <a:gd name="T6" fmla="*/ 64 w 76"/>
                  <a:gd name="T7" fmla="*/ 152 h 152"/>
                  <a:gd name="T8" fmla="*/ 76 w 76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52">
                    <a:moveTo>
                      <a:pt x="76" y="152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76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11"/>
              <p:cNvSpPr>
                <a:spLocks/>
              </p:cNvSpPr>
              <p:nvPr/>
            </p:nvSpPr>
            <p:spPr bwMode="auto">
              <a:xfrm>
                <a:off x="3137767" y="895350"/>
                <a:ext cx="133350" cy="247650"/>
              </a:xfrm>
              <a:custGeom>
                <a:avLst/>
                <a:gdLst>
                  <a:gd name="T0" fmla="*/ 64 w 84"/>
                  <a:gd name="T1" fmla="*/ 156 h 156"/>
                  <a:gd name="T2" fmla="*/ 0 w 84"/>
                  <a:gd name="T3" fmla="*/ 0 h 156"/>
                  <a:gd name="T4" fmla="*/ 16 w 84"/>
                  <a:gd name="T5" fmla="*/ 0 h 156"/>
                  <a:gd name="T6" fmla="*/ 84 w 84"/>
                  <a:gd name="T7" fmla="*/ 156 h 156"/>
                  <a:gd name="T8" fmla="*/ 64 w 84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56">
                    <a:moveTo>
                      <a:pt x="64" y="156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4" y="156"/>
                    </a:lnTo>
                    <a:lnTo>
                      <a:pt x="64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12"/>
              <p:cNvSpPr>
                <a:spLocks/>
              </p:cNvSpPr>
              <p:nvPr/>
            </p:nvSpPr>
            <p:spPr bwMode="auto">
              <a:xfrm>
                <a:off x="3137767" y="901700"/>
                <a:ext cx="127000" cy="241300"/>
              </a:xfrm>
              <a:custGeom>
                <a:avLst/>
                <a:gdLst>
                  <a:gd name="T0" fmla="*/ 80 w 80"/>
                  <a:gd name="T1" fmla="*/ 152 h 152"/>
                  <a:gd name="T2" fmla="*/ 16 w 80"/>
                  <a:gd name="T3" fmla="*/ 0 h 152"/>
                  <a:gd name="T4" fmla="*/ 0 w 80"/>
                  <a:gd name="T5" fmla="*/ 0 h 152"/>
                  <a:gd name="T6" fmla="*/ 64 w 80"/>
                  <a:gd name="T7" fmla="*/ 152 h 152"/>
                  <a:gd name="T8" fmla="*/ 80 w 80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52">
                    <a:moveTo>
                      <a:pt x="80" y="152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80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13"/>
              <p:cNvSpPr>
                <a:spLocks/>
              </p:cNvSpPr>
              <p:nvPr/>
            </p:nvSpPr>
            <p:spPr bwMode="auto">
              <a:xfrm>
                <a:off x="3201267" y="895350"/>
                <a:ext cx="134938" cy="247650"/>
              </a:xfrm>
              <a:custGeom>
                <a:avLst/>
                <a:gdLst>
                  <a:gd name="T0" fmla="*/ 68 w 85"/>
                  <a:gd name="T1" fmla="*/ 156 h 156"/>
                  <a:gd name="T2" fmla="*/ 0 w 85"/>
                  <a:gd name="T3" fmla="*/ 0 h 156"/>
                  <a:gd name="T4" fmla="*/ 20 w 85"/>
                  <a:gd name="T5" fmla="*/ 0 h 156"/>
                  <a:gd name="T6" fmla="*/ 85 w 85"/>
                  <a:gd name="T7" fmla="*/ 156 h 156"/>
                  <a:gd name="T8" fmla="*/ 68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8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5" y="156"/>
                    </a:lnTo>
                    <a:lnTo>
                      <a:pt x="68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14"/>
              <p:cNvSpPr>
                <a:spLocks/>
              </p:cNvSpPr>
              <p:nvPr/>
            </p:nvSpPr>
            <p:spPr bwMode="auto">
              <a:xfrm>
                <a:off x="3207617" y="901700"/>
                <a:ext cx="128588" cy="241300"/>
              </a:xfrm>
              <a:custGeom>
                <a:avLst/>
                <a:gdLst>
                  <a:gd name="T0" fmla="*/ 81 w 81"/>
                  <a:gd name="T1" fmla="*/ 152 h 152"/>
                  <a:gd name="T2" fmla="*/ 16 w 81"/>
                  <a:gd name="T3" fmla="*/ 0 h 152"/>
                  <a:gd name="T4" fmla="*/ 0 w 81"/>
                  <a:gd name="T5" fmla="*/ 0 h 152"/>
                  <a:gd name="T6" fmla="*/ 64 w 81"/>
                  <a:gd name="T7" fmla="*/ 152 h 152"/>
                  <a:gd name="T8" fmla="*/ 81 w 81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52">
                    <a:moveTo>
                      <a:pt x="81" y="152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81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15"/>
              <p:cNvSpPr>
                <a:spLocks/>
              </p:cNvSpPr>
              <p:nvPr/>
            </p:nvSpPr>
            <p:spPr bwMode="auto">
              <a:xfrm>
                <a:off x="3271117" y="895350"/>
                <a:ext cx="134938" cy="247650"/>
              </a:xfrm>
              <a:custGeom>
                <a:avLst/>
                <a:gdLst>
                  <a:gd name="T0" fmla="*/ 65 w 85"/>
                  <a:gd name="T1" fmla="*/ 156 h 156"/>
                  <a:gd name="T2" fmla="*/ 0 w 85"/>
                  <a:gd name="T3" fmla="*/ 0 h 156"/>
                  <a:gd name="T4" fmla="*/ 20 w 85"/>
                  <a:gd name="T5" fmla="*/ 0 h 156"/>
                  <a:gd name="T6" fmla="*/ 85 w 85"/>
                  <a:gd name="T7" fmla="*/ 156 h 156"/>
                  <a:gd name="T8" fmla="*/ 65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5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5" y="156"/>
                    </a:lnTo>
                    <a:lnTo>
                      <a:pt x="65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Freeform 16"/>
              <p:cNvSpPr>
                <a:spLocks/>
              </p:cNvSpPr>
              <p:nvPr/>
            </p:nvSpPr>
            <p:spPr bwMode="auto">
              <a:xfrm>
                <a:off x="3342554" y="895350"/>
                <a:ext cx="95250" cy="215900"/>
              </a:xfrm>
              <a:custGeom>
                <a:avLst/>
                <a:gdLst>
                  <a:gd name="T0" fmla="*/ 0 w 60"/>
                  <a:gd name="T1" fmla="*/ 0 h 136"/>
                  <a:gd name="T2" fmla="*/ 16 w 60"/>
                  <a:gd name="T3" fmla="*/ 0 h 136"/>
                  <a:gd name="T4" fmla="*/ 60 w 60"/>
                  <a:gd name="T5" fmla="*/ 104 h 136"/>
                  <a:gd name="T6" fmla="*/ 56 w 60"/>
                  <a:gd name="T7" fmla="*/ 136 h 136"/>
                  <a:gd name="T8" fmla="*/ 0 w 60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36">
                    <a:moveTo>
                      <a:pt x="0" y="0"/>
                    </a:moveTo>
                    <a:lnTo>
                      <a:pt x="16" y="0"/>
                    </a:lnTo>
                    <a:lnTo>
                      <a:pt x="60" y="104"/>
                    </a:lnTo>
                    <a:lnTo>
                      <a:pt x="56" y="1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" name="Oval 17"/>
              <p:cNvSpPr>
                <a:spLocks noChangeArrowheads="1"/>
              </p:cNvSpPr>
              <p:nvPr/>
            </p:nvSpPr>
            <p:spPr bwMode="auto">
              <a:xfrm>
                <a:off x="3017117" y="1250950"/>
                <a:ext cx="825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Oval 18"/>
              <p:cNvSpPr>
                <a:spLocks noChangeArrowheads="1"/>
              </p:cNvSpPr>
              <p:nvPr/>
            </p:nvSpPr>
            <p:spPr bwMode="auto">
              <a:xfrm>
                <a:off x="3017117" y="1250950"/>
                <a:ext cx="825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" name="Oval 19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Oval 20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5" name="Oval 21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6" name="Oval 22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7" name="Oval 23"/>
              <p:cNvSpPr>
                <a:spLocks noChangeArrowheads="1"/>
              </p:cNvSpPr>
              <p:nvPr/>
            </p:nvSpPr>
            <p:spPr bwMode="auto">
              <a:xfrm>
                <a:off x="3023467" y="1257300"/>
                <a:ext cx="69850" cy="635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8" name="Oval 24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9" name="Oval 25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" name="Oval 26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1" name="Oval 27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28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1438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3" name="Oval 29"/>
              <p:cNvSpPr>
                <a:spLocks noChangeArrowheads="1"/>
              </p:cNvSpPr>
              <p:nvPr/>
            </p:nvSpPr>
            <p:spPr bwMode="auto">
              <a:xfrm>
                <a:off x="3315567" y="1250950"/>
                <a:ext cx="65088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4" name="Oval 30"/>
              <p:cNvSpPr>
                <a:spLocks noChangeArrowheads="1"/>
              </p:cNvSpPr>
              <p:nvPr/>
            </p:nvSpPr>
            <p:spPr bwMode="auto">
              <a:xfrm>
                <a:off x="3315567" y="1257300"/>
                <a:ext cx="65088" cy="635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5" name="Freeform 31"/>
              <p:cNvSpPr>
                <a:spLocks/>
              </p:cNvSpPr>
              <p:nvPr/>
            </p:nvSpPr>
            <p:spPr bwMode="auto">
              <a:xfrm>
                <a:off x="3036167" y="1212850"/>
                <a:ext cx="44450" cy="95250"/>
              </a:xfrm>
              <a:custGeom>
                <a:avLst/>
                <a:gdLst>
                  <a:gd name="T0" fmla="*/ 7 w 7"/>
                  <a:gd name="T1" fmla="*/ 13 h 15"/>
                  <a:gd name="T2" fmla="*/ 4 w 7"/>
                  <a:gd name="T3" fmla="*/ 15 h 15"/>
                  <a:gd name="T4" fmla="*/ 3 w 7"/>
                  <a:gd name="T5" fmla="*/ 15 h 15"/>
                  <a:gd name="T6" fmla="*/ 0 w 7"/>
                  <a:gd name="T7" fmla="*/ 13 h 15"/>
                  <a:gd name="T8" fmla="*/ 0 w 7"/>
                  <a:gd name="T9" fmla="*/ 3 h 15"/>
                  <a:gd name="T10" fmla="*/ 3 w 7"/>
                  <a:gd name="T11" fmla="*/ 0 h 15"/>
                  <a:gd name="T12" fmla="*/ 4 w 7"/>
                  <a:gd name="T13" fmla="*/ 0 h 15"/>
                  <a:gd name="T14" fmla="*/ 7 w 7"/>
                  <a:gd name="T15" fmla="*/ 3 h 15"/>
                  <a:gd name="T16" fmla="*/ 7 w 7"/>
                  <a:gd name="T17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15">
                    <a:moveTo>
                      <a:pt x="7" y="13"/>
                    </a:moveTo>
                    <a:cubicBezTo>
                      <a:pt x="7" y="14"/>
                      <a:pt x="6" y="15"/>
                      <a:pt x="4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lnTo>
                      <a:pt x="7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6" name="Freeform 32"/>
              <p:cNvSpPr>
                <a:spLocks/>
              </p:cNvSpPr>
              <p:nvPr/>
            </p:nvSpPr>
            <p:spPr bwMode="auto">
              <a:xfrm>
                <a:off x="3042517" y="1219200"/>
                <a:ext cx="31750" cy="88900"/>
              </a:xfrm>
              <a:custGeom>
                <a:avLst/>
                <a:gdLst>
                  <a:gd name="T0" fmla="*/ 2 w 5"/>
                  <a:gd name="T1" fmla="*/ 14 h 14"/>
                  <a:gd name="T2" fmla="*/ 0 w 5"/>
                  <a:gd name="T3" fmla="*/ 12 h 14"/>
                  <a:gd name="T4" fmla="*/ 0 w 5"/>
                  <a:gd name="T5" fmla="*/ 2 h 14"/>
                  <a:gd name="T6" fmla="*/ 2 w 5"/>
                  <a:gd name="T7" fmla="*/ 0 h 14"/>
                  <a:gd name="T8" fmla="*/ 3 w 5"/>
                  <a:gd name="T9" fmla="*/ 0 h 14"/>
                  <a:gd name="T10" fmla="*/ 5 w 5"/>
                  <a:gd name="T11" fmla="*/ 2 h 14"/>
                  <a:gd name="T12" fmla="*/ 5 w 5"/>
                  <a:gd name="T13" fmla="*/ 12 h 14"/>
                  <a:gd name="T14" fmla="*/ 3 w 5"/>
                  <a:gd name="T15" fmla="*/ 14 h 14"/>
                  <a:gd name="T16" fmla="*/ 2 w 5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14">
                    <a:moveTo>
                      <a:pt x="2" y="14"/>
                    </a:moveTo>
                    <a:cubicBezTo>
                      <a:pt x="0" y="14"/>
                      <a:pt x="0" y="13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5" y="1"/>
                      <a:pt x="5" y="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5" y="14"/>
                      <a:pt x="3" y="14"/>
                    </a:cubicBezTo>
                    <a:lnTo>
                      <a:pt x="2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7" name="Freeform 33"/>
              <p:cNvSpPr>
                <a:spLocks/>
              </p:cNvSpPr>
              <p:nvPr/>
            </p:nvSpPr>
            <p:spPr bwMode="auto">
              <a:xfrm>
                <a:off x="3329854" y="1212850"/>
                <a:ext cx="38100" cy="95250"/>
              </a:xfrm>
              <a:custGeom>
                <a:avLst/>
                <a:gdLst>
                  <a:gd name="T0" fmla="*/ 6 w 6"/>
                  <a:gd name="T1" fmla="*/ 13 h 15"/>
                  <a:gd name="T2" fmla="*/ 4 w 6"/>
                  <a:gd name="T3" fmla="*/ 15 h 15"/>
                  <a:gd name="T4" fmla="*/ 2 w 6"/>
                  <a:gd name="T5" fmla="*/ 15 h 15"/>
                  <a:gd name="T6" fmla="*/ 0 w 6"/>
                  <a:gd name="T7" fmla="*/ 13 h 15"/>
                  <a:gd name="T8" fmla="*/ 0 w 6"/>
                  <a:gd name="T9" fmla="*/ 3 h 15"/>
                  <a:gd name="T10" fmla="*/ 2 w 6"/>
                  <a:gd name="T11" fmla="*/ 0 h 15"/>
                  <a:gd name="T12" fmla="*/ 4 w 6"/>
                  <a:gd name="T13" fmla="*/ 0 h 15"/>
                  <a:gd name="T14" fmla="*/ 6 w 6"/>
                  <a:gd name="T15" fmla="*/ 3 h 15"/>
                  <a:gd name="T16" fmla="*/ 6 w 6"/>
                  <a:gd name="T17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5">
                    <a:moveTo>
                      <a:pt x="6" y="13"/>
                    </a:moveTo>
                    <a:cubicBezTo>
                      <a:pt x="6" y="14"/>
                      <a:pt x="5" y="15"/>
                      <a:pt x="4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6" y="1"/>
                      <a:pt x="6" y="3"/>
                    </a:cubicBezTo>
                    <a:lnTo>
                      <a:pt x="6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8" name="Freeform 34"/>
              <p:cNvSpPr>
                <a:spLocks/>
              </p:cNvSpPr>
              <p:nvPr/>
            </p:nvSpPr>
            <p:spPr bwMode="auto">
              <a:xfrm>
                <a:off x="3329854" y="1219200"/>
                <a:ext cx="38100" cy="88900"/>
              </a:xfrm>
              <a:custGeom>
                <a:avLst/>
                <a:gdLst>
                  <a:gd name="T0" fmla="*/ 2 w 6"/>
                  <a:gd name="T1" fmla="*/ 14 h 14"/>
                  <a:gd name="T2" fmla="*/ 0 w 6"/>
                  <a:gd name="T3" fmla="*/ 12 h 14"/>
                  <a:gd name="T4" fmla="*/ 0 w 6"/>
                  <a:gd name="T5" fmla="*/ 2 h 14"/>
                  <a:gd name="T6" fmla="*/ 2 w 6"/>
                  <a:gd name="T7" fmla="*/ 0 h 14"/>
                  <a:gd name="T8" fmla="*/ 4 w 6"/>
                  <a:gd name="T9" fmla="*/ 0 h 14"/>
                  <a:gd name="T10" fmla="*/ 6 w 6"/>
                  <a:gd name="T11" fmla="*/ 2 h 14"/>
                  <a:gd name="T12" fmla="*/ 6 w 6"/>
                  <a:gd name="T13" fmla="*/ 12 h 14"/>
                  <a:gd name="T14" fmla="*/ 4 w 6"/>
                  <a:gd name="T15" fmla="*/ 14 h 14"/>
                  <a:gd name="T16" fmla="*/ 2 w 6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4">
                    <a:moveTo>
                      <a:pt x="2" y="14"/>
                    </a:moveTo>
                    <a:cubicBezTo>
                      <a:pt x="1" y="14"/>
                      <a:pt x="0" y="13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6" y="1"/>
                      <a:pt x="6" y="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5" y="14"/>
                      <a:pt x="4" y="14"/>
                    </a:cubicBezTo>
                    <a:lnTo>
                      <a:pt x="2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9" name="Rectangle 35"/>
              <p:cNvSpPr>
                <a:spLocks noChangeArrowheads="1"/>
              </p:cNvSpPr>
              <p:nvPr/>
            </p:nvSpPr>
            <p:spPr bwMode="auto">
              <a:xfrm>
                <a:off x="3042517" y="1231900"/>
                <a:ext cx="31750" cy="127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0" name="Rectangle 36"/>
              <p:cNvSpPr>
                <a:spLocks noChangeArrowheads="1"/>
              </p:cNvSpPr>
              <p:nvPr/>
            </p:nvSpPr>
            <p:spPr bwMode="auto">
              <a:xfrm>
                <a:off x="3329854" y="1231900"/>
                <a:ext cx="38100" cy="127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1" name="Freeform 37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3 w 85"/>
                  <a:gd name="T1" fmla="*/ 61 h 65"/>
                  <a:gd name="T2" fmla="*/ 22 w 85"/>
                  <a:gd name="T3" fmla="*/ 59 h 65"/>
                  <a:gd name="T4" fmla="*/ 25 w 85"/>
                  <a:gd name="T5" fmla="*/ 55 h 65"/>
                  <a:gd name="T6" fmla="*/ 25 w 85"/>
                  <a:gd name="T7" fmla="*/ 51 h 65"/>
                  <a:gd name="T8" fmla="*/ 15 w 85"/>
                  <a:gd name="T9" fmla="*/ 26 h 65"/>
                  <a:gd name="T10" fmla="*/ 5 w 85"/>
                  <a:gd name="T11" fmla="*/ 1 h 65"/>
                  <a:gd name="T12" fmla="*/ 2 w 85"/>
                  <a:gd name="T13" fmla="*/ 0 h 65"/>
                  <a:gd name="T14" fmla="*/ 2 w 85"/>
                  <a:gd name="T15" fmla="*/ 0 h 65"/>
                  <a:gd name="T16" fmla="*/ 1 w 85"/>
                  <a:gd name="T17" fmla="*/ 3 h 65"/>
                  <a:gd name="T18" fmla="*/ 10 w 85"/>
                  <a:gd name="T19" fmla="*/ 27 h 65"/>
                  <a:gd name="T20" fmla="*/ 20 w 85"/>
                  <a:gd name="T21" fmla="*/ 50 h 65"/>
                  <a:gd name="T22" fmla="*/ 20 w 85"/>
                  <a:gd name="T23" fmla="*/ 54 h 65"/>
                  <a:gd name="T24" fmla="*/ 14 w 85"/>
                  <a:gd name="T25" fmla="*/ 63 h 65"/>
                  <a:gd name="T26" fmla="*/ 15 w 85"/>
                  <a:gd name="T27" fmla="*/ 65 h 65"/>
                  <a:gd name="T28" fmla="*/ 49 w 85"/>
                  <a:gd name="T29" fmla="*/ 65 h 65"/>
                  <a:gd name="T30" fmla="*/ 83 w 85"/>
                  <a:gd name="T31" fmla="*/ 65 h 65"/>
                  <a:gd name="T32" fmla="*/ 85 w 85"/>
                  <a:gd name="T33" fmla="*/ 63 h 65"/>
                  <a:gd name="T34" fmla="*/ 83 w 85"/>
                  <a:gd name="T35" fmla="*/ 61 h 65"/>
                  <a:gd name="T36" fmla="*/ 53 w 85"/>
                  <a:gd name="T37" fmla="*/ 61 h 65"/>
                  <a:gd name="T38" fmla="*/ 23 w 85"/>
                  <a:gd name="T39" fmla="*/ 61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65">
                    <a:moveTo>
                      <a:pt x="23" y="61"/>
                    </a:moveTo>
                    <a:cubicBezTo>
                      <a:pt x="22" y="61"/>
                      <a:pt x="22" y="60"/>
                      <a:pt x="22" y="59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54"/>
                      <a:pt x="25" y="52"/>
                      <a:pt x="25" y="5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0" y="51"/>
                      <a:pt x="20" y="53"/>
                      <a:pt x="20" y="54"/>
                    </a:cubicBezTo>
                    <a:cubicBezTo>
                      <a:pt x="14" y="63"/>
                      <a:pt x="14" y="63"/>
                      <a:pt x="14" y="63"/>
                    </a:cubicBezTo>
                    <a:cubicBezTo>
                      <a:pt x="14" y="64"/>
                      <a:pt x="14" y="65"/>
                      <a:pt x="15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4" y="65"/>
                      <a:pt x="85" y="64"/>
                      <a:pt x="85" y="63"/>
                    </a:cubicBezTo>
                    <a:cubicBezTo>
                      <a:pt x="85" y="62"/>
                      <a:pt x="84" y="61"/>
                      <a:pt x="83" y="61"/>
                    </a:cubicBezTo>
                    <a:cubicBezTo>
                      <a:pt x="53" y="61"/>
                      <a:pt x="53" y="61"/>
                      <a:pt x="53" y="61"/>
                    </a:cubicBezTo>
                    <a:lnTo>
                      <a:pt x="23" y="6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2" name="Freeform 38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4 w 85"/>
                  <a:gd name="T37" fmla="*/ 64 h 65"/>
                  <a:gd name="T38" fmla="*/ 14 w 85"/>
                  <a:gd name="T39" fmla="*/ 63 h 65"/>
                  <a:gd name="T40" fmla="*/ 15 w 85"/>
                  <a:gd name="T41" fmla="*/ 62 h 65"/>
                  <a:gd name="T42" fmla="*/ 20 w 85"/>
                  <a:gd name="T43" fmla="*/ 54 h 65"/>
                  <a:gd name="T44" fmla="*/ 20 w 85"/>
                  <a:gd name="T45" fmla="*/ 54 h 65"/>
                  <a:gd name="T46" fmla="*/ 20 w 85"/>
                  <a:gd name="T47" fmla="*/ 50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0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4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3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5" y="65"/>
                      <a:pt x="14" y="65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14" y="63"/>
                      <a:pt x="15" y="62"/>
                      <a:pt x="15" y="62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3"/>
                      <a:pt x="20" y="51"/>
                      <a:pt x="20" y="50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3" name="Freeform 39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4 w 85"/>
                  <a:gd name="T37" fmla="*/ 64 h 65"/>
                  <a:gd name="T38" fmla="*/ 14 w 85"/>
                  <a:gd name="T39" fmla="*/ 63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0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0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4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5" y="65"/>
                      <a:pt x="14" y="65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14" y="63"/>
                      <a:pt x="15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3"/>
                      <a:pt x="20" y="52"/>
                      <a:pt x="20" y="50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4" name="Freeform 40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5 w 85"/>
                  <a:gd name="T37" fmla="*/ 64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3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6" y="65"/>
                      <a:pt x="15" y="65"/>
                      <a:pt x="15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0" y="52"/>
                      <a:pt x="20" y="51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5" name="Freeform 41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4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5 w 85"/>
                  <a:gd name="T37" fmla="*/ 64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4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2" y="61"/>
                      <a:pt x="23" y="61"/>
                    </a:cubicBezTo>
                    <a:cubicBezTo>
                      <a:pt x="23" y="61"/>
                      <a:pt x="23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6" y="65"/>
                      <a:pt x="15" y="65"/>
                      <a:pt x="15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1" y="52"/>
                      <a:pt x="20" y="51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6" name="Freeform 42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4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4 w 85"/>
                  <a:gd name="T11" fmla="*/ 54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3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7 w 85"/>
                  <a:gd name="T35" fmla="*/ 65 h 65"/>
                  <a:gd name="T36" fmla="*/ 15 w 85"/>
                  <a:gd name="T37" fmla="*/ 65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1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4" y="54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2" y="61"/>
                      <a:pt x="23" y="61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5"/>
                      <a:pt x="15" y="65"/>
                      <a:pt x="15" y="65"/>
                    </a:cubicBezTo>
                    <a:cubicBezTo>
                      <a:pt x="15" y="65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1" y="52"/>
                      <a:pt x="20" y="51"/>
                    </a:cubicBezTo>
                    <a:cubicBezTo>
                      <a:pt x="20" y="51"/>
                      <a:pt x="20" y="50"/>
                      <a:pt x="20" y="50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7" name="Freeform 43"/>
              <p:cNvSpPr>
                <a:spLocks/>
              </p:cNvSpPr>
              <p:nvPr/>
            </p:nvSpPr>
            <p:spPr bwMode="auto">
              <a:xfrm>
                <a:off x="2875829" y="825500"/>
                <a:ext cx="536575" cy="412750"/>
              </a:xfrm>
              <a:custGeom>
                <a:avLst/>
                <a:gdLst>
                  <a:gd name="T0" fmla="*/ 15 w 84"/>
                  <a:gd name="T1" fmla="*/ 65 h 65"/>
                  <a:gd name="T2" fmla="*/ 14 w 84"/>
                  <a:gd name="T3" fmla="*/ 64 h 65"/>
                  <a:gd name="T4" fmla="*/ 14 w 84"/>
                  <a:gd name="T5" fmla="*/ 63 h 65"/>
                  <a:gd name="T6" fmla="*/ 20 w 84"/>
                  <a:gd name="T7" fmla="*/ 54 h 65"/>
                  <a:gd name="T8" fmla="*/ 20 w 84"/>
                  <a:gd name="T9" fmla="*/ 50 h 65"/>
                  <a:gd name="T10" fmla="*/ 11 w 84"/>
                  <a:gd name="T11" fmla="*/ 26 h 65"/>
                  <a:gd name="T12" fmla="*/ 1 w 84"/>
                  <a:gd name="T13" fmla="*/ 3 h 65"/>
                  <a:gd name="T14" fmla="*/ 2 w 84"/>
                  <a:gd name="T15" fmla="*/ 0 h 65"/>
                  <a:gd name="T16" fmla="*/ 3 w 84"/>
                  <a:gd name="T17" fmla="*/ 0 h 65"/>
                  <a:gd name="T18" fmla="*/ 4 w 84"/>
                  <a:gd name="T19" fmla="*/ 1 h 65"/>
                  <a:gd name="T20" fmla="*/ 15 w 84"/>
                  <a:gd name="T21" fmla="*/ 26 h 65"/>
                  <a:gd name="T22" fmla="*/ 25 w 84"/>
                  <a:gd name="T23" fmla="*/ 51 h 65"/>
                  <a:gd name="T24" fmla="*/ 24 w 84"/>
                  <a:gd name="T25" fmla="*/ 54 h 65"/>
                  <a:gd name="T26" fmla="*/ 22 w 84"/>
                  <a:gd name="T27" fmla="*/ 59 h 65"/>
                  <a:gd name="T28" fmla="*/ 22 w 84"/>
                  <a:gd name="T29" fmla="*/ 60 h 65"/>
                  <a:gd name="T30" fmla="*/ 23 w 84"/>
                  <a:gd name="T31" fmla="*/ 61 h 65"/>
                  <a:gd name="T32" fmla="*/ 53 w 84"/>
                  <a:gd name="T33" fmla="*/ 61 h 65"/>
                  <a:gd name="T34" fmla="*/ 83 w 84"/>
                  <a:gd name="T35" fmla="*/ 61 h 65"/>
                  <a:gd name="T36" fmla="*/ 84 w 84"/>
                  <a:gd name="T37" fmla="*/ 63 h 65"/>
                  <a:gd name="T38" fmla="*/ 83 w 84"/>
                  <a:gd name="T39" fmla="*/ 65 h 65"/>
                  <a:gd name="T40" fmla="*/ 49 w 84"/>
                  <a:gd name="T41" fmla="*/ 65 h 65"/>
                  <a:gd name="T42" fmla="*/ 15 w 84"/>
                  <a:gd name="T4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4" h="65">
                    <a:moveTo>
                      <a:pt x="15" y="65"/>
                    </a:moveTo>
                    <a:cubicBezTo>
                      <a:pt x="15" y="65"/>
                      <a:pt x="14" y="64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1" y="51"/>
                      <a:pt x="20" y="50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3"/>
                      <a:pt x="24" y="54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1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4" y="62"/>
                      <a:pt x="84" y="63"/>
                    </a:cubicBezTo>
                    <a:cubicBezTo>
                      <a:pt x="84" y="64"/>
                      <a:pt x="84" y="65"/>
                      <a:pt x="83" y="65"/>
                    </a:cubicBezTo>
                    <a:cubicBezTo>
                      <a:pt x="49" y="65"/>
                      <a:pt x="49" y="65"/>
                      <a:pt x="49" y="65"/>
                    </a:cubicBezTo>
                    <a:lnTo>
                      <a:pt x="15" y="6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8" name="Freeform 44"/>
              <p:cNvSpPr>
                <a:spLocks/>
              </p:cNvSpPr>
              <p:nvPr/>
            </p:nvSpPr>
            <p:spPr bwMode="auto">
              <a:xfrm>
                <a:off x="3048867" y="1276350"/>
                <a:ext cx="19050" cy="25400"/>
              </a:xfrm>
              <a:custGeom>
                <a:avLst/>
                <a:gdLst>
                  <a:gd name="T0" fmla="*/ 3 w 3"/>
                  <a:gd name="T1" fmla="*/ 3 h 4"/>
                  <a:gd name="T2" fmla="*/ 0 w 3"/>
                  <a:gd name="T3" fmla="*/ 3 h 4"/>
                  <a:gd name="T4" fmla="*/ 0 w 3"/>
                  <a:gd name="T5" fmla="*/ 1 h 4"/>
                  <a:gd name="T6" fmla="*/ 3 w 3"/>
                  <a:gd name="T7" fmla="*/ 1 h 4"/>
                  <a:gd name="T8" fmla="*/ 3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3"/>
                    </a:moveTo>
                    <a:cubicBezTo>
                      <a:pt x="2" y="4"/>
                      <a:pt x="1" y="4"/>
                      <a:pt x="0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3" y="2"/>
                      <a:pt x="3" y="3"/>
                      <a:pt x="3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9" name="Oval 45"/>
              <p:cNvSpPr>
                <a:spLocks noChangeArrowheads="1"/>
              </p:cNvSpPr>
              <p:nvPr/>
            </p:nvSpPr>
            <p:spPr bwMode="auto">
              <a:xfrm>
                <a:off x="3055217" y="1282700"/>
                <a:ext cx="6350" cy="127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0" name="Freeform 46"/>
              <p:cNvSpPr>
                <a:spLocks/>
              </p:cNvSpPr>
              <p:nvPr/>
            </p:nvSpPr>
            <p:spPr bwMode="auto">
              <a:xfrm>
                <a:off x="3336204" y="1276350"/>
                <a:ext cx="25400" cy="25400"/>
              </a:xfrm>
              <a:custGeom>
                <a:avLst/>
                <a:gdLst>
                  <a:gd name="T0" fmla="*/ 3 w 4"/>
                  <a:gd name="T1" fmla="*/ 3 h 4"/>
                  <a:gd name="T2" fmla="*/ 1 w 4"/>
                  <a:gd name="T3" fmla="*/ 3 h 4"/>
                  <a:gd name="T4" fmla="*/ 1 w 4"/>
                  <a:gd name="T5" fmla="*/ 1 h 4"/>
                  <a:gd name="T6" fmla="*/ 3 w 4"/>
                  <a:gd name="T7" fmla="*/ 1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3" y="4"/>
                      <a:pt x="1" y="4"/>
                      <a:pt x="1" y="3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1" y="0"/>
                      <a:pt x="3" y="0"/>
                      <a:pt x="3" y="1"/>
                    </a:cubicBezTo>
                    <a:cubicBezTo>
                      <a:pt x="4" y="2"/>
                      <a:pt x="4" y="3"/>
                      <a:pt x="3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1" name="Oval 47"/>
              <p:cNvSpPr>
                <a:spLocks noChangeArrowheads="1"/>
              </p:cNvSpPr>
              <p:nvPr/>
            </p:nvSpPr>
            <p:spPr bwMode="auto">
              <a:xfrm>
                <a:off x="3342554" y="1282700"/>
                <a:ext cx="12700" cy="127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2" name="Freeform 48"/>
              <p:cNvSpPr>
                <a:spLocks/>
              </p:cNvSpPr>
              <p:nvPr/>
            </p:nvSpPr>
            <p:spPr bwMode="auto">
              <a:xfrm>
                <a:off x="2907579" y="850900"/>
                <a:ext cx="122238" cy="292100"/>
              </a:xfrm>
              <a:custGeom>
                <a:avLst/>
                <a:gdLst>
                  <a:gd name="T0" fmla="*/ 10 w 19"/>
                  <a:gd name="T1" fmla="*/ 23 h 46"/>
                  <a:gd name="T2" fmla="*/ 0 w 19"/>
                  <a:gd name="T3" fmla="*/ 0 h 46"/>
                  <a:gd name="T4" fmla="*/ 9 w 19"/>
                  <a:gd name="T5" fmla="*/ 23 h 46"/>
                  <a:gd name="T6" fmla="*/ 19 w 19"/>
                  <a:gd name="T7" fmla="*/ 46 h 46"/>
                  <a:gd name="T8" fmla="*/ 10 w 19"/>
                  <a:gd name="T9" fmla="*/ 2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6">
                    <a:moveTo>
                      <a:pt x="10" y="23"/>
                    </a:moveTo>
                    <a:cubicBezTo>
                      <a:pt x="5" y="10"/>
                      <a:pt x="0" y="0"/>
                      <a:pt x="0" y="0"/>
                    </a:cubicBezTo>
                    <a:cubicBezTo>
                      <a:pt x="0" y="0"/>
                      <a:pt x="4" y="10"/>
                      <a:pt x="9" y="23"/>
                    </a:cubicBezTo>
                    <a:cubicBezTo>
                      <a:pt x="15" y="36"/>
                      <a:pt x="19" y="46"/>
                      <a:pt x="19" y="46"/>
                    </a:cubicBezTo>
                    <a:cubicBezTo>
                      <a:pt x="19" y="46"/>
                      <a:pt x="15" y="36"/>
                      <a:pt x="10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Freeform 49"/>
              <p:cNvSpPr>
                <a:spLocks/>
              </p:cNvSpPr>
              <p:nvPr/>
            </p:nvSpPr>
            <p:spPr bwMode="auto">
              <a:xfrm>
                <a:off x="3023467" y="1212850"/>
                <a:ext cx="376238" cy="6350"/>
              </a:xfrm>
              <a:custGeom>
                <a:avLst/>
                <a:gdLst>
                  <a:gd name="T0" fmla="*/ 29 w 59"/>
                  <a:gd name="T1" fmla="*/ 0 h 1"/>
                  <a:gd name="T2" fmla="*/ 0 w 59"/>
                  <a:gd name="T3" fmla="*/ 0 h 1"/>
                  <a:gd name="T4" fmla="*/ 29 w 59"/>
                  <a:gd name="T5" fmla="*/ 1 h 1"/>
                  <a:gd name="T6" fmla="*/ 59 w 59"/>
                  <a:gd name="T7" fmla="*/ 0 h 1"/>
                  <a:gd name="T8" fmla="*/ 29 w 59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1">
                    <a:moveTo>
                      <a:pt x="29" y="0"/>
                    </a:moveTo>
                    <a:cubicBezTo>
                      <a:pt x="13" y="0"/>
                      <a:pt x="0" y="0"/>
                      <a:pt x="0" y="0"/>
                    </a:cubicBezTo>
                    <a:cubicBezTo>
                      <a:pt x="0" y="0"/>
                      <a:pt x="13" y="1"/>
                      <a:pt x="29" y="1"/>
                    </a:cubicBezTo>
                    <a:cubicBezTo>
                      <a:pt x="45" y="1"/>
                      <a:pt x="59" y="0"/>
                      <a:pt x="59" y="0"/>
                    </a:cubicBezTo>
                    <a:cubicBezTo>
                      <a:pt x="59" y="0"/>
                      <a:pt x="46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4" name="Freeform 50"/>
              <p:cNvSpPr>
                <a:spLocks/>
              </p:cNvSpPr>
              <p:nvPr/>
            </p:nvSpPr>
            <p:spPr bwMode="auto">
              <a:xfrm>
                <a:off x="2926629" y="869950"/>
                <a:ext cx="523875" cy="44450"/>
              </a:xfrm>
              <a:custGeom>
                <a:avLst/>
                <a:gdLst>
                  <a:gd name="T0" fmla="*/ 59 w 82"/>
                  <a:gd name="T1" fmla="*/ 4 h 7"/>
                  <a:gd name="T2" fmla="*/ 82 w 82"/>
                  <a:gd name="T3" fmla="*/ 6 h 7"/>
                  <a:gd name="T4" fmla="*/ 60 w 82"/>
                  <a:gd name="T5" fmla="*/ 5 h 7"/>
                  <a:gd name="T6" fmla="*/ 23 w 82"/>
                  <a:gd name="T7" fmla="*/ 3 h 7"/>
                  <a:gd name="T8" fmla="*/ 2 w 82"/>
                  <a:gd name="T9" fmla="*/ 1 h 7"/>
                  <a:gd name="T10" fmla="*/ 23 w 82"/>
                  <a:gd name="T11" fmla="*/ 2 h 7"/>
                  <a:gd name="T12" fmla="*/ 59 w 82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">
                    <a:moveTo>
                      <a:pt x="59" y="4"/>
                    </a:moveTo>
                    <a:cubicBezTo>
                      <a:pt x="81" y="6"/>
                      <a:pt x="82" y="6"/>
                      <a:pt x="82" y="6"/>
                    </a:cubicBezTo>
                    <a:cubicBezTo>
                      <a:pt x="82" y="6"/>
                      <a:pt x="81" y="7"/>
                      <a:pt x="60" y="5"/>
                    </a:cubicBezTo>
                    <a:cubicBezTo>
                      <a:pt x="59" y="5"/>
                      <a:pt x="23" y="3"/>
                      <a:pt x="23" y="3"/>
                    </a:cubicBezTo>
                    <a:cubicBezTo>
                      <a:pt x="0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23" y="2"/>
                    </a:cubicBezTo>
                    <a:cubicBezTo>
                      <a:pt x="23" y="2"/>
                      <a:pt x="59" y="4"/>
                      <a:pt x="5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Freeform 51"/>
              <p:cNvSpPr>
                <a:spLocks/>
              </p:cNvSpPr>
              <p:nvPr/>
            </p:nvSpPr>
            <p:spPr bwMode="auto">
              <a:xfrm>
                <a:off x="3080617" y="1123950"/>
                <a:ext cx="319088" cy="12700"/>
              </a:xfrm>
              <a:custGeom>
                <a:avLst/>
                <a:gdLst>
                  <a:gd name="T0" fmla="*/ 25 w 50"/>
                  <a:gd name="T1" fmla="*/ 1 h 2"/>
                  <a:gd name="T2" fmla="*/ 0 w 50"/>
                  <a:gd name="T3" fmla="*/ 2 h 2"/>
                  <a:gd name="T4" fmla="*/ 25 w 50"/>
                  <a:gd name="T5" fmla="*/ 1 h 2"/>
                  <a:gd name="T6" fmla="*/ 50 w 50"/>
                  <a:gd name="T7" fmla="*/ 0 h 2"/>
                  <a:gd name="T8" fmla="*/ 25 w 50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">
                    <a:moveTo>
                      <a:pt x="25" y="1"/>
                    </a:moveTo>
                    <a:cubicBezTo>
                      <a:pt x="11" y="1"/>
                      <a:pt x="0" y="2"/>
                      <a:pt x="0" y="2"/>
                    </a:cubicBezTo>
                    <a:cubicBezTo>
                      <a:pt x="0" y="2"/>
                      <a:pt x="11" y="2"/>
                      <a:pt x="25" y="1"/>
                    </a:cubicBezTo>
                    <a:cubicBezTo>
                      <a:pt x="39" y="1"/>
                      <a:pt x="50" y="0"/>
                      <a:pt x="50" y="0"/>
                    </a:cubicBezTo>
                    <a:cubicBezTo>
                      <a:pt x="50" y="0"/>
                      <a:pt x="39" y="0"/>
                      <a:pt x="2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58" name="TextBox 157"/>
          <p:cNvSpPr txBox="1"/>
          <p:nvPr/>
        </p:nvSpPr>
        <p:spPr>
          <a:xfrm>
            <a:off x="9885761" y="1960141"/>
            <a:ext cx="2160190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9885761" y="3712070"/>
            <a:ext cx="2160190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9886621" y="5463998"/>
            <a:ext cx="2158605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9356825" y="3752884"/>
            <a:ext cx="432000" cy="372415"/>
            <a:chOff x="7182348" y="2344153"/>
            <a:chExt cx="693685" cy="598005"/>
          </a:xfrm>
        </p:grpSpPr>
        <p:sp>
          <p:nvSpPr>
            <p:cNvPr id="156" name="Hexagon 155"/>
            <p:cNvSpPr/>
            <p:nvPr/>
          </p:nvSpPr>
          <p:spPr>
            <a:xfrm>
              <a:off x="7182348" y="2344153"/>
              <a:ext cx="693685" cy="598005"/>
            </a:xfrm>
            <a:prstGeom prst="hexagon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4605" tIns="57303" rIns="114605" bIns="573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1605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1" name="Freeform 156"/>
            <p:cNvSpPr>
              <a:spLocks/>
            </p:cNvSpPr>
            <p:nvPr/>
          </p:nvSpPr>
          <p:spPr bwMode="auto">
            <a:xfrm>
              <a:off x="7334008" y="2457934"/>
              <a:ext cx="352518" cy="370442"/>
            </a:xfrm>
            <a:custGeom>
              <a:avLst/>
              <a:gdLst>
                <a:gd name="T0" fmla="*/ 218 w 260"/>
                <a:gd name="T1" fmla="*/ 189 h 274"/>
                <a:gd name="T2" fmla="*/ 185 w 260"/>
                <a:gd name="T3" fmla="*/ 203 h 274"/>
                <a:gd name="T4" fmla="*/ 84 w 260"/>
                <a:gd name="T5" fmla="*/ 149 h 274"/>
                <a:gd name="T6" fmla="*/ 85 w 260"/>
                <a:gd name="T7" fmla="*/ 137 h 274"/>
                <a:gd name="T8" fmla="*/ 84 w 260"/>
                <a:gd name="T9" fmla="*/ 125 h 274"/>
                <a:gd name="T10" fmla="*/ 185 w 260"/>
                <a:gd name="T11" fmla="*/ 71 h 274"/>
                <a:gd name="T12" fmla="*/ 218 w 260"/>
                <a:gd name="T13" fmla="*/ 85 h 274"/>
                <a:gd name="T14" fmla="*/ 260 w 260"/>
                <a:gd name="T15" fmla="*/ 43 h 274"/>
                <a:gd name="T16" fmla="*/ 218 w 260"/>
                <a:gd name="T17" fmla="*/ 0 h 274"/>
                <a:gd name="T18" fmla="*/ 175 w 260"/>
                <a:gd name="T19" fmla="*/ 43 h 274"/>
                <a:gd name="T20" fmla="*/ 177 w 260"/>
                <a:gd name="T21" fmla="*/ 54 h 274"/>
                <a:gd name="T22" fmla="*/ 75 w 260"/>
                <a:gd name="T23" fmla="*/ 109 h 274"/>
                <a:gd name="T24" fmla="*/ 42 w 260"/>
                <a:gd name="T25" fmla="*/ 94 h 274"/>
                <a:gd name="T26" fmla="*/ 0 w 260"/>
                <a:gd name="T27" fmla="*/ 137 h 274"/>
                <a:gd name="T28" fmla="*/ 42 w 260"/>
                <a:gd name="T29" fmla="*/ 180 h 274"/>
                <a:gd name="T30" fmla="*/ 75 w 260"/>
                <a:gd name="T31" fmla="*/ 165 h 274"/>
                <a:gd name="T32" fmla="*/ 177 w 260"/>
                <a:gd name="T33" fmla="*/ 220 h 274"/>
                <a:gd name="T34" fmla="*/ 175 w 260"/>
                <a:gd name="T35" fmla="*/ 231 h 274"/>
                <a:gd name="T36" fmla="*/ 218 w 260"/>
                <a:gd name="T37" fmla="*/ 274 h 274"/>
                <a:gd name="T38" fmla="*/ 260 w 260"/>
                <a:gd name="T39" fmla="*/ 231 h 274"/>
                <a:gd name="T40" fmla="*/ 218 w 260"/>
                <a:gd name="T41" fmla="*/ 189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0" h="274">
                  <a:moveTo>
                    <a:pt x="218" y="189"/>
                  </a:moveTo>
                  <a:cubicBezTo>
                    <a:pt x="205" y="189"/>
                    <a:pt x="193" y="194"/>
                    <a:pt x="185" y="203"/>
                  </a:cubicBezTo>
                  <a:cubicBezTo>
                    <a:pt x="84" y="149"/>
                    <a:pt x="84" y="149"/>
                    <a:pt x="84" y="149"/>
                  </a:cubicBezTo>
                  <a:cubicBezTo>
                    <a:pt x="85" y="145"/>
                    <a:pt x="85" y="141"/>
                    <a:pt x="85" y="137"/>
                  </a:cubicBezTo>
                  <a:cubicBezTo>
                    <a:pt x="85" y="133"/>
                    <a:pt x="85" y="129"/>
                    <a:pt x="84" y="125"/>
                  </a:cubicBezTo>
                  <a:cubicBezTo>
                    <a:pt x="185" y="71"/>
                    <a:pt x="185" y="71"/>
                    <a:pt x="185" y="71"/>
                  </a:cubicBezTo>
                  <a:cubicBezTo>
                    <a:pt x="193" y="80"/>
                    <a:pt x="205" y="85"/>
                    <a:pt x="218" y="85"/>
                  </a:cubicBezTo>
                  <a:cubicBezTo>
                    <a:pt x="241" y="85"/>
                    <a:pt x="260" y="66"/>
                    <a:pt x="260" y="43"/>
                  </a:cubicBezTo>
                  <a:cubicBezTo>
                    <a:pt x="260" y="19"/>
                    <a:pt x="241" y="0"/>
                    <a:pt x="218" y="0"/>
                  </a:cubicBezTo>
                  <a:cubicBezTo>
                    <a:pt x="194" y="0"/>
                    <a:pt x="175" y="19"/>
                    <a:pt x="175" y="43"/>
                  </a:cubicBezTo>
                  <a:cubicBezTo>
                    <a:pt x="175" y="47"/>
                    <a:pt x="175" y="51"/>
                    <a:pt x="177" y="54"/>
                  </a:cubicBezTo>
                  <a:cubicBezTo>
                    <a:pt x="75" y="109"/>
                    <a:pt x="75" y="109"/>
                    <a:pt x="75" y="109"/>
                  </a:cubicBezTo>
                  <a:cubicBezTo>
                    <a:pt x="67" y="100"/>
                    <a:pt x="55" y="94"/>
                    <a:pt x="42" y="94"/>
                  </a:cubicBezTo>
                  <a:cubicBezTo>
                    <a:pt x="19" y="94"/>
                    <a:pt x="0" y="113"/>
                    <a:pt x="0" y="137"/>
                  </a:cubicBezTo>
                  <a:cubicBezTo>
                    <a:pt x="0" y="161"/>
                    <a:pt x="19" y="180"/>
                    <a:pt x="42" y="180"/>
                  </a:cubicBezTo>
                  <a:cubicBezTo>
                    <a:pt x="55" y="180"/>
                    <a:pt x="67" y="174"/>
                    <a:pt x="75" y="165"/>
                  </a:cubicBezTo>
                  <a:cubicBezTo>
                    <a:pt x="177" y="220"/>
                    <a:pt x="177" y="220"/>
                    <a:pt x="177" y="220"/>
                  </a:cubicBezTo>
                  <a:cubicBezTo>
                    <a:pt x="175" y="223"/>
                    <a:pt x="175" y="227"/>
                    <a:pt x="175" y="231"/>
                  </a:cubicBezTo>
                  <a:cubicBezTo>
                    <a:pt x="175" y="255"/>
                    <a:pt x="194" y="274"/>
                    <a:pt x="218" y="274"/>
                  </a:cubicBezTo>
                  <a:cubicBezTo>
                    <a:pt x="241" y="274"/>
                    <a:pt x="260" y="255"/>
                    <a:pt x="260" y="231"/>
                  </a:cubicBezTo>
                  <a:cubicBezTo>
                    <a:pt x="260" y="208"/>
                    <a:pt x="241" y="189"/>
                    <a:pt x="218" y="1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>
            <a:grpSpLocks noChangeAspect="1"/>
          </p:cNvGrpSpPr>
          <p:nvPr/>
        </p:nvGrpSpPr>
        <p:grpSpPr>
          <a:xfrm>
            <a:off x="9356825" y="5465203"/>
            <a:ext cx="432000" cy="372415"/>
            <a:chOff x="7182348" y="3692902"/>
            <a:chExt cx="693685" cy="598005"/>
          </a:xfrm>
        </p:grpSpPr>
        <p:sp>
          <p:nvSpPr>
            <p:cNvPr id="155" name="Hexagon 154"/>
            <p:cNvSpPr/>
            <p:nvPr/>
          </p:nvSpPr>
          <p:spPr>
            <a:xfrm>
              <a:off x="7182348" y="3692902"/>
              <a:ext cx="693685" cy="598005"/>
            </a:xfrm>
            <a:prstGeom prst="hexagon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4605" tIns="57303" rIns="114605" bIns="573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1605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2" name="Group 161"/>
            <p:cNvGrpSpPr/>
            <p:nvPr/>
          </p:nvGrpSpPr>
          <p:grpSpPr>
            <a:xfrm>
              <a:off x="7345464" y="3791491"/>
              <a:ext cx="400827" cy="400827"/>
              <a:chOff x="2443163" y="3615531"/>
              <a:chExt cx="320675" cy="319088"/>
            </a:xfrm>
            <a:solidFill>
              <a:schemeClr val="bg1"/>
            </a:solidFill>
          </p:grpSpPr>
          <p:sp>
            <p:nvSpPr>
              <p:cNvPr id="163" name="Freeform 112"/>
              <p:cNvSpPr>
                <a:spLocks/>
              </p:cNvSpPr>
              <p:nvPr/>
            </p:nvSpPr>
            <p:spPr bwMode="auto">
              <a:xfrm>
                <a:off x="2552700" y="3699668"/>
                <a:ext cx="133350" cy="153988"/>
              </a:xfrm>
              <a:custGeom>
                <a:avLst/>
                <a:gdLst>
                  <a:gd name="T0" fmla="*/ 0 w 84"/>
                  <a:gd name="T1" fmla="*/ 0 h 97"/>
                  <a:gd name="T2" fmla="*/ 0 w 84"/>
                  <a:gd name="T3" fmla="*/ 97 h 97"/>
                  <a:gd name="T4" fmla="*/ 84 w 84"/>
                  <a:gd name="T5" fmla="*/ 48 h 97"/>
                  <a:gd name="T6" fmla="*/ 0 w 84"/>
                  <a:gd name="T7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97">
                    <a:moveTo>
                      <a:pt x="0" y="0"/>
                    </a:moveTo>
                    <a:lnTo>
                      <a:pt x="0" y="97"/>
                    </a:lnTo>
                    <a:lnTo>
                      <a:pt x="84" y="4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Freeform 113"/>
              <p:cNvSpPr>
                <a:spLocks noEditPoints="1"/>
              </p:cNvSpPr>
              <p:nvPr/>
            </p:nvSpPr>
            <p:spPr bwMode="auto">
              <a:xfrm>
                <a:off x="2443163" y="3615531"/>
                <a:ext cx="320675" cy="319088"/>
              </a:xfrm>
              <a:custGeom>
                <a:avLst/>
                <a:gdLst>
                  <a:gd name="T0" fmla="*/ 148 w 296"/>
                  <a:gd name="T1" fmla="*/ 0 h 296"/>
                  <a:gd name="T2" fmla="*/ 0 w 296"/>
                  <a:gd name="T3" fmla="*/ 148 h 296"/>
                  <a:gd name="T4" fmla="*/ 148 w 296"/>
                  <a:gd name="T5" fmla="*/ 296 h 296"/>
                  <a:gd name="T6" fmla="*/ 296 w 296"/>
                  <a:gd name="T7" fmla="*/ 148 h 296"/>
                  <a:gd name="T8" fmla="*/ 148 w 296"/>
                  <a:gd name="T9" fmla="*/ 0 h 296"/>
                  <a:gd name="T10" fmla="*/ 148 w 296"/>
                  <a:gd name="T11" fmla="*/ 281 h 296"/>
                  <a:gd name="T12" fmla="*/ 15 w 296"/>
                  <a:gd name="T13" fmla="*/ 148 h 296"/>
                  <a:gd name="T14" fmla="*/ 148 w 296"/>
                  <a:gd name="T15" fmla="*/ 15 h 296"/>
                  <a:gd name="T16" fmla="*/ 281 w 296"/>
                  <a:gd name="T17" fmla="*/ 148 h 296"/>
                  <a:gd name="T18" fmla="*/ 148 w 296"/>
                  <a:gd name="T19" fmla="*/ 281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6" h="296">
                    <a:moveTo>
                      <a:pt x="148" y="0"/>
                    </a:moveTo>
                    <a:cubicBezTo>
                      <a:pt x="66" y="0"/>
                      <a:pt x="0" y="66"/>
                      <a:pt x="0" y="148"/>
                    </a:cubicBezTo>
                    <a:cubicBezTo>
                      <a:pt x="0" y="230"/>
                      <a:pt x="66" y="296"/>
                      <a:pt x="148" y="296"/>
                    </a:cubicBezTo>
                    <a:cubicBezTo>
                      <a:pt x="230" y="296"/>
                      <a:pt x="296" y="230"/>
                      <a:pt x="296" y="148"/>
                    </a:cubicBezTo>
                    <a:cubicBezTo>
                      <a:pt x="296" y="66"/>
                      <a:pt x="230" y="0"/>
                      <a:pt x="148" y="0"/>
                    </a:cubicBezTo>
                    <a:close/>
                    <a:moveTo>
                      <a:pt x="148" y="281"/>
                    </a:moveTo>
                    <a:cubicBezTo>
                      <a:pt x="75" y="281"/>
                      <a:pt x="15" y="221"/>
                      <a:pt x="15" y="148"/>
                    </a:cubicBezTo>
                    <a:cubicBezTo>
                      <a:pt x="15" y="75"/>
                      <a:pt x="75" y="15"/>
                      <a:pt x="148" y="15"/>
                    </a:cubicBezTo>
                    <a:cubicBezTo>
                      <a:pt x="221" y="15"/>
                      <a:pt x="281" y="75"/>
                      <a:pt x="281" y="148"/>
                    </a:cubicBezTo>
                    <a:cubicBezTo>
                      <a:pt x="281" y="221"/>
                      <a:pt x="221" y="281"/>
                      <a:pt x="148" y="2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9356825" y="2040565"/>
            <a:ext cx="432000" cy="372415"/>
            <a:chOff x="7182348" y="960485"/>
            <a:chExt cx="693685" cy="598005"/>
          </a:xfrm>
        </p:grpSpPr>
        <p:sp>
          <p:nvSpPr>
            <p:cNvPr id="157" name="Hexagon 156"/>
            <p:cNvSpPr/>
            <p:nvPr/>
          </p:nvSpPr>
          <p:spPr>
            <a:xfrm>
              <a:off x="7182348" y="960485"/>
              <a:ext cx="693685" cy="598005"/>
            </a:xfrm>
            <a:prstGeom prst="hexagon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4605" tIns="57303" rIns="114605" bIns="573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1605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5" name="Group 164"/>
            <p:cNvGrpSpPr/>
            <p:nvPr/>
          </p:nvGrpSpPr>
          <p:grpSpPr>
            <a:xfrm>
              <a:off x="7322556" y="1096382"/>
              <a:ext cx="411090" cy="351092"/>
              <a:chOff x="2875829" y="825500"/>
              <a:chExt cx="587375" cy="501650"/>
            </a:xfrm>
            <a:solidFill>
              <a:schemeClr val="bg1"/>
            </a:solidFill>
          </p:grpSpPr>
          <p:sp>
            <p:nvSpPr>
              <p:cNvPr id="166" name="Freeform 6"/>
              <p:cNvSpPr>
                <a:spLocks noEditPoints="1"/>
              </p:cNvSpPr>
              <p:nvPr/>
            </p:nvSpPr>
            <p:spPr bwMode="auto">
              <a:xfrm>
                <a:off x="2926629" y="869950"/>
                <a:ext cx="536575" cy="292100"/>
              </a:xfrm>
              <a:custGeom>
                <a:avLst/>
                <a:gdLst>
                  <a:gd name="T0" fmla="*/ 77 w 84"/>
                  <a:gd name="T1" fmla="*/ 37 h 46"/>
                  <a:gd name="T2" fmla="*/ 73 w 84"/>
                  <a:gd name="T3" fmla="*/ 40 h 46"/>
                  <a:gd name="T4" fmla="*/ 26 w 84"/>
                  <a:gd name="T5" fmla="*/ 42 h 46"/>
                  <a:gd name="T6" fmla="*/ 18 w 84"/>
                  <a:gd name="T7" fmla="*/ 37 h 46"/>
                  <a:gd name="T8" fmla="*/ 5 w 84"/>
                  <a:gd name="T9" fmla="*/ 5 h 46"/>
                  <a:gd name="T10" fmla="*/ 80 w 84"/>
                  <a:gd name="T11" fmla="*/ 10 h 46"/>
                  <a:gd name="T12" fmla="*/ 77 w 84"/>
                  <a:gd name="T13" fmla="*/ 37 h 46"/>
                  <a:gd name="T14" fmla="*/ 83 w 84"/>
                  <a:gd name="T15" fmla="*/ 6 h 46"/>
                  <a:gd name="T16" fmla="*/ 82 w 84"/>
                  <a:gd name="T17" fmla="*/ 5 h 46"/>
                  <a:gd name="T18" fmla="*/ 2 w 84"/>
                  <a:gd name="T19" fmla="*/ 0 h 46"/>
                  <a:gd name="T20" fmla="*/ 0 w 84"/>
                  <a:gd name="T21" fmla="*/ 1 h 46"/>
                  <a:gd name="T22" fmla="*/ 0 w 84"/>
                  <a:gd name="T23" fmla="*/ 3 h 46"/>
                  <a:gd name="T24" fmla="*/ 15 w 84"/>
                  <a:gd name="T25" fmla="*/ 38 h 46"/>
                  <a:gd name="T26" fmla="*/ 26 w 84"/>
                  <a:gd name="T27" fmla="*/ 46 h 46"/>
                  <a:gd name="T28" fmla="*/ 73 w 84"/>
                  <a:gd name="T29" fmla="*/ 43 h 46"/>
                  <a:gd name="T30" fmla="*/ 81 w 84"/>
                  <a:gd name="T31" fmla="*/ 37 h 46"/>
                  <a:gd name="T32" fmla="*/ 84 w 84"/>
                  <a:gd name="T33" fmla="*/ 7 h 46"/>
                  <a:gd name="T34" fmla="*/ 83 w 84"/>
                  <a:gd name="T35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4" h="46">
                    <a:moveTo>
                      <a:pt x="77" y="37"/>
                    </a:moveTo>
                    <a:cubicBezTo>
                      <a:pt x="77" y="38"/>
                      <a:pt x="75" y="40"/>
                      <a:pt x="73" y="40"/>
                    </a:cubicBezTo>
                    <a:cubicBezTo>
                      <a:pt x="72" y="40"/>
                      <a:pt x="28" y="42"/>
                      <a:pt x="26" y="42"/>
                    </a:cubicBezTo>
                    <a:cubicBezTo>
                      <a:pt x="23" y="42"/>
                      <a:pt x="20" y="41"/>
                      <a:pt x="18" y="37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80" y="10"/>
                      <a:pt x="80" y="10"/>
                      <a:pt x="80" y="10"/>
                    </a:cubicBezTo>
                    <a:cubicBezTo>
                      <a:pt x="79" y="17"/>
                      <a:pt x="77" y="35"/>
                      <a:pt x="77" y="37"/>
                    </a:cubicBezTo>
                    <a:close/>
                    <a:moveTo>
                      <a:pt x="83" y="6"/>
                    </a:moveTo>
                    <a:cubicBezTo>
                      <a:pt x="83" y="5"/>
                      <a:pt x="83" y="5"/>
                      <a:pt x="82" y="5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7" y="43"/>
                      <a:pt x="21" y="46"/>
                      <a:pt x="26" y="46"/>
                    </a:cubicBezTo>
                    <a:cubicBezTo>
                      <a:pt x="28" y="46"/>
                      <a:pt x="71" y="44"/>
                      <a:pt x="73" y="43"/>
                    </a:cubicBezTo>
                    <a:cubicBezTo>
                      <a:pt x="77" y="43"/>
                      <a:pt x="80" y="41"/>
                      <a:pt x="81" y="37"/>
                    </a:cubicBezTo>
                    <a:cubicBezTo>
                      <a:pt x="81" y="35"/>
                      <a:pt x="84" y="8"/>
                      <a:pt x="84" y="7"/>
                    </a:cubicBezTo>
                    <a:cubicBezTo>
                      <a:pt x="84" y="7"/>
                      <a:pt x="84" y="6"/>
                      <a:pt x="83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7" name="Freeform 7"/>
              <p:cNvSpPr>
                <a:spLocks/>
              </p:cNvSpPr>
              <p:nvPr/>
            </p:nvSpPr>
            <p:spPr bwMode="auto">
              <a:xfrm>
                <a:off x="2996479" y="895350"/>
                <a:ext cx="134938" cy="247650"/>
              </a:xfrm>
              <a:custGeom>
                <a:avLst/>
                <a:gdLst>
                  <a:gd name="T0" fmla="*/ 69 w 85"/>
                  <a:gd name="T1" fmla="*/ 156 h 156"/>
                  <a:gd name="T2" fmla="*/ 0 w 85"/>
                  <a:gd name="T3" fmla="*/ 0 h 156"/>
                  <a:gd name="T4" fmla="*/ 21 w 85"/>
                  <a:gd name="T5" fmla="*/ 0 h 156"/>
                  <a:gd name="T6" fmla="*/ 85 w 85"/>
                  <a:gd name="T7" fmla="*/ 156 h 156"/>
                  <a:gd name="T8" fmla="*/ 69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9" y="156"/>
                    </a:moveTo>
                    <a:lnTo>
                      <a:pt x="0" y="0"/>
                    </a:lnTo>
                    <a:lnTo>
                      <a:pt x="21" y="0"/>
                    </a:lnTo>
                    <a:lnTo>
                      <a:pt x="85" y="156"/>
                    </a:lnTo>
                    <a:lnTo>
                      <a:pt x="69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8" name="Freeform 8"/>
              <p:cNvSpPr>
                <a:spLocks/>
              </p:cNvSpPr>
              <p:nvPr/>
            </p:nvSpPr>
            <p:spPr bwMode="auto">
              <a:xfrm>
                <a:off x="3002829" y="901700"/>
                <a:ext cx="122238" cy="241300"/>
              </a:xfrm>
              <a:custGeom>
                <a:avLst/>
                <a:gdLst>
                  <a:gd name="T0" fmla="*/ 77 w 77"/>
                  <a:gd name="T1" fmla="*/ 152 h 152"/>
                  <a:gd name="T2" fmla="*/ 17 w 77"/>
                  <a:gd name="T3" fmla="*/ 0 h 152"/>
                  <a:gd name="T4" fmla="*/ 0 w 77"/>
                  <a:gd name="T5" fmla="*/ 0 h 152"/>
                  <a:gd name="T6" fmla="*/ 65 w 77"/>
                  <a:gd name="T7" fmla="*/ 152 h 152"/>
                  <a:gd name="T8" fmla="*/ 77 w 77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152">
                    <a:moveTo>
                      <a:pt x="77" y="152"/>
                    </a:moveTo>
                    <a:lnTo>
                      <a:pt x="17" y="0"/>
                    </a:lnTo>
                    <a:lnTo>
                      <a:pt x="0" y="0"/>
                    </a:lnTo>
                    <a:lnTo>
                      <a:pt x="65" y="152"/>
                    </a:lnTo>
                    <a:lnTo>
                      <a:pt x="77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9" name="Freeform 9"/>
              <p:cNvSpPr>
                <a:spLocks/>
              </p:cNvSpPr>
              <p:nvPr/>
            </p:nvSpPr>
            <p:spPr bwMode="auto">
              <a:xfrm>
                <a:off x="3067917" y="895350"/>
                <a:ext cx="133350" cy="247650"/>
              </a:xfrm>
              <a:custGeom>
                <a:avLst/>
                <a:gdLst>
                  <a:gd name="T0" fmla="*/ 64 w 84"/>
                  <a:gd name="T1" fmla="*/ 156 h 156"/>
                  <a:gd name="T2" fmla="*/ 0 w 84"/>
                  <a:gd name="T3" fmla="*/ 0 h 156"/>
                  <a:gd name="T4" fmla="*/ 20 w 84"/>
                  <a:gd name="T5" fmla="*/ 0 h 156"/>
                  <a:gd name="T6" fmla="*/ 84 w 84"/>
                  <a:gd name="T7" fmla="*/ 156 h 156"/>
                  <a:gd name="T8" fmla="*/ 64 w 84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56">
                    <a:moveTo>
                      <a:pt x="64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4" y="156"/>
                    </a:lnTo>
                    <a:lnTo>
                      <a:pt x="64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0" name="Freeform 10"/>
              <p:cNvSpPr>
                <a:spLocks/>
              </p:cNvSpPr>
              <p:nvPr/>
            </p:nvSpPr>
            <p:spPr bwMode="auto">
              <a:xfrm>
                <a:off x="3074267" y="901700"/>
                <a:ext cx="120650" cy="241300"/>
              </a:xfrm>
              <a:custGeom>
                <a:avLst/>
                <a:gdLst>
                  <a:gd name="T0" fmla="*/ 76 w 76"/>
                  <a:gd name="T1" fmla="*/ 152 h 152"/>
                  <a:gd name="T2" fmla="*/ 12 w 76"/>
                  <a:gd name="T3" fmla="*/ 0 h 152"/>
                  <a:gd name="T4" fmla="*/ 0 w 76"/>
                  <a:gd name="T5" fmla="*/ 0 h 152"/>
                  <a:gd name="T6" fmla="*/ 64 w 76"/>
                  <a:gd name="T7" fmla="*/ 152 h 152"/>
                  <a:gd name="T8" fmla="*/ 76 w 76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52">
                    <a:moveTo>
                      <a:pt x="76" y="152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76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1" name="Freeform 11"/>
              <p:cNvSpPr>
                <a:spLocks/>
              </p:cNvSpPr>
              <p:nvPr/>
            </p:nvSpPr>
            <p:spPr bwMode="auto">
              <a:xfrm>
                <a:off x="3137767" y="895350"/>
                <a:ext cx="133350" cy="247650"/>
              </a:xfrm>
              <a:custGeom>
                <a:avLst/>
                <a:gdLst>
                  <a:gd name="T0" fmla="*/ 64 w 84"/>
                  <a:gd name="T1" fmla="*/ 156 h 156"/>
                  <a:gd name="T2" fmla="*/ 0 w 84"/>
                  <a:gd name="T3" fmla="*/ 0 h 156"/>
                  <a:gd name="T4" fmla="*/ 16 w 84"/>
                  <a:gd name="T5" fmla="*/ 0 h 156"/>
                  <a:gd name="T6" fmla="*/ 84 w 84"/>
                  <a:gd name="T7" fmla="*/ 156 h 156"/>
                  <a:gd name="T8" fmla="*/ 64 w 84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56">
                    <a:moveTo>
                      <a:pt x="64" y="156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4" y="156"/>
                    </a:lnTo>
                    <a:lnTo>
                      <a:pt x="64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2" name="Freeform 12"/>
              <p:cNvSpPr>
                <a:spLocks/>
              </p:cNvSpPr>
              <p:nvPr/>
            </p:nvSpPr>
            <p:spPr bwMode="auto">
              <a:xfrm>
                <a:off x="3137767" y="901700"/>
                <a:ext cx="127000" cy="241300"/>
              </a:xfrm>
              <a:custGeom>
                <a:avLst/>
                <a:gdLst>
                  <a:gd name="T0" fmla="*/ 80 w 80"/>
                  <a:gd name="T1" fmla="*/ 152 h 152"/>
                  <a:gd name="T2" fmla="*/ 16 w 80"/>
                  <a:gd name="T3" fmla="*/ 0 h 152"/>
                  <a:gd name="T4" fmla="*/ 0 w 80"/>
                  <a:gd name="T5" fmla="*/ 0 h 152"/>
                  <a:gd name="T6" fmla="*/ 64 w 80"/>
                  <a:gd name="T7" fmla="*/ 152 h 152"/>
                  <a:gd name="T8" fmla="*/ 80 w 80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52">
                    <a:moveTo>
                      <a:pt x="80" y="152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80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3"/>
              <p:cNvSpPr>
                <a:spLocks/>
              </p:cNvSpPr>
              <p:nvPr/>
            </p:nvSpPr>
            <p:spPr bwMode="auto">
              <a:xfrm>
                <a:off x="3201267" y="895350"/>
                <a:ext cx="134938" cy="247650"/>
              </a:xfrm>
              <a:custGeom>
                <a:avLst/>
                <a:gdLst>
                  <a:gd name="T0" fmla="*/ 68 w 85"/>
                  <a:gd name="T1" fmla="*/ 156 h 156"/>
                  <a:gd name="T2" fmla="*/ 0 w 85"/>
                  <a:gd name="T3" fmla="*/ 0 h 156"/>
                  <a:gd name="T4" fmla="*/ 20 w 85"/>
                  <a:gd name="T5" fmla="*/ 0 h 156"/>
                  <a:gd name="T6" fmla="*/ 85 w 85"/>
                  <a:gd name="T7" fmla="*/ 156 h 156"/>
                  <a:gd name="T8" fmla="*/ 68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8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5" y="156"/>
                    </a:lnTo>
                    <a:lnTo>
                      <a:pt x="68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4"/>
              <p:cNvSpPr>
                <a:spLocks/>
              </p:cNvSpPr>
              <p:nvPr/>
            </p:nvSpPr>
            <p:spPr bwMode="auto">
              <a:xfrm>
                <a:off x="3207617" y="901700"/>
                <a:ext cx="128588" cy="241300"/>
              </a:xfrm>
              <a:custGeom>
                <a:avLst/>
                <a:gdLst>
                  <a:gd name="T0" fmla="*/ 81 w 81"/>
                  <a:gd name="T1" fmla="*/ 152 h 152"/>
                  <a:gd name="T2" fmla="*/ 16 w 81"/>
                  <a:gd name="T3" fmla="*/ 0 h 152"/>
                  <a:gd name="T4" fmla="*/ 0 w 81"/>
                  <a:gd name="T5" fmla="*/ 0 h 152"/>
                  <a:gd name="T6" fmla="*/ 64 w 81"/>
                  <a:gd name="T7" fmla="*/ 152 h 152"/>
                  <a:gd name="T8" fmla="*/ 81 w 81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52">
                    <a:moveTo>
                      <a:pt x="81" y="152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81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"/>
              <p:cNvSpPr>
                <a:spLocks/>
              </p:cNvSpPr>
              <p:nvPr/>
            </p:nvSpPr>
            <p:spPr bwMode="auto">
              <a:xfrm>
                <a:off x="3271117" y="895350"/>
                <a:ext cx="134938" cy="247650"/>
              </a:xfrm>
              <a:custGeom>
                <a:avLst/>
                <a:gdLst>
                  <a:gd name="T0" fmla="*/ 65 w 85"/>
                  <a:gd name="T1" fmla="*/ 156 h 156"/>
                  <a:gd name="T2" fmla="*/ 0 w 85"/>
                  <a:gd name="T3" fmla="*/ 0 h 156"/>
                  <a:gd name="T4" fmla="*/ 20 w 85"/>
                  <a:gd name="T5" fmla="*/ 0 h 156"/>
                  <a:gd name="T6" fmla="*/ 85 w 85"/>
                  <a:gd name="T7" fmla="*/ 156 h 156"/>
                  <a:gd name="T8" fmla="*/ 65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5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5" y="156"/>
                    </a:lnTo>
                    <a:lnTo>
                      <a:pt x="65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6"/>
              <p:cNvSpPr>
                <a:spLocks/>
              </p:cNvSpPr>
              <p:nvPr/>
            </p:nvSpPr>
            <p:spPr bwMode="auto">
              <a:xfrm>
                <a:off x="3342554" y="895350"/>
                <a:ext cx="95250" cy="215900"/>
              </a:xfrm>
              <a:custGeom>
                <a:avLst/>
                <a:gdLst>
                  <a:gd name="T0" fmla="*/ 0 w 60"/>
                  <a:gd name="T1" fmla="*/ 0 h 136"/>
                  <a:gd name="T2" fmla="*/ 16 w 60"/>
                  <a:gd name="T3" fmla="*/ 0 h 136"/>
                  <a:gd name="T4" fmla="*/ 60 w 60"/>
                  <a:gd name="T5" fmla="*/ 104 h 136"/>
                  <a:gd name="T6" fmla="*/ 56 w 60"/>
                  <a:gd name="T7" fmla="*/ 136 h 136"/>
                  <a:gd name="T8" fmla="*/ 0 w 60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36">
                    <a:moveTo>
                      <a:pt x="0" y="0"/>
                    </a:moveTo>
                    <a:lnTo>
                      <a:pt x="16" y="0"/>
                    </a:lnTo>
                    <a:lnTo>
                      <a:pt x="60" y="104"/>
                    </a:lnTo>
                    <a:lnTo>
                      <a:pt x="56" y="1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7" name="Oval 17"/>
              <p:cNvSpPr>
                <a:spLocks noChangeArrowheads="1"/>
              </p:cNvSpPr>
              <p:nvPr/>
            </p:nvSpPr>
            <p:spPr bwMode="auto">
              <a:xfrm>
                <a:off x="3017117" y="1250950"/>
                <a:ext cx="825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Oval 18"/>
              <p:cNvSpPr>
                <a:spLocks noChangeArrowheads="1"/>
              </p:cNvSpPr>
              <p:nvPr/>
            </p:nvSpPr>
            <p:spPr bwMode="auto">
              <a:xfrm>
                <a:off x="3017117" y="1250950"/>
                <a:ext cx="825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9" name="Oval 19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0" name="Oval 20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1" name="Oval 21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Oval 22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Oval 23"/>
              <p:cNvSpPr>
                <a:spLocks noChangeArrowheads="1"/>
              </p:cNvSpPr>
              <p:nvPr/>
            </p:nvSpPr>
            <p:spPr bwMode="auto">
              <a:xfrm>
                <a:off x="3023467" y="1257300"/>
                <a:ext cx="69850" cy="635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Oval 24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Oval 25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6" name="Oval 26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Oval 27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8" name="Oval 28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1438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Oval 29"/>
              <p:cNvSpPr>
                <a:spLocks noChangeArrowheads="1"/>
              </p:cNvSpPr>
              <p:nvPr/>
            </p:nvSpPr>
            <p:spPr bwMode="auto">
              <a:xfrm>
                <a:off x="3315567" y="1250950"/>
                <a:ext cx="65088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0" name="Oval 30"/>
              <p:cNvSpPr>
                <a:spLocks noChangeArrowheads="1"/>
              </p:cNvSpPr>
              <p:nvPr/>
            </p:nvSpPr>
            <p:spPr bwMode="auto">
              <a:xfrm>
                <a:off x="3315567" y="1257300"/>
                <a:ext cx="65088" cy="635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31"/>
              <p:cNvSpPr>
                <a:spLocks/>
              </p:cNvSpPr>
              <p:nvPr/>
            </p:nvSpPr>
            <p:spPr bwMode="auto">
              <a:xfrm>
                <a:off x="3036167" y="1212850"/>
                <a:ext cx="44450" cy="95250"/>
              </a:xfrm>
              <a:custGeom>
                <a:avLst/>
                <a:gdLst>
                  <a:gd name="T0" fmla="*/ 7 w 7"/>
                  <a:gd name="T1" fmla="*/ 13 h 15"/>
                  <a:gd name="T2" fmla="*/ 4 w 7"/>
                  <a:gd name="T3" fmla="*/ 15 h 15"/>
                  <a:gd name="T4" fmla="*/ 3 w 7"/>
                  <a:gd name="T5" fmla="*/ 15 h 15"/>
                  <a:gd name="T6" fmla="*/ 0 w 7"/>
                  <a:gd name="T7" fmla="*/ 13 h 15"/>
                  <a:gd name="T8" fmla="*/ 0 w 7"/>
                  <a:gd name="T9" fmla="*/ 3 h 15"/>
                  <a:gd name="T10" fmla="*/ 3 w 7"/>
                  <a:gd name="T11" fmla="*/ 0 h 15"/>
                  <a:gd name="T12" fmla="*/ 4 w 7"/>
                  <a:gd name="T13" fmla="*/ 0 h 15"/>
                  <a:gd name="T14" fmla="*/ 7 w 7"/>
                  <a:gd name="T15" fmla="*/ 3 h 15"/>
                  <a:gd name="T16" fmla="*/ 7 w 7"/>
                  <a:gd name="T17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15">
                    <a:moveTo>
                      <a:pt x="7" y="13"/>
                    </a:moveTo>
                    <a:cubicBezTo>
                      <a:pt x="7" y="14"/>
                      <a:pt x="6" y="15"/>
                      <a:pt x="4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lnTo>
                      <a:pt x="7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32"/>
              <p:cNvSpPr>
                <a:spLocks/>
              </p:cNvSpPr>
              <p:nvPr/>
            </p:nvSpPr>
            <p:spPr bwMode="auto">
              <a:xfrm>
                <a:off x="3042517" y="1219200"/>
                <a:ext cx="31750" cy="88900"/>
              </a:xfrm>
              <a:custGeom>
                <a:avLst/>
                <a:gdLst>
                  <a:gd name="T0" fmla="*/ 2 w 5"/>
                  <a:gd name="T1" fmla="*/ 14 h 14"/>
                  <a:gd name="T2" fmla="*/ 0 w 5"/>
                  <a:gd name="T3" fmla="*/ 12 h 14"/>
                  <a:gd name="T4" fmla="*/ 0 w 5"/>
                  <a:gd name="T5" fmla="*/ 2 h 14"/>
                  <a:gd name="T6" fmla="*/ 2 w 5"/>
                  <a:gd name="T7" fmla="*/ 0 h 14"/>
                  <a:gd name="T8" fmla="*/ 3 w 5"/>
                  <a:gd name="T9" fmla="*/ 0 h 14"/>
                  <a:gd name="T10" fmla="*/ 5 w 5"/>
                  <a:gd name="T11" fmla="*/ 2 h 14"/>
                  <a:gd name="T12" fmla="*/ 5 w 5"/>
                  <a:gd name="T13" fmla="*/ 12 h 14"/>
                  <a:gd name="T14" fmla="*/ 3 w 5"/>
                  <a:gd name="T15" fmla="*/ 14 h 14"/>
                  <a:gd name="T16" fmla="*/ 2 w 5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14">
                    <a:moveTo>
                      <a:pt x="2" y="14"/>
                    </a:moveTo>
                    <a:cubicBezTo>
                      <a:pt x="0" y="14"/>
                      <a:pt x="0" y="13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5" y="1"/>
                      <a:pt x="5" y="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5" y="14"/>
                      <a:pt x="3" y="14"/>
                    </a:cubicBezTo>
                    <a:lnTo>
                      <a:pt x="2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33"/>
              <p:cNvSpPr>
                <a:spLocks/>
              </p:cNvSpPr>
              <p:nvPr/>
            </p:nvSpPr>
            <p:spPr bwMode="auto">
              <a:xfrm>
                <a:off x="3329854" y="1212850"/>
                <a:ext cx="38100" cy="95250"/>
              </a:xfrm>
              <a:custGeom>
                <a:avLst/>
                <a:gdLst>
                  <a:gd name="T0" fmla="*/ 6 w 6"/>
                  <a:gd name="T1" fmla="*/ 13 h 15"/>
                  <a:gd name="T2" fmla="*/ 4 w 6"/>
                  <a:gd name="T3" fmla="*/ 15 h 15"/>
                  <a:gd name="T4" fmla="*/ 2 w 6"/>
                  <a:gd name="T5" fmla="*/ 15 h 15"/>
                  <a:gd name="T6" fmla="*/ 0 w 6"/>
                  <a:gd name="T7" fmla="*/ 13 h 15"/>
                  <a:gd name="T8" fmla="*/ 0 w 6"/>
                  <a:gd name="T9" fmla="*/ 3 h 15"/>
                  <a:gd name="T10" fmla="*/ 2 w 6"/>
                  <a:gd name="T11" fmla="*/ 0 h 15"/>
                  <a:gd name="T12" fmla="*/ 4 w 6"/>
                  <a:gd name="T13" fmla="*/ 0 h 15"/>
                  <a:gd name="T14" fmla="*/ 6 w 6"/>
                  <a:gd name="T15" fmla="*/ 3 h 15"/>
                  <a:gd name="T16" fmla="*/ 6 w 6"/>
                  <a:gd name="T17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5">
                    <a:moveTo>
                      <a:pt x="6" y="13"/>
                    </a:moveTo>
                    <a:cubicBezTo>
                      <a:pt x="6" y="14"/>
                      <a:pt x="5" y="15"/>
                      <a:pt x="4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6" y="1"/>
                      <a:pt x="6" y="3"/>
                    </a:cubicBezTo>
                    <a:lnTo>
                      <a:pt x="6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34"/>
              <p:cNvSpPr>
                <a:spLocks/>
              </p:cNvSpPr>
              <p:nvPr/>
            </p:nvSpPr>
            <p:spPr bwMode="auto">
              <a:xfrm>
                <a:off x="3329854" y="1219200"/>
                <a:ext cx="38100" cy="88900"/>
              </a:xfrm>
              <a:custGeom>
                <a:avLst/>
                <a:gdLst>
                  <a:gd name="T0" fmla="*/ 2 w 6"/>
                  <a:gd name="T1" fmla="*/ 14 h 14"/>
                  <a:gd name="T2" fmla="*/ 0 w 6"/>
                  <a:gd name="T3" fmla="*/ 12 h 14"/>
                  <a:gd name="T4" fmla="*/ 0 w 6"/>
                  <a:gd name="T5" fmla="*/ 2 h 14"/>
                  <a:gd name="T6" fmla="*/ 2 w 6"/>
                  <a:gd name="T7" fmla="*/ 0 h 14"/>
                  <a:gd name="T8" fmla="*/ 4 w 6"/>
                  <a:gd name="T9" fmla="*/ 0 h 14"/>
                  <a:gd name="T10" fmla="*/ 6 w 6"/>
                  <a:gd name="T11" fmla="*/ 2 h 14"/>
                  <a:gd name="T12" fmla="*/ 6 w 6"/>
                  <a:gd name="T13" fmla="*/ 12 h 14"/>
                  <a:gd name="T14" fmla="*/ 4 w 6"/>
                  <a:gd name="T15" fmla="*/ 14 h 14"/>
                  <a:gd name="T16" fmla="*/ 2 w 6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4">
                    <a:moveTo>
                      <a:pt x="2" y="14"/>
                    </a:moveTo>
                    <a:cubicBezTo>
                      <a:pt x="1" y="14"/>
                      <a:pt x="0" y="13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6" y="1"/>
                      <a:pt x="6" y="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5" y="14"/>
                      <a:pt x="4" y="14"/>
                    </a:cubicBezTo>
                    <a:lnTo>
                      <a:pt x="2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Rectangle 35"/>
              <p:cNvSpPr>
                <a:spLocks noChangeArrowheads="1"/>
              </p:cNvSpPr>
              <p:nvPr/>
            </p:nvSpPr>
            <p:spPr bwMode="auto">
              <a:xfrm>
                <a:off x="3042517" y="1231900"/>
                <a:ext cx="31750" cy="127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6" name="Rectangle 36"/>
              <p:cNvSpPr>
                <a:spLocks noChangeArrowheads="1"/>
              </p:cNvSpPr>
              <p:nvPr/>
            </p:nvSpPr>
            <p:spPr bwMode="auto">
              <a:xfrm>
                <a:off x="3329854" y="1231900"/>
                <a:ext cx="38100" cy="127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37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3 w 85"/>
                  <a:gd name="T1" fmla="*/ 61 h 65"/>
                  <a:gd name="T2" fmla="*/ 22 w 85"/>
                  <a:gd name="T3" fmla="*/ 59 h 65"/>
                  <a:gd name="T4" fmla="*/ 25 w 85"/>
                  <a:gd name="T5" fmla="*/ 55 h 65"/>
                  <a:gd name="T6" fmla="*/ 25 w 85"/>
                  <a:gd name="T7" fmla="*/ 51 h 65"/>
                  <a:gd name="T8" fmla="*/ 15 w 85"/>
                  <a:gd name="T9" fmla="*/ 26 h 65"/>
                  <a:gd name="T10" fmla="*/ 5 w 85"/>
                  <a:gd name="T11" fmla="*/ 1 h 65"/>
                  <a:gd name="T12" fmla="*/ 2 w 85"/>
                  <a:gd name="T13" fmla="*/ 0 h 65"/>
                  <a:gd name="T14" fmla="*/ 2 w 85"/>
                  <a:gd name="T15" fmla="*/ 0 h 65"/>
                  <a:gd name="T16" fmla="*/ 1 w 85"/>
                  <a:gd name="T17" fmla="*/ 3 h 65"/>
                  <a:gd name="T18" fmla="*/ 10 w 85"/>
                  <a:gd name="T19" fmla="*/ 27 h 65"/>
                  <a:gd name="T20" fmla="*/ 20 w 85"/>
                  <a:gd name="T21" fmla="*/ 50 h 65"/>
                  <a:gd name="T22" fmla="*/ 20 w 85"/>
                  <a:gd name="T23" fmla="*/ 54 h 65"/>
                  <a:gd name="T24" fmla="*/ 14 w 85"/>
                  <a:gd name="T25" fmla="*/ 63 h 65"/>
                  <a:gd name="T26" fmla="*/ 15 w 85"/>
                  <a:gd name="T27" fmla="*/ 65 h 65"/>
                  <a:gd name="T28" fmla="*/ 49 w 85"/>
                  <a:gd name="T29" fmla="*/ 65 h 65"/>
                  <a:gd name="T30" fmla="*/ 83 w 85"/>
                  <a:gd name="T31" fmla="*/ 65 h 65"/>
                  <a:gd name="T32" fmla="*/ 85 w 85"/>
                  <a:gd name="T33" fmla="*/ 63 h 65"/>
                  <a:gd name="T34" fmla="*/ 83 w 85"/>
                  <a:gd name="T35" fmla="*/ 61 h 65"/>
                  <a:gd name="T36" fmla="*/ 53 w 85"/>
                  <a:gd name="T37" fmla="*/ 61 h 65"/>
                  <a:gd name="T38" fmla="*/ 23 w 85"/>
                  <a:gd name="T39" fmla="*/ 61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65">
                    <a:moveTo>
                      <a:pt x="23" y="61"/>
                    </a:moveTo>
                    <a:cubicBezTo>
                      <a:pt x="22" y="61"/>
                      <a:pt x="22" y="60"/>
                      <a:pt x="22" y="59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54"/>
                      <a:pt x="25" y="52"/>
                      <a:pt x="25" y="5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0" y="51"/>
                      <a:pt x="20" y="53"/>
                      <a:pt x="20" y="54"/>
                    </a:cubicBezTo>
                    <a:cubicBezTo>
                      <a:pt x="14" y="63"/>
                      <a:pt x="14" y="63"/>
                      <a:pt x="14" y="63"/>
                    </a:cubicBezTo>
                    <a:cubicBezTo>
                      <a:pt x="14" y="64"/>
                      <a:pt x="14" y="65"/>
                      <a:pt x="15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4" y="65"/>
                      <a:pt x="85" y="64"/>
                      <a:pt x="85" y="63"/>
                    </a:cubicBezTo>
                    <a:cubicBezTo>
                      <a:pt x="85" y="62"/>
                      <a:pt x="84" y="61"/>
                      <a:pt x="83" y="61"/>
                    </a:cubicBezTo>
                    <a:cubicBezTo>
                      <a:pt x="53" y="61"/>
                      <a:pt x="53" y="61"/>
                      <a:pt x="53" y="61"/>
                    </a:cubicBezTo>
                    <a:lnTo>
                      <a:pt x="23" y="6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38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4 w 85"/>
                  <a:gd name="T37" fmla="*/ 64 h 65"/>
                  <a:gd name="T38" fmla="*/ 14 w 85"/>
                  <a:gd name="T39" fmla="*/ 63 h 65"/>
                  <a:gd name="T40" fmla="*/ 15 w 85"/>
                  <a:gd name="T41" fmla="*/ 62 h 65"/>
                  <a:gd name="T42" fmla="*/ 20 w 85"/>
                  <a:gd name="T43" fmla="*/ 54 h 65"/>
                  <a:gd name="T44" fmla="*/ 20 w 85"/>
                  <a:gd name="T45" fmla="*/ 54 h 65"/>
                  <a:gd name="T46" fmla="*/ 20 w 85"/>
                  <a:gd name="T47" fmla="*/ 50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0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4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3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5" y="65"/>
                      <a:pt x="14" y="65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14" y="63"/>
                      <a:pt x="15" y="62"/>
                      <a:pt x="15" y="62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3"/>
                      <a:pt x="20" y="51"/>
                      <a:pt x="20" y="50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39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4 w 85"/>
                  <a:gd name="T37" fmla="*/ 64 h 65"/>
                  <a:gd name="T38" fmla="*/ 14 w 85"/>
                  <a:gd name="T39" fmla="*/ 63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0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0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4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5" y="65"/>
                      <a:pt x="14" y="65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14" y="63"/>
                      <a:pt x="15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3"/>
                      <a:pt x="20" y="52"/>
                      <a:pt x="20" y="50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0" name="Freeform 40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5 w 85"/>
                  <a:gd name="T37" fmla="*/ 64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3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6" y="65"/>
                      <a:pt x="15" y="65"/>
                      <a:pt x="15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0" y="52"/>
                      <a:pt x="20" y="51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41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4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5 w 85"/>
                  <a:gd name="T37" fmla="*/ 64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4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2" y="61"/>
                      <a:pt x="23" y="61"/>
                    </a:cubicBezTo>
                    <a:cubicBezTo>
                      <a:pt x="23" y="61"/>
                      <a:pt x="23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6" y="65"/>
                      <a:pt x="15" y="65"/>
                      <a:pt x="15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1" y="52"/>
                      <a:pt x="20" y="51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42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4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4 w 85"/>
                  <a:gd name="T11" fmla="*/ 54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3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7 w 85"/>
                  <a:gd name="T35" fmla="*/ 65 h 65"/>
                  <a:gd name="T36" fmla="*/ 15 w 85"/>
                  <a:gd name="T37" fmla="*/ 65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1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4" y="54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2" y="61"/>
                      <a:pt x="23" y="61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5"/>
                      <a:pt x="15" y="65"/>
                      <a:pt x="15" y="65"/>
                    </a:cubicBezTo>
                    <a:cubicBezTo>
                      <a:pt x="15" y="65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1" y="52"/>
                      <a:pt x="20" y="51"/>
                    </a:cubicBezTo>
                    <a:cubicBezTo>
                      <a:pt x="20" y="51"/>
                      <a:pt x="20" y="50"/>
                      <a:pt x="20" y="50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43"/>
              <p:cNvSpPr>
                <a:spLocks/>
              </p:cNvSpPr>
              <p:nvPr/>
            </p:nvSpPr>
            <p:spPr bwMode="auto">
              <a:xfrm>
                <a:off x="2875829" y="825500"/>
                <a:ext cx="536575" cy="412750"/>
              </a:xfrm>
              <a:custGeom>
                <a:avLst/>
                <a:gdLst>
                  <a:gd name="T0" fmla="*/ 15 w 84"/>
                  <a:gd name="T1" fmla="*/ 65 h 65"/>
                  <a:gd name="T2" fmla="*/ 14 w 84"/>
                  <a:gd name="T3" fmla="*/ 64 h 65"/>
                  <a:gd name="T4" fmla="*/ 14 w 84"/>
                  <a:gd name="T5" fmla="*/ 63 h 65"/>
                  <a:gd name="T6" fmla="*/ 20 w 84"/>
                  <a:gd name="T7" fmla="*/ 54 h 65"/>
                  <a:gd name="T8" fmla="*/ 20 w 84"/>
                  <a:gd name="T9" fmla="*/ 50 h 65"/>
                  <a:gd name="T10" fmla="*/ 11 w 84"/>
                  <a:gd name="T11" fmla="*/ 26 h 65"/>
                  <a:gd name="T12" fmla="*/ 1 w 84"/>
                  <a:gd name="T13" fmla="*/ 3 h 65"/>
                  <a:gd name="T14" fmla="*/ 2 w 84"/>
                  <a:gd name="T15" fmla="*/ 0 h 65"/>
                  <a:gd name="T16" fmla="*/ 3 w 84"/>
                  <a:gd name="T17" fmla="*/ 0 h 65"/>
                  <a:gd name="T18" fmla="*/ 4 w 84"/>
                  <a:gd name="T19" fmla="*/ 1 h 65"/>
                  <a:gd name="T20" fmla="*/ 15 w 84"/>
                  <a:gd name="T21" fmla="*/ 26 h 65"/>
                  <a:gd name="T22" fmla="*/ 25 w 84"/>
                  <a:gd name="T23" fmla="*/ 51 h 65"/>
                  <a:gd name="T24" fmla="*/ 24 w 84"/>
                  <a:gd name="T25" fmla="*/ 54 h 65"/>
                  <a:gd name="T26" fmla="*/ 22 w 84"/>
                  <a:gd name="T27" fmla="*/ 59 h 65"/>
                  <a:gd name="T28" fmla="*/ 22 w 84"/>
                  <a:gd name="T29" fmla="*/ 60 h 65"/>
                  <a:gd name="T30" fmla="*/ 23 w 84"/>
                  <a:gd name="T31" fmla="*/ 61 h 65"/>
                  <a:gd name="T32" fmla="*/ 53 w 84"/>
                  <a:gd name="T33" fmla="*/ 61 h 65"/>
                  <a:gd name="T34" fmla="*/ 83 w 84"/>
                  <a:gd name="T35" fmla="*/ 61 h 65"/>
                  <a:gd name="T36" fmla="*/ 84 w 84"/>
                  <a:gd name="T37" fmla="*/ 63 h 65"/>
                  <a:gd name="T38" fmla="*/ 83 w 84"/>
                  <a:gd name="T39" fmla="*/ 65 h 65"/>
                  <a:gd name="T40" fmla="*/ 49 w 84"/>
                  <a:gd name="T41" fmla="*/ 65 h 65"/>
                  <a:gd name="T42" fmla="*/ 15 w 84"/>
                  <a:gd name="T4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4" h="65">
                    <a:moveTo>
                      <a:pt x="15" y="65"/>
                    </a:moveTo>
                    <a:cubicBezTo>
                      <a:pt x="15" y="65"/>
                      <a:pt x="14" y="64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1" y="51"/>
                      <a:pt x="20" y="50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3"/>
                      <a:pt x="24" y="54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1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4" y="62"/>
                      <a:pt x="84" y="63"/>
                    </a:cubicBezTo>
                    <a:cubicBezTo>
                      <a:pt x="84" y="64"/>
                      <a:pt x="84" y="65"/>
                      <a:pt x="83" y="65"/>
                    </a:cubicBezTo>
                    <a:cubicBezTo>
                      <a:pt x="49" y="65"/>
                      <a:pt x="49" y="65"/>
                      <a:pt x="49" y="65"/>
                    </a:cubicBezTo>
                    <a:lnTo>
                      <a:pt x="15" y="6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4" name="Freeform 44"/>
              <p:cNvSpPr>
                <a:spLocks/>
              </p:cNvSpPr>
              <p:nvPr/>
            </p:nvSpPr>
            <p:spPr bwMode="auto">
              <a:xfrm>
                <a:off x="3048867" y="1276350"/>
                <a:ext cx="19050" cy="25400"/>
              </a:xfrm>
              <a:custGeom>
                <a:avLst/>
                <a:gdLst>
                  <a:gd name="T0" fmla="*/ 3 w 3"/>
                  <a:gd name="T1" fmla="*/ 3 h 4"/>
                  <a:gd name="T2" fmla="*/ 0 w 3"/>
                  <a:gd name="T3" fmla="*/ 3 h 4"/>
                  <a:gd name="T4" fmla="*/ 0 w 3"/>
                  <a:gd name="T5" fmla="*/ 1 h 4"/>
                  <a:gd name="T6" fmla="*/ 3 w 3"/>
                  <a:gd name="T7" fmla="*/ 1 h 4"/>
                  <a:gd name="T8" fmla="*/ 3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3"/>
                    </a:moveTo>
                    <a:cubicBezTo>
                      <a:pt x="2" y="4"/>
                      <a:pt x="1" y="4"/>
                      <a:pt x="0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3" y="2"/>
                      <a:pt x="3" y="3"/>
                      <a:pt x="3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Oval 45"/>
              <p:cNvSpPr>
                <a:spLocks noChangeArrowheads="1"/>
              </p:cNvSpPr>
              <p:nvPr/>
            </p:nvSpPr>
            <p:spPr bwMode="auto">
              <a:xfrm>
                <a:off x="3055217" y="1282700"/>
                <a:ext cx="6350" cy="127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46"/>
              <p:cNvSpPr>
                <a:spLocks/>
              </p:cNvSpPr>
              <p:nvPr/>
            </p:nvSpPr>
            <p:spPr bwMode="auto">
              <a:xfrm>
                <a:off x="3336204" y="1276350"/>
                <a:ext cx="25400" cy="25400"/>
              </a:xfrm>
              <a:custGeom>
                <a:avLst/>
                <a:gdLst>
                  <a:gd name="T0" fmla="*/ 3 w 4"/>
                  <a:gd name="T1" fmla="*/ 3 h 4"/>
                  <a:gd name="T2" fmla="*/ 1 w 4"/>
                  <a:gd name="T3" fmla="*/ 3 h 4"/>
                  <a:gd name="T4" fmla="*/ 1 w 4"/>
                  <a:gd name="T5" fmla="*/ 1 h 4"/>
                  <a:gd name="T6" fmla="*/ 3 w 4"/>
                  <a:gd name="T7" fmla="*/ 1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3" y="4"/>
                      <a:pt x="1" y="4"/>
                      <a:pt x="1" y="3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1" y="0"/>
                      <a:pt x="3" y="0"/>
                      <a:pt x="3" y="1"/>
                    </a:cubicBezTo>
                    <a:cubicBezTo>
                      <a:pt x="4" y="2"/>
                      <a:pt x="4" y="3"/>
                      <a:pt x="3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7" name="Oval 47"/>
              <p:cNvSpPr>
                <a:spLocks noChangeArrowheads="1"/>
              </p:cNvSpPr>
              <p:nvPr/>
            </p:nvSpPr>
            <p:spPr bwMode="auto">
              <a:xfrm>
                <a:off x="3342554" y="1282700"/>
                <a:ext cx="12700" cy="127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8" name="Freeform 48"/>
              <p:cNvSpPr>
                <a:spLocks/>
              </p:cNvSpPr>
              <p:nvPr/>
            </p:nvSpPr>
            <p:spPr bwMode="auto">
              <a:xfrm>
                <a:off x="2907579" y="850900"/>
                <a:ext cx="122238" cy="292100"/>
              </a:xfrm>
              <a:custGeom>
                <a:avLst/>
                <a:gdLst>
                  <a:gd name="T0" fmla="*/ 10 w 19"/>
                  <a:gd name="T1" fmla="*/ 23 h 46"/>
                  <a:gd name="T2" fmla="*/ 0 w 19"/>
                  <a:gd name="T3" fmla="*/ 0 h 46"/>
                  <a:gd name="T4" fmla="*/ 9 w 19"/>
                  <a:gd name="T5" fmla="*/ 23 h 46"/>
                  <a:gd name="T6" fmla="*/ 19 w 19"/>
                  <a:gd name="T7" fmla="*/ 46 h 46"/>
                  <a:gd name="T8" fmla="*/ 10 w 19"/>
                  <a:gd name="T9" fmla="*/ 2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6">
                    <a:moveTo>
                      <a:pt x="10" y="23"/>
                    </a:moveTo>
                    <a:cubicBezTo>
                      <a:pt x="5" y="10"/>
                      <a:pt x="0" y="0"/>
                      <a:pt x="0" y="0"/>
                    </a:cubicBezTo>
                    <a:cubicBezTo>
                      <a:pt x="0" y="0"/>
                      <a:pt x="4" y="10"/>
                      <a:pt x="9" y="23"/>
                    </a:cubicBezTo>
                    <a:cubicBezTo>
                      <a:pt x="15" y="36"/>
                      <a:pt x="19" y="46"/>
                      <a:pt x="19" y="46"/>
                    </a:cubicBezTo>
                    <a:cubicBezTo>
                      <a:pt x="19" y="46"/>
                      <a:pt x="15" y="36"/>
                      <a:pt x="10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9" name="Freeform 49"/>
              <p:cNvSpPr>
                <a:spLocks/>
              </p:cNvSpPr>
              <p:nvPr/>
            </p:nvSpPr>
            <p:spPr bwMode="auto">
              <a:xfrm>
                <a:off x="3023467" y="1212850"/>
                <a:ext cx="376238" cy="6350"/>
              </a:xfrm>
              <a:custGeom>
                <a:avLst/>
                <a:gdLst>
                  <a:gd name="T0" fmla="*/ 29 w 59"/>
                  <a:gd name="T1" fmla="*/ 0 h 1"/>
                  <a:gd name="T2" fmla="*/ 0 w 59"/>
                  <a:gd name="T3" fmla="*/ 0 h 1"/>
                  <a:gd name="T4" fmla="*/ 29 w 59"/>
                  <a:gd name="T5" fmla="*/ 1 h 1"/>
                  <a:gd name="T6" fmla="*/ 59 w 59"/>
                  <a:gd name="T7" fmla="*/ 0 h 1"/>
                  <a:gd name="T8" fmla="*/ 29 w 59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1">
                    <a:moveTo>
                      <a:pt x="29" y="0"/>
                    </a:moveTo>
                    <a:cubicBezTo>
                      <a:pt x="13" y="0"/>
                      <a:pt x="0" y="0"/>
                      <a:pt x="0" y="0"/>
                    </a:cubicBezTo>
                    <a:cubicBezTo>
                      <a:pt x="0" y="0"/>
                      <a:pt x="13" y="1"/>
                      <a:pt x="29" y="1"/>
                    </a:cubicBezTo>
                    <a:cubicBezTo>
                      <a:pt x="45" y="1"/>
                      <a:pt x="59" y="0"/>
                      <a:pt x="59" y="0"/>
                    </a:cubicBezTo>
                    <a:cubicBezTo>
                      <a:pt x="59" y="0"/>
                      <a:pt x="46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0" name="Freeform 50"/>
              <p:cNvSpPr>
                <a:spLocks/>
              </p:cNvSpPr>
              <p:nvPr/>
            </p:nvSpPr>
            <p:spPr bwMode="auto">
              <a:xfrm>
                <a:off x="2926629" y="869950"/>
                <a:ext cx="523875" cy="44450"/>
              </a:xfrm>
              <a:custGeom>
                <a:avLst/>
                <a:gdLst>
                  <a:gd name="T0" fmla="*/ 59 w 82"/>
                  <a:gd name="T1" fmla="*/ 4 h 7"/>
                  <a:gd name="T2" fmla="*/ 82 w 82"/>
                  <a:gd name="T3" fmla="*/ 6 h 7"/>
                  <a:gd name="T4" fmla="*/ 60 w 82"/>
                  <a:gd name="T5" fmla="*/ 5 h 7"/>
                  <a:gd name="T6" fmla="*/ 23 w 82"/>
                  <a:gd name="T7" fmla="*/ 3 h 7"/>
                  <a:gd name="T8" fmla="*/ 2 w 82"/>
                  <a:gd name="T9" fmla="*/ 1 h 7"/>
                  <a:gd name="T10" fmla="*/ 23 w 82"/>
                  <a:gd name="T11" fmla="*/ 2 h 7"/>
                  <a:gd name="T12" fmla="*/ 59 w 82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">
                    <a:moveTo>
                      <a:pt x="59" y="4"/>
                    </a:moveTo>
                    <a:cubicBezTo>
                      <a:pt x="81" y="6"/>
                      <a:pt x="82" y="6"/>
                      <a:pt x="82" y="6"/>
                    </a:cubicBezTo>
                    <a:cubicBezTo>
                      <a:pt x="82" y="6"/>
                      <a:pt x="81" y="7"/>
                      <a:pt x="60" y="5"/>
                    </a:cubicBezTo>
                    <a:cubicBezTo>
                      <a:pt x="59" y="5"/>
                      <a:pt x="23" y="3"/>
                      <a:pt x="23" y="3"/>
                    </a:cubicBezTo>
                    <a:cubicBezTo>
                      <a:pt x="0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23" y="2"/>
                    </a:cubicBezTo>
                    <a:cubicBezTo>
                      <a:pt x="23" y="2"/>
                      <a:pt x="59" y="4"/>
                      <a:pt x="5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1" name="Freeform 51"/>
              <p:cNvSpPr>
                <a:spLocks/>
              </p:cNvSpPr>
              <p:nvPr/>
            </p:nvSpPr>
            <p:spPr bwMode="auto">
              <a:xfrm>
                <a:off x="3080617" y="1123950"/>
                <a:ext cx="319088" cy="12700"/>
              </a:xfrm>
              <a:custGeom>
                <a:avLst/>
                <a:gdLst>
                  <a:gd name="T0" fmla="*/ 25 w 50"/>
                  <a:gd name="T1" fmla="*/ 1 h 2"/>
                  <a:gd name="T2" fmla="*/ 0 w 50"/>
                  <a:gd name="T3" fmla="*/ 2 h 2"/>
                  <a:gd name="T4" fmla="*/ 25 w 50"/>
                  <a:gd name="T5" fmla="*/ 1 h 2"/>
                  <a:gd name="T6" fmla="*/ 50 w 50"/>
                  <a:gd name="T7" fmla="*/ 0 h 2"/>
                  <a:gd name="T8" fmla="*/ 25 w 50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">
                    <a:moveTo>
                      <a:pt x="25" y="1"/>
                    </a:moveTo>
                    <a:cubicBezTo>
                      <a:pt x="11" y="1"/>
                      <a:pt x="0" y="2"/>
                      <a:pt x="0" y="2"/>
                    </a:cubicBezTo>
                    <a:cubicBezTo>
                      <a:pt x="0" y="2"/>
                      <a:pt x="11" y="2"/>
                      <a:pt x="25" y="1"/>
                    </a:cubicBezTo>
                    <a:cubicBezTo>
                      <a:pt x="39" y="1"/>
                      <a:pt x="50" y="0"/>
                      <a:pt x="50" y="0"/>
                    </a:cubicBezTo>
                    <a:cubicBezTo>
                      <a:pt x="50" y="0"/>
                      <a:pt x="39" y="0"/>
                      <a:pt x="2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4160580" y="2310064"/>
            <a:ext cx="4537592" cy="3505818"/>
            <a:chOff x="2493627" y="1228691"/>
            <a:chExt cx="4070609" cy="3145021"/>
          </a:xfrm>
        </p:grpSpPr>
        <p:grpSp>
          <p:nvGrpSpPr>
            <p:cNvPr id="8" name="Group 7"/>
            <p:cNvGrpSpPr/>
            <p:nvPr/>
          </p:nvGrpSpPr>
          <p:grpSpPr>
            <a:xfrm>
              <a:off x="4981565" y="1319083"/>
              <a:ext cx="1582671" cy="3054629"/>
              <a:chOff x="4927895" y="1499924"/>
              <a:chExt cx="1642540" cy="3170178"/>
            </a:xfrm>
          </p:grpSpPr>
          <p:grpSp>
            <p:nvGrpSpPr>
              <p:cNvPr id="148" name="Group 147"/>
              <p:cNvGrpSpPr/>
              <p:nvPr/>
            </p:nvGrpSpPr>
            <p:grpSpPr>
              <a:xfrm>
                <a:off x="4927895" y="1499924"/>
                <a:ext cx="1642540" cy="3170178"/>
                <a:chOff x="265960" y="963330"/>
                <a:chExt cx="2041713" cy="3940600"/>
              </a:xfrm>
            </p:grpSpPr>
            <p:sp>
              <p:nvSpPr>
                <p:cNvPr id="149" name="Freeform 8"/>
                <p:cNvSpPr>
                  <a:spLocks/>
                </p:cNvSpPr>
                <p:nvPr/>
              </p:nvSpPr>
              <p:spPr bwMode="auto">
                <a:xfrm>
                  <a:off x="265960" y="963330"/>
                  <a:ext cx="2041713" cy="3940600"/>
                </a:xfrm>
                <a:custGeom>
                  <a:avLst/>
                  <a:gdLst>
                    <a:gd name="T0" fmla="*/ 560 w 560"/>
                    <a:gd name="T1" fmla="*/ 1006 h 1080"/>
                    <a:gd name="T2" fmla="*/ 487 w 560"/>
                    <a:gd name="T3" fmla="*/ 1080 h 1080"/>
                    <a:gd name="T4" fmla="*/ 73 w 560"/>
                    <a:gd name="T5" fmla="*/ 1080 h 1080"/>
                    <a:gd name="T6" fmla="*/ 0 w 560"/>
                    <a:gd name="T7" fmla="*/ 1006 h 1080"/>
                    <a:gd name="T8" fmla="*/ 0 w 560"/>
                    <a:gd name="T9" fmla="*/ 73 h 1080"/>
                    <a:gd name="T10" fmla="*/ 73 w 560"/>
                    <a:gd name="T11" fmla="*/ 0 h 1080"/>
                    <a:gd name="T12" fmla="*/ 487 w 560"/>
                    <a:gd name="T13" fmla="*/ 0 h 1080"/>
                    <a:gd name="T14" fmla="*/ 560 w 560"/>
                    <a:gd name="T15" fmla="*/ 73 h 1080"/>
                    <a:gd name="T16" fmla="*/ 560 w 560"/>
                    <a:gd name="T17" fmla="*/ 1006 h 10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60" h="1080">
                      <a:moveTo>
                        <a:pt x="560" y="1006"/>
                      </a:moveTo>
                      <a:cubicBezTo>
                        <a:pt x="560" y="1047"/>
                        <a:pt x="527" y="1080"/>
                        <a:pt x="487" y="1080"/>
                      </a:cubicBezTo>
                      <a:cubicBezTo>
                        <a:pt x="73" y="1080"/>
                        <a:pt x="73" y="1080"/>
                        <a:pt x="73" y="1080"/>
                      </a:cubicBezTo>
                      <a:cubicBezTo>
                        <a:pt x="33" y="1080"/>
                        <a:pt x="0" y="1047"/>
                        <a:pt x="0" y="1006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33"/>
                        <a:pt x="33" y="0"/>
                        <a:pt x="73" y="0"/>
                      </a:cubicBezTo>
                      <a:cubicBezTo>
                        <a:pt x="487" y="0"/>
                        <a:pt x="487" y="0"/>
                        <a:pt x="487" y="0"/>
                      </a:cubicBezTo>
                      <a:cubicBezTo>
                        <a:pt x="527" y="0"/>
                        <a:pt x="560" y="33"/>
                        <a:pt x="560" y="73"/>
                      </a:cubicBezTo>
                      <a:lnTo>
                        <a:pt x="560" y="1006"/>
                      </a:lnTo>
                      <a:close/>
                    </a:path>
                  </a:pathLst>
                </a:custGeom>
                <a:solidFill>
                  <a:srgbClr val="3138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60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0" name="Oval 10"/>
                <p:cNvSpPr>
                  <a:spLocks noChangeArrowheads="1"/>
                </p:cNvSpPr>
                <p:nvPr/>
              </p:nvSpPr>
              <p:spPr bwMode="auto">
                <a:xfrm>
                  <a:off x="1106527" y="4370088"/>
                  <a:ext cx="358237" cy="360578"/>
                </a:xfrm>
                <a:prstGeom prst="ellipse">
                  <a:avLst/>
                </a:pr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60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1" name="Freeform 11"/>
                <p:cNvSpPr>
                  <a:spLocks/>
                </p:cNvSpPr>
                <p:nvPr/>
              </p:nvSpPr>
              <p:spPr bwMode="auto">
                <a:xfrm>
                  <a:off x="928579" y="1197471"/>
                  <a:ext cx="714132" cy="107705"/>
                </a:xfrm>
                <a:custGeom>
                  <a:avLst/>
                  <a:gdLst>
                    <a:gd name="T0" fmla="*/ 196 w 196"/>
                    <a:gd name="T1" fmla="*/ 15 h 30"/>
                    <a:gd name="T2" fmla="*/ 181 w 196"/>
                    <a:gd name="T3" fmla="*/ 30 h 30"/>
                    <a:gd name="T4" fmla="*/ 15 w 196"/>
                    <a:gd name="T5" fmla="*/ 30 h 30"/>
                    <a:gd name="T6" fmla="*/ 0 w 196"/>
                    <a:gd name="T7" fmla="*/ 15 h 30"/>
                    <a:gd name="T8" fmla="*/ 0 w 196"/>
                    <a:gd name="T9" fmla="*/ 15 h 30"/>
                    <a:gd name="T10" fmla="*/ 15 w 196"/>
                    <a:gd name="T11" fmla="*/ 0 h 30"/>
                    <a:gd name="T12" fmla="*/ 181 w 196"/>
                    <a:gd name="T13" fmla="*/ 0 h 30"/>
                    <a:gd name="T14" fmla="*/ 196 w 196"/>
                    <a:gd name="T15" fmla="*/ 1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6" h="30">
                      <a:moveTo>
                        <a:pt x="196" y="15"/>
                      </a:moveTo>
                      <a:cubicBezTo>
                        <a:pt x="196" y="24"/>
                        <a:pt x="189" y="30"/>
                        <a:pt x="181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7" y="30"/>
                        <a:pt x="0" y="24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7"/>
                        <a:pt x="7" y="0"/>
                        <a:pt x="15" y="0"/>
                      </a:cubicBezTo>
                      <a:cubicBezTo>
                        <a:pt x="181" y="0"/>
                        <a:pt x="181" y="0"/>
                        <a:pt x="181" y="0"/>
                      </a:cubicBezTo>
                      <a:cubicBezTo>
                        <a:pt x="189" y="0"/>
                        <a:pt x="196" y="7"/>
                        <a:pt x="196" y="15"/>
                      </a:cubicBezTo>
                      <a:close/>
                    </a:path>
                  </a:pathLst>
                </a:cu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60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12" name="Rectangle 9"/>
              <p:cNvSpPr>
                <a:spLocks noChangeArrowheads="1"/>
              </p:cNvSpPr>
              <p:nvPr/>
            </p:nvSpPr>
            <p:spPr bwMode="auto">
              <a:xfrm>
                <a:off x="5051990" y="1885845"/>
                <a:ext cx="1442874" cy="2237773"/>
              </a:xfrm>
              <a:prstGeom prst="rect">
                <a:avLst/>
              </a:prstGeom>
              <a:blipFill dpi="0" rotWithShape="1"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2493627" y="1228691"/>
              <a:ext cx="1622852" cy="3132180"/>
              <a:chOff x="2439013" y="1423368"/>
              <a:chExt cx="1684241" cy="3250663"/>
            </a:xfrm>
          </p:grpSpPr>
          <p:grpSp>
            <p:nvGrpSpPr>
              <p:cNvPr id="213" name="Group 212"/>
              <p:cNvGrpSpPr/>
              <p:nvPr/>
            </p:nvGrpSpPr>
            <p:grpSpPr>
              <a:xfrm>
                <a:off x="2439013" y="1423368"/>
                <a:ext cx="1684241" cy="3250663"/>
                <a:chOff x="265960" y="963330"/>
                <a:chExt cx="2041713" cy="3940600"/>
              </a:xfrm>
            </p:grpSpPr>
            <p:sp>
              <p:nvSpPr>
                <p:cNvPr id="214" name="Freeform 8"/>
                <p:cNvSpPr>
                  <a:spLocks/>
                </p:cNvSpPr>
                <p:nvPr/>
              </p:nvSpPr>
              <p:spPr bwMode="auto">
                <a:xfrm>
                  <a:off x="265960" y="963330"/>
                  <a:ext cx="2041713" cy="3940600"/>
                </a:xfrm>
                <a:custGeom>
                  <a:avLst/>
                  <a:gdLst>
                    <a:gd name="T0" fmla="*/ 560 w 560"/>
                    <a:gd name="T1" fmla="*/ 1006 h 1080"/>
                    <a:gd name="T2" fmla="*/ 487 w 560"/>
                    <a:gd name="T3" fmla="*/ 1080 h 1080"/>
                    <a:gd name="T4" fmla="*/ 73 w 560"/>
                    <a:gd name="T5" fmla="*/ 1080 h 1080"/>
                    <a:gd name="T6" fmla="*/ 0 w 560"/>
                    <a:gd name="T7" fmla="*/ 1006 h 1080"/>
                    <a:gd name="T8" fmla="*/ 0 w 560"/>
                    <a:gd name="T9" fmla="*/ 73 h 1080"/>
                    <a:gd name="T10" fmla="*/ 73 w 560"/>
                    <a:gd name="T11" fmla="*/ 0 h 1080"/>
                    <a:gd name="T12" fmla="*/ 487 w 560"/>
                    <a:gd name="T13" fmla="*/ 0 h 1080"/>
                    <a:gd name="T14" fmla="*/ 560 w 560"/>
                    <a:gd name="T15" fmla="*/ 73 h 1080"/>
                    <a:gd name="T16" fmla="*/ 560 w 560"/>
                    <a:gd name="T17" fmla="*/ 1006 h 10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60" h="1080">
                      <a:moveTo>
                        <a:pt x="560" y="1006"/>
                      </a:moveTo>
                      <a:cubicBezTo>
                        <a:pt x="560" y="1047"/>
                        <a:pt x="527" y="1080"/>
                        <a:pt x="487" y="1080"/>
                      </a:cubicBezTo>
                      <a:cubicBezTo>
                        <a:pt x="73" y="1080"/>
                        <a:pt x="73" y="1080"/>
                        <a:pt x="73" y="1080"/>
                      </a:cubicBezTo>
                      <a:cubicBezTo>
                        <a:pt x="33" y="1080"/>
                        <a:pt x="0" y="1047"/>
                        <a:pt x="0" y="1006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33"/>
                        <a:pt x="33" y="0"/>
                        <a:pt x="73" y="0"/>
                      </a:cubicBezTo>
                      <a:cubicBezTo>
                        <a:pt x="487" y="0"/>
                        <a:pt x="487" y="0"/>
                        <a:pt x="487" y="0"/>
                      </a:cubicBezTo>
                      <a:cubicBezTo>
                        <a:pt x="527" y="0"/>
                        <a:pt x="560" y="33"/>
                        <a:pt x="560" y="73"/>
                      </a:cubicBezTo>
                      <a:lnTo>
                        <a:pt x="560" y="1006"/>
                      </a:lnTo>
                      <a:close/>
                    </a:path>
                  </a:pathLst>
                </a:custGeom>
                <a:solidFill>
                  <a:srgbClr val="3138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60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5" name="Oval 10"/>
                <p:cNvSpPr>
                  <a:spLocks noChangeArrowheads="1"/>
                </p:cNvSpPr>
                <p:nvPr/>
              </p:nvSpPr>
              <p:spPr bwMode="auto">
                <a:xfrm>
                  <a:off x="1106527" y="4370088"/>
                  <a:ext cx="358237" cy="360578"/>
                </a:xfrm>
                <a:prstGeom prst="ellipse">
                  <a:avLst/>
                </a:pr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60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6" name="Freeform 11"/>
                <p:cNvSpPr>
                  <a:spLocks/>
                </p:cNvSpPr>
                <p:nvPr/>
              </p:nvSpPr>
              <p:spPr bwMode="auto">
                <a:xfrm>
                  <a:off x="928579" y="1197471"/>
                  <a:ext cx="714132" cy="107705"/>
                </a:xfrm>
                <a:custGeom>
                  <a:avLst/>
                  <a:gdLst>
                    <a:gd name="T0" fmla="*/ 196 w 196"/>
                    <a:gd name="T1" fmla="*/ 15 h 30"/>
                    <a:gd name="T2" fmla="*/ 181 w 196"/>
                    <a:gd name="T3" fmla="*/ 30 h 30"/>
                    <a:gd name="T4" fmla="*/ 15 w 196"/>
                    <a:gd name="T5" fmla="*/ 30 h 30"/>
                    <a:gd name="T6" fmla="*/ 0 w 196"/>
                    <a:gd name="T7" fmla="*/ 15 h 30"/>
                    <a:gd name="T8" fmla="*/ 0 w 196"/>
                    <a:gd name="T9" fmla="*/ 15 h 30"/>
                    <a:gd name="T10" fmla="*/ 15 w 196"/>
                    <a:gd name="T11" fmla="*/ 0 h 30"/>
                    <a:gd name="T12" fmla="*/ 181 w 196"/>
                    <a:gd name="T13" fmla="*/ 0 h 30"/>
                    <a:gd name="T14" fmla="*/ 196 w 196"/>
                    <a:gd name="T15" fmla="*/ 1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6" h="30">
                      <a:moveTo>
                        <a:pt x="196" y="15"/>
                      </a:moveTo>
                      <a:cubicBezTo>
                        <a:pt x="196" y="24"/>
                        <a:pt x="189" y="30"/>
                        <a:pt x="181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7" y="30"/>
                        <a:pt x="0" y="24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7"/>
                        <a:pt x="7" y="0"/>
                        <a:pt x="15" y="0"/>
                      </a:cubicBezTo>
                      <a:cubicBezTo>
                        <a:pt x="181" y="0"/>
                        <a:pt x="181" y="0"/>
                        <a:pt x="181" y="0"/>
                      </a:cubicBezTo>
                      <a:cubicBezTo>
                        <a:pt x="189" y="0"/>
                        <a:pt x="196" y="7"/>
                        <a:pt x="196" y="15"/>
                      </a:cubicBezTo>
                      <a:close/>
                    </a:path>
                  </a:pathLst>
                </a:cu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60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17" name="Rectangle 9"/>
              <p:cNvSpPr>
                <a:spLocks noChangeArrowheads="1"/>
              </p:cNvSpPr>
              <p:nvPr/>
            </p:nvSpPr>
            <p:spPr bwMode="auto">
              <a:xfrm>
                <a:off x="2563108" y="1931456"/>
                <a:ext cx="1479506" cy="2294586"/>
              </a:xfrm>
              <a:prstGeom prst="rect">
                <a:avLst/>
              </a:pr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5174584" y="1504944"/>
            <a:ext cx="2509584" cy="4843612"/>
            <a:chOff x="3551144" y="743235"/>
            <a:chExt cx="2041713" cy="39406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143" name="Group 142"/>
            <p:cNvGrpSpPr/>
            <p:nvPr/>
          </p:nvGrpSpPr>
          <p:grpSpPr>
            <a:xfrm>
              <a:off x="3551144" y="743235"/>
              <a:ext cx="2041713" cy="3940600"/>
              <a:chOff x="265960" y="963330"/>
              <a:chExt cx="2041713" cy="3940600"/>
            </a:xfrm>
          </p:grpSpPr>
          <p:sp>
            <p:nvSpPr>
              <p:cNvPr id="144" name="Freeform 8"/>
              <p:cNvSpPr>
                <a:spLocks/>
              </p:cNvSpPr>
              <p:nvPr/>
            </p:nvSpPr>
            <p:spPr bwMode="auto">
              <a:xfrm>
                <a:off x="265960" y="963330"/>
                <a:ext cx="2041713" cy="3940600"/>
              </a:xfrm>
              <a:custGeom>
                <a:avLst/>
                <a:gdLst>
                  <a:gd name="T0" fmla="*/ 560 w 560"/>
                  <a:gd name="T1" fmla="*/ 1006 h 1080"/>
                  <a:gd name="T2" fmla="*/ 487 w 560"/>
                  <a:gd name="T3" fmla="*/ 1080 h 1080"/>
                  <a:gd name="T4" fmla="*/ 73 w 560"/>
                  <a:gd name="T5" fmla="*/ 1080 h 1080"/>
                  <a:gd name="T6" fmla="*/ 0 w 560"/>
                  <a:gd name="T7" fmla="*/ 1006 h 1080"/>
                  <a:gd name="T8" fmla="*/ 0 w 560"/>
                  <a:gd name="T9" fmla="*/ 73 h 1080"/>
                  <a:gd name="T10" fmla="*/ 73 w 560"/>
                  <a:gd name="T11" fmla="*/ 0 h 1080"/>
                  <a:gd name="T12" fmla="*/ 487 w 560"/>
                  <a:gd name="T13" fmla="*/ 0 h 1080"/>
                  <a:gd name="T14" fmla="*/ 560 w 560"/>
                  <a:gd name="T15" fmla="*/ 73 h 1080"/>
                  <a:gd name="T16" fmla="*/ 560 w 560"/>
                  <a:gd name="T17" fmla="*/ 1006 h 10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0" h="1080">
                    <a:moveTo>
                      <a:pt x="560" y="1006"/>
                    </a:moveTo>
                    <a:cubicBezTo>
                      <a:pt x="560" y="1047"/>
                      <a:pt x="527" y="1080"/>
                      <a:pt x="487" y="1080"/>
                    </a:cubicBezTo>
                    <a:cubicBezTo>
                      <a:pt x="73" y="1080"/>
                      <a:pt x="73" y="1080"/>
                      <a:pt x="73" y="1080"/>
                    </a:cubicBezTo>
                    <a:cubicBezTo>
                      <a:pt x="33" y="1080"/>
                      <a:pt x="0" y="1047"/>
                      <a:pt x="0" y="1006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33"/>
                      <a:pt x="33" y="0"/>
                      <a:pt x="73" y="0"/>
                    </a:cubicBezTo>
                    <a:cubicBezTo>
                      <a:pt x="487" y="0"/>
                      <a:pt x="487" y="0"/>
                      <a:pt x="487" y="0"/>
                    </a:cubicBezTo>
                    <a:cubicBezTo>
                      <a:pt x="527" y="0"/>
                      <a:pt x="560" y="33"/>
                      <a:pt x="560" y="73"/>
                    </a:cubicBezTo>
                    <a:lnTo>
                      <a:pt x="560" y="1006"/>
                    </a:lnTo>
                    <a:close/>
                  </a:path>
                </a:pathLst>
              </a:custGeom>
              <a:solidFill>
                <a:srgbClr val="3138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Oval 10"/>
              <p:cNvSpPr>
                <a:spLocks noChangeArrowheads="1"/>
              </p:cNvSpPr>
              <p:nvPr/>
            </p:nvSpPr>
            <p:spPr bwMode="auto">
              <a:xfrm>
                <a:off x="1106527" y="4370088"/>
                <a:ext cx="358237" cy="360578"/>
              </a:xfrm>
              <a:prstGeom prst="ellipse">
                <a:avLst/>
              </a:prstGeom>
              <a:solidFill>
                <a:srgbClr val="0B18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6" name="Freeform 11"/>
              <p:cNvSpPr>
                <a:spLocks/>
              </p:cNvSpPr>
              <p:nvPr/>
            </p:nvSpPr>
            <p:spPr bwMode="auto">
              <a:xfrm>
                <a:off x="928579" y="1197471"/>
                <a:ext cx="714132" cy="107705"/>
              </a:xfrm>
              <a:custGeom>
                <a:avLst/>
                <a:gdLst>
                  <a:gd name="T0" fmla="*/ 196 w 196"/>
                  <a:gd name="T1" fmla="*/ 15 h 30"/>
                  <a:gd name="T2" fmla="*/ 181 w 196"/>
                  <a:gd name="T3" fmla="*/ 30 h 30"/>
                  <a:gd name="T4" fmla="*/ 15 w 196"/>
                  <a:gd name="T5" fmla="*/ 30 h 30"/>
                  <a:gd name="T6" fmla="*/ 0 w 196"/>
                  <a:gd name="T7" fmla="*/ 15 h 30"/>
                  <a:gd name="T8" fmla="*/ 0 w 196"/>
                  <a:gd name="T9" fmla="*/ 15 h 30"/>
                  <a:gd name="T10" fmla="*/ 15 w 196"/>
                  <a:gd name="T11" fmla="*/ 0 h 30"/>
                  <a:gd name="T12" fmla="*/ 181 w 196"/>
                  <a:gd name="T13" fmla="*/ 0 h 30"/>
                  <a:gd name="T14" fmla="*/ 196 w 196"/>
                  <a:gd name="T1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6" h="30">
                    <a:moveTo>
                      <a:pt x="196" y="15"/>
                    </a:moveTo>
                    <a:cubicBezTo>
                      <a:pt x="196" y="24"/>
                      <a:pt x="189" y="30"/>
                      <a:pt x="181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7" y="30"/>
                      <a:pt x="0" y="24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7" y="0"/>
                      <a:pt x="15" y="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89" y="0"/>
                      <a:pt x="196" y="7"/>
                      <a:pt x="196" y="15"/>
                    </a:cubicBezTo>
                    <a:close/>
                  </a:path>
                </a:pathLst>
              </a:custGeom>
              <a:solidFill>
                <a:srgbClr val="0B18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7" name="Rectangle 9"/>
            <p:cNvSpPr>
              <a:spLocks noChangeArrowheads="1"/>
            </p:cNvSpPr>
            <p:nvPr/>
          </p:nvSpPr>
          <p:spPr bwMode="auto">
            <a:xfrm>
              <a:off x="3675238" y="1251323"/>
              <a:ext cx="1793523" cy="2781600"/>
            </a:xfrm>
            <a:prstGeom prst="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41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142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41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  <p:bldP spid="36" grpId="0"/>
      <p:bldP spid="158" grpId="0"/>
      <p:bldP spid="159" grpId="0"/>
      <p:bldP spid="16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01"/>
          <p:cNvSpPr>
            <a:spLocks/>
          </p:cNvSpPr>
          <p:nvPr/>
        </p:nvSpPr>
        <p:spPr bwMode="auto">
          <a:xfrm flipV="1">
            <a:off x="4323575" y="3200295"/>
            <a:ext cx="4211603" cy="606955"/>
          </a:xfrm>
          <a:custGeom>
            <a:avLst/>
            <a:gdLst>
              <a:gd name="T0" fmla="*/ 909 w 909"/>
              <a:gd name="T1" fmla="*/ 131 h 131"/>
              <a:gd name="T2" fmla="*/ 134 w 909"/>
              <a:gd name="T3" fmla="*/ 131 h 131"/>
              <a:gd name="T4" fmla="*/ 0 w 909"/>
              <a:gd name="T5" fmla="*/ 0 h 131"/>
              <a:gd name="T6" fmla="*/ 760 w 909"/>
              <a:gd name="T7" fmla="*/ 0 h 131"/>
              <a:gd name="T8" fmla="*/ 909 w 909"/>
              <a:gd name="T9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131">
                <a:moveTo>
                  <a:pt x="909" y="131"/>
                </a:moveTo>
                <a:lnTo>
                  <a:pt x="134" y="131"/>
                </a:lnTo>
                <a:lnTo>
                  <a:pt x="0" y="0"/>
                </a:lnTo>
                <a:lnTo>
                  <a:pt x="760" y="0"/>
                </a:lnTo>
                <a:lnTo>
                  <a:pt x="909" y="1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717678" y="1991688"/>
            <a:ext cx="1423394" cy="120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199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7199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37259" y="3226788"/>
            <a:ext cx="3184234" cy="553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5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4323574" y="401374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6530353" y="401374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4323574" y="434461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6530353" y="4344617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315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3" grpId="0"/>
      <p:bldP spid="21" grpId="0"/>
      <p:bldP spid="22" grpId="0"/>
      <p:bldP spid="23" grpId="0"/>
      <p:bldP spid="24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Oval 102"/>
          <p:cNvSpPr/>
          <p:nvPr/>
        </p:nvSpPr>
        <p:spPr>
          <a:xfrm>
            <a:off x="3349726" y="5535209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4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n-US" sz="1264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4735143" y="5034052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4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1264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5327692" y="3545533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4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1264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0" name="Oval 99"/>
          <p:cNvSpPr/>
          <p:nvPr/>
        </p:nvSpPr>
        <p:spPr>
          <a:xfrm>
            <a:off x="4623211" y="2113153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4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1264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9" name="Oval 98"/>
          <p:cNvSpPr/>
          <p:nvPr/>
        </p:nvSpPr>
        <p:spPr>
          <a:xfrm>
            <a:off x="3340696" y="1607373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4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grpSp>
        <p:nvGrpSpPr>
          <p:cNvPr id="2" name="Group 92"/>
          <p:cNvGrpSpPr/>
          <p:nvPr/>
        </p:nvGrpSpPr>
        <p:grpSpPr>
          <a:xfrm rot="10800000">
            <a:off x="2481861" y="2708347"/>
            <a:ext cx="2341994" cy="3007174"/>
            <a:chOff x="2577430" y="1009650"/>
            <a:chExt cx="2769942" cy="3556670"/>
          </a:xfrm>
        </p:grpSpPr>
        <p:sp>
          <p:nvSpPr>
            <p:cNvPr id="94" name="Pentagon 93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2577430" y="1796378"/>
              <a:ext cx="2769942" cy="276994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Oval 95"/>
            <p:cNvSpPr/>
            <p:nvPr/>
          </p:nvSpPr>
          <p:spPr>
            <a:xfrm>
              <a:off x="2719157" y="1938105"/>
              <a:ext cx="2486488" cy="248648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Pentagon 96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87"/>
          <p:cNvGrpSpPr/>
          <p:nvPr/>
        </p:nvGrpSpPr>
        <p:grpSpPr>
          <a:xfrm rot="8100000">
            <a:off x="2977087" y="2773275"/>
            <a:ext cx="1949710" cy="2811032"/>
            <a:chOff x="2809413" y="1009650"/>
            <a:chExt cx="2305976" cy="3324687"/>
          </a:xfrm>
        </p:grpSpPr>
        <p:sp>
          <p:nvSpPr>
            <p:cNvPr id="89" name="Pentagon 88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2809413" y="2028361"/>
              <a:ext cx="2305976" cy="23059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2927401" y="2146349"/>
              <a:ext cx="2070000" cy="20700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Pentagon 91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75"/>
          <p:cNvGrpSpPr/>
          <p:nvPr/>
        </p:nvGrpSpPr>
        <p:grpSpPr>
          <a:xfrm rot="5400000">
            <a:off x="3390656" y="2557245"/>
            <a:ext cx="1578503" cy="2625429"/>
            <a:chOff x="3028931" y="1009650"/>
            <a:chExt cx="1866940" cy="3105170"/>
          </a:xfrm>
        </p:grpSpPr>
        <p:sp>
          <p:nvSpPr>
            <p:cNvPr id="84" name="Pentagon 83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3028931" y="2247880"/>
              <a:ext cx="1866940" cy="18669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Oval 85"/>
            <p:cNvSpPr/>
            <p:nvPr/>
          </p:nvSpPr>
          <p:spPr>
            <a:xfrm>
              <a:off x="3124454" y="2343403"/>
              <a:ext cx="1675892" cy="1675892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Pentagon 86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68"/>
          <p:cNvGrpSpPr/>
          <p:nvPr/>
        </p:nvGrpSpPr>
        <p:grpSpPr>
          <a:xfrm rot="2512506">
            <a:off x="3433937" y="2182814"/>
            <a:ext cx="1234842" cy="2453599"/>
            <a:chOff x="3232159" y="1009650"/>
            <a:chExt cx="1460482" cy="2901941"/>
          </a:xfrm>
        </p:grpSpPr>
        <p:sp>
          <p:nvSpPr>
            <p:cNvPr id="70" name="Pentagon 69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3232159" y="2451109"/>
              <a:ext cx="1460482" cy="146048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3306886" y="2525835"/>
              <a:ext cx="1311028" cy="1311028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Pentagon 74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6"/>
          <p:cNvGrpSpPr/>
          <p:nvPr/>
        </p:nvGrpSpPr>
        <p:grpSpPr>
          <a:xfrm>
            <a:off x="3192032" y="2022836"/>
            <a:ext cx="901983" cy="2287170"/>
            <a:chOff x="3429000" y="1009650"/>
            <a:chExt cx="1066800" cy="2705100"/>
          </a:xfrm>
        </p:grpSpPr>
        <p:sp>
          <p:nvSpPr>
            <p:cNvPr id="61" name="Pentagon 60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3429000" y="2647950"/>
              <a:ext cx="1066800" cy="1066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3657600" y="2876550"/>
              <a:ext cx="609600" cy="6096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Pentagon 65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5" name="Freeform 45"/>
          <p:cNvSpPr>
            <a:spLocks noEditPoints="1"/>
          </p:cNvSpPr>
          <p:nvPr/>
        </p:nvSpPr>
        <p:spPr bwMode="auto">
          <a:xfrm>
            <a:off x="9531976" y="1892479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6430" tIns="48215" rIns="96430" bIns="482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6" name="Freeform 45"/>
          <p:cNvSpPr>
            <a:spLocks noEditPoints="1"/>
          </p:cNvSpPr>
          <p:nvPr/>
        </p:nvSpPr>
        <p:spPr bwMode="auto">
          <a:xfrm>
            <a:off x="9531976" y="2761029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6430" tIns="48215" rIns="96430" bIns="482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Freeform 45"/>
          <p:cNvSpPr>
            <a:spLocks noEditPoints="1"/>
          </p:cNvSpPr>
          <p:nvPr/>
        </p:nvSpPr>
        <p:spPr bwMode="auto">
          <a:xfrm>
            <a:off x="9531976" y="3629579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6430" tIns="48215" rIns="96430" bIns="482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4" name="Freeform 45"/>
          <p:cNvSpPr>
            <a:spLocks noEditPoints="1"/>
          </p:cNvSpPr>
          <p:nvPr/>
        </p:nvSpPr>
        <p:spPr bwMode="auto">
          <a:xfrm>
            <a:off x="9531976" y="4498129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6430" tIns="48215" rIns="96430" bIns="482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5" name="Freeform 45"/>
          <p:cNvSpPr>
            <a:spLocks noEditPoints="1"/>
          </p:cNvSpPr>
          <p:nvPr/>
        </p:nvSpPr>
        <p:spPr bwMode="auto">
          <a:xfrm>
            <a:off x="9531976" y="5366681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6430" tIns="48215" rIns="96430" bIns="482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Group 80"/>
          <p:cNvGrpSpPr/>
          <p:nvPr/>
        </p:nvGrpSpPr>
        <p:grpSpPr>
          <a:xfrm>
            <a:off x="6653746" y="1863066"/>
            <a:ext cx="2765342" cy="548430"/>
            <a:chOff x="-450666" y="1847224"/>
            <a:chExt cx="3582491" cy="520048"/>
          </a:xfrm>
        </p:grpSpPr>
        <p:sp>
          <p:nvSpPr>
            <p:cNvPr id="137" name="Footer Text"/>
            <p:cNvSpPr txBox="1"/>
            <p:nvPr/>
          </p:nvSpPr>
          <p:spPr>
            <a:xfrm>
              <a:off x="-450666" y="2099987"/>
              <a:ext cx="3582491" cy="2672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1503705" y="1847224"/>
              <a:ext cx="1628120" cy="2042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89"/>
          <p:cNvGrpSpPr/>
          <p:nvPr/>
        </p:nvGrpSpPr>
        <p:grpSpPr>
          <a:xfrm>
            <a:off x="6653746" y="2758661"/>
            <a:ext cx="2765342" cy="547092"/>
            <a:chOff x="-450666" y="1848492"/>
            <a:chExt cx="3582491" cy="518778"/>
          </a:xfrm>
        </p:grpSpPr>
        <p:sp>
          <p:nvSpPr>
            <p:cNvPr id="140" name="Footer Text"/>
            <p:cNvSpPr txBox="1"/>
            <p:nvPr/>
          </p:nvSpPr>
          <p:spPr>
            <a:xfrm>
              <a:off x="-450666" y="2099986"/>
              <a:ext cx="3582491" cy="2672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1503705" y="1848492"/>
              <a:ext cx="1628120" cy="2239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92"/>
          <p:cNvGrpSpPr/>
          <p:nvPr/>
        </p:nvGrpSpPr>
        <p:grpSpPr>
          <a:xfrm>
            <a:off x="6653746" y="3652917"/>
            <a:ext cx="2765342" cy="547092"/>
            <a:chOff x="-450666" y="1848492"/>
            <a:chExt cx="3582491" cy="518778"/>
          </a:xfrm>
        </p:grpSpPr>
        <p:sp>
          <p:nvSpPr>
            <p:cNvPr id="143" name="Footer Text"/>
            <p:cNvSpPr txBox="1"/>
            <p:nvPr/>
          </p:nvSpPr>
          <p:spPr>
            <a:xfrm>
              <a:off x="-450666" y="2099986"/>
              <a:ext cx="3582491" cy="2672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1503705" y="1848492"/>
              <a:ext cx="1628120" cy="2239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4"/>
          <p:cNvGrpSpPr/>
          <p:nvPr/>
        </p:nvGrpSpPr>
        <p:grpSpPr>
          <a:xfrm>
            <a:off x="6653746" y="4547169"/>
            <a:ext cx="2765342" cy="535370"/>
            <a:chOff x="-450666" y="1859608"/>
            <a:chExt cx="3582491" cy="507664"/>
          </a:xfrm>
        </p:grpSpPr>
        <p:sp>
          <p:nvSpPr>
            <p:cNvPr id="146" name="Footer Text"/>
            <p:cNvSpPr txBox="1"/>
            <p:nvPr/>
          </p:nvSpPr>
          <p:spPr>
            <a:xfrm>
              <a:off x="-450666" y="2099987"/>
              <a:ext cx="3582491" cy="2672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1503705" y="1859608"/>
              <a:ext cx="1628120" cy="2239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47"/>
          <p:cNvGrpSpPr/>
          <p:nvPr/>
        </p:nvGrpSpPr>
        <p:grpSpPr>
          <a:xfrm>
            <a:off x="6653746" y="5429703"/>
            <a:ext cx="2765342" cy="547092"/>
            <a:chOff x="-450666" y="1848492"/>
            <a:chExt cx="3582491" cy="518778"/>
          </a:xfrm>
        </p:grpSpPr>
        <p:sp>
          <p:nvSpPr>
            <p:cNvPr id="149" name="Footer Text"/>
            <p:cNvSpPr txBox="1"/>
            <p:nvPr/>
          </p:nvSpPr>
          <p:spPr>
            <a:xfrm>
              <a:off x="-450666" y="2099986"/>
              <a:ext cx="3582491" cy="2672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503705" y="1848492"/>
              <a:ext cx="1628120" cy="2239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53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06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000"/>
                            </p:stCondLst>
                            <p:childTnLst>
                              <p:par>
                                <p:cTn id="10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2" grpId="0" animBg="1"/>
      <p:bldP spid="101" grpId="0" animBg="1"/>
      <p:bldP spid="100" grpId="0" animBg="1"/>
      <p:bldP spid="99" grpId="0" animBg="1"/>
      <p:bldP spid="105" grpId="0" animBg="1"/>
      <p:bldP spid="106" grpId="0" animBg="1"/>
      <p:bldP spid="117" grpId="0" animBg="1"/>
      <p:bldP spid="134" grpId="0" animBg="1"/>
      <p:bldP spid="13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3150224" y="3062232"/>
            <a:ext cx="5873511" cy="2435358"/>
            <a:chOff x="3962400" y="3409950"/>
            <a:chExt cx="3124200" cy="1295400"/>
          </a:xfrm>
          <a:solidFill>
            <a:schemeClr val="tx1">
              <a:lumMod val="85000"/>
              <a:lumOff val="15000"/>
            </a:schemeClr>
          </a:solidFill>
          <a:effectLst/>
        </p:grpSpPr>
        <p:sp>
          <p:nvSpPr>
            <p:cNvPr id="3" name="Freeform 208"/>
            <p:cNvSpPr>
              <a:spLocks/>
            </p:cNvSpPr>
            <p:nvPr/>
          </p:nvSpPr>
          <p:spPr bwMode="auto">
            <a:xfrm>
              <a:off x="3981382" y="3824784"/>
              <a:ext cx="3082442" cy="880566"/>
            </a:xfrm>
            <a:custGeom>
              <a:avLst/>
              <a:gdLst/>
              <a:ahLst/>
              <a:cxnLst>
                <a:cxn ang="0">
                  <a:pos x="817" y="22"/>
                </a:cxn>
                <a:cxn ang="0">
                  <a:pos x="817" y="25"/>
                </a:cxn>
                <a:cxn ang="0">
                  <a:pos x="816" y="28"/>
                </a:cxn>
                <a:cxn ang="0">
                  <a:pos x="815" y="31"/>
                </a:cxn>
                <a:cxn ang="0">
                  <a:pos x="813" y="34"/>
                </a:cxn>
                <a:cxn ang="0">
                  <a:pos x="811" y="36"/>
                </a:cxn>
                <a:cxn ang="0">
                  <a:pos x="807" y="40"/>
                </a:cxn>
                <a:cxn ang="0">
                  <a:pos x="803" y="43"/>
                </a:cxn>
                <a:cxn ang="0">
                  <a:pos x="317" y="326"/>
                </a:cxn>
                <a:cxn ang="0">
                  <a:pos x="298" y="336"/>
                </a:cxn>
                <a:cxn ang="0">
                  <a:pos x="292" y="338"/>
                </a:cxn>
                <a:cxn ang="0">
                  <a:pos x="284" y="340"/>
                </a:cxn>
                <a:cxn ang="0">
                  <a:pos x="276" y="341"/>
                </a:cxn>
                <a:cxn ang="0">
                  <a:pos x="271" y="342"/>
                </a:cxn>
                <a:cxn ang="0">
                  <a:pos x="269" y="342"/>
                </a:cxn>
                <a:cxn ang="0">
                  <a:pos x="266" y="342"/>
                </a:cxn>
                <a:cxn ang="0">
                  <a:pos x="265" y="342"/>
                </a:cxn>
                <a:cxn ang="0">
                  <a:pos x="263" y="342"/>
                </a:cxn>
                <a:cxn ang="0">
                  <a:pos x="258" y="341"/>
                </a:cxn>
                <a:cxn ang="0">
                  <a:pos x="253" y="341"/>
                </a:cxn>
                <a:cxn ang="0">
                  <a:pos x="248" y="340"/>
                </a:cxn>
                <a:cxn ang="0">
                  <a:pos x="243" y="339"/>
                </a:cxn>
                <a:cxn ang="0">
                  <a:pos x="234" y="336"/>
                </a:cxn>
                <a:cxn ang="0">
                  <a:pos x="16" y="210"/>
                </a:cxn>
                <a:cxn ang="0">
                  <a:pos x="16" y="217"/>
                </a:cxn>
                <a:cxn ang="0">
                  <a:pos x="234" y="343"/>
                </a:cxn>
                <a:cxn ang="0">
                  <a:pos x="243" y="346"/>
                </a:cxn>
                <a:cxn ang="0">
                  <a:pos x="248" y="347"/>
                </a:cxn>
                <a:cxn ang="0">
                  <a:pos x="253" y="348"/>
                </a:cxn>
                <a:cxn ang="0">
                  <a:pos x="258" y="349"/>
                </a:cxn>
                <a:cxn ang="0">
                  <a:pos x="263" y="349"/>
                </a:cxn>
                <a:cxn ang="0">
                  <a:pos x="265" y="349"/>
                </a:cxn>
                <a:cxn ang="0">
                  <a:pos x="266" y="349"/>
                </a:cxn>
                <a:cxn ang="0">
                  <a:pos x="269" y="349"/>
                </a:cxn>
                <a:cxn ang="0">
                  <a:pos x="271" y="349"/>
                </a:cxn>
                <a:cxn ang="0">
                  <a:pos x="276" y="349"/>
                </a:cxn>
                <a:cxn ang="0">
                  <a:pos x="284" y="347"/>
                </a:cxn>
                <a:cxn ang="0">
                  <a:pos x="292" y="345"/>
                </a:cxn>
                <a:cxn ang="0">
                  <a:pos x="298" y="343"/>
                </a:cxn>
                <a:cxn ang="0">
                  <a:pos x="317" y="333"/>
                </a:cxn>
                <a:cxn ang="0">
                  <a:pos x="803" y="50"/>
                </a:cxn>
                <a:cxn ang="0">
                  <a:pos x="807" y="47"/>
                </a:cxn>
                <a:cxn ang="0">
                  <a:pos x="811" y="43"/>
                </a:cxn>
                <a:cxn ang="0">
                  <a:pos x="813" y="41"/>
                </a:cxn>
                <a:cxn ang="0">
                  <a:pos x="815" y="38"/>
                </a:cxn>
                <a:cxn ang="0">
                  <a:pos x="816" y="35"/>
                </a:cxn>
                <a:cxn ang="0">
                  <a:pos x="817" y="32"/>
                </a:cxn>
                <a:cxn ang="0">
                  <a:pos x="817" y="29"/>
                </a:cxn>
              </a:cxnLst>
              <a:rect l="0" t="0" r="r" b="b"/>
              <a:pathLst>
                <a:path w="817" h="349">
                  <a:moveTo>
                    <a:pt x="817" y="0"/>
                  </a:moveTo>
                  <a:cubicBezTo>
                    <a:pt x="817" y="0"/>
                    <a:pt x="817" y="1"/>
                    <a:pt x="817" y="1"/>
                  </a:cubicBezTo>
                  <a:cubicBezTo>
                    <a:pt x="817" y="8"/>
                    <a:pt x="817" y="15"/>
                    <a:pt x="817" y="22"/>
                  </a:cubicBezTo>
                  <a:cubicBezTo>
                    <a:pt x="817" y="22"/>
                    <a:pt x="817" y="22"/>
                    <a:pt x="817" y="22"/>
                  </a:cubicBezTo>
                  <a:cubicBezTo>
                    <a:pt x="817" y="23"/>
                    <a:pt x="817" y="23"/>
                    <a:pt x="817" y="24"/>
                  </a:cubicBezTo>
                  <a:cubicBezTo>
                    <a:pt x="817" y="24"/>
                    <a:pt x="817" y="25"/>
                    <a:pt x="817" y="25"/>
                  </a:cubicBezTo>
                  <a:cubicBezTo>
                    <a:pt x="817" y="26"/>
                    <a:pt x="817" y="26"/>
                    <a:pt x="817" y="26"/>
                  </a:cubicBezTo>
                  <a:cubicBezTo>
                    <a:pt x="817" y="27"/>
                    <a:pt x="817" y="27"/>
                    <a:pt x="817" y="27"/>
                  </a:cubicBezTo>
                  <a:cubicBezTo>
                    <a:pt x="817" y="27"/>
                    <a:pt x="816" y="28"/>
                    <a:pt x="816" y="28"/>
                  </a:cubicBezTo>
                  <a:cubicBezTo>
                    <a:pt x="816" y="29"/>
                    <a:pt x="816" y="29"/>
                    <a:pt x="816" y="29"/>
                  </a:cubicBezTo>
                  <a:cubicBezTo>
                    <a:pt x="816" y="30"/>
                    <a:pt x="816" y="30"/>
                    <a:pt x="816" y="30"/>
                  </a:cubicBezTo>
                  <a:cubicBezTo>
                    <a:pt x="816" y="30"/>
                    <a:pt x="815" y="31"/>
                    <a:pt x="815" y="31"/>
                  </a:cubicBezTo>
                  <a:cubicBezTo>
                    <a:pt x="815" y="32"/>
                    <a:pt x="815" y="32"/>
                    <a:pt x="815" y="32"/>
                  </a:cubicBezTo>
                  <a:cubicBezTo>
                    <a:pt x="814" y="32"/>
                    <a:pt x="814" y="32"/>
                    <a:pt x="814" y="32"/>
                  </a:cubicBezTo>
                  <a:cubicBezTo>
                    <a:pt x="814" y="33"/>
                    <a:pt x="813" y="34"/>
                    <a:pt x="813" y="34"/>
                  </a:cubicBezTo>
                  <a:cubicBezTo>
                    <a:pt x="813" y="35"/>
                    <a:pt x="813" y="35"/>
                    <a:pt x="813" y="35"/>
                  </a:cubicBezTo>
                  <a:cubicBezTo>
                    <a:pt x="812" y="35"/>
                    <a:pt x="812" y="36"/>
                    <a:pt x="812" y="36"/>
                  </a:cubicBezTo>
                  <a:cubicBezTo>
                    <a:pt x="811" y="36"/>
                    <a:pt x="811" y="36"/>
                    <a:pt x="811" y="36"/>
                  </a:cubicBezTo>
                  <a:cubicBezTo>
                    <a:pt x="811" y="37"/>
                    <a:pt x="810" y="38"/>
                    <a:pt x="809" y="38"/>
                  </a:cubicBezTo>
                  <a:cubicBezTo>
                    <a:pt x="809" y="39"/>
                    <a:pt x="809" y="39"/>
                    <a:pt x="809" y="39"/>
                  </a:cubicBezTo>
                  <a:cubicBezTo>
                    <a:pt x="809" y="39"/>
                    <a:pt x="808" y="39"/>
                    <a:pt x="807" y="40"/>
                  </a:cubicBezTo>
                  <a:cubicBezTo>
                    <a:pt x="807" y="40"/>
                    <a:pt x="806" y="41"/>
                    <a:pt x="806" y="41"/>
                  </a:cubicBezTo>
                  <a:cubicBezTo>
                    <a:pt x="805" y="41"/>
                    <a:pt x="805" y="42"/>
                    <a:pt x="804" y="42"/>
                  </a:cubicBezTo>
                  <a:cubicBezTo>
                    <a:pt x="804" y="43"/>
                    <a:pt x="803" y="43"/>
                    <a:pt x="803" y="43"/>
                  </a:cubicBezTo>
                  <a:cubicBezTo>
                    <a:pt x="802" y="44"/>
                    <a:pt x="802" y="44"/>
                    <a:pt x="802" y="44"/>
                  </a:cubicBezTo>
                  <a:cubicBezTo>
                    <a:pt x="777" y="58"/>
                    <a:pt x="777" y="58"/>
                    <a:pt x="777" y="58"/>
                  </a:cubicBezTo>
                  <a:cubicBezTo>
                    <a:pt x="317" y="326"/>
                    <a:pt x="317" y="326"/>
                    <a:pt x="317" y="326"/>
                  </a:cubicBezTo>
                  <a:cubicBezTo>
                    <a:pt x="304" y="333"/>
                    <a:pt x="304" y="333"/>
                    <a:pt x="304" y="333"/>
                  </a:cubicBezTo>
                  <a:cubicBezTo>
                    <a:pt x="303" y="334"/>
                    <a:pt x="301" y="335"/>
                    <a:pt x="299" y="335"/>
                  </a:cubicBezTo>
                  <a:cubicBezTo>
                    <a:pt x="299" y="336"/>
                    <a:pt x="298" y="336"/>
                    <a:pt x="298" y="336"/>
                  </a:cubicBezTo>
                  <a:cubicBezTo>
                    <a:pt x="296" y="337"/>
                    <a:pt x="295" y="337"/>
                    <a:pt x="293" y="338"/>
                  </a:cubicBezTo>
                  <a:cubicBezTo>
                    <a:pt x="293" y="338"/>
                    <a:pt x="293" y="338"/>
                    <a:pt x="293" y="338"/>
                  </a:cubicBezTo>
                  <a:cubicBezTo>
                    <a:pt x="292" y="338"/>
                    <a:pt x="292" y="338"/>
                    <a:pt x="292" y="338"/>
                  </a:cubicBezTo>
                  <a:cubicBezTo>
                    <a:pt x="291" y="339"/>
                    <a:pt x="290" y="339"/>
                    <a:pt x="289" y="339"/>
                  </a:cubicBezTo>
                  <a:cubicBezTo>
                    <a:pt x="289" y="339"/>
                    <a:pt x="288" y="339"/>
                    <a:pt x="287" y="340"/>
                  </a:cubicBezTo>
                  <a:cubicBezTo>
                    <a:pt x="286" y="340"/>
                    <a:pt x="285" y="340"/>
                    <a:pt x="284" y="340"/>
                  </a:cubicBezTo>
                  <a:cubicBezTo>
                    <a:pt x="284" y="340"/>
                    <a:pt x="283" y="340"/>
                    <a:pt x="283" y="341"/>
                  </a:cubicBezTo>
                  <a:cubicBezTo>
                    <a:pt x="282" y="341"/>
                    <a:pt x="282" y="341"/>
                    <a:pt x="282" y="341"/>
                  </a:cubicBezTo>
                  <a:cubicBezTo>
                    <a:pt x="280" y="341"/>
                    <a:pt x="278" y="341"/>
                    <a:pt x="276" y="341"/>
                  </a:cubicBezTo>
                  <a:cubicBezTo>
                    <a:pt x="276" y="341"/>
                    <a:pt x="276" y="341"/>
                    <a:pt x="276" y="341"/>
                  </a:cubicBezTo>
                  <a:cubicBezTo>
                    <a:pt x="275" y="342"/>
                    <a:pt x="275" y="342"/>
                    <a:pt x="274" y="342"/>
                  </a:cubicBezTo>
                  <a:cubicBezTo>
                    <a:pt x="273" y="342"/>
                    <a:pt x="272" y="342"/>
                    <a:pt x="271" y="342"/>
                  </a:cubicBezTo>
                  <a:cubicBezTo>
                    <a:pt x="270" y="342"/>
                    <a:pt x="270" y="342"/>
                    <a:pt x="270" y="342"/>
                  </a:cubicBezTo>
                  <a:cubicBezTo>
                    <a:pt x="270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8" y="342"/>
                    <a:pt x="268" y="342"/>
                  </a:cubicBezTo>
                  <a:cubicBezTo>
                    <a:pt x="268" y="342"/>
                    <a:pt x="267" y="342"/>
                    <a:pt x="266" y="342"/>
                  </a:cubicBezTo>
                  <a:cubicBezTo>
                    <a:pt x="266" y="342"/>
                    <a:pt x="266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4" y="342"/>
                  </a:cubicBezTo>
                  <a:cubicBezTo>
                    <a:pt x="264" y="342"/>
                    <a:pt x="264" y="342"/>
                    <a:pt x="264" y="342"/>
                  </a:cubicBezTo>
                  <a:cubicBezTo>
                    <a:pt x="264" y="342"/>
                    <a:pt x="263" y="342"/>
                    <a:pt x="263" y="342"/>
                  </a:cubicBezTo>
                  <a:cubicBezTo>
                    <a:pt x="262" y="342"/>
                    <a:pt x="261" y="342"/>
                    <a:pt x="260" y="342"/>
                  </a:cubicBezTo>
                  <a:cubicBezTo>
                    <a:pt x="260" y="342"/>
                    <a:pt x="259" y="342"/>
                    <a:pt x="259" y="342"/>
                  </a:cubicBezTo>
                  <a:cubicBezTo>
                    <a:pt x="259" y="342"/>
                    <a:pt x="258" y="342"/>
                    <a:pt x="258" y="341"/>
                  </a:cubicBezTo>
                  <a:cubicBezTo>
                    <a:pt x="257" y="341"/>
                    <a:pt x="256" y="341"/>
                    <a:pt x="255" y="341"/>
                  </a:cubicBezTo>
                  <a:cubicBezTo>
                    <a:pt x="255" y="341"/>
                    <a:pt x="254" y="341"/>
                    <a:pt x="254" y="341"/>
                  </a:cubicBezTo>
                  <a:cubicBezTo>
                    <a:pt x="254" y="341"/>
                    <a:pt x="253" y="341"/>
                    <a:pt x="253" y="341"/>
                  </a:cubicBezTo>
                  <a:cubicBezTo>
                    <a:pt x="252" y="341"/>
                    <a:pt x="251" y="341"/>
                    <a:pt x="250" y="340"/>
                  </a:cubicBezTo>
                  <a:cubicBezTo>
                    <a:pt x="250" y="340"/>
                    <a:pt x="249" y="340"/>
                    <a:pt x="249" y="340"/>
                  </a:cubicBezTo>
                  <a:cubicBezTo>
                    <a:pt x="248" y="340"/>
                    <a:pt x="248" y="340"/>
                    <a:pt x="248" y="340"/>
                  </a:cubicBezTo>
                  <a:cubicBezTo>
                    <a:pt x="247" y="340"/>
                    <a:pt x="246" y="339"/>
                    <a:pt x="244" y="339"/>
                  </a:cubicBezTo>
                  <a:cubicBezTo>
                    <a:pt x="244" y="339"/>
                    <a:pt x="244" y="339"/>
                    <a:pt x="243" y="339"/>
                  </a:cubicBezTo>
                  <a:cubicBezTo>
                    <a:pt x="243" y="339"/>
                    <a:pt x="243" y="339"/>
                    <a:pt x="243" y="339"/>
                  </a:cubicBezTo>
                  <a:cubicBezTo>
                    <a:pt x="241" y="338"/>
                    <a:pt x="239" y="337"/>
                    <a:pt x="237" y="337"/>
                  </a:cubicBezTo>
                  <a:cubicBezTo>
                    <a:pt x="237" y="337"/>
                    <a:pt x="237" y="337"/>
                    <a:pt x="237" y="337"/>
                  </a:cubicBezTo>
                  <a:cubicBezTo>
                    <a:pt x="236" y="336"/>
                    <a:pt x="235" y="336"/>
                    <a:pt x="234" y="336"/>
                  </a:cubicBezTo>
                  <a:cubicBezTo>
                    <a:pt x="234" y="335"/>
                    <a:pt x="233" y="335"/>
                    <a:pt x="233" y="335"/>
                  </a:cubicBezTo>
                  <a:cubicBezTo>
                    <a:pt x="232" y="334"/>
                    <a:pt x="230" y="334"/>
                    <a:pt x="229" y="333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6" y="204"/>
                    <a:pt x="1" y="197"/>
                    <a:pt x="1" y="189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0" y="203"/>
                    <a:pt x="6" y="211"/>
                    <a:pt x="16" y="217"/>
                  </a:cubicBezTo>
                  <a:cubicBezTo>
                    <a:pt x="229" y="340"/>
                    <a:pt x="229" y="340"/>
                    <a:pt x="229" y="340"/>
                  </a:cubicBezTo>
                  <a:cubicBezTo>
                    <a:pt x="230" y="341"/>
                    <a:pt x="232" y="341"/>
                    <a:pt x="233" y="342"/>
                  </a:cubicBezTo>
                  <a:cubicBezTo>
                    <a:pt x="233" y="342"/>
                    <a:pt x="234" y="342"/>
                    <a:pt x="234" y="343"/>
                  </a:cubicBezTo>
                  <a:cubicBezTo>
                    <a:pt x="235" y="343"/>
                    <a:pt x="236" y="343"/>
                    <a:pt x="237" y="344"/>
                  </a:cubicBezTo>
                  <a:cubicBezTo>
                    <a:pt x="237" y="344"/>
                    <a:pt x="237" y="344"/>
                    <a:pt x="237" y="344"/>
                  </a:cubicBezTo>
                  <a:cubicBezTo>
                    <a:pt x="239" y="345"/>
                    <a:pt x="241" y="345"/>
                    <a:pt x="243" y="346"/>
                  </a:cubicBezTo>
                  <a:cubicBezTo>
                    <a:pt x="243" y="346"/>
                    <a:pt x="243" y="346"/>
                    <a:pt x="243" y="346"/>
                  </a:cubicBezTo>
                  <a:cubicBezTo>
                    <a:pt x="244" y="346"/>
                    <a:pt x="244" y="346"/>
                    <a:pt x="244" y="346"/>
                  </a:cubicBezTo>
                  <a:cubicBezTo>
                    <a:pt x="246" y="346"/>
                    <a:pt x="247" y="347"/>
                    <a:pt x="248" y="347"/>
                  </a:cubicBezTo>
                  <a:cubicBezTo>
                    <a:pt x="249" y="347"/>
                    <a:pt x="249" y="347"/>
                    <a:pt x="249" y="347"/>
                  </a:cubicBezTo>
                  <a:cubicBezTo>
                    <a:pt x="249" y="347"/>
                    <a:pt x="250" y="347"/>
                    <a:pt x="250" y="347"/>
                  </a:cubicBezTo>
                  <a:cubicBezTo>
                    <a:pt x="251" y="348"/>
                    <a:pt x="252" y="348"/>
                    <a:pt x="253" y="348"/>
                  </a:cubicBezTo>
                  <a:cubicBezTo>
                    <a:pt x="253" y="348"/>
                    <a:pt x="254" y="348"/>
                    <a:pt x="254" y="348"/>
                  </a:cubicBezTo>
                  <a:cubicBezTo>
                    <a:pt x="254" y="348"/>
                    <a:pt x="255" y="348"/>
                    <a:pt x="255" y="348"/>
                  </a:cubicBezTo>
                  <a:cubicBezTo>
                    <a:pt x="256" y="348"/>
                    <a:pt x="257" y="348"/>
                    <a:pt x="258" y="349"/>
                  </a:cubicBezTo>
                  <a:cubicBezTo>
                    <a:pt x="258" y="349"/>
                    <a:pt x="259" y="349"/>
                    <a:pt x="259" y="349"/>
                  </a:cubicBezTo>
                  <a:cubicBezTo>
                    <a:pt x="259" y="349"/>
                    <a:pt x="260" y="349"/>
                    <a:pt x="260" y="349"/>
                  </a:cubicBezTo>
                  <a:cubicBezTo>
                    <a:pt x="261" y="349"/>
                    <a:pt x="262" y="349"/>
                    <a:pt x="263" y="349"/>
                  </a:cubicBezTo>
                  <a:cubicBezTo>
                    <a:pt x="263" y="349"/>
                    <a:pt x="264" y="349"/>
                    <a:pt x="264" y="349"/>
                  </a:cubicBezTo>
                  <a:cubicBezTo>
                    <a:pt x="264" y="349"/>
                    <a:pt x="264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6" y="349"/>
                    <a:pt x="266" y="349"/>
                    <a:pt x="266" y="349"/>
                  </a:cubicBezTo>
                  <a:cubicBezTo>
                    <a:pt x="267" y="349"/>
                    <a:pt x="268" y="349"/>
                    <a:pt x="268" y="349"/>
                  </a:cubicBezTo>
                  <a:cubicBezTo>
                    <a:pt x="268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70" y="349"/>
                    <a:pt x="270" y="349"/>
                  </a:cubicBezTo>
                  <a:cubicBezTo>
                    <a:pt x="271" y="349"/>
                    <a:pt x="271" y="349"/>
                    <a:pt x="271" y="349"/>
                  </a:cubicBezTo>
                  <a:cubicBezTo>
                    <a:pt x="272" y="349"/>
                    <a:pt x="273" y="349"/>
                    <a:pt x="274" y="349"/>
                  </a:cubicBezTo>
                  <a:cubicBezTo>
                    <a:pt x="275" y="349"/>
                    <a:pt x="275" y="349"/>
                    <a:pt x="276" y="349"/>
                  </a:cubicBezTo>
                  <a:cubicBezTo>
                    <a:pt x="276" y="349"/>
                    <a:pt x="276" y="349"/>
                    <a:pt x="276" y="349"/>
                  </a:cubicBezTo>
                  <a:cubicBezTo>
                    <a:pt x="278" y="348"/>
                    <a:pt x="280" y="348"/>
                    <a:pt x="282" y="348"/>
                  </a:cubicBezTo>
                  <a:cubicBezTo>
                    <a:pt x="283" y="348"/>
                    <a:pt x="283" y="348"/>
                    <a:pt x="283" y="348"/>
                  </a:cubicBezTo>
                  <a:cubicBezTo>
                    <a:pt x="283" y="348"/>
                    <a:pt x="284" y="347"/>
                    <a:pt x="284" y="347"/>
                  </a:cubicBezTo>
                  <a:cubicBezTo>
                    <a:pt x="285" y="347"/>
                    <a:pt x="286" y="347"/>
                    <a:pt x="287" y="347"/>
                  </a:cubicBezTo>
                  <a:cubicBezTo>
                    <a:pt x="288" y="346"/>
                    <a:pt x="289" y="346"/>
                    <a:pt x="289" y="346"/>
                  </a:cubicBezTo>
                  <a:cubicBezTo>
                    <a:pt x="290" y="346"/>
                    <a:pt x="291" y="346"/>
                    <a:pt x="292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5" y="344"/>
                    <a:pt x="296" y="344"/>
                    <a:pt x="298" y="343"/>
                  </a:cubicBezTo>
                  <a:cubicBezTo>
                    <a:pt x="298" y="343"/>
                    <a:pt x="299" y="343"/>
                    <a:pt x="299" y="343"/>
                  </a:cubicBezTo>
                  <a:cubicBezTo>
                    <a:pt x="301" y="342"/>
                    <a:pt x="303" y="341"/>
                    <a:pt x="304" y="340"/>
                  </a:cubicBezTo>
                  <a:cubicBezTo>
                    <a:pt x="317" y="333"/>
                    <a:pt x="317" y="333"/>
                    <a:pt x="317" y="333"/>
                  </a:cubicBezTo>
                  <a:cubicBezTo>
                    <a:pt x="777" y="65"/>
                    <a:pt x="777" y="65"/>
                    <a:pt x="777" y="65"/>
                  </a:cubicBezTo>
                  <a:cubicBezTo>
                    <a:pt x="802" y="51"/>
                    <a:pt x="802" y="51"/>
                    <a:pt x="802" y="51"/>
                  </a:cubicBezTo>
                  <a:cubicBezTo>
                    <a:pt x="803" y="50"/>
                    <a:pt x="803" y="50"/>
                    <a:pt x="803" y="50"/>
                  </a:cubicBezTo>
                  <a:cubicBezTo>
                    <a:pt x="803" y="50"/>
                    <a:pt x="804" y="50"/>
                    <a:pt x="804" y="49"/>
                  </a:cubicBezTo>
                  <a:cubicBezTo>
                    <a:pt x="805" y="49"/>
                    <a:pt x="805" y="49"/>
                    <a:pt x="806" y="48"/>
                  </a:cubicBezTo>
                  <a:cubicBezTo>
                    <a:pt x="806" y="48"/>
                    <a:pt x="807" y="47"/>
                    <a:pt x="807" y="47"/>
                  </a:cubicBezTo>
                  <a:cubicBezTo>
                    <a:pt x="808" y="46"/>
                    <a:pt x="809" y="46"/>
                    <a:pt x="809" y="46"/>
                  </a:cubicBezTo>
                  <a:cubicBezTo>
                    <a:pt x="809" y="45"/>
                    <a:pt x="809" y="45"/>
                    <a:pt x="809" y="45"/>
                  </a:cubicBezTo>
                  <a:cubicBezTo>
                    <a:pt x="810" y="45"/>
                    <a:pt x="811" y="44"/>
                    <a:pt x="811" y="43"/>
                  </a:cubicBezTo>
                  <a:cubicBezTo>
                    <a:pt x="812" y="43"/>
                    <a:pt x="812" y="43"/>
                    <a:pt x="812" y="43"/>
                  </a:cubicBezTo>
                  <a:cubicBezTo>
                    <a:pt x="812" y="43"/>
                    <a:pt x="812" y="42"/>
                    <a:pt x="813" y="42"/>
                  </a:cubicBezTo>
                  <a:cubicBezTo>
                    <a:pt x="813" y="41"/>
                    <a:pt x="813" y="41"/>
                    <a:pt x="813" y="41"/>
                  </a:cubicBezTo>
                  <a:cubicBezTo>
                    <a:pt x="813" y="41"/>
                    <a:pt x="814" y="40"/>
                    <a:pt x="814" y="39"/>
                  </a:cubicBezTo>
                  <a:cubicBezTo>
                    <a:pt x="815" y="39"/>
                    <a:pt x="815" y="39"/>
                    <a:pt x="815" y="39"/>
                  </a:cubicBezTo>
                  <a:cubicBezTo>
                    <a:pt x="815" y="38"/>
                    <a:pt x="815" y="38"/>
                    <a:pt x="815" y="38"/>
                  </a:cubicBezTo>
                  <a:cubicBezTo>
                    <a:pt x="815" y="38"/>
                    <a:pt x="816" y="37"/>
                    <a:pt x="816" y="37"/>
                  </a:cubicBezTo>
                  <a:cubicBezTo>
                    <a:pt x="816" y="36"/>
                    <a:pt x="816" y="36"/>
                    <a:pt x="816" y="36"/>
                  </a:cubicBezTo>
                  <a:cubicBezTo>
                    <a:pt x="816" y="35"/>
                    <a:pt x="816" y="35"/>
                    <a:pt x="816" y="35"/>
                  </a:cubicBezTo>
                  <a:cubicBezTo>
                    <a:pt x="816" y="35"/>
                    <a:pt x="817" y="34"/>
                    <a:pt x="817" y="34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817" y="32"/>
                    <a:pt x="817" y="32"/>
                    <a:pt x="817" y="32"/>
                  </a:cubicBezTo>
                  <a:cubicBezTo>
                    <a:pt x="817" y="32"/>
                    <a:pt x="817" y="31"/>
                    <a:pt x="817" y="31"/>
                  </a:cubicBezTo>
                  <a:cubicBezTo>
                    <a:pt x="817" y="30"/>
                    <a:pt x="817" y="30"/>
                    <a:pt x="817" y="30"/>
                  </a:cubicBezTo>
                  <a:cubicBezTo>
                    <a:pt x="817" y="29"/>
                    <a:pt x="817" y="29"/>
                    <a:pt x="817" y="29"/>
                  </a:cubicBezTo>
                  <a:cubicBezTo>
                    <a:pt x="817" y="19"/>
                    <a:pt x="817" y="10"/>
                    <a:pt x="817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Freeform 209"/>
            <p:cNvSpPr>
              <a:spLocks/>
            </p:cNvSpPr>
            <p:nvPr/>
          </p:nvSpPr>
          <p:spPr bwMode="auto">
            <a:xfrm>
              <a:off x="4127156" y="349232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Freeform 210"/>
            <p:cNvSpPr>
              <a:spLocks/>
            </p:cNvSpPr>
            <p:nvPr/>
          </p:nvSpPr>
          <p:spPr bwMode="auto">
            <a:xfrm>
              <a:off x="4178273" y="347375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</a:path>
              </a:pathLst>
            </a:custGeom>
            <a:blipFill>
              <a:blip r:embed="rId3"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Freeform 211"/>
            <p:cNvSpPr>
              <a:spLocks/>
            </p:cNvSpPr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212"/>
            <p:cNvSpPr>
              <a:spLocks/>
            </p:cNvSpPr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213"/>
            <p:cNvSpPr>
              <a:spLocks/>
            </p:cNvSpPr>
            <p:nvPr/>
          </p:nvSpPr>
          <p:spPr bwMode="auto">
            <a:xfrm>
              <a:off x="6259048" y="3552469"/>
              <a:ext cx="455533" cy="178149"/>
            </a:xfrm>
            <a:custGeom>
              <a:avLst/>
              <a:gdLst/>
              <a:ahLst/>
              <a:cxnLst>
                <a:cxn ang="0">
                  <a:pos x="118" y="61"/>
                </a:cxn>
                <a:cxn ang="0">
                  <a:pos x="118" y="67"/>
                </a:cxn>
                <a:cxn ang="0">
                  <a:pos x="115" y="68"/>
                </a:cxn>
                <a:cxn ang="0">
                  <a:pos x="105" y="68"/>
                </a:cxn>
                <a:cxn ang="0">
                  <a:pos x="3" y="9"/>
                </a:cxn>
                <a:cxn ang="0">
                  <a:pos x="3" y="3"/>
                </a:cxn>
                <a:cxn ang="0">
                  <a:pos x="5" y="2"/>
                </a:cxn>
                <a:cxn ang="0">
                  <a:pos x="15" y="2"/>
                </a:cxn>
                <a:cxn ang="0">
                  <a:pos x="118" y="61"/>
                </a:cxn>
              </a:cxnLst>
              <a:rect l="0" t="0" r="r" b="b"/>
              <a:pathLst>
                <a:path w="121" h="70">
                  <a:moveTo>
                    <a:pt x="118" y="61"/>
                  </a:moveTo>
                  <a:cubicBezTo>
                    <a:pt x="121" y="63"/>
                    <a:pt x="121" y="65"/>
                    <a:pt x="118" y="6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13" y="70"/>
                    <a:pt x="108" y="70"/>
                    <a:pt x="105" y="6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7"/>
                    <a:pt x="0" y="5"/>
                    <a:pt x="3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8" y="0"/>
                    <a:pt x="12" y="0"/>
                    <a:pt x="15" y="2"/>
                  </a:cubicBezTo>
                  <a:cubicBezTo>
                    <a:pt x="118" y="61"/>
                    <a:pt x="118" y="61"/>
                    <a:pt x="118" y="6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214"/>
            <p:cNvSpPr>
              <a:spLocks/>
            </p:cNvSpPr>
            <p:nvPr/>
          </p:nvSpPr>
          <p:spPr bwMode="auto">
            <a:xfrm>
              <a:off x="6733561" y="3738254"/>
              <a:ext cx="72127" cy="27996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1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16" y="2"/>
                </a:cxn>
              </a:cxnLst>
              <a:rect l="0" t="0" r="r" b="b"/>
              <a:pathLst>
                <a:path w="19" h="11">
                  <a:moveTo>
                    <a:pt x="16" y="2"/>
                  </a:moveTo>
                  <a:cubicBezTo>
                    <a:pt x="19" y="4"/>
                    <a:pt x="19" y="7"/>
                    <a:pt x="16" y="9"/>
                  </a:cubicBezTo>
                  <a:cubicBezTo>
                    <a:pt x="12" y="11"/>
                    <a:pt x="7" y="11"/>
                    <a:pt x="3" y="9"/>
                  </a:cubicBezTo>
                  <a:cubicBezTo>
                    <a:pt x="0" y="7"/>
                    <a:pt x="0" y="4"/>
                    <a:pt x="3" y="2"/>
                  </a:cubicBezTo>
                  <a:cubicBezTo>
                    <a:pt x="7" y="0"/>
                    <a:pt x="12" y="0"/>
                    <a:pt x="16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215"/>
            <p:cNvSpPr>
              <a:spLocks noEditPoints="1"/>
            </p:cNvSpPr>
            <p:nvPr/>
          </p:nvSpPr>
          <p:spPr bwMode="auto">
            <a:xfrm>
              <a:off x="3962400" y="3409950"/>
              <a:ext cx="3124200" cy="1213960"/>
            </a:xfrm>
            <a:custGeom>
              <a:avLst/>
              <a:gdLst/>
              <a:ahLst/>
              <a:cxnLst>
                <a:cxn ang="0">
                  <a:pos x="807" y="135"/>
                </a:cxn>
                <a:cxn ang="0">
                  <a:pos x="594" y="12"/>
                </a:cxn>
                <a:cxn ang="0">
                  <a:pos x="519" y="12"/>
                </a:cxn>
                <a:cxn ang="0">
                  <a:pos x="494" y="27"/>
                </a:cxn>
                <a:cxn ang="0">
                  <a:pos x="33" y="295"/>
                </a:cxn>
                <a:cxn ang="0">
                  <a:pos x="21" y="302"/>
                </a:cxn>
                <a:cxn ang="0">
                  <a:pos x="21" y="345"/>
                </a:cxn>
                <a:cxn ang="0">
                  <a:pos x="234" y="468"/>
                </a:cxn>
                <a:cxn ang="0">
                  <a:pos x="309" y="468"/>
                </a:cxn>
                <a:cxn ang="0">
                  <a:pos x="322" y="461"/>
                </a:cxn>
                <a:cxn ang="0">
                  <a:pos x="782" y="193"/>
                </a:cxn>
                <a:cxn ang="0">
                  <a:pos x="807" y="179"/>
                </a:cxn>
                <a:cxn ang="0">
                  <a:pos x="807" y="135"/>
                </a:cxn>
                <a:cxn ang="0">
                  <a:pos x="738" y="132"/>
                </a:cxn>
                <a:cxn ang="0">
                  <a:pos x="751" y="132"/>
                </a:cxn>
                <a:cxn ang="0">
                  <a:pos x="751" y="139"/>
                </a:cxn>
                <a:cxn ang="0">
                  <a:pos x="738" y="139"/>
                </a:cxn>
                <a:cxn ang="0">
                  <a:pos x="738" y="132"/>
                </a:cxn>
                <a:cxn ang="0">
                  <a:pos x="612" y="60"/>
                </a:cxn>
                <a:cxn ang="0">
                  <a:pos x="614" y="59"/>
                </a:cxn>
                <a:cxn ang="0">
                  <a:pos x="624" y="59"/>
                </a:cxn>
                <a:cxn ang="0">
                  <a:pos x="727" y="118"/>
                </a:cxn>
                <a:cxn ang="0">
                  <a:pos x="727" y="124"/>
                </a:cxn>
                <a:cxn ang="0">
                  <a:pos x="724" y="125"/>
                </a:cxn>
                <a:cxn ang="0">
                  <a:pos x="714" y="125"/>
                </a:cxn>
                <a:cxn ang="0">
                  <a:pos x="612" y="66"/>
                </a:cxn>
                <a:cxn ang="0">
                  <a:pos x="612" y="60"/>
                </a:cxn>
                <a:cxn ang="0">
                  <a:pos x="309" y="454"/>
                </a:cxn>
                <a:cxn ang="0">
                  <a:pos x="114" y="341"/>
                </a:cxn>
                <a:cxn ang="0">
                  <a:pos x="46" y="302"/>
                </a:cxn>
                <a:cxn ang="0">
                  <a:pos x="507" y="34"/>
                </a:cxn>
                <a:cxn ang="0">
                  <a:pos x="770" y="186"/>
                </a:cxn>
                <a:cxn ang="0">
                  <a:pos x="309" y="454"/>
                </a:cxn>
              </a:cxnLst>
              <a:rect l="0" t="0" r="r" b="b"/>
              <a:pathLst>
                <a:path w="828" h="480">
                  <a:moveTo>
                    <a:pt x="807" y="135"/>
                  </a:moveTo>
                  <a:cubicBezTo>
                    <a:pt x="594" y="12"/>
                    <a:pt x="594" y="12"/>
                    <a:pt x="594" y="12"/>
                  </a:cubicBezTo>
                  <a:cubicBezTo>
                    <a:pt x="573" y="0"/>
                    <a:pt x="539" y="0"/>
                    <a:pt x="519" y="12"/>
                  </a:cubicBezTo>
                  <a:cubicBezTo>
                    <a:pt x="494" y="27"/>
                    <a:pt x="494" y="27"/>
                    <a:pt x="494" y="27"/>
                  </a:cubicBezTo>
                  <a:cubicBezTo>
                    <a:pt x="33" y="295"/>
                    <a:pt x="33" y="295"/>
                    <a:pt x="33" y="295"/>
                  </a:cubicBezTo>
                  <a:cubicBezTo>
                    <a:pt x="21" y="302"/>
                    <a:pt x="21" y="302"/>
                    <a:pt x="21" y="302"/>
                  </a:cubicBezTo>
                  <a:cubicBezTo>
                    <a:pt x="0" y="314"/>
                    <a:pt x="0" y="333"/>
                    <a:pt x="21" y="345"/>
                  </a:cubicBezTo>
                  <a:cubicBezTo>
                    <a:pt x="234" y="468"/>
                    <a:pt x="234" y="468"/>
                    <a:pt x="234" y="468"/>
                  </a:cubicBezTo>
                  <a:cubicBezTo>
                    <a:pt x="255" y="480"/>
                    <a:pt x="289" y="480"/>
                    <a:pt x="309" y="468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782" y="193"/>
                    <a:pt x="782" y="193"/>
                    <a:pt x="782" y="193"/>
                  </a:cubicBezTo>
                  <a:cubicBezTo>
                    <a:pt x="807" y="179"/>
                    <a:pt x="807" y="179"/>
                    <a:pt x="807" y="179"/>
                  </a:cubicBezTo>
                  <a:cubicBezTo>
                    <a:pt x="828" y="167"/>
                    <a:pt x="828" y="147"/>
                    <a:pt x="807" y="135"/>
                  </a:cubicBezTo>
                  <a:moveTo>
                    <a:pt x="738" y="132"/>
                  </a:moveTo>
                  <a:cubicBezTo>
                    <a:pt x="742" y="130"/>
                    <a:pt x="747" y="130"/>
                    <a:pt x="751" y="132"/>
                  </a:cubicBezTo>
                  <a:cubicBezTo>
                    <a:pt x="754" y="134"/>
                    <a:pt x="754" y="137"/>
                    <a:pt x="751" y="139"/>
                  </a:cubicBezTo>
                  <a:cubicBezTo>
                    <a:pt x="747" y="141"/>
                    <a:pt x="742" y="141"/>
                    <a:pt x="738" y="139"/>
                  </a:cubicBezTo>
                  <a:cubicBezTo>
                    <a:pt x="735" y="137"/>
                    <a:pt x="735" y="134"/>
                    <a:pt x="738" y="132"/>
                  </a:cubicBezTo>
                  <a:moveTo>
                    <a:pt x="612" y="60"/>
                  </a:moveTo>
                  <a:cubicBezTo>
                    <a:pt x="614" y="59"/>
                    <a:pt x="614" y="59"/>
                    <a:pt x="614" y="59"/>
                  </a:cubicBezTo>
                  <a:cubicBezTo>
                    <a:pt x="617" y="57"/>
                    <a:pt x="621" y="57"/>
                    <a:pt x="624" y="59"/>
                  </a:cubicBezTo>
                  <a:cubicBezTo>
                    <a:pt x="727" y="118"/>
                    <a:pt x="727" y="118"/>
                    <a:pt x="727" y="118"/>
                  </a:cubicBezTo>
                  <a:cubicBezTo>
                    <a:pt x="730" y="120"/>
                    <a:pt x="730" y="122"/>
                    <a:pt x="727" y="124"/>
                  </a:cubicBezTo>
                  <a:cubicBezTo>
                    <a:pt x="724" y="125"/>
                    <a:pt x="724" y="125"/>
                    <a:pt x="724" y="125"/>
                  </a:cubicBezTo>
                  <a:cubicBezTo>
                    <a:pt x="722" y="127"/>
                    <a:pt x="717" y="127"/>
                    <a:pt x="714" y="125"/>
                  </a:cubicBezTo>
                  <a:cubicBezTo>
                    <a:pt x="612" y="66"/>
                    <a:pt x="612" y="66"/>
                    <a:pt x="612" y="66"/>
                  </a:cubicBezTo>
                  <a:cubicBezTo>
                    <a:pt x="609" y="64"/>
                    <a:pt x="609" y="62"/>
                    <a:pt x="612" y="60"/>
                  </a:cubicBezTo>
                  <a:moveTo>
                    <a:pt x="309" y="454"/>
                  </a:moveTo>
                  <a:cubicBezTo>
                    <a:pt x="114" y="341"/>
                    <a:pt x="114" y="341"/>
                    <a:pt x="114" y="341"/>
                  </a:cubicBezTo>
                  <a:cubicBezTo>
                    <a:pt x="46" y="302"/>
                    <a:pt x="46" y="302"/>
                    <a:pt x="46" y="302"/>
                  </a:cubicBezTo>
                  <a:cubicBezTo>
                    <a:pt x="507" y="34"/>
                    <a:pt x="507" y="34"/>
                    <a:pt x="507" y="34"/>
                  </a:cubicBezTo>
                  <a:cubicBezTo>
                    <a:pt x="770" y="186"/>
                    <a:pt x="770" y="186"/>
                    <a:pt x="770" y="186"/>
                  </a:cubicBezTo>
                  <a:cubicBezTo>
                    <a:pt x="309" y="454"/>
                    <a:pt x="309" y="454"/>
                    <a:pt x="309" y="45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Freeform 210"/>
          <p:cNvSpPr>
            <a:spLocks/>
          </p:cNvSpPr>
          <p:nvPr/>
        </p:nvSpPr>
        <p:spPr bwMode="auto">
          <a:xfrm>
            <a:off x="3639020" y="2892357"/>
            <a:ext cx="5131362" cy="1999619"/>
          </a:xfrm>
          <a:custGeom>
            <a:avLst/>
            <a:gdLst>
              <a:gd name="T0" fmla="*/ 458 w 719"/>
              <a:gd name="T1" fmla="*/ 0 h 418"/>
              <a:gd name="T2" fmla="*/ 0 w 719"/>
              <a:gd name="T3" fmla="*/ 267 h 418"/>
              <a:gd name="T4" fmla="*/ 261 w 719"/>
              <a:gd name="T5" fmla="*/ 418 h 418"/>
              <a:gd name="T6" fmla="*/ 719 w 719"/>
              <a:gd name="T7" fmla="*/ 151 h 418"/>
              <a:gd name="T8" fmla="*/ 458 w 719"/>
              <a:gd name="T9" fmla="*/ 0 h 4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210"/>
          <p:cNvSpPr>
            <a:spLocks/>
          </p:cNvSpPr>
          <p:nvPr/>
        </p:nvSpPr>
        <p:spPr bwMode="auto">
          <a:xfrm>
            <a:off x="3728555" y="2536205"/>
            <a:ext cx="5131364" cy="2001609"/>
          </a:xfrm>
          <a:custGeom>
            <a:avLst/>
            <a:gdLst>
              <a:gd name="T0" fmla="*/ 458 w 719"/>
              <a:gd name="T1" fmla="*/ 0 h 418"/>
              <a:gd name="T2" fmla="*/ 0 w 719"/>
              <a:gd name="T3" fmla="*/ 267 h 418"/>
              <a:gd name="T4" fmla="*/ 261 w 719"/>
              <a:gd name="T5" fmla="*/ 418 h 418"/>
              <a:gd name="T6" fmla="*/ 719 w 719"/>
              <a:gd name="T7" fmla="*/ 151 h 418"/>
              <a:gd name="T8" fmla="*/ 458 w 719"/>
              <a:gd name="T9" fmla="*/ 0 h 4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>
            <a:grpSpLocks/>
          </p:cNvGrpSpPr>
          <p:nvPr/>
        </p:nvGrpSpPr>
        <p:grpSpPr bwMode="auto">
          <a:xfrm flipV="1">
            <a:off x="7307975" y="2406876"/>
            <a:ext cx="1798663" cy="694395"/>
            <a:chOff x="6184232" y="3601453"/>
            <a:chExt cx="747341" cy="184484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6184232" y="3601453"/>
              <a:ext cx="176088" cy="1844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6360320" y="3785937"/>
              <a:ext cx="57125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9326745" y="2295951"/>
            <a:ext cx="2481424" cy="882293"/>
            <a:chOff x="6793192" y="1919985"/>
            <a:chExt cx="1980137" cy="703566"/>
          </a:xfrm>
        </p:grpSpPr>
        <p:sp>
          <p:nvSpPr>
            <p:cNvPr id="16" name="Content Placeholder 2"/>
            <p:cNvSpPr txBox="1">
              <a:spLocks/>
            </p:cNvSpPr>
            <p:nvPr/>
          </p:nvSpPr>
          <p:spPr>
            <a:xfrm>
              <a:off x="6793192" y="2181777"/>
              <a:ext cx="1980137" cy="4417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793192" y="1919985"/>
              <a:ext cx="1525804" cy="17180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6601642" y="4267218"/>
            <a:ext cx="1723055" cy="575015"/>
            <a:chOff x="6184232" y="3601453"/>
            <a:chExt cx="747341" cy="184484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6184232" y="3601453"/>
              <a:ext cx="176048" cy="1844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6360280" y="3785937"/>
              <a:ext cx="57129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>
            <a:grpSpLocks/>
          </p:cNvGrpSpPr>
          <p:nvPr/>
        </p:nvGrpSpPr>
        <p:grpSpPr bwMode="auto">
          <a:xfrm>
            <a:off x="8548914" y="4761530"/>
            <a:ext cx="2460532" cy="882295"/>
            <a:chOff x="6158852" y="3848404"/>
            <a:chExt cx="1964024" cy="703567"/>
          </a:xfrm>
        </p:grpSpPr>
        <p:sp>
          <p:nvSpPr>
            <p:cNvPr id="21" name="Content Placeholder 2"/>
            <p:cNvSpPr txBox="1">
              <a:spLocks/>
            </p:cNvSpPr>
            <p:nvPr/>
          </p:nvSpPr>
          <p:spPr>
            <a:xfrm>
              <a:off x="6158853" y="4110197"/>
              <a:ext cx="1964023" cy="4417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158852" y="3848404"/>
              <a:ext cx="1526239" cy="17180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3" name="组合 22"/>
          <p:cNvGrpSpPr>
            <a:grpSpLocks/>
          </p:cNvGrpSpPr>
          <p:nvPr/>
        </p:nvGrpSpPr>
        <p:grpSpPr bwMode="auto">
          <a:xfrm flipH="1">
            <a:off x="2940264" y="4617401"/>
            <a:ext cx="1370884" cy="634706"/>
            <a:chOff x="6184232" y="3601453"/>
            <a:chExt cx="747341" cy="184484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6184232" y="3601453"/>
              <a:ext cx="176802" cy="1844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6361034" y="3785937"/>
              <a:ext cx="570539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1216244" y="5167294"/>
            <a:ext cx="3165666" cy="959890"/>
            <a:chOff x="577483" y="4184070"/>
            <a:chExt cx="2526664" cy="766351"/>
          </a:xfrm>
        </p:grpSpPr>
        <p:sp>
          <p:nvSpPr>
            <p:cNvPr id="26" name="Content Placeholder 2"/>
            <p:cNvSpPr txBox="1">
              <a:spLocks/>
            </p:cNvSpPr>
            <p:nvPr/>
          </p:nvSpPr>
          <p:spPr>
            <a:xfrm>
              <a:off x="577483" y="4508124"/>
              <a:ext cx="2526664" cy="442297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86763" y="4184070"/>
              <a:ext cx="1726210" cy="17200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8" name="组合 27"/>
          <p:cNvGrpSpPr>
            <a:grpSpLocks/>
          </p:cNvGrpSpPr>
          <p:nvPr/>
        </p:nvGrpSpPr>
        <p:grpSpPr bwMode="auto">
          <a:xfrm flipH="1" flipV="1">
            <a:off x="3067983" y="2458607"/>
            <a:ext cx="1997631" cy="887394"/>
            <a:chOff x="6184232" y="3601453"/>
            <a:chExt cx="747341" cy="184484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6184232" y="3601453"/>
              <a:ext cx="176414" cy="1844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6360646" y="3785937"/>
              <a:ext cx="57092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1216244" y="2365840"/>
            <a:ext cx="2831401" cy="920100"/>
            <a:chOff x="578159" y="1949614"/>
            <a:chExt cx="2259410" cy="734654"/>
          </a:xfrm>
        </p:grpSpPr>
        <p:sp>
          <p:nvSpPr>
            <p:cNvPr id="31" name="Content Placeholder 2"/>
            <p:cNvSpPr txBox="1">
              <a:spLocks/>
            </p:cNvSpPr>
            <p:nvPr/>
          </p:nvSpPr>
          <p:spPr>
            <a:xfrm>
              <a:off x="578159" y="2241928"/>
              <a:ext cx="2259410" cy="442340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79173" y="1949614"/>
              <a:ext cx="1525803" cy="17202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7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38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20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/>
          <p:cNvSpPr/>
          <p:nvPr/>
        </p:nvSpPr>
        <p:spPr>
          <a:xfrm>
            <a:off x="5584212" y="4731685"/>
            <a:ext cx="1110118" cy="111011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968761" y="4230437"/>
            <a:ext cx="1110118" cy="111011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508376" y="3807419"/>
            <a:ext cx="1110118" cy="111011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7275507" y="2943576"/>
            <a:ext cx="1110118" cy="111011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6163757" y="2021989"/>
            <a:ext cx="1110118" cy="11101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841411" y="2414638"/>
            <a:ext cx="1110118" cy="1110118"/>
          </a:xfrm>
          <a:prstGeom prst="ellipse">
            <a:avLst/>
          </a:prstGeom>
          <a:solidFill>
            <a:schemeClr val="accent1"/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Hexagon 43"/>
          <p:cNvSpPr/>
          <p:nvPr/>
        </p:nvSpPr>
        <p:spPr>
          <a:xfrm>
            <a:off x="5290358" y="3166049"/>
            <a:ext cx="791332" cy="682183"/>
          </a:xfrm>
          <a:prstGeom prst="hexag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6" name="Hexagon 45"/>
          <p:cNvSpPr/>
          <p:nvPr/>
        </p:nvSpPr>
        <p:spPr>
          <a:xfrm>
            <a:off x="6784561" y="3166049"/>
            <a:ext cx="791332" cy="682183"/>
          </a:xfrm>
          <a:prstGeom prst="hexagon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Hexagon 46"/>
          <p:cNvSpPr/>
          <p:nvPr/>
        </p:nvSpPr>
        <p:spPr>
          <a:xfrm>
            <a:off x="6043921" y="2772365"/>
            <a:ext cx="791332" cy="682183"/>
          </a:xfrm>
          <a:prstGeom prst="hexag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8" name="Hexagon 47"/>
          <p:cNvSpPr/>
          <p:nvPr/>
        </p:nvSpPr>
        <p:spPr>
          <a:xfrm>
            <a:off x="5290358" y="3992363"/>
            <a:ext cx="791332" cy="682183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50" name="Hexagon 49"/>
          <p:cNvSpPr/>
          <p:nvPr/>
        </p:nvSpPr>
        <p:spPr>
          <a:xfrm>
            <a:off x="6756534" y="3967601"/>
            <a:ext cx="791332" cy="682183"/>
          </a:xfrm>
          <a:prstGeom prst="hexagon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2" name="Hexagon 51"/>
          <p:cNvSpPr/>
          <p:nvPr/>
        </p:nvSpPr>
        <p:spPr>
          <a:xfrm>
            <a:off x="6043921" y="4416316"/>
            <a:ext cx="791332" cy="682183"/>
          </a:xfrm>
          <a:prstGeom prst="hexag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3" name="Freeform 62"/>
          <p:cNvSpPr>
            <a:spLocks noEditPoints="1"/>
          </p:cNvSpPr>
          <p:nvPr/>
        </p:nvSpPr>
        <p:spPr bwMode="auto">
          <a:xfrm>
            <a:off x="5225260" y="2681256"/>
            <a:ext cx="321686" cy="469964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Freeform 69"/>
          <p:cNvSpPr>
            <a:spLocks/>
          </p:cNvSpPr>
          <p:nvPr/>
        </p:nvSpPr>
        <p:spPr bwMode="auto">
          <a:xfrm>
            <a:off x="6629338" y="2334149"/>
            <a:ext cx="196692" cy="369464"/>
          </a:xfrm>
          <a:custGeom>
            <a:avLst/>
            <a:gdLst/>
            <a:ahLst/>
            <a:cxnLst>
              <a:cxn ang="0">
                <a:pos x="21" y="57"/>
              </a:cxn>
              <a:cxn ang="0">
                <a:pos x="21" y="63"/>
              </a:cxn>
              <a:cxn ang="0">
                <a:pos x="20" y="64"/>
              </a:cxn>
              <a:cxn ang="0">
                <a:pos x="15" y="64"/>
              </a:cxn>
              <a:cxn ang="0">
                <a:pos x="14" y="63"/>
              </a:cxn>
              <a:cxn ang="0">
                <a:pos x="14" y="57"/>
              </a:cxn>
              <a:cxn ang="0">
                <a:pos x="1" y="50"/>
              </a:cxn>
              <a:cxn ang="0">
                <a:pos x="1" y="49"/>
              </a:cxn>
              <a:cxn ang="0">
                <a:pos x="4" y="44"/>
              </a:cxn>
              <a:cxn ang="0">
                <a:pos x="5" y="43"/>
              </a:cxn>
              <a:cxn ang="0">
                <a:pos x="6" y="44"/>
              </a:cxn>
              <a:cxn ang="0">
                <a:pos x="17" y="49"/>
              </a:cxn>
              <a:cxn ang="0">
                <a:pos x="25" y="43"/>
              </a:cxn>
              <a:cxn ang="0">
                <a:pos x="16" y="36"/>
              </a:cxn>
              <a:cxn ang="0">
                <a:pos x="1" y="21"/>
              </a:cxn>
              <a:cxn ang="0">
                <a:pos x="14" y="8"/>
              </a:cxn>
              <a:cxn ang="0">
                <a:pos x="14" y="1"/>
              </a:cxn>
              <a:cxn ang="0">
                <a:pos x="15" y="0"/>
              </a:cxn>
              <a:cxn ang="0">
                <a:pos x="20" y="0"/>
              </a:cxn>
              <a:cxn ang="0">
                <a:pos x="21" y="1"/>
              </a:cxn>
              <a:cxn ang="0">
                <a:pos x="21" y="7"/>
              </a:cxn>
              <a:cxn ang="0">
                <a:pos x="32" y="12"/>
              </a:cxn>
              <a:cxn ang="0">
                <a:pos x="32" y="14"/>
              </a:cxn>
              <a:cxn ang="0">
                <a:pos x="29" y="19"/>
              </a:cxn>
              <a:cxn ang="0">
                <a:pos x="29" y="19"/>
              </a:cxn>
              <a:cxn ang="0">
                <a:pos x="28" y="19"/>
              </a:cxn>
              <a:cxn ang="0">
                <a:pos x="18" y="15"/>
              </a:cxn>
              <a:cxn ang="0">
                <a:pos x="10" y="21"/>
              </a:cxn>
              <a:cxn ang="0">
                <a:pos x="20" y="28"/>
              </a:cxn>
              <a:cxn ang="0">
                <a:pos x="34" y="42"/>
              </a:cxn>
              <a:cxn ang="0">
                <a:pos x="21" y="57"/>
              </a:cxn>
            </a:cxnLst>
            <a:rect l="0" t="0" r="r" b="b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Freeform 23"/>
          <p:cNvSpPr>
            <a:spLocks noEditPoints="1"/>
          </p:cNvSpPr>
          <p:nvPr/>
        </p:nvSpPr>
        <p:spPr bwMode="auto">
          <a:xfrm>
            <a:off x="7686293" y="3341870"/>
            <a:ext cx="309645" cy="292792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Freeform 57"/>
          <p:cNvSpPr>
            <a:spLocks noEditPoints="1"/>
          </p:cNvSpPr>
          <p:nvPr/>
        </p:nvSpPr>
        <p:spPr bwMode="auto">
          <a:xfrm>
            <a:off x="7378801" y="4719468"/>
            <a:ext cx="290038" cy="257127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Freeform 83"/>
          <p:cNvSpPr>
            <a:spLocks noEditPoints="1"/>
          </p:cNvSpPr>
          <p:nvPr/>
        </p:nvSpPr>
        <p:spPr bwMode="auto">
          <a:xfrm>
            <a:off x="5985710" y="5158790"/>
            <a:ext cx="286388" cy="429578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Freeform 40"/>
          <p:cNvSpPr>
            <a:spLocks noEditPoints="1"/>
          </p:cNvSpPr>
          <p:nvPr/>
        </p:nvSpPr>
        <p:spPr bwMode="auto">
          <a:xfrm>
            <a:off x="4819775" y="4158954"/>
            <a:ext cx="405485" cy="408468"/>
          </a:xfrm>
          <a:custGeom>
            <a:avLst/>
            <a:gdLst/>
            <a:ahLst/>
            <a:cxnLst>
              <a:cxn ang="0">
                <a:pos x="63" y="43"/>
              </a:cxn>
              <a:cxn ang="0">
                <a:pos x="60" y="48"/>
              </a:cxn>
              <a:cxn ang="0">
                <a:pos x="34" y="62"/>
              </a:cxn>
              <a:cxn ang="0">
                <a:pos x="31" y="63"/>
              </a:cxn>
              <a:cxn ang="0">
                <a:pos x="29" y="62"/>
              </a:cxn>
              <a:cxn ang="0">
                <a:pos x="2" y="48"/>
              </a:cxn>
              <a:cxn ang="0">
                <a:pos x="0" y="43"/>
              </a:cxn>
              <a:cxn ang="0">
                <a:pos x="0" y="14"/>
              </a:cxn>
              <a:cxn ang="0">
                <a:pos x="3" y="10"/>
              </a:cxn>
              <a:cxn ang="0">
                <a:pos x="30" y="0"/>
              </a:cxn>
              <a:cxn ang="0">
                <a:pos x="31" y="0"/>
              </a:cxn>
              <a:cxn ang="0">
                <a:pos x="33" y="0"/>
              </a:cxn>
              <a:cxn ang="0">
                <a:pos x="60" y="10"/>
              </a:cxn>
              <a:cxn ang="0">
                <a:pos x="63" y="14"/>
              </a:cxn>
              <a:cxn ang="0">
                <a:pos x="63" y="43"/>
              </a:cxn>
              <a:cxn ang="0">
                <a:pos x="58" y="14"/>
              </a:cxn>
              <a:cxn ang="0">
                <a:pos x="31" y="4"/>
              </a:cxn>
              <a:cxn ang="0">
                <a:pos x="5" y="14"/>
              </a:cxn>
              <a:cxn ang="0">
                <a:pos x="31" y="24"/>
              </a:cxn>
              <a:cxn ang="0">
                <a:pos x="58" y="14"/>
              </a:cxn>
              <a:cxn ang="0">
                <a:pos x="58" y="43"/>
              </a:cxn>
              <a:cxn ang="0">
                <a:pos x="58" y="19"/>
              </a:cxn>
              <a:cxn ang="0">
                <a:pos x="34" y="28"/>
              </a:cxn>
              <a:cxn ang="0">
                <a:pos x="34" y="57"/>
              </a:cxn>
              <a:cxn ang="0">
                <a:pos x="58" y="43"/>
              </a:cxn>
            </a:cxnLst>
            <a:rect l="0" t="0" r="r" b="b"/>
            <a:pathLst>
              <a:path w="63" h="63">
                <a:moveTo>
                  <a:pt x="63" y="43"/>
                </a:moveTo>
                <a:cubicBezTo>
                  <a:pt x="63" y="45"/>
                  <a:pt x="62" y="47"/>
                  <a:pt x="60" y="48"/>
                </a:cubicBezTo>
                <a:cubicBezTo>
                  <a:pt x="34" y="62"/>
                  <a:pt x="34" y="62"/>
                  <a:pt x="34" y="62"/>
                </a:cubicBezTo>
                <a:cubicBezTo>
                  <a:pt x="33" y="63"/>
                  <a:pt x="32" y="63"/>
                  <a:pt x="31" y="63"/>
                </a:cubicBezTo>
                <a:cubicBezTo>
                  <a:pt x="31" y="63"/>
                  <a:pt x="30" y="63"/>
                  <a:pt x="29" y="62"/>
                </a:cubicBezTo>
                <a:cubicBezTo>
                  <a:pt x="2" y="48"/>
                  <a:pt x="2" y="48"/>
                  <a:pt x="2" y="48"/>
                </a:cubicBezTo>
                <a:cubicBezTo>
                  <a:pt x="1" y="47"/>
                  <a:pt x="0" y="45"/>
                  <a:pt x="0" y="4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0"/>
                  <a:pt x="3" y="1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31" y="0"/>
                  <a:pt x="31" y="0"/>
                </a:cubicBezTo>
                <a:cubicBezTo>
                  <a:pt x="32" y="0"/>
                  <a:pt x="32" y="0"/>
                  <a:pt x="33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62" y="10"/>
                  <a:pt x="63" y="12"/>
                  <a:pt x="63" y="14"/>
                </a:cubicBezTo>
                <a:lnTo>
                  <a:pt x="63" y="43"/>
                </a:lnTo>
                <a:close/>
                <a:moveTo>
                  <a:pt x="58" y="14"/>
                </a:moveTo>
                <a:cubicBezTo>
                  <a:pt x="31" y="4"/>
                  <a:pt x="31" y="4"/>
                  <a:pt x="31" y="4"/>
                </a:cubicBezTo>
                <a:cubicBezTo>
                  <a:pt x="5" y="14"/>
                  <a:pt x="5" y="14"/>
                  <a:pt x="5" y="14"/>
                </a:cubicBezTo>
                <a:cubicBezTo>
                  <a:pt x="31" y="24"/>
                  <a:pt x="31" y="24"/>
                  <a:pt x="31" y="24"/>
                </a:cubicBezTo>
                <a:lnTo>
                  <a:pt x="58" y="14"/>
                </a:lnTo>
                <a:close/>
                <a:moveTo>
                  <a:pt x="58" y="43"/>
                </a:moveTo>
                <a:cubicBezTo>
                  <a:pt x="58" y="19"/>
                  <a:pt x="58" y="19"/>
                  <a:pt x="58" y="19"/>
                </a:cubicBezTo>
                <a:cubicBezTo>
                  <a:pt x="34" y="28"/>
                  <a:pt x="34" y="28"/>
                  <a:pt x="34" y="28"/>
                </a:cubicBezTo>
                <a:cubicBezTo>
                  <a:pt x="34" y="57"/>
                  <a:pt x="34" y="57"/>
                  <a:pt x="34" y="57"/>
                </a:cubicBezTo>
                <a:lnTo>
                  <a:pt x="58" y="4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22"/>
          <p:cNvGrpSpPr/>
          <p:nvPr/>
        </p:nvGrpSpPr>
        <p:grpSpPr>
          <a:xfrm>
            <a:off x="1892871" y="3993548"/>
            <a:ext cx="2418755" cy="731755"/>
            <a:chOff x="844734" y="1912933"/>
            <a:chExt cx="2287091" cy="672299"/>
          </a:xfrm>
        </p:grpSpPr>
        <p:sp>
          <p:nvSpPr>
            <p:cNvPr id="71" name="Footer Text"/>
            <p:cNvSpPr txBox="1"/>
            <p:nvPr/>
          </p:nvSpPr>
          <p:spPr>
            <a:xfrm>
              <a:off x="844734" y="2190533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5"/>
          <p:cNvGrpSpPr/>
          <p:nvPr/>
        </p:nvGrpSpPr>
        <p:grpSpPr>
          <a:xfrm>
            <a:off x="2932004" y="5010336"/>
            <a:ext cx="2418755" cy="849463"/>
            <a:chOff x="844734" y="1912933"/>
            <a:chExt cx="2287091" cy="780443"/>
          </a:xfrm>
        </p:grpSpPr>
        <p:sp>
          <p:nvSpPr>
            <p:cNvPr id="74" name="Footer Text"/>
            <p:cNvSpPr txBox="1"/>
            <p:nvPr/>
          </p:nvSpPr>
          <p:spPr>
            <a:xfrm>
              <a:off x="844734" y="2150459"/>
              <a:ext cx="2287091" cy="54291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2"/>
          <p:cNvGrpSpPr/>
          <p:nvPr/>
        </p:nvGrpSpPr>
        <p:grpSpPr>
          <a:xfrm>
            <a:off x="7697736" y="2070324"/>
            <a:ext cx="2437956" cy="727167"/>
            <a:chOff x="844734" y="1912933"/>
            <a:chExt cx="2287091" cy="668084"/>
          </a:xfrm>
        </p:grpSpPr>
        <p:sp>
          <p:nvSpPr>
            <p:cNvPr id="81" name="Footer Text"/>
            <p:cNvSpPr txBox="1"/>
            <p:nvPr/>
          </p:nvSpPr>
          <p:spPr>
            <a:xfrm>
              <a:off x="844734" y="2186318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5"/>
          <p:cNvGrpSpPr/>
          <p:nvPr/>
        </p:nvGrpSpPr>
        <p:grpSpPr>
          <a:xfrm>
            <a:off x="8772766" y="3065592"/>
            <a:ext cx="2437956" cy="725939"/>
            <a:chOff x="844734" y="1912933"/>
            <a:chExt cx="2287091" cy="666956"/>
          </a:xfrm>
        </p:grpSpPr>
        <p:sp>
          <p:nvSpPr>
            <p:cNvPr id="86" name="Footer Text"/>
            <p:cNvSpPr txBox="1"/>
            <p:nvPr/>
          </p:nvSpPr>
          <p:spPr>
            <a:xfrm>
              <a:off x="844734" y="2185190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2"/>
          <p:cNvGrpSpPr/>
          <p:nvPr/>
        </p:nvGrpSpPr>
        <p:grpSpPr>
          <a:xfrm>
            <a:off x="2235445" y="2584644"/>
            <a:ext cx="2418755" cy="708575"/>
            <a:chOff x="844734" y="1912933"/>
            <a:chExt cx="2287091" cy="651003"/>
          </a:xfrm>
        </p:grpSpPr>
        <p:sp>
          <p:nvSpPr>
            <p:cNvPr id="89" name="Footer Text"/>
            <p:cNvSpPr txBox="1"/>
            <p:nvPr/>
          </p:nvSpPr>
          <p:spPr>
            <a:xfrm>
              <a:off x="844734" y="2169237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35"/>
          <p:cNvGrpSpPr/>
          <p:nvPr/>
        </p:nvGrpSpPr>
        <p:grpSpPr>
          <a:xfrm>
            <a:off x="8495595" y="4428515"/>
            <a:ext cx="2437956" cy="675637"/>
            <a:chOff x="844734" y="1912933"/>
            <a:chExt cx="2287091" cy="620741"/>
          </a:xfrm>
        </p:grpSpPr>
        <p:sp>
          <p:nvSpPr>
            <p:cNvPr id="92" name="Footer Text"/>
            <p:cNvSpPr txBox="1"/>
            <p:nvPr/>
          </p:nvSpPr>
          <p:spPr>
            <a:xfrm>
              <a:off x="844734" y="2138975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39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008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5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58" grpId="0" animBg="1"/>
      <p:bldP spid="59" grpId="0" animBg="1"/>
      <p:bldP spid="55" grpId="0" animBg="1"/>
      <p:bldP spid="54" grpId="0" animBg="1"/>
      <p:bldP spid="45" grpId="0" animBg="1"/>
      <p:bldP spid="44" grpId="0" animBg="1"/>
      <p:bldP spid="46" grpId="0" animBg="1"/>
      <p:bldP spid="47" grpId="0" animBg="1"/>
      <p:bldP spid="48" grpId="0" animBg="1"/>
      <p:bldP spid="50" grpId="0" animBg="1"/>
      <p:bldP spid="52" grpId="0" animBg="1"/>
      <p:bldP spid="63" grpId="0" animBg="1"/>
      <p:bldP spid="64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12800" y="1339385"/>
            <a:ext cx="5258739" cy="530112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454869" y="4055350"/>
            <a:ext cx="2755383" cy="2585163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290567" y="4055350"/>
            <a:ext cx="2755383" cy="2585163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3561" name="组合 38"/>
          <p:cNvGrpSpPr>
            <a:grpSpLocks/>
          </p:cNvGrpSpPr>
          <p:nvPr/>
        </p:nvGrpSpPr>
        <p:grpSpPr bwMode="auto">
          <a:xfrm>
            <a:off x="6429375" y="2464197"/>
            <a:ext cx="992815" cy="992816"/>
            <a:chOff x="0" y="0"/>
            <a:chExt cx="941070" cy="941070"/>
          </a:xfrm>
          <a:solidFill>
            <a:schemeClr val="accent1"/>
          </a:solidFill>
        </p:grpSpPr>
        <p:sp>
          <p:nvSpPr>
            <p:cNvPr id="23562" name="圆角矩形 4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63" name="Freeform 10"/>
            <p:cNvSpPr>
              <a:spLocks noEditPoints="1"/>
            </p:cNvSpPr>
            <p:nvPr/>
          </p:nvSpPr>
          <p:spPr bwMode="auto">
            <a:xfrm>
              <a:off x="174430" y="206113"/>
              <a:ext cx="628568" cy="528844"/>
            </a:xfrm>
            <a:custGeom>
              <a:avLst/>
              <a:gdLst>
                <a:gd name="T0" fmla="*/ 1050 w 1051"/>
                <a:gd name="T1" fmla="*/ 533 h 884"/>
                <a:gd name="T2" fmla="*/ 1048 w 1051"/>
                <a:gd name="T3" fmla="*/ 520 h 884"/>
                <a:gd name="T4" fmla="*/ 1046 w 1051"/>
                <a:gd name="T5" fmla="*/ 505 h 884"/>
                <a:gd name="T6" fmla="*/ 1042 w 1051"/>
                <a:gd name="T7" fmla="*/ 489 h 884"/>
                <a:gd name="T8" fmla="*/ 1040 w 1051"/>
                <a:gd name="T9" fmla="*/ 479 h 884"/>
                <a:gd name="T10" fmla="*/ 1034 w 1051"/>
                <a:gd name="T11" fmla="*/ 460 h 884"/>
                <a:gd name="T12" fmla="*/ 1034 w 1051"/>
                <a:gd name="T13" fmla="*/ 459 h 884"/>
                <a:gd name="T14" fmla="*/ 894 w 1051"/>
                <a:gd name="T15" fmla="*/ 287 h 884"/>
                <a:gd name="T16" fmla="*/ 889 w 1051"/>
                <a:gd name="T17" fmla="*/ 284 h 884"/>
                <a:gd name="T18" fmla="*/ 873 w 1051"/>
                <a:gd name="T19" fmla="*/ 275 h 884"/>
                <a:gd name="T20" fmla="*/ 863 w 1051"/>
                <a:gd name="T21" fmla="*/ 271 h 884"/>
                <a:gd name="T22" fmla="*/ 848 w 1051"/>
                <a:gd name="T23" fmla="*/ 264 h 884"/>
                <a:gd name="T24" fmla="*/ 837 w 1051"/>
                <a:gd name="T25" fmla="*/ 260 h 884"/>
                <a:gd name="T26" fmla="*/ 821 w 1051"/>
                <a:gd name="T27" fmla="*/ 255 h 884"/>
                <a:gd name="T28" fmla="*/ 819 w 1051"/>
                <a:gd name="T29" fmla="*/ 254 h 884"/>
                <a:gd name="T30" fmla="*/ 511 w 1051"/>
                <a:gd name="T31" fmla="*/ 0 h 884"/>
                <a:gd name="T32" fmla="*/ 196 w 1051"/>
                <a:gd name="T33" fmla="*/ 315 h 884"/>
                <a:gd name="T34" fmla="*/ 197 w 1051"/>
                <a:gd name="T35" fmla="*/ 330 h 884"/>
                <a:gd name="T36" fmla="*/ 0 w 1051"/>
                <a:gd name="T37" fmla="*/ 600 h 884"/>
                <a:gd name="T38" fmla="*/ 283 w 1051"/>
                <a:gd name="T39" fmla="*/ 884 h 884"/>
                <a:gd name="T40" fmla="*/ 730 w 1051"/>
                <a:gd name="T41" fmla="*/ 884 h 884"/>
                <a:gd name="T42" fmla="*/ 1051 w 1051"/>
                <a:gd name="T43" fmla="*/ 562 h 884"/>
                <a:gd name="T44" fmla="*/ 1050 w 1051"/>
                <a:gd name="T45" fmla="*/ 533 h 884"/>
                <a:gd name="T46" fmla="*/ 730 w 1051"/>
                <a:gd name="T47" fmla="*/ 825 h 884"/>
                <a:gd name="T48" fmla="*/ 283 w 1051"/>
                <a:gd name="T49" fmla="*/ 825 h 884"/>
                <a:gd name="T50" fmla="*/ 59 w 1051"/>
                <a:gd name="T51" fmla="*/ 600 h 884"/>
                <a:gd name="T52" fmla="*/ 205 w 1051"/>
                <a:gd name="T53" fmla="*/ 389 h 884"/>
                <a:gd name="T54" fmla="*/ 265 w 1051"/>
                <a:gd name="T55" fmla="*/ 512 h 884"/>
                <a:gd name="T56" fmla="*/ 288 w 1051"/>
                <a:gd name="T57" fmla="*/ 523 h 884"/>
                <a:gd name="T58" fmla="*/ 307 w 1051"/>
                <a:gd name="T59" fmla="*/ 516 h 884"/>
                <a:gd name="T60" fmla="*/ 311 w 1051"/>
                <a:gd name="T61" fmla="*/ 475 h 884"/>
                <a:gd name="T62" fmla="*/ 257 w 1051"/>
                <a:gd name="T63" fmla="*/ 348 h 884"/>
                <a:gd name="T64" fmla="*/ 257 w 1051"/>
                <a:gd name="T65" fmla="*/ 348 h 884"/>
                <a:gd name="T66" fmla="*/ 255 w 1051"/>
                <a:gd name="T67" fmla="*/ 331 h 884"/>
                <a:gd name="T68" fmla="*/ 255 w 1051"/>
                <a:gd name="T69" fmla="*/ 315 h 884"/>
                <a:gd name="T70" fmla="*/ 511 w 1051"/>
                <a:gd name="T71" fmla="*/ 59 h 884"/>
                <a:gd name="T72" fmla="*/ 756 w 1051"/>
                <a:gd name="T73" fmla="*/ 243 h 884"/>
                <a:gd name="T74" fmla="*/ 730 w 1051"/>
                <a:gd name="T75" fmla="*/ 241 h 884"/>
                <a:gd name="T76" fmla="*/ 532 w 1051"/>
                <a:gd name="T77" fmla="*/ 310 h 884"/>
                <a:gd name="T78" fmla="*/ 527 w 1051"/>
                <a:gd name="T79" fmla="*/ 351 h 884"/>
                <a:gd name="T80" fmla="*/ 568 w 1051"/>
                <a:gd name="T81" fmla="*/ 356 h 884"/>
                <a:gd name="T82" fmla="*/ 730 w 1051"/>
                <a:gd name="T83" fmla="*/ 300 h 884"/>
                <a:gd name="T84" fmla="*/ 792 w 1051"/>
                <a:gd name="T85" fmla="*/ 307 h 884"/>
                <a:gd name="T86" fmla="*/ 846 w 1051"/>
                <a:gd name="T87" fmla="*/ 327 h 884"/>
                <a:gd name="T88" fmla="*/ 851 w 1051"/>
                <a:gd name="T89" fmla="*/ 330 h 884"/>
                <a:gd name="T90" fmla="*/ 866 w 1051"/>
                <a:gd name="T91" fmla="*/ 338 h 884"/>
                <a:gd name="T92" fmla="*/ 871 w 1051"/>
                <a:gd name="T93" fmla="*/ 341 h 884"/>
                <a:gd name="T94" fmla="*/ 886 w 1051"/>
                <a:gd name="T95" fmla="*/ 352 h 884"/>
                <a:gd name="T96" fmla="*/ 888 w 1051"/>
                <a:gd name="T97" fmla="*/ 353 h 884"/>
                <a:gd name="T98" fmla="*/ 977 w 1051"/>
                <a:gd name="T99" fmla="*/ 473 h 884"/>
                <a:gd name="T100" fmla="*/ 978 w 1051"/>
                <a:gd name="T101" fmla="*/ 476 h 884"/>
                <a:gd name="T102" fmla="*/ 983 w 1051"/>
                <a:gd name="T103" fmla="*/ 493 h 884"/>
                <a:gd name="T104" fmla="*/ 985 w 1051"/>
                <a:gd name="T105" fmla="*/ 500 h 884"/>
                <a:gd name="T106" fmla="*/ 988 w 1051"/>
                <a:gd name="T107" fmla="*/ 515 h 884"/>
                <a:gd name="T108" fmla="*/ 990 w 1051"/>
                <a:gd name="T109" fmla="*/ 527 h 884"/>
                <a:gd name="T110" fmla="*/ 991 w 1051"/>
                <a:gd name="T111" fmla="*/ 538 h 884"/>
                <a:gd name="T112" fmla="*/ 993 w 1051"/>
                <a:gd name="T113" fmla="*/ 562 h 884"/>
                <a:gd name="T114" fmla="*/ 730 w 1051"/>
                <a:gd name="T115" fmla="*/ 825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1" h="884">
                  <a:moveTo>
                    <a:pt x="1050" y="533"/>
                  </a:moveTo>
                  <a:cubicBezTo>
                    <a:pt x="1049" y="529"/>
                    <a:pt x="1049" y="525"/>
                    <a:pt x="1048" y="520"/>
                  </a:cubicBezTo>
                  <a:cubicBezTo>
                    <a:pt x="1048" y="515"/>
                    <a:pt x="1047" y="510"/>
                    <a:pt x="1046" y="505"/>
                  </a:cubicBezTo>
                  <a:cubicBezTo>
                    <a:pt x="1045" y="500"/>
                    <a:pt x="1044" y="494"/>
                    <a:pt x="1042" y="489"/>
                  </a:cubicBezTo>
                  <a:cubicBezTo>
                    <a:pt x="1042" y="485"/>
                    <a:pt x="1041" y="482"/>
                    <a:pt x="1040" y="479"/>
                  </a:cubicBezTo>
                  <a:cubicBezTo>
                    <a:pt x="1038" y="473"/>
                    <a:pt x="1036" y="466"/>
                    <a:pt x="1034" y="460"/>
                  </a:cubicBezTo>
                  <a:cubicBezTo>
                    <a:pt x="1034" y="459"/>
                    <a:pt x="1034" y="459"/>
                    <a:pt x="1034" y="459"/>
                  </a:cubicBezTo>
                  <a:cubicBezTo>
                    <a:pt x="1009" y="386"/>
                    <a:pt x="959" y="326"/>
                    <a:pt x="894" y="287"/>
                  </a:cubicBezTo>
                  <a:cubicBezTo>
                    <a:pt x="893" y="286"/>
                    <a:pt x="891" y="285"/>
                    <a:pt x="889" y="284"/>
                  </a:cubicBezTo>
                  <a:cubicBezTo>
                    <a:pt x="884" y="281"/>
                    <a:pt x="878" y="278"/>
                    <a:pt x="873" y="275"/>
                  </a:cubicBezTo>
                  <a:cubicBezTo>
                    <a:pt x="870" y="274"/>
                    <a:pt x="867" y="272"/>
                    <a:pt x="863" y="271"/>
                  </a:cubicBezTo>
                  <a:cubicBezTo>
                    <a:pt x="858" y="268"/>
                    <a:pt x="853" y="266"/>
                    <a:pt x="848" y="264"/>
                  </a:cubicBezTo>
                  <a:cubicBezTo>
                    <a:pt x="844" y="262"/>
                    <a:pt x="840" y="261"/>
                    <a:pt x="837" y="260"/>
                  </a:cubicBezTo>
                  <a:cubicBezTo>
                    <a:pt x="831" y="258"/>
                    <a:pt x="826" y="256"/>
                    <a:pt x="821" y="255"/>
                  </a:cubicBezTo>
                  <a:cubicBezTo>
                    <a:pt x="820" y="254"/>
                    <a:pt x="819" y="254"/>
                    <a:pt x="819" y="254"/>
                  </a:cubicBezTo>
                  <a:cubicBezTo>
                    <a:pt x="790" y="108"/>
                    <a:pt x="661" y="0"/>
                    <a:pt x="511" y="0"/>
                  </a:cubicBezTo>
                  <a:cubicBezTo>
                    <a:pt x="337" y="0"/>
                    <a:pt x="196" y="141"/>
                    <a:pt x="196" y="315"/>
                  </a:cubicBezTo>
                  <a:cubicBezTo>
                    <a:pt x="196" y="320"/>
                    <a:pt x="196" y="325"/>
                    <a:pt x="197" y="330"/>
                  </a:cubicBezTo>
                  <a:cubicBezTo>
                    <a:pt x="81" y="367"/>
                    <a:pt x="0" y="477"/>
                    <a:pt x="0" y="600"/>
                  </a:cubicBezTo>
                  <a:cubicBezTo>
                    <a:pt x="0" y="756"/>
                    <a:pt x="127" y="884"/>
                    <a:pt x="283" y="884"/>
                  </a:cubicBezTo>
                  <a:cubicBezTo>
                    <a:pt x="730" y="884"/>
                    <a:pt x="730" y="884"/>
                    <a:pt x="730" y="884"/>
                  </a:cubicBezTo>
                  <a:cubicBezTo>
                    <a:pt x="907" y="884"/>
                    <a:pt x="1051" y="739"/>
                    <a:pt x="1051" y="562"/>
                  </a:cubicBezTo>
                  <a:cubicBezTo>
                    <a:pt x="1051" y="552"/>
                    <a:pt x="1051" y="543"/>
                    <a:pt x="1050" y="533"/>
                  </a:cubicBezTo>
                  <a:close/>
                  <a:moveTo>
                    <a:pt x="730" y="825"/>
                  </a:moveTo>
                  <a:cubicBezTo>
                    <a:pt x="283" y="825"/>
                    <a:pt x="283" y="825"/>
                    <a:pt x="283" y="825"/>
                  </a:cubicBezTo>
                  <a:cubicBezTo>
                    <a:pt x="159" y="825"/>
                    <a:pt x="59" y="724"/>
                    <a:pt x="59" y="600"/>
                  </a:cubicBezTo>
                  <a:cubicBezTo>
                    <a:pt x="59" y="506"/>
                    <a:pt x="119" y="421"/>
                    <a:pt x="205" y="389"/>
                  </a:cubicBezTo>
                  <a:cubicBezTo>
                    <a:pt x="216" y="434"/>
                    <a:pt x="236" y="476"/>
                    <a:pt x="265" y="512"/>
                  </a:cubicBezTo>
                  <a:cubicBezTo>
                    <a:pt x="271" y="519"/>
                    <a:pt x="280" y="523"/>
                    <a:pt x="288" y="523"/>
                  </a:cubicBezTo>
                  <a:cubicBezTo>
                    <a:pt x="295" y="523"/>
                    <a:pt x="301" y="520"/>
                    <a:pt x="307" y="516"/>
                  </a:cubicBezTo>
                  <a:cubicBezTo>
                    <a:pt x="319" y="506"/>
                    <a:pt x="321" y="487"/>
                    <a:pt x="311" y="475"/>
                  </a:cubicBezTo>
                  <a:cubicBezTo>
                    <a:pt x="281" y="438"/>
                    <a:pt x="263" y="395"/>
                    <a:pt x="257" y="348"/>
                  </a:cubicBezTo>
                  <a:cubicBezTo>
                    <a:pt x="257" y="348"/>
                    <a:pt x="257" y="348"/>
                    <a:pt x="257" y="348"/>
                  </a:cubicBezTo>
                  <a:cubicBezTo>
                    <a:pt x="256" y="342"/>
                    <a:pt x="256" y="336"/>
                    <a:pt x="255" y="331"/>
                  </a:cubicBezTo>
                  <a:cubicBezTo>
                    <a:pt x="255" y="326"/>
                    <a:pt x="255" y="320"/>
                    <a:pt x="255" y="315"/>
                  </a:cubicBezTo>
                  <a:cubicBezTo>
                    <a:pt x="255" y="174"/>
                    <a:pt x="369" y="59"/>
                    <a:pt x="511" y="59"/>
                  </a:cubicBezTo>
                  <a:cubicBezTo>
                    <a:pt x="625" y="59"/>
                    <a:pt x="724" y="136"/>
                    <a:pt x="756" y="243"/>
                  </a:cubicBezTo>
                  <a:cubicBezTo>
                    <a:pt x="747" y="242"/>
                    <a:pt x="739" y="241"/>
                    <a:pt x="730" y="241"/>
                  </a:cubicBezTo>
                  <a:cubicBezTo>
                    <a:pt x="657" y="241"/>
                    <a:pt x="589" y="265"/>
                    <a:pt x="532" y="310"/>
                  </a:cubicBezTo>
                  <a:cubicBezTo>
                    <a:pt x="519" y="320"/>
                    <a:pt x="517" y="338"/>
                    <a:pt x="527" y="351"/>
                  </a:cubicBezTo>
                  <a:cubicBezTo>
                    <a:pt x="537" y="364"/>
                    <a:pt x="555" y="366"/>
                    <a:pt x="568" y="356"/>
                  </a:cubicBezTo>
                  <a:cubicBezTo>
                    <a:pt x="615" y="319"/>
                    <a:pt x="671" y="300"/>
                    <a:pt x="730" y="300"/>
                  </a:cubicBezTo>
                  <a:cubicBezTo>
                    <a:pt x="751" y="300"/>
                    <a:pt x="772" y="303"/>
                    <a:pt x="792" y="307"/>
                  </a:cubicBezTo>
                  <a:cubicBezTo>
                    <a:pt x="811" y="312"/>
                    <a:pt x="829" y="319"/>
                    <a:pt x="846" y="327"/>
                  </a:cubicBezTo>
                  <a:cubicBezTo>
                    <a:pt x="848" y="328"/>
                    <a:pt x="849" y="329"/>
                    <a:pt x="851" y="330"/>
                  </a:cubicBezTo>
                  <a:cubicBezTo>
                    <a:pt x="856" y="332"/>
                    <a:pt x="861" y="335"/>
                    <a:pt x="866" y="338"/>
                  </a:cubicBezTo>
                  <a:cubicBezTo>
                    <a:pt x="868" y="339"/>
                    <a:pt x="869" y="340"/>
                    <a:pt x="871" y="341"/>
                  </a:cubicBezTo>
                  <a:cubicBezTo>
                    <a:pt x="876" y="344"/>
                    <a:pt x="881" y="348"/>
                    <a:pt x="886" y="352"/>
                  </a:cubicBezTo>
                  <a:cubicBezTo>
                    <a:pt x="887" y="352"/>
                    <a:pt x="888" y="353"/>
                    <a:pt x="888" y="353"/>
                  </a:cubicBezTo>
                  <a:cubicBezTo>
                    <a:pt x="928" y="384"/>
                    <a:pt x="959" y="425"/>
                    <a:pt x="977" y="473"/>
                  </a:cubicBezTo>
                  <a:cubicBezTo>
                    <a:pt x="977" y="474"/>
                    <a:pt x="977" y="475"/>
                    <a:pt x="978" y="476"/>
                  </a:cubicBezTo>
                  <a:cubicBezTo>
                    <a:pt x="980" y="481"/>
                    <a:pt x="981" y="487"/>
                    <a:pt x="983" y="493"/>
                  </a:cubicBezTo>
                  <a:cubicBezTo>
                    <a:pt x="984" y="495"/>
                    <a:pt x="984" y="498"/>
                    <a:pt x="985" y="500"/>
                  </a:cubicBezTo>
                  <a:cubicBezTo>
                    <a:pt x="986" y="505"/>
                    <a:pt x="987" y="510"/>
                    <a:pt x="988" y="515"/>
                  </a:cubicBezTo>
                  <a:cubicBezTo>
                    <a:pt x="989" y="519"/>
                    <a:pt x="989" y="523"/>
                    <a:pt x="990" y="527"/>
                  </a:cubicBezTo>
                  <a:cubicBezTo>
                    <a:pt x="990" y="530"/>
                    <a:pt x="991" y="534"/>
                    <a:pt x="991" y="538"/>
                  </a:cubicBezTo>
                  <a:cubicBezTo>
                    <a:pt x="992" y="546"/>
                    <a:pt x="993" y="554"/>
                    <a:pt x="993" y="562"/>
                  </a:cubicBezTo>
                  <a:cubicBezTo>
                    <a:pt x="993" y="707"/>
                    <a:pt x="875" y="825"/>
                    <a:pt x="730" y="8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564" name="组合 40"/>
          <p:cNvGrpSpPr>
            <a:grpSpLocks/>
          </p:cNvGrpSpPr>
          <p:nvPr/>
        </p:nvGrpSpPr>
        <p:grpSpPr bwMode="auto">
          <a:xfrm>
            <a:off x="9511621" y="2464197"/>
            <a:ext cx="992816" cy="992816"/>
            <a:chOff x="0" y="0"/>
            <a:chExt cx="941070" cy="941070"/>
          </a:xfrm>
          <a:solidFill>
            <a:schemeClr val="accent3"/>
          </a:solidFill>
        </p:grpSpPr>
        <p:sp>
          <p:nvSpPr>
            <p:cNvPr id="23565" name="圆角矩形 19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66" name="Freeform 11"/>
            <p:cNvSpPr>
              <a:spLocks noEditPoints="1"/>
            </p:cNvSpPr>
            <p:nvPr/>
          </p:nvSpPr>
          <p:spPr bwMode="auto">
            <a:xfrm>
              <a:off x="162294" y="129606"/>
              <a:ext cx="616481" cy="664833"/>
            </a:xfrm>
            <a:custGeom>
              <a:avLst/>
              <a:gdLst>
                <a:gd name="T0" fmla="*/ 1027 w 1031"/>
                <a:gd name="T1" fmla="*/ 227 h 1107"/>
                <a:gd name="T2" fmla="*/ 1023 w 1031"/>
                <a:gd name="T3" fmla="*/ 205 h 1107"/>
                <a:gd name="T4" fmla="*/ 655 w 1031"/>
                <a:gd name="T5" fmla="*/ 7 h 1107"/>
                <a:gd name="T6" fmla="*/ 376 w 1031"/>
                <a:gd name="T7" fmla="*/ 7 h 1107"/>
                <a:gd name="T8" fmla="*/ 8 w 1031"/>
                <a:gd name="T9" fmla="*/ 205 h 1107"/>
                <a:gd name="T10" fmla="*/ 3 w 1031"/>
                <a:gd name="T11" fmla="*/ 227 h 1107"/>
                <a:gd name="T12" fmla="*/ 3 w 1031"/>
                <a:gd name="T13" fmla="*/ 592 h 1107"/>
                <a:gd name="T14" fmla="*/ 8 w 1031"/>
                <a:gd name="T15" fmla="*/ 614 h 1107"/>
                <a:gd name="T16" fmla="*/ 137 w 1031"/>
                <a:gd name="T17" fmla="*/ 876 h 1107"/>
                <a:gd name="T18" fmla="*/ 501 w 1031"/>
                <a:gd name="T19" fmla="*/ 1103 h 1107"/>
                <a:gd name="T20" fmla="*/ 530 w 1031"/>
                <a:gd name="T21" fmla="*/ 1103 h 1107"/>
                <a:gd name="T22" fmla="*/ 894 w 1031"/>
                <a:gd name="T23" fmla="*/ 876 h 1107"/>
                <a:gd name="T24" fmla="*/ 1023 w 1031"/>
                <a:gd name="T25" fmla="*/ 614 h 1107"/>
                <a:gd name="T26" fmla="*/ 1027 w 1031"/>
                <a:gd name="T27" fmla="*/ 592 h 1107"/>
                <a:gd name="T28" fmla="*/ 515 w 1031"/>
                <a:gd name="T29" fmla="*/ 594 h 1107"/>
                <a:gd name="T30" fmla="*/ 515 w 1031"/>
                <a:gd name="T31" fmla="*/ 225 h 1107"/>
                <a:gd name="T32" fmla="*/ 515 w 1031"/>
                <a:gd name="T33" fmla="*/ 594 h 1107"/>
                <a:gd name="T34" fmla="*/ 993 w 1031"/>
                <a:gd name="T35" fmla="*/ 222 h 1107"/>
                <a:gd name="T36" fmla="*/ 537 w 1031"/>
                <a:gd name="T37" fmla="*/ 204 h 1107"/>
                <a:gd name="T38" fmla="*/ 360 w 1031"/>
                <a:gd name="T39" fmla="*/ 35 h 1107"/>
                <a:gd name="T40" fmla="*/ 170 w 1031"/>
                <a:gd name="T41" fmla="*/ 390 h 1107"/>
                <a:gd name="T42" fmla="*/ 360 w 1031"/>
                <a:gd name="T43" fmla="*/ 35 h 1107"/>
                <a:gd name="T44" fmla="*/ 493 w 1031"/>
                <a:gd name="T45" fmla="*/ 615 h 1107"/>
                <a:gd name="T46" fmla="*/ 37 w 1031"/>
                <a:gd name="T47" fmla="*/ 597 h 1107"/>
                <a:gd name="T48" fmla="*/ 835 w 1031"/>
                <a:gd name="T49" fmla="*/ 859 h 1107"/>
                <a:gd name="T50" fmla="*/ 196 w 1031"/>
                <a:gd name="T51" fmla="*/ 859 h 1107"/>
                <a:gd name="T52" fmla="*/ 349 w 1031"/>
                <a:gd name="T53" fmla="*/ 828 h 1107"/>
                <a:gd name="T54" fmla="*/ 515 w 1031"/>
                <a:gd name="T55" fmla="*/ 658 h 1107"/>
                <a:gd name="T56" fmla="*/ 681 w 1031"/>
                <a:gd name="T57" fmla="*/ 828 h 1107"/>
                <a:gd name="T58" fmla="*/ 835 w 1031"/>
                <a:gd name="T59" fmla="*/ 859 h 1107"/>
                <a:gd name="T60" fmla="*/ 537 w 1031"/>
                <a:gd name="T61" fmla="*/ 615 h 1107"/>
                <a:gd name="T62" fmla="*/ 993 w 1031"/>
                <a:gd name="T63" fmla="*/ 597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1" h="1107">
                  <a:moveTo>
                    <a:pt x="883" y="409"/>
                  </a:moveTo>
                  <a:cubicBezTo>
                    <a:pt x="1027" y="227"/>
                    <a:pt x="1027" y="227"/>
                    <a:pt x="1027" y="227"/>
                  </a:cubicBezTo>
                  <a:cubicBezTo>
                    <a:pt x="1030" y="224"/>
                    <a:pt x="1031" y="219"/>
                    <a:pt x="1030" y="215"/>
                  </a:cubicBezTo>
                  <a:cubicBezTo>
                    <a:pt x="1029" y="211"/>
                    <a:pt x="1026" y="207"/>
                    <a:pt x="1023" y="205"/>
                  </a:cubicBezTo>
                  <a:cubicBezTo>
                    <a:pt x="674" y="4"/>
                    <a:pt x="674" y="4"/>
                    <a:pt x="674" y="4"/>
                  </a:cubicBezTo>
                  <a:cubicBezTo>
                    <a:pt x="667" y="0"/>
                    <a:pt x="659" y="1"/>
                    <a:pt x="655" y="7"/>
                  </a:cubicBezTo>
                  <a:cubicBezTo>
                    <a:pt x="515" y="184"/>
                    <a:pt x="515" y="184"/>
                    <a:pt x="515" y="184"/>
                  </a:cubicBezTo>
                  <a:cubicBezTo>
                    <a:pt x="376" y="7"/>
                    <a:pt x="376" y="7"/>
                    <a:pt x="376" y="7"/>
                  </a:cubicBezTo>
                  <a:cubicBezTo>
                    <a:pt x="371" y="1"/>
                    <a:pt x="363" y="0"/>
                    <a:pt x="357" y="4"/>
                  </a:cubicBezTo>
                  <a:cubicBezTo>
                    <a:pt x="8" y="205"/>
                    <a:pt x="8" y="205"/>
                    <a:pt x="8" y="205"/>
                  </a:cubicBezTo>
                  <a:cubicBezTo>
                    <a:pt x="4" y="207"/>
                    <a:pt x="1" y="211"/>
                    <a:pt x="1" y="215"/>
                  </a:cubicBezTo>
                  <a:cubicBezTo>
                    <a:pt x="0" y="219"/>
                    <a:pt x="1" y="224"/>
                    <a:pt x="3" y="227"/>
                  </a:cubicBezTo>
                  <a:cubicBezTo>
                    <a:pt x="147" y="409"/>
                    <a:pt x="147" y="409"/>
                    <a:pt x="147" y="409"/>
                  </a:cubicBezTo>
                  <a:cubicBezTo>
                    <a:pt x="3" y="592"/>
                    <a:pt x="3" y="592"/>
                    <a:pt x="3" y="592"/>
                  </a:cubicBezTo>
                  <a:cubicBezTo>
                    <a:pt x="1" y="595"/>
                    <a:pt x="0" y="600"/>
                    <a:pt x="1" y="604"/>
                  </a:cubicBezTo>
                  <a:cubicBezTo>
                    <a:pt x="1" y="608"/>
                    <a:pt x="4" y="612"/>
                    <a:pt x="8" y="614"/>
                  </a:cubicBezTo>
                  <a:cubicBezTo>
                    <a:pt x="137" y="688"/>
                    <a:pt x="137" y="688"/>
                    <a:pt x="137" y="688"/>
                  </a:cubicBezTo>
                  <a:cubicBezTo>
                    <a:pt x="137" y="876"/>
                    <a:pt x="137" y="876"/>
                    <a:pt x="137" y="876"/>
                  </a:cubicBezTo>
                  <a:cubicBezTo>
                    <a:pt x="137" y="886"/>
                    <a:pt x="142" y="896"/>
                    <a:pt x="151" y="901"/>
                  </a:cubicBezTo>
                  <a:cubicBezTo>
                    <a:pt x="501" y="1103"/>
                    <a:pt x="501" y="1103"/>
                    <a:pt x="501" y="1103"/>
                  </a:cubicBezTo>
                  <a:cubicBezTo>
                    <a:pt x="505" y="1105"/>
                    <a:pt x="510" y="1107"/>
                    <a:pt x="515" y="1107"/>
                  </a:cubicBezTo>
                  <a:cubicBezTo>
                    <a:pt x="520" y="1107"/>
                    <a:pt x="525" y="1105"/>
                    <a:pt x="530" y="1103"/>
                  </a:cubicBezTo>
                  <a:cubicBezTo>
                    <a:pt x="879" y="901"/>
                    <a:pt x="879" y="901"/>
                    <a:pt x="879" y="901"/>
                  </a:cubicBezTo>
                  <a:cubicBezTo>
                    <a:pt x="888" y="896"/>
                    <a:pt x="894" y="886"/>
                    <a:pt x="894" y="876"/>
                  </a:cubicBezTo>
                  <a:cubicBezTo>
                    <a:pt x="894" y="688"/>
                    <a:pt x="894" y="688"/>
                    <a:pt x="894" y="688"/>
                  </a:cubicBezTo>
                  <a:cubicBezTo>
                    <a:pt x="1023" y="614"/>
                    <a:pt x="1023" y="614"/>
                    <a:pt x="1023" y="614"/>
                  </a:cubicBezTo>
                  <a:cubicBezTo>
                    <a:pt x="1026" y="612"/>
                    <a:pt x="1029" y="608"/>
                    <a:pt x="1030" y="604"/>
                  </a:cubicBezTo>
                  <a:cubicBezTo>
                    <a:pt x="1031" y="600"/>
                    <a:pt x="1030" y="595"/>
                    <a:pt x="1027" y="592"/>
                  </a:cubicBezTo>
                  <a:lnTo>
                    <a:pt x="883" y="409"/>
                  </a:lnTo>
                  <a:close/>
                  <a:moveTo>
                    <a:pt x="515" y="594"/>
                  </a:moveTo>
                  <a:cubicBezTo>
                    <a:pt x="196" y="409"/>
                    <a:pt x="196" y="409"/>
                    <a:pt x="196" y="409"/>
                  </a:cubicBezTo>
                  <a:cubicBezTo>
                    <a:pt x="515" y="225"/>
                    <a:pt x="515" y="225"/>
                    <a:pt x="515" y="225"/>
                  </a:cubicBezTo>
                  <a:cubicBezTo>
                    <a:pt x="835" y="409"/>
                    <a:pt x="835" y="409"/>
                    <a:pt x="835" y="409"/>
                  </a:cubicBezTo>
                  <a:lnTo>
                    <a:pt x="515" y="594"/>
                  </a:lnTo>
                  <a:close/>
                  <a:moveTo>
                    <a:pt x="670" y="35"/>
                  </a:moveTo>
                  <a:cubicBezTo>
                    <a:pt x="993" y="222"/>
                    <a:pt x="993" y="222"/>
                    <a:pt x="993" y="222"/>
                  </a:cubicBezTo>
                  <a:cubicBezTo>
                    <a:pt x="861" y="390"/>
                    <a:pt x="861" y="390"/>
                    <a:pt x="861" y="390"/>
                  </a:cubicBezTo>
                  <a:cubicBezTo>
                    <a:pt x="537" y="204"/>
                    <a:pt x="537" y="204"/>
                    <a:pt x="537" y="204"/>
                  </a:cubicBezTo>
                  <a:lnTo>
                    <a:pt x="670" y="35"/>
                  </a:lnTo>
                  <a:close/>
                  <a:moveTo>
                    <a:pt x="360" y="35"/>
                  </a:moveTo>
                  <a:cubicBezTo>
                    <a:pt x="493" y="204"/>
                    <a:pt x="493" y="204"/>
                    <a:pt x="493" y="204"/>
                  </a:cubicBezTo>
                  <a:cubicBezTo>
                    <a:pt x="170" y="390"/>
                    <a:pt x="170" y="390"/>
                    <a:pt x="170" y="390"/>
                  </a:cubicBezTo>
                  <a:cubicBezTo>
                    <a:pt x="37" y="222"/>
                    <a:pt x="37" y="222"/>
                    <a:pt x="37" y="222"/>
                  </a:cubicBezTo>
                  <a:lnTo>
                    <a:pt x="360" y="35"/>
                  </a:lnTo>
                  <a:close/>
                  <a:moveTo>
                    <a:pt x="170" y="428"/>
                  </a:moveTo>
                  <a:cubicBezTo>
                    <a:pt x="493" y="615"/>
                    <a:pt x="493" y="615"/>
                    <a:pt x="493" y="615"/>
                  </a:cubicBezTo>
                  <a:cubicBezTo>
                    <a:pt x="360" y="783"/>
                    <a:pt x="360" y="783"/>
                    <a:pt x="360" y="783"/>
                  </a:cubicBezTo>
                  <a:cubicBezTo>
                    <a:pt x="37" y="597"/>
                    <a:pt x="37" y="597"/>
                    <a:pt x="37" y="597"/>
                  </a:cubicBezTo>
                  <a:lnTo>
                    <a:pt x="170" y="428"/>
                  </a:lnTo>
                  <a:close/>
                  <a:moveTo>
                    <a:pt x="835" y="859"/>
                  </a:moveTo>
                  <a:cubicBezTo>
                    <a:pt x="515" y="1043"/>
                    <a:pt x="515" y="1043"/>
                    <a:pt x="515" y="1043"/>
                  </a:cubicBezTo>
                  <a:cubicBezTo>
                    <a:pt x="196" y="859"/>
                    <a:pt x="196" y="859"/>
                    <a:pt x="196" y="859"/>
                  </a:cubicBezTo>
                  <a:cubicBezTo>
                    <a:pt x="196" y="739"/>
                    <a:pt x="196" y="739"/>
                    <a:pt x="196" y="739"/>
                  </a:cubicBezTo>
                  <a:cubicBezTo>
                    <a:pt x="349" y="828"/>
                    <a:pt x="349" y="828"/>
                    <a:pt x="349" y="828"/>
                  </a:cubicBezTo>
                  <a:cubicBezTo>
                    <a:pt x="362" y="835"/>
                    <a:pt x="378" y="832"/>
                    <a:pt x="387" y="821"/>
                  </a:cubicBezTo>
                  <a:cubicBezTo>
                    <a:pt x="515" y="658"/>
                    <a:pt x="515" y="658"/>
                    <a:pt x="515" y="658"/>
                  </a:cubicBezTo>
                  <a:cubicBezTo>
                    <a:pt x="643" y="821"/>
                    <a:pt x="643" y="821"/>
                    <a:pt x="643" y="821"/>
                  </a:cubicBezTo>
                  <a:cubicBezTo>
                    <a:pt x="652" y="832"/>
                    <a:pt x="668" y="835"/>
                    <a:pt x="681" y="828"/>
                  </a:cubicBezTo>
                  <a:cubicBezTo>
                    <a:pt x="835" y="739"/>
                    <a:pt x="835" y="739"/>
                    <a:pt x="835" y="739"/>
                  </a:cubicBezTo>
                  <a:lnTo>
                    <a:pt x="835" y="859"/>
                  </a:lnTo>
                  <a:close/>
                  <a:moveTo>
                    <a:pt x="670" y="783"/>
                  </a:moveTo>
                  <a:cubicBezTo>
                    <a:pt x="537" y="615"/>
                    <a:pt x="537" y="615"/>
                    <a:pt x="537" y="615"/>
                  </a:cubicBezTo>
                  <a:cubicBezTo>
                    <a:pt x="861" y="428"/>
                    <a:pt x="861" y="428"/>
                    <a:pt x="861" y="428"/>
                  </a:cubicBezTo>
                  <a:cubicBezTo>
                    <a:pt x="993" y="597"/>
                    <a:pt x="993" y="597"/>
                    <a:pt x="993" y="597"/>
                  </a:cubicBezTo>
                  <a:lnTo>
                    <a:pt x="670" y="7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567" name="组合 39"/>
          <p:cNvGrpSpPr>
            <a:grpSpLocks/>
          </p:cNvGrpSpPr>
          <p:nvPr/>
        </p:nvGrpSpPr>
        <p:grpSpPr bwMode="auto">
          <a:xfrm>
            <a:off x="7969662" y="2464197"/>
            <a:ext cx="992815" cy="992816"/>
            <a:chOff x="0" y="0"/>
            <a:chExt cx="941070" cy="941070"/>
          </a:xfrm>
          <a:solidFill>
            <a:schemeClr val="accent2"/>
          </a:solidFill>
        </p:grpSpPr>
        <p:sp>
          <p:nvSpPr>
            <p:cNvPr id="23568" name="圆角矩形 18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3569" name="组合 25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730" y="152602"/>
              <a:ext cx="645958" cy="6215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0" name="组合 41"/>
          <p:cNvGrpSpPr>
            <a:grpSpLocks/>
          </p:cNvGrpSpPr>
          <p:nvPr/>
        </p:nvGrpSpPr>
        <p:grpSpPr bwMode="auto">
          <a:xfrm>
            <a:off x="11051908" y="2464197"/>
            <a:ext cx="992816" cy="992816"/>
            <a:chOff x="0" y="0"/>
            <a:chExt cx="941070" cy="941070"/>
          </a:xfrm>
          <a:solidFill>
            <a:schemeClr val="accent4"/>
          </a:solidFill>
        </p:grpSpPr>
        <p:sp>
          <p:nvSpPr>
            <p:cNvPr id="23571" name="圆角矩形 20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3572" name="组合 30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161" y="207448"/>
              <a:ext cx="560643" cy="5545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574" name="矩形 36"/>
          <p:cNvSpPr>
            <a:spLocks noChangeArrowheads="1"/>
          </p:cNvSpPr>
          <p:nvPr/>
        </p:nvSpPr>
        <p:spPr bwMode="auto">
          <a:xfrm>
            <a:off x="6429375" y="1339386"/>
            <a:ext cx="561534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19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994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 animBg="1"/>
      <p:bldP spid="28" grpId="0" animBg="1"/>
      <p:bldP spid="2357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0" y="2328050"/>
            <a:ext cx="6978982" cy="679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rgbClr val="0076A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989334" y="3003829"/>
            <a:ext cx="5989649" cy="6796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rgbClr val="0076A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916386" y="3679608"/>
            <a:ext cx="5062596" cy="6796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rgbClr val="0076A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011994" y="4355387"/>
            <a:ext cx="3966987" cy="6796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rgbClr val="0076A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023323" y="5031164"/>
            <a:ext cx="2955659" cy="679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rgbClr val="0076A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9538745" y="2922736"/>
            <a:ext cx="2507206" cy="31393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433933" y="2529446"/>
            <a:ext cx="409590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433933" y="3192860"/>
            <a:ext cx="409590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433933" y="3856274"/>
            <a:ext cx="409590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488662" y="4519688"/>
            <a:ext cx="304117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文字内容，也可以直接复制你的内容到此。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457605" y="5183100"/>
            <a:ext cx="20722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1" name="Group 110"/>
          <p:cNvGrpSpPr/>
          <p:nvPr/>
        </p:nvGrpSpPr>
        <p:grpSpPr>
          <a:xfrm>
            <a:off x="6677150" y="1558123"/>
            <a:ext cx="2558953" cy="4938898"/>
            <a:chOff x="3449485" y="474669"/>
            <a:chExt cx="1763960" cy="3404524"/>
          </a:xfrm>
          <a:effectLst/>
        </p:grpSpPr>
        <p:sp>
          <p:nvSpPr>
            <p:cNvPr id="112" name="Freeform 8"/>
            <p:cNvSpPr>
              <a:spLocks/>
            </p:cNvSpPr>
            <p:nvPr/>
          </p:nvSpPr>
          <p:spPr bwMode="auto">
            <a:xfrm>
              <a:off x="3449485" y="474669"/>
              <a:ext cx="1763960" cy="3404524"/>
            </a:xfrm>
            <a:custGeom>
              <a:avLst/>
              <a:gdLst>
                <a:gd name="T0" fmla="*/ 560 w 560"/>
                <a:gd name="T1" fmla="*/ 1006 h 1080"/>
                <a:gd name="T2" fmla="*/ 487 w 560"/>
                <a:gd name="T3" fmla="*/ 1080 h 1080"/>
                <a:gd name="T4" fmla="*/ 73 w 560"/>
                <a:gd name="T5" fmla="*/ 1080 h 1080"/>
                <a:gd name="T6" fmla="*/ 0 w 560"/>
                <a:gd name="T7" fmla="*/ 1006 h 1080"/>
                <a:gd name="T8" fmla="*/ 0 w 560"/>
                <a:gd name="T9" fmla="*/ 73 h 1080"/>
                <a:gd name="T10" fmla="*/ 73 w 560"/>
                <a:gd name="T11" fmla="*/ 0 h 1080"/>
                <a:gd name="T12" fmla="*/ 487 w 560"/>
                <a:gd name="T13" fmla="*/ 0 h 1080"/>
                <a:gd name="T14" fmla="*/ 560 w 560"/>
                <a:gd name="T15" fmla="*/ 73 h 1080"/>
                <a:gd name="T16" fmla="*/ 560 w 560"/>
                <a:gd name="T17" fmla="*/ 1006 h 1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0" h="1080">
                  <a:moveTo>
                    <a:pt x="560" y="1006"/>
                  </a:moveTo>
                  <a:cubicBezTo>
                    <a:pt x="560" y="1047"/>
                    <a:pt x="527" y="1080"/>
                    <a:pt x="487" y="1080"/>
                  </a:cubicBezTo>
                  <a:cubicBezTo>
                    <a:pt x="73" y="1080"/>
                    <a:pt x="73" y="1080"/>
                    <a:pt x="73" y="1080"/>
                  </a:cubicBezTo>
                  <a:cubicBezTo>
                    <a:pt x="33" y="1080"/>
                    <a:pt x="0" y="1047"/>
                    <a:pt x="0" y="1006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33"/>
                    <a:pt x="33" y="0"/>
                    <a:pt x="73" y="0"/>
                  </a:cubicBezTo>
                  <a:cubicBezTo>
                    <a:pt x="487" y="0"/>
                    <a:pt x="487" y="0"/>
                    <a:pt x="487" y="0"/>
                  </a:cubicBezTo>
                  <a:cubicBezTo>
                    <a:pt x="527" y="0"/>
                    <a:pt x="560" y="33"/>
                    <a:pt x="560" y="73"/>
                  </a:cubicBezTo>
                  <a:lnTo>
                    <a:pt x="560" y="1006"/>
                  </a:lnTo>
                  <a:close/>
                </a:path>
              </a:pathLst>
            </a:custGeom>
            <a:solidFill>
              <a:srgbClr val="3138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3" name="Oval 10"/>
            <p:cNvSpPr>
              <a:spLocks noChangeArrowheads="1"/>
            </p:cNvSpPr>
            <p:nvPr/>
          </p:nvSpPr>
          <p:spPr bwMode="auto">
            <a:xfrm>
              <a:off x="4175702" y="3417974"/>
              <a:ext cx="309503" cy="311525"/>
            </a:xfrm>
            <a:prstGeom prst="ellipse">
              <a:avLst/>
            </a:prstGeom>
            <a:solidFill>
              <a:srgbClr val="0B1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4" name="Freeform 11"/>
            <p:cNvSpPr>
              <a:spLocks/>
            </p:cNvSpPr>
            <p:nvPr/>
          </p:nvSpPr>
          <p:spPr bwMode="auto">
            <a:xfrm>
              <a:off x="4021962" y="676958"/>
              <a:ext cx="616982" cy="93053"/>
            </a:xfrm>
            <a:custGeom>
              <a:avLst/>
              <a:gdLst>
                <a:gd name="T0" fmla="*/ 196 w 196"/>
                <a:gd name="T1" fmla="*/ 15 h 30"/>
                <a:gd name="T2" fmla="*/ 181 w 196"/>
                <a:gd name="T3" fmla="*/ 30 h 30"/>
                <a:gd name="T4" fmla="*/ 15 w 196"/>
                <a:gd name="T5" fmla="*/ 30 h 30"/>
                <a:gd name="T6" fmla="*/ 0 w 196"/>
                <a:gd name="T7" fmla="*/ 15 h 30"/>
                <a:gd name="T8" fmla="*/ 0 w 196"/>
                <a:gd name="T9" fmla="*/ 15 h 30"/>
                <a:gd name="T10" fmla="*/ 15 w 196"/>
                <a:gd name="T11" fmla="*/ 0 h 30"/>
                <a:gd name="T12" fmla="*/ 181 w 196"/>
                <a:gd name="T13" fmla="*/ 0 h 30"/>
                <a:gd name="T14" fmla="*/ 196 w 196"/>
                <a:gd name="T15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30">
                  <a:moveTo>
                    <a:pt x="196" y="15"/>
                  </a:moveTo>
                  <a:cubicBezTo>
                    <a:pt x="196" y="24"/>
                    <a:pt x="189" y="30"/>
                    <a:pt x="181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7" y="30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89" y="0"/>
                    <a:pt x="196" y="7"/>
                    <a:pt x="196" y="15"/>
                  </a:cubicBezTo>
                  <a:close/>
                </a:path>
              </a:pathLst>
            </a:custGeom>
            <a:solidFill>
              <a:srgbClr val="0B1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Rectangle 9"/>
            <p:cNvSpPr>
              <a:spLocks noChangeArrowheads="1"/>
            </p:cNvSpPr>
            <p:nvPr/>
          </p:nvSpPr>
          <p:spPr bwMode="auto">
            <a:xfrm>
              <a:off x="3556697" y="913637"/>
              <a:ext cx="1549534" cy="2403193"/>
            </a:xfrm>
            <a:prstGeom prst="rect">
              <a:avLst/>
            </a:prstGeom>
            <a:solidFill>
              <a:srgbClr val="F2F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832682" y="2194928"/>
            <a:ext cx="2247887" cy="3509054"/>
            <a:chOff x="6473032" y="1311241"/>
            <a:chExt cx="1528762" cy="2694350"/>
          </a:xfrm>
        </p:grpSpPr>
        <p:sp>
          <p:nvSpPr>
            <p:cNvPr id="101" name="Rectangle 100"/>
            <p:cNvSpPr/>
            <p:nvPr/>
          </p:nvSpPr>
          <p:spPr>
            <a:xfrm>
              <a:off x="6473032" y="1311241"/>
              <a:ext cx="1528762" cy="5422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rgbClr val="0076A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6473032" y="1849254"/>
              <a:ext cx="1528762" cy="54229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rgbClr val="0076A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6473032" y="2387267"/>
              <a:ext cx="1528762" cy="54229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rgbClr val="0076A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6473032" y="2925280"/>
              <a:ext cx="1528762" cy="54229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rgbClr val="0076A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6473032" y="3463294"/>
              <a:ext cx="1528762" cy="5422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rgbClr val="0076A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6884129" y="1364997"/>
              <a:ext cx="706566" cy="4726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6884129" y="1879137"/>
              <a:ext cx="706566" cy="4726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6884129" y="2376555"/>
              <a:ext cx="706566" cy="4726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6884129" y="2940090"/>
              <a:ext cx="706566" cy="4726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6884129" y="3478104"/>
              <a:ext cx="706566" cy="4726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05</a:t>
              </a:r>
            </a:p>
          </p:txBody>
        </p:sp>
      </p:grpSp>
      <p:sp>
        <p:nvSpPr>
          <p:cNvPr id="29" name="文本框 12"/>
          <p:cNvSpPr txBox="1">
            <a:spLocks noChangeArrowheads="1"/>
          </p:cNvSpPr>
          <p:nvPr/>
        </p:nvSpPr>
        <p:spPr bwMode="auto">
          <a:xfrm>
            <a:off x="638434" y="376144"/>
            <a:ext cx="357599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度工作概述</a:t>
            </a:r>
          </a:p>
        </p:txBody>
      </p:sp>
      <p:sp>
        <p:nvSpPr>
          <p:cNvPr id="30" name="文本框 12"/>
          <p:cNvSpPr txBox="1">
            <a:spLocks noChangeArrowheads="1"/>
          </p:cNvSpPr>
          <p:nvPr/>
        </p:nvSpPr>
        <p:spPr bwMode="auto">
          <a:xfrm>
            <a:off x="638434" y="871416"/>
            <a:ext cx="35759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 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80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5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5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15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  <p:bldP spid="65" grpId="0" build="allAtOnce"/>
      <p:bldP spid="53" grpId="0" build="allAtOnce"/>
      <p:bldP spid="54" grpId="0" build="allAtOnce"/>
      <p:bldP spid="55" grpId="0" build="allAtOnce"/>
      <p:bldP spid="56" grpId="0" build="allAtOnce"/>
      <p:bldP spid="57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0"/>
            <a:ext cx="12858749" cy="7232650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colorTemperature colorTemp="88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4106067" y="2093498"/>
            <a:ext cx="772390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THANK YOU</a:t>
            </a:r>
            <a:endParaRPr lang="zh-CN" altLang="en-US" sz="9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4106069" y="1595909"/>
            <a:ext cx="71475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感谢聆听，批评指导</a:t>
            </a:r>
            <a:endParaRPr lang="en-US" altLang="zh-CN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0241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2" grpId="1"/>
      <p:bldP spid="13" grpId="0"/>
      <p:bldP spid="13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医学医疗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第一PPT，www.1ppt.com">
  <a:themeElements>
    <a:clrScheme name="自定义 343">
      <a:dk1>
        <a:sysClr val="windowText" lastClr="000000"/>
      </a:dk1>
      <a:lt1>
        <a:sysClr val="window" lastClr="FFFFFF"/>
      </a:lt1>
      <a:dk2>
        <a:srgbClr val="166CA3"/>
      </a:dk2>
      <a:lt2>
        <a:srgbClr val="E7E6E6"/>
      </a:lt2>
      <a:accent1>
        <a:srgbClr val="166CA3"/>
      </a:accent1>
      <a:accent2>
        <a:srgbClr val="46B9D0"/>
      </a:accent2>
      <a:accent3>
        <a:srgbClr val="166CA3"/>
      </a:accent3>
      <a:accent4>
        <a:srgbClr val="46B9D0"/>
      </a:accent4>
      <a:accent5>
        <a:srgbClr val="166CA3"/>
      </a:accent5>
      <a:accent6>
        <a:srgbClr val="46B9D0"/>
      </a:accent6>
      <a:hlink>
        <a:srgbClr val="166CA3"/>
      </a:hlink>
      <a:folHlink>
        <a:srgbClr val="46B9D0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3871</Words>
  <Application>Microsoft Office PowerPoint</Application>
  <PresentationFormat>自定义</PresentationFormat>
  <Paragraphs>273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FontAwesome</vt:lpstr>
      <vt:lpstr>Lato Black</vt:lpstr>
      <vt:lpstr>Lato Regular</vt:lpstr>
      <vt:lpstr>宋体</vt:lpstr>
      <vt:lpstr>微软雅黑</vt:lpstr>
      <vt:lpstr>Arial</vt:lpstr>
      <vt:lpstr>Calibri</vt:lpstr>
      <vt:lpstr>Calibri Light</vt:lpstr>
      <vt:lpstr>Impact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医学医疗1</dc:title>
  <dc:creator/>
  <cp:keywords>www.1ppt.com</cp:keywords>
  <cp:lastModifiedBy/>
  <cp:revision>1</cp:revision>
  <dcterms:created xsi:type="dcterms:W3CDTF">2017-01-15T10:15:47Z</dcterms:created>
  <dcterms:modified xsi:type="dcterms:W3CDTF">2020-02-03T03:06:00Z</dcterms:modified>
</cp:coreProperties>
</file>