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LilyUPC" panose="020B0604020202020204" pitchFamily="34" charset="-34"/>
      <p:regular r:id="rId27"/>
      <p:bold r:id="rId28"/>
      <p:italic r:id="rId29"/>
      <p:boldItalic r:id="rId30"/>
    </p:embeddedFont>
    <p:embeddedFont>
      <p:font typeface="Impact" panose="020B0806030902050204" pitchFamily="34" charset="0"/>
      <p:regular r:id="rId31"/>
    </p:embeddedFont>
    <p:embeddedFont>
      <p:font typeface="等线" panose="02010600030101010101" pitchFamily="2" charset="-122"/>
      <p:regular r:id="rId32"/>
      <p:bold r:id="rId33"/>
    </p:embeddedFont>
    <p:embeddedFont>
      <p:font typeface="微软雅黑" panose="020B0503020204020204" pitchFamily="34" charset="-122"/>
      <p:regular r:id="rId34"/>
      <p:bold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" id="{314C4C9D-AE76-4E05-B037-5A5DB805C9BD}">
          <p14:sldIdLst>
            <p14:sldId id="256"/>
          </p14:sldIdLst>
        </p14:section>
        <p14:section name="目录页" id="{008E412F-DBDA-49D6-8F52-3723921DFE03}">
          <p14:sldIdLst>
            <p14:sldId id="257"/>
          </p14:sldIdLst>
        </p14:section>
        <p14:section name="过渡页" id="{8A3C5D5E-FAF1-4CC7-AAB2-6446E7D3DE63}">
          <p14:sldIdLst>
            <p14:sldId id="258"/>
          </p14:sldIdLst>
        </p14:section>
        <p14:section name="内页" id="{8D1A6813-68F6-49A0-A239-92955AC6E8C5}">
          <p14:sldIdLst>
            <p14:sldId id="267"/>
            <p14:sldId id="268"/>
            <p14:sldId id="269"/>
            <p14:sldId id="270"/>
            <p14:sldId id="271"/>
            <p14:sldId id="264"/>
            <p14:sldId id="272"/>
            <p14:sldId id="273"/>
            <p14:sldId id="274"/>
            <p14:sldId id="275"/>
            <p14:sldId id="265"/>
            <p14:sldId id="276"/>
            <p14:sldId id="277"/>
            <p14:sldId id="278"/>
            <p14:sldId id="279"/>
            <p14:sldId id="266"/>
            <p14:sldId id="280"/>
            <p14:sldId id="281"/>
            <p14:sldId id="282"/>
            <p14:sldId id="283"/>
          </p14:sldIdLst>
        </p14:section>
        <p14:section name="结束页" id="{98773F69-2DDF-47CC-BD69-D575D8CAAC6E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103" d="100"/>
          <a:sy n="103" d="100"/>
        </p:scale>
        <p:origin x="174" y="96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253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624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207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212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468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980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76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834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687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914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624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316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468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1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7684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042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367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079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5942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1583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4267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782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568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E2BC2745-9A66-443F-A742-CC13465A1FB1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D5330467-3BB2-4B70-B132-EF03C816940B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EC906BA0-1E25-4455-AF96-E4736B1E7F11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">
            <a:extLst>
              <a:ext uri="{FF2B5EF4-FFF2-40B4-BE49-F238E27FC236}">
                <a16:creationId xmlns:a16="http://schemas.microsoft.com/office/drawing/2014/main" id="{C9D13305-1132-45C3-8F37-D67C904CB06D}"/>
              </a:ext>
            </a:extLst>
          </p:cNvPr>
          <p:cNvSpPr/>
          <p:nvPr userDrawn="1"/>
        </p:nvSpPr>
        <p:spPr>
          <a:xfrm>
            <a:off x="3706874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82" r:id="rId8"/>
    <p:sldLayoutId id="2147483678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3.jpeg"/><Relationship Id="rId4" Type="http://schemas.openxmlformats.org/officeDocument/2006/relationships/tags" Target="../tags/tag4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12.xml"/><Relationship Id="rId11" Type="http://schemas.openxmlformats.org/officeDocument/2006/relationships/image" Target="../media/image4.jpg"/><Relationship Id="rId5" Type="http://schemas.openxmlformats.org/officeDocument/2006/relationships/tags" Target="../tags/tag11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10.xml"/><Relationship Id="rId9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6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27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7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slideLayout" Target="../slideLayouts/slideLayout4.xml"/><Relationship Id="rId18" Type="http://schemas.openxmlformats.org/officeDocument/2006/relationships/image" Target="../media/image5.jpg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image" Target="../media/image8.jpg"/><Relationship Id="rId2" Type="http://schemas.openxmlformats.org/officeDocument/2006/relationships/tags" Target="../tags/tag31.xml"/><Relationship Id="rId16" Type="http://schemas.openxmlformats.org/officeDocument/2006/relationships/image" Target="../media/image7.jpg"/><Relationship Id="rId1" Type="http://schemas.openxmlformats.org/officeDocument/2006/relationships/themeOverride" Target="../theme/themeOverride8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image" Target="../media/image6.jpg"/><Relationship Id="rId10" Type="http://schemas.openxmlformats.org/officeDocument/2006/relationships/tags" Target="../tags/tag39.xml"/><Relationship Id="rId19" Type="http://schemas.openxmlformats.org/officeDocument/2006/relationships/image" Target="../media/image9.jp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hemeOverride" Target="../theme/themeOverride10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slideLayout" Target="../slideLayouts/slideLayout5.xml"/><Relationship Id="rId18" Type="http://schemas.openxmlformats.org/officeDocument/2006/relationships/image" Target="../media/image12.jp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11.jpg"/><Relationship Id="rId2" Type="http://schemas.openxmlformats.org/officeDocument/2006/relationships/tags" Target="../tags/tag44.xml"/><Relationship Id="rId16" Type="http://schemas.openxmlformats.org/officeDocument/2006/relationships/image" Target="../media/image6.jpg"/><Relationship Id="rId20" Type="http://schemas.openxmlformats.org/officeDocument/2006/relationships/image" Target="../media/image13.jpg"/><Relationship Id="rId1" Type="http://schemas.openxmlformats.org/officeDocument/2006/relationships/themeOverride" Target="../theme/themeOverride11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image" Target="../media/image10.jpg"/><Relationship Id="rId10" Type="http://schemas.openxmlformats.org/officeDocument/2006/relationships/tags" Target="../tags/tag52.xml"/><Relationship Id="rId19" Type="http://schemas.openxmlformats.org/officeDocument/2006/relationships/image" Target="../media/image9.jpg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14.jpg"/><Relationship Id="rId2" Type="http://schemas.openxmlformats.org/officeDocument/2006/relationships/tags" Target="../tags/tag55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59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58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57.xml"/><Relationship Id="rId9" Type="http://schemas.openxmlformats.org/officeDocument/2006/relationships/tags" Target="../tags/tag6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notesSlide" Target="../notesSlides/notesSlide15.xml"/><Relationship Id="rId18" Type="http://schemas.openxmlformats.org/officeDocument/2006/relationships/image" Target="../media/image18.jpg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7.jpg"/><Relationship Id="rId2" Type="http://schemas.openxmlformats.org/officeDocument/2006/relationships/tags" Target="../tags/tag69.xml"/><Relationship Id="rId16" Type="http://schemas.openxmlformats.org/officeDocument/2006/relationships/image" Target="../media/image14.jpg"/><Relationship Id="rId1" Type="http://schemas.openxmlformats.org/officeDocument/2006/relationships/themeOverride" Target="../theme/themeOverride15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5" Type="http://schemas.openxmlformats.org/officeDocument/2006/relationships/image" Target="../media/image16.jpg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notesSlide" Target="../notesSlides/notesSlide16.xml"/><Relationship Id="rId18" Type="http://schemas.openxmlformats.org/officeDocument/2006/relationships/image" Target="../media/image8.jpg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0.jpg"/><Relationship Id="rId2" Type="http://schemas.openxmlformats.org/officeDocument/2006/relationships/tags" Target="../tags/tag79.xml"/><Relationship Id="rId16" Type="http://schemas.openxmlformats.org/officeDocument/2006/relationships/image" Target="../media/image21.jpg"/><Relationship Id="rId1" Type="http://schemas.openxmlformats.org/officeDocument/2006/relationships/themeOverride" Target="../theme/themeOverride16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5" Type="http://schemas.openxmlformats.org/officeDocument/2006/relationships/image" Target="../media/image20.jpg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notesSlide" Target="../notesSlides/notesSlide17.xml"/><Relationship Id="rId3" Type="http://schemas.openxmlformats.org/officeDocument/2006/relationships/tags" Target="../tags/tag90.xml"/><Relationship Id="rId21" Type="http://schemas.openxmlformats.org/officeDocument/2006/relationships/image" Target="../media/image23.jpg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20" Type="http://schemas.openxmlformats.org/officeDocument/2006/relationships/image" Target="../media/image22.jpg"/><Relationship Id="rId1" Type="http://schemas.openxmlformats.org/officeDocument/2006/relationships/themeOverride" Target="../theme/themeOverride17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image" Target="../media/image24.jpg"/><Relationship Id="rId10" Type="http://schemas.openxmlformats.org/officeDocument/2006/relationships/tags" Target="../tags/tag97.xml"/><Relationship Id="rId19" Type="http://schemas.openxmlformats.org/officeDocument/2006/relationships/image" Target="../media/image17.jpg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3" Type="http://schemas.openxmlformats.org/officeDocument/2006/relationships/tags" Target="../tags/tag10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04.xml"/><Relationship Id="rId1" Type="http://schemas.openxmlformats.org/officeDocument/2006/relationships/themeOverride" Target="../theme/themeOverride18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9.xml"/><Relationship Id="rId1" Type="http://schemas.openxmlformats.org/officeDocument/2006/relationships/themeOverride" Target="../theme/themeOverride20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tags" Target="../tags/tag115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114.xml"/><Relationship Id="rId1" Type="http://schemas.openxmlformats.org/officeDocument/2006/relationships/themeOverride" Target="../theme/themeOverride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7.xml"/><Relationship Id="rId4" Type="http://schemas.openxmlformats.org/officeDocument/2006/relationships/tags" Target="../tags/tag1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2" Type="http://schemas.openxmlformats.org/officeDocument/2006/relationships/tags" Target="../tags/tag118.xml"/><Relationship Id="rId1" Type="http://schemas.openxmlformats.org/officeDocument/2006/relationships/themeOverride" Target="../theme/themeOverride22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2" Type="http://schemas.openxmlformats.org/officeDocument/2006/relationships/tags" Target="../tags/tag124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5" Type="http://schemas.openxmlformats.org/officeDocument/2006/relationships/tags" Target="../tags/tag127.xml"/><Relationship Id="rId15" Type="http://schemas.openxmlformats.org/officeDocument/2006/relationships/notesSlide" Target="../notesSlides/notesSlide23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00D0FD-283E-4F4C-9DA0-79C52BE241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2" y="689885"/>
            <a:ext cx="6858000" cy="6858000"/>
          </a:xfrm>
          <a:prstGeom prst="rect">
            <a:avLst/>
          </a:prstGeom>
        </p:spPr>
      </p:pic>
      <p:sp>
        <p:nvSpPr>
          <p:cNvPr id="4" name="TextBox 59">
            <a:extLst>
              <a:ext uri="{FF2B5EF4-FFF2-40B4-BE49-F238E27FC236}">
                <a16:creationId xmlns:a16="http://schemas.microsoft.com/office/drawing/2014/main" id="{C28B88D5-876E-474A-9548-CAAAD6C41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274" y="1898078"/>
            <a:ext cx="7892540" cy="10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家居软装展示图册</a:t>
            </a: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7FD46A9-F127-4DE9-B26D-F7F6D3C5D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955" y="1351119"/>
            <a:ext cx="82258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Swis721 Lt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HOME FURNISHING DISPLAY ATLAS PPT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8E4779E-17A7-4876-B7B3-EB140C02F85D}"/>
              </a:ext>
            </a:extLst>
          </p:cNvPr>
          <p:cNvGrpSpPr/>
          <p:nvPr/>
        </p:nvGrpSpPr>
        <p:grpSpPr>
          <a:xfrm flipH="1">
            <a:off x="5018824" y="2944516"/>
            <a:ext cx="6415483" cy="0"/>
            <a:chOff x="3339156" y="2641879"/>
            <a:chExt cx="5804844" cy="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C68D471-3CF8-4D22-B724-E9EA93ACE652}"/>
                </a:ext>
              </a:extLst>
            </p:cNvPr>
            <p:cNvCxnSpPr/>
            <p:nvPr/>
          </p:nvCxnSpPr>
          <p:spPr>
            <a:xfrm>
              <a:off x="3339156" y="2641879"/>
              <a:ext cx="4695709" cy="0"/>
            </a:xfrm>
            <a:prstGeom prst="line">
              <a:avLst/>
            </a:prstGeom>
            <a:ln w="7620">
              <a:solidFill>
                <a:srgbClr val="000000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E8C97878-8F70-4289-ACAD-6045C5D16466}"/>
                </a:ext>
              </a:extLst>
            </p:cNvPr>
            <p:cNvCxnSpPr/>
            <p:nvPr/>
          </p:nvCxnSpPr>
          <p:spPr>
            <a:xfrm>
              <a:off x="8103924" y="2641879"/>
              <a:ext cx="754055" cy="0"/>
            </a:xfrm>
            <a:prstGeom prst="line">
              <a:avLst/>
            </a:prstGeom>
            <a:ln w="7620">
              <a:solidFill>
                <a:srgbClr val="000000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73B4B43-5D16-4BA0-B8A3-3E057423155A}"/>
                </a:ext>
              </a:extLst>
            </p:cNvPr>
            <p:cNvCxnSpPr/>
            <p:nvPr/>
          </p:nvCxnSpPr>
          <p:spPr>
            <a:xfrm>
              <a:off x="8948986" y="2641879"/>
              <a:ext cx="195014" cy="0"/>
            </a:xfrm>
            <a:prstGeom prst="line">
              <a:avLst/>
            </a:prstGeom>
            <a:ln w="762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圆角矩形 330">
            <a:extLst>
              <a:ext uri="{FF2B5EF4-FFF2-40B4-BE49-F238E27FC236}">
                <a16:creationId xmlns:a16="http://schemas.microsoft.com/office/drawing/2014/main" id="{C88F4501-D4FA-4365-B2AE-90EE7FFF1FE3}"/>
              </a:ext>
            </a:extLst>
          </p:cNvPr>
          <p:cNvSpPr/>
          <p:nvPr/>
        </p:nvSpPr>
        <p:spPr>
          <a:xfrm>
            <a:off x="5624285" y="3095327"/>
            <a:ext cx="5769525" cy="49298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适用于家居装修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样板间展示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家具推广等</a:t>
            </a:r>
          </a:p>
        </p:txBody>
      </p:sp>
      <p:sp>
        <p:nvSpPr>
          <p:cNvPr id="11" name="圆角矩形 331">
            <a:extLst>
              <a:ext uri="{FF2B5EF4-FFF2-40B4-BE49-F238E27FC236}">
                <a16:creationId xmlns:a16="http://schemas.microsoft.com/office/drawing/2014/main" id="{1A3A6294-AFF1-49AF-A520-308E76F9154C}"/>
              </a:ext>
            </a:extLst>
          </p:cNvPr>
          <p:cNvSpPr/>
          <p:nvPr/>
        </p:nvSpPr>
        <p:spPr>
          <a:xfrm>
            <a:off x="8705511" y="3827494"/>
            <a:ext cx="2688300" cy="4800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651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" name="TextBox 332">
            <a:extLst>
              <a:ext uri="{FF2B5EF4-FFF2-40B4-BE49-F238E27FC236}">
                <a16:creationId xmlns:a16="http://schemas.microsoft.com/office/drawing/2014/main" id="{7E1D8608-2A66-4056-93A0-831CBA8104D4}"/>
              </a:ext>
            </a:extLst>
          </p:cNvPr>
          <p:cNvSpPr txBox="1"/>
          <p:nvPr/>
        </p:nvSpPr>
        <p:spPr>
          <a:xfrm>
            <a:off x="9162563" y="3873639"/>
            <a:ext cx="1467637" cy="410395"/>
          </a:xfrm>
          <a:prstGeom prst="rect">
            <a:avLst/>
          </a:prstGeom>
          <a:noFill/>
        </p:spPr>
        <p:txBody>
          <a:bodyPr wrap="none" lIns="121884" tIns="60941" rIns="121884" bIns="60941" rtlCol="0">
            <a:spAutoFit/>
          </a:bodyPr>
          <a:lstStyle/>
          <a:p>
            <a:pPr lvl="0"/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公司：</a:t>
            </a:r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1867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Group 91">
            <a:extLst>
              <a:ext uri="{FF2B5EF4-FFF2-40B4-BE49-F238E27FC236}">
                <a16:creationId xmlns:a16="http://schemas.microsoft.com/office/drawing/2014/main" id="{83169E83-00CB-4322-9E94-473ECA85948F}"/>
              </a:ext>
            </a:extLst>
          </p:cNvPr>
          <p:cNvGrpSpPr>
            <a:grpSpLocks/>
          </p:cNvGrpSpPr>
          <p:nvPr/>
        </p:nvGrpSpPr>
        <p:grpSpPr bwMode="auto">
          <a:xfrm>
            <a:off x="8719872" y="3840449"/>
            <a:ext cx="434101" cy="767467"/>
            <a:chOff x="936" y="1480"/>
            <a:chExt cx="1589" cy="2810"/>
          </a:xfrm>
        </p:grpSpPr>
        <p:grpSp>
          <p:nvGrpSpPr>
            <p:cNvPr id="14" name="组合 33">
              <a:extLst>
                <a:ext uri="{FF2B5EF4-FFF2-40B4-BE49-F238E27FC236}">
                  <a16:creationId xmlns:a16="http://schemas.microsoft.com/office/drawing/2014/main" id="{06EC7E39-D054-4DA3-89A5-0E16C88E3D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5" y="1583"/>
              <a:ext cx="1441" cy="2707"/>
              <a:chOff x="1754168" y="3653262"/>
              <a:chExt cx="1857599" cy="3495430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5DE12CCD-9C9A-4077-BB6F-1BA9CCF34A7E}"/>
                  </a:ext>
                </a:extLst>
              </p:cNvPr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C54FA8BF-E9ED-434A-8F60-C5AD65108FBD}"/>
                  </a:ext>
                </a:extLst>
              </p:cNvPr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/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272BC4C0-792C-49D0-9C74-BBCE2821FDC2}"/>
                  </a:ext>
                </a:extLst>
              </p:cNvPr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4241580-F33A-41F2-8863-EECAAD0DEF8E}"/>
                  </a:ext>
                </a:extLst>
              </p:cNvPr>
              <p:cNvSpPr/>
              <p:nvPr/>
            </p:nvSpPr>
            <p:spPr>
              <a:xfrm>
                <a:off x="2245590" y="4093186"/>
                <a:ext cx="871682" cy="3055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36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5" name="组合 4">
              <a:extLst>
                <a:ext uri="{FF2B5EF4-FFF2-40B4-BE49-F238E27FC236}">
                  <a16:creationId xmlns:a16="http://schemas.microsoft.com/office/drawing/2014/main" id="{78A4B2B1-DDB9-4599-9859-65F191984D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32A11BA1-D396-4EC1-A89A-EEFF975711F8}"/>
                  </a:ext>
                </a:extLst>
              </p:cNvPr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任意多边形 6">
                <a:extLst>
                  <a:ext uri="{FF2B5EF4-FFF2-40B4-BE49-F238E27FC236}">
                    <a16:creationId xmlns:a16="http://schemas.microsoft.com/office/drawing/2014/main" id="{EFC17515-0554-4974-A63F-D4200887203F}"/>
                  </a:ext>
                </a:extLst>
              </p:cNvPr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椭圆 7">
                <a:extLst>
                  <a:ext uri="{FF2B5EF4-FFF2-40B4-BE49-F238E27FC236}">
                    <a16:creationId xmlns:a16="http://schemas.microsoft.com/office/drawing/2014/main" id="{4D87891A-FA46-41F7-B8FA-753A0F5171E2}"/>
                  </a:ext>
                </a:extLst>
              </p:cNvPr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3" name="开心到停不下来的歌 You Don't Know Me (feat. Brodie Barclay)">
            <a:hlinkClick r:id="" action="ppaction://media"/>
            <a:extLst>
              <a:ext uri="{FF2B5EF4-FFF2-40B4-BE49-F238E27FC236}">
                <a16:creationId xmlns:a16="http://schemas.microsoft.com/office/drawing/2014/main" id="{1C1F4D25-1EB0-4FA0-B4EB-949A0366997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04988" y="-17224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22222E-6 L 0.14896 -0.0002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2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5FA3CB7-EC07-49C2-9CD7-D26E850A2B4C}"/>
              </a:ext>
            </a:extLst>
          </p:cNvPr>
          <p:cNvSpPr/>
          <p:nvPr/>
        </p:nvSpPr>
        <p:spPr>
          <a:xfrm>
            <a:off x="2544848" y="2134926"/>
            <a:ext cx="4370397" cy="3016439"/>
          </a:xfrm>
          <a:prstGeom prst="rect">
            <a:avLst/>
          </a:prstGeom>
          <a:blipFill dpi="0" rotWithShape="1">
            <a:blip r:embed="rId10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1867" dirty="0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1CA16AC-4694-4DFB-B33F-188DB1C63BEF}"/>
              </a:ext>
            </a:extLst>
          </p:cNvPr>
          <p:cNvSpPr/>
          <p:nvPr/>
        </p:nvSpPr>
        <p:spPr>
          <a:xfrm>
            <a:off x="336" y="1706638"/>
            <a:ext cx="6177005" cy="3140357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7" tIns="43348" rIns="86697" bIns="43348" rtlCol="0" anchor="ctr"/>
          <a:lstStyle/>
          <a:p>
            <a:pPr algn="ctr"/>
            <a:endParaRPr lang="zh-CN" altLang="en-US" sz="1867" dirty="0">
              <a:cs typeface="+mn-ea"/>
              <a:sym typeface="+mn-lt"/>
            </a:endParaRPr>
          </a:p>
        </p:txBody>
      </p:sp>
      <p:sp>
        <p:nvSpPr>
          <p:cNvPr id="4" name="MH_Others_1">
            <a:extLst>
              <a:ext uri="{FF2B5EF4-FFF2-40B4-BE49-F238E27FC236}">
                <a16:creationId xmlns:a16="http://schemas.microsoft.com/office/drawing/2014/main" id="{76686D91-400C-479F-96B0-6EF1511E13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649722" y="2006241"/>
            <a:ext cx="2918308" cy="16824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0933" b="1" dirty="0">
                <a:solidFill>
                  <a:schemeClr val="bg1"/>
                </a:solidFill>
                <a:cs typeface="+mn-ea"/>
                <a:sym typeface="+mn-lt"/>
              </a:rPr>
              <a:t>目录</a:t>
            </a:r>
          </a:p>
        </p:txBody>
      </p:sp>
      <p:sp>
        <p:nvSpPr>
          <p:cNvPr id="5" name="MH_Others_2">
            <a:extLst>
              <a:ext uri="{FF2B5EF4-FFF2-40B4-BE49-F238E27FC236}">
                <a16:creationId xmlns:a16="http://schemas.microsoft.com/office/drawing/2014/main" id="{630C834A-46BB-4B9E-B3CE-D94DCD0FAD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544852" y="3768414"/>
            <a:ext cx="3128049" cy="6360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133" b="1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sz="4133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MH_Entry_1">
            <a:extLst>
              <a:ext uri="{FF2B5EF4-FFF2-40B4-BE49-F238E27FC236}">
                <a16:creationId xmlns:a16="http://schemas.microsoft.com/office/drawing/2014/main" id="{4595CF7B-C914-4B86-B332-1B4006D03D6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464707" y="2179265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sp>
        <p:nvSpPr>
          <p:cNvPr id="7" name="MH_Entry_2">
            <a:extLst>
              <a:ext uri="{FF2B5EF4-FFF2-40B4-BE49-F238E27FC236}">
                <a16:creationId xmlns:a16="http://schemas.microsoft.com/office/drawing/2014/main" id="{0DBA3F16-C0C1-43B2-88CC-DE042287647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4707" y="3003698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pPr lvl="0"/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sp>
        <p:nvSpPr>
          <p:cNvPr id="8" name="MH_Entry_3">
            <a:extLst>
              <a:ext uri="{FF2B5EF4-FFF2-40B4-BE49-F238E27FC236}">
                <a16:creationId xmlns:a16="http://schemas.microsoft.com/office/drawing/2014/main" id="{6A570EFC-0244-46E9-BE9C-812AE9D69FA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64707" y="3828129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pPr lvl="0"/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sp>
        <p:nvSpPr>
          <p:cNvPr id="9" name="MH_Entry_4">
            <a:extLst>
              <a:ext uri="{FF2B5EF4-FFF2-40B4-BE49-F238E27FC236}">
                <a16:creationId xmlns:a16="http://schemas.microsoft.com/office/drawing/2014/main" id="{BE2E825E-E235-43BA-8A2F-C47C2D922FD8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7464707" y="4652557"/>
            <a:ext cx="4211356" cy="51308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267" dirty="0">
                <a:solidFill>
                  <a:srgbClr val="404040"/>
                </a:solidFill>
                <a:cs typeface="+mn-ea"/>
                <a:sym typeface="+mn-lt"/>
              </a:rPr>
              <a:t>请输入您的标题</a:t>
            </a:r>
          </a:p>
          <a:p>
            <a:pPr lvl="0"/>
            <a:r>
              <a:rPr lang="en-US" altLang="zh-CN" sz="1067" dirty="0">
                <a:solidFill>
                  <a:srgbClr val="404040"/>
                </a:solidFill>
                <a:cs typeface="+mn-ea"/>
                <a:sym typeface="+mn-lt"/>
              </a:rPr>
              <a:t>Click here to add Title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E8DB41D-56D0-48D4-90A0-625F4B5F0DF3}"/>
              </a:ext>
            </a:extLst>
          </p:cNvPr>
          <p:cNvCxnSpPr/>
          <p:nvPr/>
        </p:nvCxnSpPr>
        <p:spPr>
          <a:xfrm>
            <a:off x="2544851" y="5477228"/>
            <a:ext cx="964681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>
            <a:extLst>
              <a:ext uri="{FF2B5EF4-FFF2-40B4-BE49-F238E27FC236}">
                <a16:creationId xmlns:a16="http://schemas.microsoft.com/office/drawing/2014/main" id="{A9B47198-DF8B-493C-8F69-1595D61B0648}"/>
              </a:ext>
            </a:extLst>
          </p:cNvPr>
          <p:cNvGrpSpPr/>
          <p:nvPr/>
        </p:nvGrpSpPr>
        <p:grpSpPr>
          <a:xfrm rot="2700000">
            <a:off x="2561399" y="2408490"/>
            <a:ext cx="2101576" cy="2208116"/>
            <a:chOff x="0" y="986971"/>
            <a:chExt cx="4615543" cy="484777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BEAA364-B72A-415E-883A-D9AC0405A153}"/>
                </a:ext>
              </a:extLst>
            </p:cNvPr>
            <p:cNvSpPr/>
            <p:nvPr/>
          </p:nvSpPr>
          <p:spPr>
            <a:xfrm>
              <a:off x="449943" y="986971"/>
              <a:ext cx="4165600" cy="4847774"/>
            </a:xfrm>
            <a:prstGeom prst="rect">
              <a:avLst/>
            </a:prstGeom>
            <a:noFill/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85C5B3AF-6C71-486F-BBF5-1D68262FCD79}"/>
                </a:ext>
              </a:extLst>
            </p:cNvPr>
            <p:cNvSpPr/>
            <p:nvPr/>
          </p:nvSpPr>
          <p:spPr>
            <a:xfrm>
              <a:off x="0" y="1320801"/>
              <a:ext cx="4180114" cy="4180114"/>
            </a:xfrm>
            <a:prstGeom prst="rect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7753EF6B-2179-4A9E-845A-35084DEE78F7}"/>
              </a:ext>
            </a:extLst>
          </p:cNvPr>
          <p:cNvSpPr/>
          <p:nvPr/>
        </p:nvSpPr>
        <p:spPr>
          <a:xfrm>
            <a:off x="5568720" y="2756926"/>
            <a:ext cx="3887653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id="{D864475F-EE8F-4DD7-A0FC-BA91AE268959}"/>
              </a:ext>
            </a:extLst>
          </p:cNvPr>
          <p:cNvSpPr txBox="1"/>
          <p:nvPr/>
        </p:nvSpPr>
        <p:spPr>
          <a:xfrm>
            <a:off x="5568720" y="3373032"/>
            <a:ext cx="5135792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113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50042F31-48E9-43D4-82F8-5E7B8B770611}"/>
              </a:ext>
            </a:extLst>
          </p:cNvPr>
          <p:cNvSpPr txBox="1"/>
          <p:nvPr/>
        </p:nvSpPr>
        <p:spPr>
          <a:xfrm>
            <a:off x="3023659" y="2852937"/>
            <a:ext cx="11560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01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3">
            <a:extLst>
              <a:ext uri="{FF2B5EF4-FFF2-40B4-BE49-F238E27FC236}">
                <a16:creationId xmlns:a16="http://schemas.microsoft.com/office/drawing/2014/main" id="{DC21CEFD-5A93-4D41-8D94-EAC4331F20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11013" y="2060849"/>
            <a:ext cx="12192000" cy="1661368"/>
          </a:xfrm>
          <a:prstGeom prst="rect">
            <a:avLst/>
          </a:prstGeom>
          <a:blipFill dpi="0" rotWithShape="1">
            <a:blip r:embed="rId11"/>
            <a:srcRect/>
            <a:stretch>
              <a:fillRect l="-433" t="-262263" r="433" b="-13948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" name="千图PPT彼岸天：ID 8661124库_矩形 4">
            <a:extLst>
              <a:ext uri="{FF2B5EF4-FFF2-40B4-BE49-F238E27FC236}">
                <a16:creationId xmlns:a16="http://schemas.microsoft.com/office/drawing/2014/main" id="{D7A52EF8-0A78-4D82-A68B-90502EA0FD2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3335024"/>
            <a:ext cx="12192000" cy="405055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千图PPT彼岸天：ID 8661124库_组合 11">
            <a:extLst>
              <a:ext uri="{FF2B5EF4-FFF2-40B4-BE49-F238E27FC236}">
                <a16:creationId xmlns:a16="http://schemas.microsoft.com/office/drawing/2014/main" id="{BCF7B4D5-2061-4449-9935-6419E9B269D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89855" y="1634735"/>
            <a:ext cx="2108269" cy="3013461"/>
            <a:chOff x="1358873" y="2030851"/>
            <a:chExt cx="2623238" cy="3749535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B6CBE18-613C-4C08-8105-A41D03250972}"/>
                </a:ext>
              </a:extLst>
            </p:cNvPr>
            <p:cNvSpPr/>
            <p:nvPr/>
          </p:nvSpPr>
          <p:spPr>
            <a:xfrm>
              <a:off x="1741829" y="4157231"/>
              <a:ext cx="1857329" cy="45954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zh-CN" altLang="en-US" b="1" kern="0" spc="-100" dirty="0">
                  <a:solidFill>
                    <a:schemeClr val="bg1"/>
                  </a:solidFill>
                  <a:cs typeface="Arial" pitchFamily="34" charset="0"/>
                </a:rPr>
                <a:t>输入标题文本</a:t>
              </a:r>
              <a:endParaRPr lang="en-US" altLang="zh-CN" b="1" kern="0" spc="-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9BC4404B-C1FA-44A5-BF8D-A33D76884BC5}"/>
                </a:ext>
              </a:extLst>
            </p:cNvPr>
            <p:cNvSpPr/>
            <p:nvPr/>
          </p:nvSpPr>
          <p:spPr>
            <a:xfrm>
              <a:off x="1954417" y="2030851"/>
              <a:ext cx="1432159" cy="1432159"/>
            </a:xfrm>
            <a:prstGeom prst="ellipse">
              <a:avLst/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lvl="0" indent="-225425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 kern="0" dirty="0">
                  <a:solidFill>
                    <a:prstClr val="black"/>
                  </a:solidFill>
                  <a:cs typeface="Arial" pitchFamily="34" charset="0"/>
                </a:rPr>
                <a:t>关键词</a:t>
              </a:r>
              <a:endParaRPr lang="en-US" altLang="zh-CN" sz="1050" b="1" kern="0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B48003B0-CC19-419F-BBBD-7C0843068615}"/>
                </a:ext>
              </a:extLst>
            </p:cNvPr>
            <p:cNvSpPr/>
            <p:nvPr/>
          </p:nvSpPr>
          <p:spPr>
            <a:xfrm>
              <a:off x="1358873" y="4803853"/>
              <a:ext cx="2623238" cy="976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25425" lvl="0" indent="-225425"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00" kern="0" dirty="0">
                  <a:solidFill>
                    <a:prstClr val="black"/>
                  </a:solidFill>
                  <a:cs typeface="Arial" pitchFamily="34" charset="0"/>
                </a:rPr>
                <a:t>请替换文字内容复制你的内容到此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本图示由</a:t>
              </a:r>
              <a:r>
                <a:rPr lang="en-US" altLang="zh-CN" sz="1000" dirty="0"/>
                <a:t>office </a:t>
              </a:r>
              <a:r>
                <a:rPr lang="zh-CN" altLang="en-US" sz="1000" dirty="0"/>
                <a:t>设计提供 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</a:pPr>
              <a:endParaRPr lang="zh-CN" altLang="en-US" sz="1000" dirty="0"/>
            </a:p>
          </p:txBody>
        </p:sp>
      </p:grpSp>
      <p:grpSp>
        <p:nvGrpSpPr>
          <p:cNvPr id="13" name="千图PPT彼岸天：ID 8661124库_组合 12">
            <a:extLst>
              <a:ext uri="{FF2B5EF4-FFF2-40B4-BE49-F238E27FC236}">
                <a16:creationId xmlns:a16="http://schemas.microsoft.com/office/drawing/2014/main" id="{F8D90424-C031-4B39-97AC-81B972DC0AC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865863" y="1634735"/>
            <a:ext cx="2108269" cy="3013461"/>
            <a:chOff x="1358876" y="2030851"/>
            <a:chExt cx="2623238" cy="3749535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665E8025-842D-4FEC-80D1-5D3817E6DD7B}"/>
                </a:ext>
              </a:extLst>
            </p:cNvPr>
            <p:cNvSpPr/>
            <p:nvPr/>
          </p:nvSpPr>
          <p:spPr>
            <a:xfrm>
              <a:off x="1741830" y="4157231"/>
              <a:ext cx="1857329" cy="45954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zh-CN" altLang="en-US" b="1" kern="0" spc="-100" dirty="0">
                  <a:solidFill>
                    <a:schemeClr val="bg1"/>
                  </a:solidFill>
                  <a:cs typeface="Arial" pitchFamily="34" charset="0"/>
                </a:rPr>
                <a:t>输入标题文本</a:t>
              </a:r>
              <a:endParaRPr lang="en-US" altLang="zh-CN" b="1" kern="0" spc="-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16B3CACC-FD36-4FD5-8719-27945E8072D4}"/>
                </a:ext>
              </a:extLst>
            </p:cNvPr>
            <p:cNvSpPr/>
            <p:nvPr/>
          </p:nvSpPr>
          <p:spPr>
            <a:xfrm>
              <a:off x="1954417" y="2030851"/>
              <a:ext cx="1432159" cy="1432159"/>
            </a:xfrm>
            <a:prstGeom prst="ellipse">
              <a:avLst/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lvl="0" indent="-225425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 kern="0">
                  <a:solidFill>
                    <a:prstClr val="black"/>
                  </a:solidFill>
                  <a:cs typeface="Arial" pitchFamily="34" charset="0"/>
                </a:rPr>
                <a:t>关键词</a:t>
              </a:r>
              <a:endParaRPr lang="en-US" altLang="zh-CN" sz="1050" b="1" ker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DFB1D499-8E0C-467C-B823-321300880582}"/>
                </a:ext>
              </a:extLst>
            </p:cNvPr>
            <p:cNvSpPr/>
            <p:nvPr/>
          </p:nvSpPr>
          <p:spPr>
            <a:xfrm>
              <a:off x="1358876" y="4803853"/>
              <a:ext cx="2623238" cy="976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25425" lvl="0" indent="-225425"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00" kern="0" dirty="0">
                  <a:solidFill>
                    <a:prstClr val="black"/>
                  </a:solidFill>
                  <a:cs typeface="Arial" pitchFamily="34" charset="0"/>
                </a:rPr>
                <a:t>请替换文字内容复制你的内容到此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本图示由</a:t>
              </a:r>
              <a:r>
                <a:rPr lang="en-US" altLang="zh-CN" sz="1000" dirty="0"/>
                <a:t>office </a:t>
              </a:r>
              <a:r>
                <a:rPr lang="zh-CN" altLang="en-US" sz="1000" dirty="0"/>
                <a:t>设计提供 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</a:pPr>
              <a:endParaRPr lang="zh-CN" altLang="en-US" sz="1000" dirty="0"/>
            </a:p>
          </p:txBody>
        </p:sp>
      </p:grpSp>
      <p:grpSp>
        <p:nvGrpSpPr>
          <p:cNvPr id="14" name="千图PPT彼岸天：ID 8661124库_组合 13">
            <a:extLst>
              <a:ext uri="{FF2B5EF4-FFF2-40B4-BE49-F238E27FC236}">
                <a16:creationId xmlns:a16="http://schemas.microsoft.com/office/drawing/2014/main" id="{EFB7BC35-5854-4B15-8B4F-C296E743FDC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041868" y="1634735"/>
            <a:ext cx="2108269" cy="3013461"/>
            <a:chOff x="1358876" y="2030851"/>
            <a:chExt cx="2623238" cy="374953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AAFBFD-CAB4-4B94-939A-9358027A9606}"/>
                </a:ext>
              </a:extLst>
            </p:cNvPr>
            <p:cNvSpPr/>
            <p:nvPr/>
          </p:nvSpPr>
          <p:spPr>
            <a:xfrm>
              <a:off x="1741830" y="4157231"/>
              <a:ext cx="1857329" cy="45954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zh-CN" altLang="en-US" b="1" kern="0" spc="-100" dirty="0">
                  <a:solidFill>
                    <a:schemeClr val="bg1"/>
                  </a:solidFill>
                  <a:cs typeface="Arial" pitchFamily="34" charset="0"/>
                </a:rPr>
                <a:t>输入标题文本</a:t>
              </a:r>
              <a:endParaRPr lang="en-US" altLang="zh-CN" b="1" kern="0" spc="-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3E89FFAC-A1D3-439C-BFAC-26CCBE02472C}"/>
                </a:ext>
              </a:extLst>
            </p:cNvPr>
            <p:cNvSpPr/>
            <p:nvPr/>
          </p:nvSpPr>
          <p:spPr>
            <a:xfrm>
              <a:off x="1954417" y="2030851"/>
              <a:ext cx="1432159" cy="1432159"/>
            </a:xfrm>
            <a:prstGeom prst="ellipse">
              <a:avLst/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lvl="0" indent="-225425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 kern="0">
                  <a:solidFill>
                    <a:prstClr val="black"/>
                  </a:solidFill>
                  <a:cs typeface="Arial" pitchFamily="34" charset="0"/>
                </a:rPr>
                <a:t>关键词</a:t>
              </a:r>
              <a:endParaRPr lang="en-US" altLang="zh-CN" sz="1050" b="1" ker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270F252-BDE7-4A29-85C7-9D034156B176}"/>
                </a:ext>
              </a:extLst>
            </p:cNvPr>
            <p:cNvSpPr/>
            <p:nvPr/>
          </p:nvSpPr>
          <p:spPr>
            <a:xfrm>
              <a:off x="1358876" y="4803853"/>
              <a:ext cx="2623238" cy="976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25425" lvl="0" indent="-225425"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00" kern="0" dirty="0">
                  <a:solidFill>
                    <a:prstClr val="black"/>
                  </a:solidFill>
                  <a:cs typeface="Arial" pitchFamily="34" charset="0"/>
                </a:rPr>
                <a:t>请替换文字内容复制你的内容到此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本图示由</a:t>
              </a:r>
              <a:r>
                <a:rPr lang="en-US" altLang="zh-CN" sz="1000" dirty="0"/>
                <a:t>office </a:t>
              </a:r>
              <a:r>
                <a:rPr lang="zh-CN" altLang="en-US" sz="1000" dirty="0"/>
                <a:t>设计提供 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</a:pPr>
              <a:endParaRPr lang="zh-CN" altLang="en-US" sz="1000" dirty="0"/>
            </a:p>
          </p:txBody>
        </p:sp>
      </p:grpSp>
      <p:grpSp>
        <p:nvGrpSpPr>
          <p:cNvPr id="15" name="千图PPT彼岸天：ID 8661124库_组合 14">
            <a:extLst>
              <a:ext uri="{FF2B5EF4-FFF2-40B4-BE49-F238E27FC236}">
                <a16:creationId xmlns:a16="http://schemas.microsoft.com/office/drawing/2014/main" id="{1D0A9EE8-2B51-45F3-8C4A-B2B6E2780F11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7217873" y="1634735"/>
            <a:ext cx="2108269" cy="3013461"/>
            <a:chOff x="1358876" y="2030851"/>
            <a:chExt cx="2623238" cy="374953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E3333DE-60D7-4E5D-B798-20A9F75E8044}"/>
                </a:ext>
              </a:extLst>
            </p:cNvPr>
            <p:cNvSpPr/>
            <p:nvPr/>
          </p:nvSpPr>
          <p:spPr>
            <a:xfrm>
              <a:off x="1741830" y="4157231"/>
              <a:ext cx="1857329" cy="45954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zh-CN" altLang="en-US" b="1" kern="0" spc="-100" dirty="0">
                  <a:solidFill>
                    <a:schemeClr val="bg1"/>
                  </a:solidFill>
                  <a:cs typeface="Arial" pitchFamily="34" charset="0"/>
                </a:rPr>
                <a:t>输入标题文本</a:t>
              </a:r>
              <a:endParaRPr lang="en-US" altLang="zh-CN" b="1" kern="0" spc="-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9D5AC134-100C-415D-BAC9-172E05BF9101}"/>
                </a:ext>
              </a:extLst>
            </p:cNvPr>
            <p:cNvSpPr/>
            <p:nvPr/>
          </p:nvSpPr>
          <p:spPr>
            <a:xfrm>
              <a:off x="1954417" y="2030851"/>
              <a:ext cx="1432159" cy="1432159"/>
            </a:xfrm>
            <a:prstGeom prst="ellipse">
              <a:avLst/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lvl="0" indent="-225425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 kern="0">
                  <a:solidFill>
                    <a:prstClr val="black"/>
                  </a:solidFill>
                  <a:cs typeface="Arial" pitchFamily="34" charset="0"/>
                </a:rPr>
                <a:t>关键词</a:t>
              </a:r>
              <a:endParaRPr lang="en-US" altLang="zh-CN" sz="1050" b="1" ker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779B996-04AD-4EA9-A998-943809B05055}"/>
                </a:ext>
              </a:extLst>
            </p:cNvPr>
            <p:cNvSpPr/>
            <p:nvPr/>
          </p:nvSpPr>
          <p:spPr>
            <a:xfrm>
              <a:off x="1358876" y="4803853"/>
              <a:ext cx="2623238" cy="976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25425" lvl="0" indent="-225425"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00" kern="0" dirty="0">
                  <a:solidFill>
                    <a:prstClr val="black"/>
                  </a:solidFill>
                  <a:cs typeface="Arial" pitchFamily="34" charset="0"/>
                </a:rPr>
                <a:t>请替换文字内容复制你的内容到此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本图示由</a:t>
              </a:r>
              <a:r>
                <a:rPr lang="en-US" altLang="zh-CN" sz="1000" dirty="0"/>
                <a:t>office </a:t>
              </a:r>
              <a:r>
                <a:rPr lang="zh-CN" altLang="en-US" sz="1000" dirty="0"/>
                <a:t>设计提供 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</a:pPr>
              <a:endParaRPr lang="zh-CN" altLang="en-US" sz="1000" dirty="0"/>
            </a:p>
          </p:txBody>
        </p:sp>
      </p:grpSp>
      <p:grpSp>
        <p:nvGrpSpPr>
          <p:cNvPr id="16" name="千图PPT彼岸天：ID 8661124库_组合 15">
            <a:extLst>
              <a:ext uri="{FF2B5EF4-FFF2-40B4-BE49-F238E27FC236}">
                <a16:creationId xmlns:a16="http://schemas.microsoft.com/office/drawing/2014/main" id="{DDF8A243-C2AF-47A8-A802-E781E864EC2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9393878" y="1634735"/>
            <a:ext cx="2108269" cy="3013461"/>
            <a:chOff x="1358876" y="2030851"/>
            <a:chExt cx="2623238" cy="3749535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E89ECB3-1E8F-46B7-9F2D-04CEA2EF95B4}"/>
                </a:ext>
              </a:extLst>
            </p:cNvPr>
            <p:cNvSpPr/>
            <p:nvPr/>
          </p:nvSpPr>
          <p:spPr>
            <a:xfrm>
              <a:off x="1741830" y="4157231"/>
              <a:ext cx="1857329" cy="45954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>
                <a:defRPr/>
              </a:pPr>
              <a:r>
                <a:rPr lang="zh-CN" altLang="en-US" b="1" kern="0" spc="-100" dirty="0">
                  <a:solidFill>
                    <a:schemeClr val="bg1"/>
                  </a:solidFill>
                  <a:cs typeface="Arial" pitchFamily="34" charset="0"/>
                </a:rPr>
                <a:t>输入标题文本</a:t>
              </a:r>
              <a:endParaRPr lang="en-US" altLang="zh-CN" b="1" kern="0" spc="-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891B870F-702D-435A-A28A-9D3DE267838E}"/>
                </a:ext>
              </a:extLst>
            </p:cNvPr>
            <p:cNvSpPr/>
            <p:nvPr/>
          </p:nvSpPr>
          <p:spPr>
            <a:xfrm>
              <a:off x="1954417" y="2030851"/>
              <a:ext cx="1432159" cy="1432159"/>
            </a:xfrm>
            <a:prstGeom prst="ellipse">
              <a:avLst/>
            </a:prstGeom>
            <a:solidFill>
              <a:schemeClr val="bg1"/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lvl="0" indent="-225425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b="1" kern="0">
                  <a:solidFill>
                    <a:prstClr val="black"/>
                  </a:solidFill>
                  <a:cs typeface="Arial" pitchFamily="34" charset="0"/>
                </a:rPr>
                <a:t>关键词</a:t>
              </a:r>
              <a:endParaRPr lang="en-US" altLang="zh-CN" sz="1050" b="1" ker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DB5CABA-9618-4C55-96A8-0FFA7B221C98}"/>
                </a:ext>
              </a:extLst>
            </p:cNvPr>
            <p:cNvSpPr/>
            <p:nvPr/>
          </p:nvSpPr>
          <p:spPr>
            <a:xfrm>
              <a:off x="1358876" y="4803853"/>
              <a:ext cx="2623238" cy="9765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25425" lvl="0" indent="-225425"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000" kern="0" dirty="0">
                  <a:solidFill>
                    <a:prstClr val="black"/>
                  </a:solidFill>
                  <a:cs typeface="Arial" pitchFamily="34" charset="0"/>
                </a:rPr>
                <a:t>请替换文字内容复制你的内容到此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000" dirty="0"/>
                <a:t>本图示由</a:t>
              </a:r>
              <a:r>
                <a:rPr lang="en-US" altLang="zh-CN" sz="1000" dirty="0"/>
                <a:t>office </a:t>
              </a:r>
              <a:r>
                <a:rPr lang="zh-CN" altLang="en-US" sz="1000" dirty="0"/>
                <a:t>设计提供 </a:t>
              </a:r>
              <a:endParaRPr lang="en-US" altLang="zh-CN" sz="1000" dirty="0"/>
            </a:p>
            <a:p>
              <a:pPr algn="ctr">
                <a:lnSpc>
                  <a:spcPct val="150000"/>
                </a:lnSpc>
              </a:pPr>
              <a:endParaRPr lang="zh-CN" altLang="en-US" sz="1000" dirty="0"/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8B65F30-4E38-43C3-9E3E-6BCE82661B12}"/>
              </a:ext>
            </a:extLst>
          </p:cNvPr>
          <p:cNvCxnSpPr/>
          <p:nvPr/>
        </p:nvCxnSpPr>
        <p:spPr>
          <a:xfrm>
            <a:off x="2831659" y="3863371"/>
            <a:ext cx="0" cy="101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8271221-795B-4BEF-B329-4AD4F03B04D9}"/>
              </a:ext>
            </a:extLst>
          </p:cNvPr>
          <p:cNvCxnSpPr/>
          <p:nvPr/>
        </p:nvCxnSpPr>
        <p:spPr>
          <a:xfrm>
            <a:off x="5002204" y="3863371"/>
            <a:ext cx="0" cy="101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1ACE679-ACDB-49C4-9D3B-141BBB4504DA}"/>
              </a:ext>
            </a:extLst>
          </p:cNvPr>
          <p:cNvCxnSpPr/>
          <p:nvPr/>
        </p:nvCxnSpPr>
        <p:spPr>
          <a:xfrm>
            <a:off x="7172749" y="3863371"/>
            <a:ext cx="0" cy="101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A3902069-762C-4C47-857A-46AD9977E3FC}"/>
              </a:ext>
            </a:extLst>
          </p:cNvPr>
          <p:cNvCxnSpPr/>
          <p:nvPr/>
        </p:nvCxnSpPr>
        <p:spPr>
          <a:xfrm>
            <a:off x="9343294" y="3863371"/>
            <a:ext cx="0" cy="10117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2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千图PPT彼岸天：ID 8661124库_矩形 4">
            <a:extLst>
              <a:ext uri="{FF2B5EF4-FFF2-40B4-BE49-F238E27FC236}">
                <a16:creationId xmlns:a16="http://schemas.microsoft.com/office/drawing/2014/main" id="{C82B8880-94FB-4E4C-B769-051AB2BCDF2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-1" y="2419350"/>
            <a:ext cx="5375921" cy="2019300"/>
          </a:xfrm>
          <a:prstGeom prst="rect">
            <a:avLst/>
          </a:prstGeom>
          <a:blipFill dpi="0" rotWithShape="1">
            <a:blip r:embed="rId9"/>
            <a:srcRect/>
            <a:stretch>
              <a:fillRect t="-54608" b="-5460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矩形 5">
            <a:extLst>
              <a:ext uri="{FF2B5EF4-FFF2-40B4-BE49-F238E27FC236}">
                <a16:creationId xmlns:a16="http://schemas.microsoft.com/office/drawing/2014/main" id="{4DDBE188-349D-4619-B092-309E20521F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775520" y="2419350"/>
            <a:ext cx="3883983" cy="2019300"/>
          </a:xfrm>
          <a:prstGeom prst="rect">
            <a:avLst/>
          </a:prstGeom>
          <a:solidFill>
            <a:schemeClr val="tx1">
              <a:alpha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5F4F3593-81ED-4893-9940-2A12D0BF0CD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775520" y="2050038"/>
            <a:ext cx="2790825" cy="2757924"/>
            <a:chOff x="1775520" y="2050038"/>
            <a:chExt cx="2790825" cy="275792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CACE72E-59E5-4D2F-BA69-D1AEFCA7F8EA}"/>
                </a:ext>
              </a:extLst>
            </p:cNvPr>
            <p:cNvSpPr/>
            <p:nvPr/>
          </p:nvSpPr>
          <p:spPr>
            <a:xfrm>
              <a:off x="1775520" y="2050038"/>
              <a:ext cx="2790825" cy="2757924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28575">
              <a:gradFill>
                <a:gsLst>
                  <a:gs pos="0">
                    <a:schemeClr val="accent1"/>
                  </a:gs>
                  <a:gs pos="58000">
                    <a:schemeClr val="accent2"/>
                  </a:gs>
                  <a:gs pos="100000">
                    <a:schemeClr val="accent3"/>
                  </a:gs>
                </a:gsLst>
                <a:lin ang="5400000" scaled="1"/>
              </a:gra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225425" indent="-225425"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000" b="1" kern="0">
                <a:solidFill>
                  <a:prstClr val="black"/>
                </a:solidFill>
              </a:endParaRPr>
            </a:p>
          </p:txBody>
        </p:sp>
        <p:sp>
          <p:nvSpPr>
            <p:cNvPr id="8" name="文本框 9">
              <a:extLst>
                <a:ext uri="{FF2B5EF4-FFF2-40B4-BE49-F238E27FC236}">
                  <a16:creationId xmlns:a16="http://schemas.microsoft.com/office/drawing/2014/main" id="{829B132A-FC7D-42EE-9A17-D2DE55ED0A0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207568" y="2878445"/>
              <a:ext cx="2032295" cy="170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1">
              <a:no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9" name="文本框 10">
              <a:extLst>
                <a:ext uri="{FF2B5EF4-FFF2-40B4-BE49-F238E27FC236}">
                  <a16:creationId xmlns:a16="http://schemas.microsoft.com/office/drawing/2014/main" id="{264106ED-8106-44F9-85A5-5BAD04A8AF0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207568" y="3284984"/>
              <a:ext cx="2032295" cy="594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6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18" name="千图PPT彼岸天：ID 8661124库_组合 17">
            <a:extLst>
              <a:ext uri="{FF2B5EF4-FFF2-40B4-BE49-F238E27FC236}">
                <a16:creationId xmlns:a16="http://schemas.microsoft.com/office/drawing/2014/main" id="{5B62B685-EE63-4004-8813-D958817FBAB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807968" y="2419350"/>
            <a:ext cx="5448871" cy="1642102"/>
            <a:chOff x="5807968" y="2419350"/>
            <a:chExt cx="5448871" cy="1642102"/>
          </a:xfrm>
        </p:grpSpPr>
        <p:sp>
          <p:nvSpPr>
            <p:cNvPr id="10" name="文本框 11">
              <a:extLst>
                <a:ext uri="{FF2B5EF4-FFF2-40B4-BE49-F238E27FC236}">
                  <a16:creationId xmlns:a16="http://schemas.microsoft.com/office/drawing/2014/main" id="{8E985F50-57F7-4E17-B4A8-B30C8F8F1715}"/>
                </a:ext>
              </a:extLst>
            </p:cNvPr>
            <p:cNvSpPr txBox="1"/>
            <p:nvPr/>
          </p:nvSpPr>
          <p:spPr>
            <a:xfrm>
              <a:off x="5807968" y="2814957"/>
              <a:ext cx="5448871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/>
                <a:t>1.</a:t>
              </a:r>
              <a:r>
                <a:rPr lang="zh-CN" altLang="en-US" sz="1000" dirty="0"/>
                <a:t>单击要填充的形状；</a:t>
              </a:r>
              <a:r>
                <a:rPr lang="en-US" altLang="zh-CN" sz="1000" dirty="0"/>
                <a:t>2.</a:t>
              </a:r>
              <a:r>
                <a:rPr lang="zh-CN" altLang="en-US" sz="1000" dirty="0"/>
                <a:t>在“格式”选项卡上的“形状样式”组中，单击“形状填充”旁边的箭头，然后单击「图片或纹理填充」； </a:t>
              </a:r>
              <a:r>
                <a:rPr lang="en-US" altLang="zh-CN" sz="1000" dirty="0"/>
                <a:t>3.</a:t>
              </a:r>
              <a:r>
                <a:rPr lang="zh-CN" altLang="en-US" sz="1000" dirty="0"/>
                <a:t>找到包含需要使用的图片的文件夹，单击该图片，然后单击“插入” ；</a:t>
              </a:r>
              <a:r>
                <a:rPr lang="en-US" altLang="zh-CN" sz="1000" dirty="0"/>
                <a:t>4.</a:t>
              </a:r>
              <a:r>
                <a:rPr lang="zh-CN" altLang="en-US" sz="1000" dirty="0"/>
                <a:t>使用图片工具“裁剪”下拉菜单中的「填充」可对图片进行调整</a:t>
              </a:r>
              <a:endParaRPr lang="en-US" altLang="zh-CN" sz="1000" dirty="0"/>
            </a:p>
            <a:p>
              <a:pPr>
                <a:lnSpc>
                  <a:spcPct val="150000"/>
                </a:lnSpc>
              </a:pPr>
              <a:r>
                <a:rPr lang="en-US" altLang="zh-CN" sz="1000" dirty="0"/>
                <a:t>——</a:t>
              </a:r>
              <a:r>
                <a:rPr lang="zh-CN" altLang="en-US" sz="1000" dirty="0"/>
                <a:t>本图示由</a:t>
              </a:r>
              <a:r>
                <a:rPr lang="en-US" altLang="zh-CN" sz="1000" dirty="0"/>
                <a:t>office</a:t>
              </a:r>
              <a:r>
                <a:rPr lang="zh-CN" altLang="en-US" sz="1000" dirty="0"/>
                <a:t>设计提供 </a:t>
              </a:r>
            </a:p>
            <a:p>
              <a:pPr>
                <a:lnSpc>
                  <a:spcPct val="150000"/>
                </a:lnSpc>
              </a:pPr>
              <a:endParaRPr lang="zh-CN" altLang="en-US" sz="1000" dirty="0"/>
            </a:p>
          </p:txBody>
        </p:sp>
        <p:sp>
          <p:nvSpPr>
            <p:cNvPr id="11" name="文本框 12">
              <a:extLst>
                <a:ext uri="{FF2B5EF4-FFF2-40B4-BE49-F238E27FC236}">
                  <a16:creationId xmlns:a16="http://schemas.microsoft.com/office/drawing/2014/main" id="{84AC1920-4F6B-4A21-9ECE-2CAB66E23017}"/>
                </a:ext>
              </a:extLst>
            </p:cNvPr>
            <p:cNvSpPr txBox="1"/>
            <p:nvPr/>
          </p:nvSpPr>
          <p:spPr>
            <a:xfrm>
              <a:off x="5807968" y="2419350"/>
              <a:ext cx="54488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/>
                <a:t>请在形状中填充图片</a:t>
              </a:r>
            </a:p>
          </p:txBody>
        </p:sp>
      </p:grpSp>
      <p:grpSp>
        <p:nvGrpSpPr>
          <p:cNvPr id="19" name="千图PPT彼岸天：ID 8661124库_组合 18">
            <a:extLst>
              <a:ext uri="{FF2B5EF4-FFF2-40B4-BE49-F238E27FC236}">
                <a16:creationId xmlns:a16="http://schemas.microsoft.com/office/drawing/2014/main" id="{3A3E1999-0634-4233-8A23-F6F42FD4D5D5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5951984" y="3929920"/>
            <a:ext cx="5204524" cy="812040"/>
            <a:chOff x="5951984" y="3929920"/>
            <a:chExt cx="5204524" cy="812040"/>
          </a:xfrm>
        </p:grpSpPr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B98D4AF0-B690-4F6F-B7F4-5151449DC6C3}"/>
                </a:ext>
              </a:extLst>
            </p:cNvPr>
            <p:cNvCxnSpPr>
              <a:stCxn id="13" idx="6"/>
              <a:endCxn id="17" idx="2"/>
            </p:cNvCxnSpPr>
            <p:nvPr/>
          </p:nvCxnSpPr>
          <p:spPr>
            <a:xfrm>
              <a:off x="6764024" y="4335940"/>
              <a:ext cx="3580448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4E78A96-D37F-46EF-A0EC-9ED3E66B7795}"/>
                </a:ext>
              </a:extLst>
            </p:cNvPr>
            <p:cNvSpPr/>
            <p:nvPr/>
          </p:nvSpPr>
          <p:spPr>
            <a:xfrm>
              <a:off x="5951984" y="3929920"/>
              <a:ext cx="812040" cy="812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>
                  <a:solidFill>
                    <a:sysClr val="windowText" lastClr="000000"/>
                  </a:solidFill>
                </a:rPr>
                <a:t>关键词</a:t>
              </a:r>
              <a:endParaRPr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F8F95CB0-B718-498E-8DAB-52A177BCC436}"/>
                </a:ext>
              </a:extLst>
            </p:cNvPr>
            <p:cNvSpPr/>
            <p:nvPr/>
          </p:nvSpPr>
          <p:spPr>
            <a:xfrm>
              <a:off x="7050105" y="3929920"/>
              <a:ext cx="812039" cy="812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>
                  <a:solidFill>
                    <a:sysClr val="windowText" lastClr="000000"/>
                  </a:solidFill>
                </a:rPr>
                <a:t>关键词</a:t>
              </a:r>
              <a:endParaRPr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79662EEC-EA27-4F3A-A929-8FF1BF581DA6}"/>
                </a:ext>
              </a:extLst>
            </p:cNvPr>
            <p:cNvSpPr/>
            <p:nvPr/>
          </p:nvSpPr>
          <p:spPr>
            <a:xfrm>
              <a:off x="8148226" y="3929920"/>
              <a:ext cx="812039" cy="812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>
                  <a:solidFill>
                    <a:sysClr val="windowText" lastClr="000000"/>
                  </a:solidFill>
                </a:rPr>
                <a:t>关键词</a:t>
              </a:r>
              <a:endParaRPr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376E31CB-52B3-4FD7-BF87-9FC99A9F4936}"/>
                </a:ext>
              </a:extLst>
            </p:cNvPr>
            <p:cNvSpPr/>
            <p:nvPr/>
          </p:nvSpPr>
          <p:spPr>
            <a:xfrm>
              <a:off x="9246347" y="3929920"/>
              <a:ext cx="812039" cy="812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>
                  <a:solidFill>
                    <a:sysClr val="windowText" lastClr="000000"/>
                  </a:solidFill>
                </a:rPr>
                <a:t>关键词</a:t>
              </a:r>
              <a:endParaRPr sz="120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F832F126-9D9D-49D5-85CA-6CCA84399D7B}"/>
                </a:ext>
              </a:extLst>
            </p:cNvPr>
            <p:cNvSpPr/>
            <p:nvPr/>
          </p:nvSpPr>
          <p:spPr>
            <a:xfrm>
              <a:off x="10344469" y="3929920"/>
              <a:ext cx="812039" cy="81204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>
                  <a:solidFill>
                    <a:sysClr val="windowText" lastClr="000000"/>
                  </a:solidFill>
                </a:rPr>
                <a:t>关键词</a:t>
              </a:r>
              <a:endParaRPr sz="120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324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761975F-EFEB-455C-9DB2-1DF21F07886B}"/>
              </a:ext>
            </a:extLst>
          </p:cNvPr>
          <p:cNvCxnSpPr>
            <a:cxnSpLocks/>
          </p:cNvCxnSpPr>
          <p:nvPr/>
        </p:nvCxnSpPr>
        <p:spPr>
          <a:xfrm>
            <a:off x="3386126" y="3441094"/>
            <a:ext cx="80867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12B93B5E-E1E0-4440-8CA7-F08C1413CBE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69831" y="2180510"/>
            <a:ext cx="2585611" cy="2950487"/>
            <a:chOff x="769831" y="2180510"/>
            <a:chExt cx="2585611" cy="2950487"/>
          </a:xfrm>
        </p:grpSpPr>
        <p:sp>
          <p:nvSpPr>
            <p:cNvPr id="4" name="任意多边形 1">
              <a:extLst>
                <a:ext uri="{FF2B5EF4-FFF2-40B4-BE49-F238E27FC236}">
                  <a16:creationId xmlns:a16="http://schemas.microsoft.com/office/drawing/2014/main" id="{970ED991-5026-42B8-BD91-3FCB5641C810}"/>
                </a:ext>
              </a:extLst>
            </p:cNvPr>
            <p:cNvSpPr/>
            <p:nvPr/>
          </p:nvSpPr>
          <p:spPr>
            <a:xfrm>
              <a:off x="769831" y="2180510"/>
              <a:ext cx="2585611" cy="2950487"/>
            </a:xfrm>
            <a:custGeom>
              <a:avLst/>
              <a:gdLst>
                <a:gd name="connsiteX0" fmla="*/ 1021691 w 2336780"/>
                <a:gd name="connsiteY0" fmla="*/ 26076 h 2666541"/>
                <a:gd name="connsiteX1" fmla="*/ 44173 w 2336780"/>
                <a:gd name="connsiteY1" fmla="*/ 845866 h 2666541"/>
                <a:gd name="connsiteX2" fmla="*/ 845865 w 2336780"/>
                <a:gd name="connsiteY2" fmla="*/ 2027048 h 2666541"/>
                <a:gd name="connsiteX3" fmla="*/ 1432592 w 2336780"/>
                <a:gd name="connsiteY3" fmla="*/ 1963815 h 2666541"/>
                <a:gd name="connsiteX4" fmla="*/ 1488842 w 2336780"/>
                <a:gd name="connsiteY4" fmla="*/ 1933031 h 2666541"/>
                <a:gd name="connsiteX5" fmla="*/ 1377325 w 2336780"/>
                <a:gd name="connsiteY5" fmla="*/ 1789209 h 2666541"/>
                <a:gd name="connsiteX6" fmla="*/ 1353182 w 2336780"/>
                <a:gd name="connsiteY6" fmla="*/ 1802314 h 2666541"/>
                <a:gd name="connsiteX7" fmla="*/ 1029613 w 2336780"/>
                <a:gd name="connsiteY7" fmla="*/ 1867639 h 2666541"/>
                <a:gd name="connsiteX8" fmla="*/ 198340 w 2336780"/>
                <a:gd name="connsiteY8" fmla="*/ 1036366 h 2666541"/>
                <a:gd name="connsiteX9" fmla="*/ 1029613 w 2336780"/>
                <a:gd name="connsiteY9" fmla="*/ 205093 h 2666541"/>
                <a:gd name="connsiteX10" fmla="*/ 1860886 w 2336780"/>
                <a:gd name="connsiteY10" fmla="*/ 1036366 h 2666541"/>
                <a:gd name="connsiteX11" fmla="*/ 1718918 w 2336780"/>
                <a:gd name="connsiteY11" fmla="*/ 1501139 h 2666541"/>
                <a:gd name="connsiteX12" fmla="*/ 1657810 w 2336780"/>
                <a:gd name="connsiteY12" fmla="*/ 1575202 h 2666541"/>
                <a:gd name="connsiteX13" fmla="*/ 1772950 w 2336780"/>
                <a:gd name="connsiteY13" fmla="*/ 1723697 h 2666541"/>
                <a:gd name="connsiteX14" fmla="*/ 1816942 w 2336780"/>
                <a:gd name="connsiteY14" fmla="*/ 1675033 h 2666541"/>
                <a:gd name="connsiteX15" fmla="*/ 2027047 w 2336780"/>
                <a:gd name="connsiteY15" fmla="*/ 1225356 h 2666541"/>
                <a:gd name="connsiteX16" fmla="*/ 1225355 w 2336780"/>
                <a:gd name="connsiteY16" fmla="*/ 44174 h 2666541"/>
                <a:gd name="connsiteX17" fmla="*/ 1021691 w 2336780"/>
                <a:gd name="connsiteY17" fmla="*/ 26076 h 2666541"/>
                <a:gd name="connsiteX18" fmla="*/ 1021333 w 2336780"/>
                <a:gd name="connsiteY18" fmla="*/ 83 h 2666541"/>
                <a:gd name="connsiteX19" fmla="*/ 1230241 w 2336780"/>
                <a:gd name="connsiteY19" fmla="*/ 18647 h 2666541"/>
                <a:gd name="connsiteX20" fmla="*/ 2052573 w 2336780"/>
                <a:gd name="connsiteY20" fmla="*/ 1230242 h 2666541"/>
                <a:gd name="connsiteX21" fmla="*/ 1837059 w 2336780"/>
                <a:gd name="connsiteY21" fmla="*/ 1691496 h 2666541"/>
                <a:gd name="connsiteX22" fmla="*/ 1789109 w 2336780"/>
                <a:gd name="connsiteY22" fmla="*/ 1744538 h 2666541"/>
                <a:gd name="connsiteX23" fmla="*/ 1799912 w 2336780"/>
                <a:gd name="connsiteY23" fmla="*/ 1758471 h 2666541"/>
                <a:gd name="connsiteX24" fmla="*/ 1837134 w 2336780"/>
                <a:gd name="connsiteY24" fmla="*/ 1748296 h 2666541"/>
                <a:gd name="connsiteX25" fmla="*/ 1871986 w 2336780"/>
                <a:gd name="connsiteY25" fmla="*/ 1768184 h 2666541"/>
                <a:gd name="connsiteX26" fmla="*/ 1893085 w 2336780"/>
                <a:gd name="connsiteY26" fmla="*/ 1795394 h 2666541"/>
                <a:gd name="connsiteX27" fmla="*/ 1897381 w 2336780"/>
                <a:gd name="connsiteY27" fmla="*/ 1853193 h 2666541"/>
                <a:gd name="connsiteX28" fmla="*/ 1884726 w 2336780"/>
                <a:gd name="connsiteY28" fmla="*/ 1867855 h 2666541"/>
                <a:gd name="connsiteX29" fmla="*/ 2267534 w 2336780"/>
                <a:gd name="connsiteY29" fmla="*/ 2361560 h 2666541"/>
                <a:gd name="connsiteX30" fmla="*/ 2282312 w 2336780"/>
                <a:gd name="connsiteY30" fmla="*/ 2357520 h 2666541"/>
                <a:gd name="connsiteX31" fmla="*/ 2310667 w 2336780"/>
                <a:gd name="connsiteY31" fmla="*/ 2373701 h 2666541"/>
                <a:gd name="connsiteX32" fmla="*/ 2327833 w 2336780"/>
                <a:gd name="connsiteY32" fmla="*/ 2395840 h 2666541"/>
                <a:gd name="connsiteX33" fmla="*/ 2320261 w 2336780"/>
                <a:gd name="connsiteY33" fmla="*/ 2455686 h 2666541"/>
                <a:gd name="connsiteX34" fmla="*/ 2059862 w 2336780"/>
                <a:gd name="connsiteY34" fmla="*/ 2657593 h 2666541"/>
                <a:gd name="connsiteX35" fmla="*/ 2000016 w 2336780"/>
                <a:gd name="connsiteY35" fmla="*/ 2650021 h 2666541"/>
                <a:gd name="connsiteX36" fmla="*/ 1982850 w 2336780"/>
                <a:gd name="connsiteY36" fmla="*/ 2627883 h 2666541"/>
                <a:gd name="connsiteX37" fmla="*/ 1974241 w 2336780"/>
                <a:gd name="connsiteY37" fmla="*/ 2596392 h 2666541"/>
                <a:gd name="connsiteX38" fmla="*/ 1986516 w 2336780"/>
                <a:gd name="connsiteY38" fmla="*/ 2574880 h 2666541"/>
                <a:gd name="connsiteX39" fmla="*/ 1606100 w 2336780"/>
                <a:gd name="connsiteY39" fmla="*/ 2084259 h 2666541"/>
                <a:gd name="connsiteX40" fmla="*/ 1606044 w 2336780"/>
                <a:gd name="connsiteY40" fmla="*/ 2084302 h 2666541"/>
                <a:gd name="connsiteX41" fmla="*/ 1532485 w 2336780"/>
                <a:gd name="connsiteY41" fmla="*/ 2074995 h 2666541"/>
                <a:gd name="connsiteX42" fmla="*/ 1511387 w 2336780"/>
                <a:gd name="connsiteY42" fmla="*/ 2047784 h 2666541"/>
                <a:gd name="connsiteX43" fmla="*/ 1520693 w 2336780"/>
                <a:gd name="connsiteY43" fmla="*/ 1974225 h 2666541"/>
                <a:gd name="connsiteX44" fmla="*/ 1520749 w 2336780"/>
                <a:gd name="connsiteY44" fmla="*/ 1974182 h 2666541"/>
                <a:gd name="connsiteX45" fmla="*/ 1507012 w 2336780"/>
                <a:gd name="connsiteY45" fmla="*/ 1956465 h 2666541"/>
                <a:gd name="connsiteX46" fmla="*/ 1442813 w 2336780"/>
                <a:gd name="connsiteY46" fmla="*/ 1987714 h 2666541"/>
                <a:gd name="connsiteX47" fmla="*/ 840980 w 2336780"/>
                <a:gd name="connsiteY47" fmla="*/ 2052575 h 2666541"/>
                <a:gd name="connsiteX48" fmla="*/ 18647 w 2336780"/>
                <a:gd name="connsiteY48" fmla="*/ 840981 h 2666541"/>
                <a:gd name="connsiteX49" fmla="*/ 1021333 w 2336780"/>
                <a:gd name="connsiteY49" fmla="*/ 83 h 2666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336780" h="2666541">
                  <a:moveTo>
                    <a:pt x="1021691" y="26076"/>
                  </a:moveTo>
                  <a:cubicBezTo>
                    <a:pt x="552217" y="32060"/>
                    <a:pt x="135867" y="366755"/>
                    <a:pt x="44173" y="845866"/>
                  </a:cubicBezTo>
                  <a:cubicBezTo>
                    <a:pt x="-60621" y="1393421"/>
                    <a:pt x="298309" y="1922255"/>
                    <a:pt x="845865" y="2027048"/>
                  </a:cubicBezTo>
                  <a:cubicBezTo>
                    <a:pt x="1051198" y="2066346"/>
                    <a:pt x="1253899" y="2040432"/>
                    <a:pt x="1432592" y="1963815"/>
                  </a:cubicBezTo>
                  <a:lnTo>
                    <a:pt x="1488842" y="1933031"/>
                  </a:lnTo>
                  <a:lnTo>
                    <a:pt x="1377325" y="1789209"/>
                  </a:lnTo>
                  <a:lnTo>
                    <a:pt x="1353182" y="1802314"/>
                  </a:lnTo>
                  <a:cubicBezTo>
                    <a:pt x="1253730" y="1844378"/>
                    <a:pt x="1144388" y="1867639"/>
                    <a:pt x="1029613" y="1867639"/>
                  </a:cubicBezTo>
                  <a:cubicBezTo>
                    <a:pt x="570514" y="1867639"/>
                    <a:pt x="198340" y="1495465"/>
                    <a:pt x="198340" y="1036366"/>
                  </a:cubicBezTo>
                  <a:cubicBezTo>
                    <a:pt x="198340" y="577267"/>
                    <a:pt x="570514" y="205093"/>
                    <a:pt x="1029613" y="205093"/>
                  </a:cubicBezTo>
                  <a:cubicBezTo>
                    <a:pt x="1488712" y="205093"/>
                    <a:pt x="1860886" y="577267"/>
                    <a:pt x="1860886" y="1036366"/>
                  </a:cubicBezTo>
                  <a:cubicBezTo>
                    <a:pt x="1860886" y="1208528"/>
                    <a:pt x="1808549" y="1368467"/>
                    <a:pt x="1718918" y="1501139"/>
                  </a:cubicBezTo>
                  <a:lnTo>
                    <a:pt x="1657810" y="1575202"/>
                  </a:lnTo>
                  <a:lnTo>
                    <a:pt x="1772950" y="1723697"/>
                  </a:lnTo>
                  <a:lnTo>
                    <a:pt x="1816942" y="1675033"/>
                  </a:lnTo>
                  <a:cubicBezTo>
                    <a:pt x="1920141" y="1549158"/>
                    <a:pt x="1994299" y="1396467"/>
                    <a:pt x="2027047" y="1225356"/>
                  </a:cubicBezTo>
                  <a:cubicBezTo>
                    <a:pt x="2131841" y="677801"/>
                    <a:pt x="1772911" y="148967"/>
                    <a:pt x="1225355" y="44174"/>
                  </a:cubicBezTo>
                  <a:cubicBezTo>
                    <a:pt x="1156911" y="31074"/>
                    <a:pt x="1088759" y="25221"/>
                    <a:pt x="1021691" y="26076"/>
                  </a:cubicBezTo>
                  <a:close/>
                  <a:moveTo>
                    <a:pt x="1021333" y="83"/>
                  </a:moveTo>
                  <a:cubicBezTo>
                    <a:pt x="1090127" y="-794"/>
                    <a:pt x="1160034" y="5210"/>
                    <a:pt x="1230241" y="18647"/>
                  </a:cubicBezTo>
                  <a:cubicBezTo>
                    <a:pt x="1791894" y="126138"/>
                    <a:pt x="2160065" y="668588"/>
                    <a:pt x="2052573" y="1230242"/>
                  </a:cubicBezTo>
                  <a:cubicBezTo>
                    <a:pt x="2018982" y="1405758"/>
                    <a:pt x="1942915" y="1562380"/>
                    <a:pt x="1837059" y="1691496"/>
                  </a:cubicBezTo>
                  <a:lnTo>
                    <a:pt x="1789109" y="1744538"/>
                  </a:lnTo>
                  <a:lnTo>
                    <a:pt x="1799912" y="1758471"/>
                  </a:lnTo>
                  <a:lnTo>
                    <a:pt x="1837134" y="1748296"/>
                  </a:lnTo>
                  <a:cubicBezTo>
                    <a:pt x="1850446" y="1749980"/>
                    <a:pt x="1863115" y="1756742"/>
                    <a:pt x="1871986" y="1768184"/>
                  </a:cubicBezTo>
                  <a:lnTo>
                    <a:pt x="1893085" y="1795394"/>
                  </a:lnTo>
                  <a:cubicBezTo>
                    <a:pt x="1906392" y="1812556"/>
                    <a:pt x="1907375" y="1835372"/>
                    <a:pt x="1897381" y="1853193"/>
                  </a:cubicBezTo>
                  <a:lnTo>
                    <a:pt x="1884726" y="1867855"/>
                  </a:lnTo>
                  <a:lnTo>
                    <a:pt x="2267534" y="2361560"/>
                  </a:lnTo>
                  <a:lnTo>
                    <a:pt x="2282312" y="2357520"/>
                  </a:lnTo>
                  <a:cubicBezTo>
                    <a:pt x="2293142" y="2358891"/>
                    <a:pt x="2303449" y="2364393"/>
                    <a:pt x="2310667" y="2373701"/>
                  </a:cubicBezTo>
                  <a:lnTo>
                    <a:pt x="2327833" y="2395840"/>
                  </a:lnTo>
                  <a:cubicBezTo>
                    <a:pt x="2342268" y="2414457"/>
                    <a:pt x="2338878" y="2441251"/>
                    <a:pt x="2320261" y="2455686"/>
                  </a:cubicBezTo>
                  <a:lnTo>
                    <a:pt x="2059862" y="2657593"/>
                  </a:lnTo>
                  <a:cubicBezTo>
                    <a:pt x="2041245" y="2672029"/>
                    <a:pt x="2014451" y="2668639"/>
                    <a:pt x="2000016" y="2650021"/>
                  </a:cubicBezTo>
                  <a:lnTo>
                    <a:pt x="1982850" y="2627883"/>
                  </a:lnTo>
                  <a:cubicBezTo>
                    <a:pt x="1975632" y="2618574"/>
                    <a:pt x="1972871" y="2607221"/>
                    <a:pt x="1974241" y="2596392"/>
                  </a:cubicBezTo>
                  <a:lnTo>
                    <a:pt x="1986516" y="2574880"/>
                  </a:lnTo>
                  <a:lnTo>
                    <a:pt x="1606100" y="2084259"/>
                  </a:lnTo>
                  <a:lnTo>
                    <a:pt x="1606044" y="2084302"/>
                  </a:lnTo>
                  <a:cubicBezTo>
                    <a:pt x="1583161" y="2102045"/>
                    <a:pt x="1550228" y="2097878"/>
                    <a:pt x="1532485" y="2074995"/>
                  </a:cubicBezTo>
                  <a:lnTo>
                    <a:pt x="1511387" y="2047784"/>
                  </a:lnTo>
                  <a:cubicBezTo>
                    <a:pt x="1493644" y="2024901"/>
                    <a:pt x="1497810" y="1991968"/>
                    <a:pt x="1520693" y="1974225"/>
                  </a:cubicBezTo>
                  <a:lnTo>
                    <a:pt x="1520749" y="1974182"/>
                  </a:lnTo>
                  <a:lnTo>
                    <a:pt x="1507012" y="1956465"/>
                  </a:lnTo>
                  <a:lnTo>
                    <a:pt x="1442813" y="1987714"/>
                  </a:lnTo>
                  <a:cubicBezTo>
                    <a:pt x="1259519" y="2066304"/>
                    <a:pt x="1051600" y="2092885"/>
                    <a:pt x="840980" y="2052575"/>
                  </a:cubicBezTo>
                  <a:cubicBezTo>
                    <a:pt x="279326" y="1945084"/>
                    <a:pt x="-88845" y="1402634"/>
                    <a:pt x="18647" y="840981"/>
                  </a:cubicBezTo>
                  <a:cubicBezTo>
                    <a:pt x="112702" y="349534"/>
                    <a:pt x="539771" y="6221"/>
                    <a:pt x="1021333" y="83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 51">
              <a:extLst>
                <a:ext uri="{FF2B5EF4-FFF2-40B4-BE49-F238E27FC236}">
                  <a16:creationId xmlns:a16="http://schemas.microsoft.com/office/drawing/2014/main" id="{D4AE7A7F-A969-4400-98AB-C251D03F9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986" y="2896573"/>
              <a:ext cx="751701" cy="774140"/>
            </a:xfrm>
            <a:custGeom>
              <a:avLst/>
              <a:gdLst>
                <a:gd name="connsiteX0" fmla="*/ 140277 w 319088"/>
                <a:gd name="connsiteY0" fmla="*/ 225425 h 328613"/>
                <a:gd name="connsiteX1" fmla="*/ 101311 w 319088"/>
                <a:gd name="connsiteY1" fmla="*/ 229351 h 328613"/>
                <a:gd name="connsiteX2" fmla="*/ 100012 w 319088"/>
                <a:gd name="connsiteY2" fmla="*/ 230660 h 328613"/>
                <a:gd name="connsiteX3" fmla="*/ 100012 w 319088"/>
                <a:gd name="connsiteY3" fmla="*/ 319646 h 328613"/>
                <a:gd name="connsiteX4" fmla="*/ 100012 w 319088"/>
                <a:gd name="connsiteY4" fmla="*/ 322263 h 328613"/>
                <a:gd name="connsiteX5" fmla="*/ 101311 w 319088"/>
                <a:gd name="connsiteY5" fmla="*/ 322263 h 328613"/>
                <a:gd name="connsiteX6" fmla="*/ 102610 w 319088"/>
                <a:gd name="connsiteY6" fmla="*/ 322263 h 328613"/>
                <a:gd name="connsiteX7" fmla="*/ 140277 w 319088"/>
                <a:gd name="connsiteY7" fmla="*/ 311794 h 328613"/>
                <a:gd name="connsiteX8" fmla="*/ 142875 w 319088"/>
                <a:gd name="connsiteY8" fmla="*/ 310485 h 328613"/>
                <a:gd name="connsiteX9" fmla="*/ 142875 w 319088"/>
                <a:gd name="connsiteY9" fmla="*/ 228042 h 328613"/>
                <a:gd name="connsiteX10" fmla="*/ 141576 w 319088"/>
                <a:gd name="connsiteY10" fmla="*/ 226734 h 328613"/>
                <a:gd name="connsiteX11" fmla="*/ 140277 w 319088"/>
                <a:gd name="connsiteY11" fmla="*/ 225425 h 328613"/>
                <a:gd name="connsiteX12" fmla="*/ 49212 w 319088"/>
                <a:gd name="connsiteY12" fmla="*/ 223838 h 328613"/>
                <a:gd name="connsiteX13" fmla="*/ 49212 w 319088"/>
                <a:gd name="connsiteY13" fmla="*/ 226378 h 328613"/>
                <a:gd name="connsiteX14" fmla="*/ 49212 w 319088"/>
                <a:gd name="connsiteY14" fmla="*/ 263208 h 328613"/>
                <a:gd name="connsiteX15" fmla="*/ 50497 w 319088"/>
                <a:gd name="connsiteY15" fmla="*/ 265748 h 328613"/>
                <a:gd name="connsiteX16" fmla="*/ 74915 w 319088"/>
                <a:gd name="connsiteY16" fmla="*/ 274638 h 328613"/>
                <a:gd name="connsiteX17" fmla="*/ 76200 w 319088"/>
                <a:gd name="connsiteY17" fmla="*/ 273368 h 328613"/>
                <a:gd name="connsiteX18" fmla="*/ 76200 w 319088"/>
                <a:gd name="connsiteY18" fmla="*/ 272098 h 328613"/>
                <a:gd name="connsiteX19" fmla="*/ 76200 w 319088"/>
                <a:gd name="connsiteY19" fmla="*/ 230188 h 328613"/>
                <a:gd name="connsiteX20" fmla="*/ 74915 w 319088"/>
                <a:gd name="connsiteY20" fmla="*/ 228918 h 328613"/>
                <a:gd name="connsiteX21" fmla="*/ 50497 w 319088"/>
                <a:gd name="connsiteY21" fmla="*/ 223838 h 328613"/>
                <a:gd name="connsiteX22" fmla="*/ 49212 w 319088"/>
                <a:gd name="connsiteY22" fmla="*/ 223838 h 328613"/>
                <a:gd name="connsiteX23" fmla="*/ 189206 w 319088"/>
                <a:gd name="connsiteY23" fmla="*/ 222250 h 328613"/>
                <a:gd name="connsiteX24" fmla="*/ 156868 w 319088"/>
                <a:gd name="connsiteY24" fmla="*/ 224848 h 328613"/>
                <a:gd name="connsiteX25" fmla="*/ 155575 w 319088"/>
                <a:gd name="connsiteY25" fmla="*/ 226147 h 328613"/>
                <a:gd name="connsiteX26" fmla="*/ 155575 w 319088"/>
                <a:gd name="connsiteY26" fmla="*/ 305377 h 328613"/>
                <a:gd name="connsiteX27" fmla="*/ 156868 w 319088"/>
                <a:gd name="connsiteY27" fmla="*/ 307975 h 328613"/>
                <a:gd name="connsiteX28" fmla="*/ 158162 w 319088"/>
                <a:gd name="connsiteY28" fmla="*/ 307975 h 328613"/>
                <a:gd name="connsiteX29" fmla="*/ 189206 w 319088"/>
                <a:gd name="connsiteY29" fmla="*/ 300182 h 328613"/>
                <a:gd name="connsiteX30" fmla="*/ 190500 w 319088"/>
                <a:gd name="connsiteY30" fmla="*/ 297584 h 328613"/>
                <a:gd name="connsiteX31" fmla="*/ 190500 w 319088"/>
                <a:gd name="connsiteY31" fmla="*/ 223549 h 328613"/>
                <a:gd name="connsiteX32" fmla="*/ 190500 w 319088"/>
                <a:gd name="connsiteY32" fmla="*/ 222250 h 328613"/>
                <a:gd name="connsiteX33" fmla="*/ 189206 w 319088"/>
                <a:gd name="connsiteY33" fmla="*/ 222250 h 328613"/>
                <a:gd name="connsiteX34" fmla="*/ 12700 w 319088"/>
                <a:gd name="connsiteY34" fmla="*/ 217488 h 328613"/>
                <a:gd name="connsiteX35" fmla="*/ 12700 w 319088"/>
                <a:gd name="connsiteY35" fmla="*/ 218778 h 328613"/>
                <a:gd name="connsiteX36" fmla="*/ 12700 w 319088"/>
                <a:gd name="connsiteY36" fmla="*/ 251024 h 328613"/>
                <a:gd name="connsiteX37" fmla="*/ 13970 w 319088"/>
                <a:gd name="connsiteY37" fmla="*/ 252314 h 328613"/>
                <a:gd name="connsiteX38" fmla="*/ 29210 w 319088"/>
                <a:gd name="connsiteY38" fmla="*/ 258763 h 328613"/>
                <a:gd name="connsiteX39" fmla="*/ 30480 w 319088"/>
                <a:gd name="connsiteY39" fmla="*/ 258763 h 328613"/>
                <a:gd name="connsiteX40" fmla="*/ 31750 w 319088"/>
                <a:gd name="connsiteY40" fmla="*/ 258763 h 328613"/>
                <a:gd name="connsiteX41" fmla="*/ 31750 w 319088"/>
                <a:gd name="connsiteY41" fmla="*/ 257473 h 328613"/>
                <a:gd name="connsiteX42" fmla="*/ 31750 w 319088"/>
                <a:gd name="connsiteY42" fmla="*/ 222647 h 328613"/>
                <a:gd name="connsiteX43" fmla="*/ 30480 w 319088"/>
                <a:gd name="connsiteY43" fmla="*/ 220068 h 328613"/>
                <a:gd name="connsiteX44" fmla="*/ 13970 w 319088"/>
                <a:gd name="connsiteY44" fmla="*/ 217488 h 328613"/>
                <a:gd name="connsiteX45" fmla="*/ 12700 w 319088"/>
                <a:gd name="connsiteY45" fmla="*/ 217488 h 328613"/>
                <a:gd name="connsiteX46" fmla="*/ 280105 w 319088"/>
                <a:gd name="connsiteY46" fmla="*/ 214313 h 328613"/>
                <a:gd name="connsiteX47" fmla="*/ 261584 w 319088"/>
                <a:gd name="connsiteY47" fmla="*/ 215595 h 328613"/>
                <a:gd name="connsiteX48" fmla="*/ 260350 w 319088"/>
                <a:gd name="connsiteY48" fmla="*/ 216877 h 328613"/>
                <a:gd name="connsiteX49" fmla="*/ 260350 w 319088"/>
                <a:gd name="connsiteY49" fmla="*/ 278424 h 328613"/>
                <a:gd name="connsiteX50" fmla="*/ 260350 w 319088"/>
                <a:gd name="connsiteY50" fmla="*/ 279706 h 328613"/>
                <a:gd name="connsiteX51" fmla="*/ 261584 w 319088"/>
                <a:gd name="connsiteY51" fmla="*/ 280988 h 328613"/>
                <a:gd name="connsiteX52" fmla="*/ 262819 w 319088"/>
                <a:gd name="connsiteY52" fmla="*/ 280988 h 328613"/>
                <a:gd name="connsiteX53" fmla="*/ 280105 w 319088"/>
                <a:gd name="connsiteY53" fmla="*/ 275859 h 328613"/>
                <a:gd name="connsiteX54" fmla="*/ 282575 w 319088"/>
                <a:gd name="connsiteY54" fmla="*/ 273295 h 328613"/>
                <a:gd name="connsiteX55" fmla="*/ 282575 w 319088"/>
                <a:gd name="connsiteY55" fmla="*/ 215595 h 328613"/>
                <a:gd name="connsiteX56" fmla="*/ 281340 w 319088"/>
                <a:gd name="connsiteY56" fmla="*/ 214313 h 328613"/>
                <a:gd name="connsiteX57" fmla="*/ 280105 w 319088"/>
                <a:gd name="connsiteY57" fmla="*/ 214313 h 328613"/>
                <a:gd name="connsiteX58" fmla="*/ 306983 w 319088"/>
                <a:gd name="connsiteY58" fmla="*/ 211138 h 328613"/>
                <a:gd name="connsiteX59" fmla="*/ 290215 w 319088"/>
                <a:gd name="connsiteY59" fmla="*/ 212428 h 328613"/>
                <a:gd name="connsiteX60" fmla="*/ 288925 w 319088"/>
                <a:gd name="connsiteY60" fmla="*/ 215008 h 328613"/>
                <a:gd name="connsiteX61" fmla="*/ 288925 w 319088"/>
                <a:gd name="connsiteY61" fmla="*/ 271761 h 328613"/>
                <a:gd name="connsiteX62" fmla="*/ 288925 w 319088"/>
                <a:gd name="connsiteY62" fmla="*/ 273051 h 328613"/>
                <a:gd name="connsiteX63" fmla="*/ 290215 w 319088"/>
                <a:gd name="connsiteY63" fmla="*/ 273051 h 328613"/>
                <a:gd name="connsiteX64" fmla="*/ 308273 w 319088"/>
                <a:gd name="connsiteY64" fmla="*/ 269181 h 328613"/>
                <a:gd name="connsiteX65" fmla="*/ 309563 w 319088"/>
                <a:gd name="connsiteY65" fmla="*/ 266602 h 328613"/>
                <a:gd name="connsiteX66" fmla="*/ 308273 w 319088"/>
                <a:gd name="connsiteY66" fmla="*/ 212428 h 328613"/>
                <a:gd name="connsiteX67" fmla="*/ 308273 w 319088"/>
                <a:gd name="connsiteY67" fmla="*/ 211138 h 328613"/>
                <a:gd name="connsiteX68" fmla="*/ 306983 w 319088"/>
                <a:gd name="connsiteY68" fmla="*/ 211138 h 328613"/>
                <a:gd name="connsiteX69" fmla="*/ 290195 w 319088"/>
                <a:gd name="connsiteY69" fmla="*/ 169863 h 328613"/>
                <a:gd name="connsiteX70" fmla="*/ 288925 w 319088"/>
                <a:gd name="connsiteY70" fmla="*/ 171196 h 328613"/>
                <a:gd name="connsiteX71" fmla="*/ 288925 w 319088"/>
                <a:gd name="connsiteY71" fmla="*/ 172530 h 328613"/>
                <a:gd name="connsiteX72" fmla="*/ 288925 w 319088"/>
                <a:gd name="connsiteY72" fmla="*/ 201867 h 328613"/>
                <a:gd name="connsiteX73" fmla="*/ 288925 w 319088"/>
                <a:gd name="connsiteY73" fmla="*/ 203201 h 328613"/>
                <a:gd name="connsiteX74" fmla="*/ 290195 w 319088"/>
                <a:gd name="connsiteY74" fmla="*/ 203201 h 328613"/>
                <a:gd name="connsiteX75" fmla="*/ 306705 w 319088"/>
                <a:gd name="connsiteY75" fmla="*/ 201867 h 328613"/>
                <a:gd name="connsiteX76" fmla="*/ 307975 w 319088"/>
                <a:gd name="connsiteY76" fmla="*/ 200534 h 328613"/>
                <a:gd name="connsiteX77" fmla="*/ 307975 w 319088"/>
                <a:gd name="connsiteY77" fmla="*/ 172530 h 328613"/>
                <a:gd name="connsiteX78" fmla="*/ 306705 w 319088"/>
                <a:gd name="connsiteY78" fmla="*/ 171196 h 328613"/>
                <a:gd name="connsiteX79" fmla="*/ 290195 w 319088"/>
                <a:gd name="connsiteY79" fmla="*/ 169863 h 328613"/>
                <a:gd name="connsiteX80" fmla="*/ 261584 w 319088"/>
                <a:gd name="connsiteY80" fmla="*/ 168275 h 328613"/>
                <a:gd name="connsiteX81" fmla="*/ 260350 w 319088"/>
                <a:gd name="connsiteY81" fmla="*/ 169568 h 328613"/>
                <a:gd name="connsiteX82" fmla="*/ 260350 w 319088"/>
                <a:gd name="connsiteY82" fmla="*/ 170862 h 328613"/>
                <a:gd name="connsiteX83" fmla="*/ 260350 w 319088"/>
                <a:gd name="connsiteY83" fmla="*/ 201906 h 328613"/>
                <a:gd name="connsiteX84" fmla="*/ 260350 w 319088"/>
                <a:gd name="connsiteY84" fmla="*/ 203200 h 328613"/>
                <a:gd name="connsiteX85" fmla="*/ 261584 w 319088"/>
                <a:gd name="connsiteY85" fmla="*/ 203200 h 328613"/>
                <a:gd name="connsiteX86" fmla="*/ 280105 w 319088"/>
                <a:gd name="connsiteY86" fmla="*/ 201906 h 328613"/>
                <a:gd name="connsiteX87" fmla="*/ 282575 w 319088"/>
                <a:gd name="connsiteY87" fmla="*/ 200613 h 328613"/>
                <a:gd name="connsiteX88" fmla="*/ 282575 w 319088"/>
                <a:gd name="connsiteY88" fmla="*/ 170862 h 328613"/>
                <a:gd name="connsiteX89" fmla="*/ 280105 w 319088"/>
                <a:gd name="connsiteY89" fmla="*/ 169568 h 328613"/>
                <a:gd name="connsiteX90" fmla="*/ 261584 w 319088"/>
                <a:gd name="connsiteY90" fmla="*/ 168275 h 328613"/>
                <a:gd name="connsiteX91" fmla="*/ 214024 w 319088"/>
                <a:gd name="connsiteY91" fmla="*/ 168275 h 328613"/>
                <a:gd name="connsiteX92" fmla="*/ 212725 w 319088"/>
                <a:gd name="connsiteY92" fmla="*/ 169567 h 328613"/>
                <a:gd name="connsiteX93" fmla="*/ 212725 w 319088"/>
                <a:gd name="connsiteY93" fmla="*/ 222546 h 328613"/>
                <a:gd name="connsiteX94" fmla="*/ 214024 w 319088"/>
                <a:gd name="connsiteY94" fmla="*/ 223838 h 328613"/>
                <a:gd name="connsiteX95" fmla="*/ 215322 w 319088"/>
                <a:gd name="connsiteY95" fmla="*/ 223838 h 328613"/>
                <a:gd name="connsiteX96" fmla="*/ 240001 w 319088"/>
                <a:gd name="connsiteY96" fmla="*/ 221254 h 328613"/>
                <a:gd name="connsiteX97" fmla="*/ 241300 w 319088"/>
                <a:gd name="connsiteY97" fmla="*/ 219962 h 328613"/>
                <a:gd name="connsiteX98" fmla="*/ 241300 w 319088"/>
                <a:gd name="connsiteY98" fmla="*/ 170859 h 328613"/>
                <a:gd name="connsiteX99" fmla="*/ 240001 w 319088"/>
                <a:gd name="connsiteY99" fmla="*/ 169567 h 328613"/>
                <a:gd name="connsiteX100" fmla="*/ 215322 w 319088"/>
                <a:gd name="connsiteY100" fmla="*/ 168275 h 328613"/>
                <a:gd name="connsiteX101" fmla="*/ 214024 w 319088"/>
                <a:gd name="connsiteY101" fmla="*/ 168275 h 328613"/>
                <a:gd name="connsiteX102" fmla="*/ 30480 w 319088"/>
                <a:gd name="connsiteY102" fmla="*/ 168275 h 328613"/>
                <a:gd name="connsiteX103" fmla="*/ 13970 w 319088"/>
                <a:gd name="connsiteY103" fmla="*/ 169545 h 328613"/>
                <a:gd name="connsiteX104" fmla="*/ 12700 w 319088"/>
                <a:gd name="connsiteY104" fmla="*/ 170815 h 328613"/>
                <a:gd name="connsiteX105" fmla="*/ 12700 w 319088"/>
                <a:gd name="connsiteY105" fmla="*/ 202565 h 328613"/>
                <a:gd name="connsiteX106" fmla="*/ 13970 w 319088"/>
                <a:gd name="connsiteY106" fmla="*/ 203835 h 328613"/>
                <a:gd name="connsiteX107" fmla="*/ 30480 w 319088"/>
                <a:gd name="connsiteY107" fmla="*/ 206375 h 328613"/>
                <a:gd name="connsiteX108" fmla="*/ 31750 w 319088"/>
                <a:gd name="connsiteY108" fmla="*/ 205105 h 328613"/>
                <a:gd name="connsiteX109" fmla="*/ 31750 w 319088"/>
                <a:gd name="connsiteY109" fmla="*/ 203835 h 328613"/>
                <a:gd name="connsiteX110" fmla="*/ 31750 w 319088"/>
                <a:gd name="connsiteY110" fmla="*/ 169545 h 328613"/>
                <a:gd name="connsiteX111" fmla="*/ 31750 w 319088"/>
                <a:gd name="connsiteY111" fmla="*/ 168275 h 328613"/>
                <a:gd name="connsiteX112" fmla="*/ 30480 w 319088"/>
                <a:gd name="connsiteY112" fmla="*/ 168275 h 328613"/>
                <a:gd name="connsiteX113" fmla="*/ 158162 w 319088"/>
                <a:gd name="connsiteY113" fmla="*/ 165100 h 328613"/>
                <a:gd name="connsiteX114" fmla="*/ 156868 w 319088"/>
                <a:gd name="connsiteY114" fmla="*/ 166407 h 328613"/>
                <a:gd name="connsiteX115" fmla="*/ 155575 w 319088"/>
                <a:gd name="connsiteY115" fmla="*/ 167715 h 328613"/>
                <a:gd name="connsiteX116" fmla="*/ 155575 w 319088"/>
                <a:gd name="connsiteY116" fmla="*/ 206935 h 328613"/>
                <a:gd name="connsiteX117" fmla="*/ 156868 w 319088"/>
                <a:gd name="connsiteY117" fmla="*/ 208243 h 328613"/>
                <a:gd name="connsiteX118" fmla="*/ 158162 w 319088"/>
                <a:gd name="connsiteY118" fmla="*/ 209550 h 328613"/>
                <a:gd name="connsiteX119" fmla="*/ 189206 w 319088"/>
                <a:gd name="connsiteY119" fmla="*/ 208243 h 328613"/>
                <a:gd name="connsiteX120" fmla="*/ 190500 w 319088"/>
                <a:gd name="connsiteY120" fmla="*/ 205628 h 328613"/>
                <a:gd name="connsiteX121" fmla="*/ 190500 w 319088"/>
                <a:gd name="connsiteY121" fmla="*/ 169022 h 328613"/>
                <a:gd name="connsiteX122" fmla="*/ 189206 w 319088"/>
                <a:gd name="connsiteY122" fmla="*/ 166407 h 328613"/>
                <a:gd name="connsiteX123" fmla="*/ 158162 w 319088"/>
                <a:gd name="connsiteY123" fmla="*/ 165100 h 328613"/>
                <a:gd name="connsiteX124" fmla="*/ 100012 w 319088"/>
                <a:gd name="connsiteY124" fmla="*/ 163513 h 328613"/>
                <a:gd name="connsiteX125" fmla="*/ 100012 w 319088"/>
                <a:gd name="connsiteY125" fmla="*/ 164800 h 328613"/>
                <a:gd name="connsiteX126" fmla="*/ 100012 w 319088"/>
                <a:gd name="connsiteY126" fmla="*/ 208564 h 328613"/>
                <a:gd name="connsiteX127" fmla="*/ 100012 w 319088"/>
                <a:gd name="connsiteY127" fmla="*/ 209851 h 328613"/>
                <a:gd name="connsiteX128" fmla="*/ 101311 w 319088"/>
                <a:gd name="connsiteY128" fmla="*/ 211138 h 328613"/>
                <a:gd name="connsiteX129" fmla="*/ 140277 w 319088"/>
                <a:gd name="connsiteY129" fmla="*/ 208564 h 328613"/>
                <a:gd name="connsiteX130" fmla="*/ 142875 w 319088"/>
                <a:gd name="connsiteY130" fmla="*/ 207276 h 328613"/>
                <a:gd name="connsiteX131" fmla="*/ 142875 w 319088"/>
                <a:gd name="connsiteY131" fmla="*/ 166087 h 328613"/>
                <a:gd name="connsiteX132" fmla="*/ 140277 w 319088"/>
                <a:gd name="connsiteY132" fmla="*/ 164800 h 328613"/>
                <a:gd name="connsiteX133" fmla="*/ 101311 w 319088"/>
                <a:gd name="connsiteY133" fmla="*/ 163513 h 328613"/>
                <a:gd name="connsiteX134" fmla="*/ 100012 w 319088"/>
                <a:gd name="connsiteY134" fmla="*/ 163513 h 328613"/>
                <a:gd name="connsiteX135" fmla="*/ 74915 w 319088"/>
                <a:gd name="connsiteY135" fmla="*/ 163513 h 328613"/>
                <a:gd name="connsiteX136" fmla="*/ 50497 w 319088"/>
                <a:gd name="connsiteY136" fmla="*/ 166159 h 328613"/>
                <a:gd name="connsiteX137" fmla="*/ 49212 w 319088"/>
                <a:gd name="connsiteY137" fmla="*/ 167482 h 328613"/>
                <a:gd name="connsiteX138" fmla="*/ 49212 w 319088"/>
                <a:gd name="connsiteY138" fmla="*/ 207169 h 328613"/>
                <a:gd name="connsiteX139" fmla="*/ 50497 w 319088"/>
                <a:gd name="connsiteY139" fmla="*/ 208492 h 328613"/>
                <a:gd name="connsiteX140" fmla="*/ 74915 w 319088"/>
                <a:gd name="connsiteY140" fmla="*/ 211138 h 328613"/>
                <a:gd name="connsiteX141" fmla="*/ 76200 w 319088"/>
                <a:gd name="connsiteY141" fmla="*/ 211138 h 328613"/>
                <a:gd name="connsiteX142" fmla="*/ 76200 w 319088"/>
                <a:gd name="connsiteY142" fmla="*/ 209815 h 328613"/>
                <a:gd name="connsiteX143" fmla="*/ 76200 w 319088"/>
                <a:gd name="connsiteY143" fmla="*/ 164836 h 328613"/>
                <a:gd name="connsiteX144" fmla="*/ 76200 w 319088"/>
                <a:gd name="connsiteY144" fmla="*/ 163513 h 328613"/>
                <a:gd name="connsiteX145" fmla="*/ 74915 w 319088"/>
                <a:gd name="connsiteY145" fmla="*/ 163513 h 328613"/>
                <a:gd name="connsiteX146" fmla="*/ 288925 w 319088"/>
                <a:gd name="connsiteY146" fmla="*/ 127000 h 328613"/>
                <a:gd name="connsiteX147" fmla="*/ 288925 w 319088"/>
                <a:gd name="connsiteY147" fmla="*/ 129687 h 328613"/>
                <a:gd name="connsiteX148" fmla="*/ 288925 w 319088"/>
                <a:gd name="connsiteY148" fmla="*/ 159238 h 328613"/>
                <a:gd name="connsiteX149" fmla="*/ 290195 w 319088"/>
                <a:gd name="connsiteY149" fmla="*/ 160582 h 328613"/>
                <a:gd name="connsiteX150" fmla="*/ 306705 w 319088"/>
                <a:gd name="connsiteY150" fmla="*/ 161925 h 328613"/>
                <a:gd name="connsiteX151" fmla="*/ 307975 w 319088"/>
                <a:gd name="connsiteY151" fmla="*/ 161925 h 328613"/>
                <a:gd name="connsiteX152" fmla="*/ 307975 w 319088"/>
                <a:gd name="connsiteY152" fmla="*/ 160582 h 328613"/>
                <a:gd name="connsiteX153" fmla="*/ 307975 w 319088"/>
                <a:gd name="connsiteY153" fmla="*/ 132373 h 328613"/>
                <a:gd name="connsiteX154" fmla="*/ 306705 w 319088"/>
                <a:gd name="connsiteY154" fmla="*/ 129687 h 328613"/>
                <a:gd name="connsiteX155" fmla="*/ 290195 w 319088"/>
                <a:gd name="connsiteY155" fmla="*/ 127000 h 328613"/>
                <a:gd name="connsiteX156" fmla="*/ 288925 w 319088"/>
                <a:gd name="connsiteY156" fmla="*/ 127000 h 328613"/>
                <a:gd name="connsiteX157" fmla="*/ 260350 w 319088"/>
                <a:gd name="connsiteY157" fmla="*/ 123542 h 328613"/>
                <a:gd name="connsiteX158" fmla="*/ 260350 w 319088"/>
                <a:gd name="connsiteY158" fmla="*/ 124846 h 328613"/>
                <a:gd name="connsiteX159" fmla="*/ 260350 w 319088"/>
                <a:gd name="connsiteY159" fmla="*/ 156143 h 328613"/>
                <a:gd name="connsiteX160" fmla="*/ 261584 w 319088"/>
                <a:gd name="connsiteY160" fmla="*/ 157447 h 328613"/>
                <a:gd name="connsiteX161" fmla="*/ 280105 w 319088"/>
                <a:gd name="connsiteY161" fmla="*/ 158751 h 328613"/>
                <a:gd name="connsiteX162" fmla="*/ 281340 w 319088"/>
                <a:gd name="connsiteY162" fmla="*/ 158751 h 328613"/>
                <a:gd name="connsiteX163" fmla="*/ 282575 w 319088"/>
                <a:gd name="connsiteY163" fmla="*/ 157447 h 328613"/>
                <a:gd name="connsiteX164" fmla="*/ 282575 w 319088"/>
                <a:gd name="connsiteY164" fmla="*/ 127454 h 328613"/>
                <a:gd name="connsiteX165" fmla="*/ 280105 w 319088"/>
                <a:gd name="connsiteY165" fmla="*/ 126150 h 328613"/>
                <a:gd name="connsiteX166" fmla="*/ 261584 w 319088"/>
                <a:gd name="connsiteY166" fmla="*/ 123542 h 328613"/>
                <a:gd name="connsiteX167" fmla="*/ 260350 w 319088"/>
                <a:gd name="connsiteY167" fmla="*/ 123542 h 328613"/>
                <a:gd name="connsiteX168" fmla="*/ 29210 w 319088"/>
                <a:gd name="connsiteY168" fmla="*/ 115590 h 328613"/>
                <a:gd name="connsiteX169" fmla="*/ 13970 w 319088"/>
                <a:gd name="connsiteY169" fmla="*/ 120749 h 328613"/>
                <a:gd name="connsiteX170" fmla="*/ 12700 w 319088"/>
                <a:gd name="connsiteY170" fmla="*/ 122039 h 328613"/>
                <a:gd name="connsiteX171" fmla="*/ 12700 w 319088"/>
                <a:gd name="connsiteY171" fmla="*/ 154285 h 328613"/>
                <a:gd name="connsiteX172" fmla="*/ 12700 w 319088"/>
                <a:gd name="connsiteY172" fmla="*/ 155575 h 328613"/>
                <a:gd name="connsiteX173" fmla="*/ 13970 w 319088"/>
                <a:gd name="connsiteY173" fmla="*/ 155575 h 328613"/>
                <a:gd name="connsiteX174" fmla="*/ 30480 w 319088"/>
                <a:gd name="connsiteY174" fmla="*/ 152995 h 328613"/>
                <a:gd name="connsiteX175" fmla="*/ 31750 w 319088"/>
                <a:gd name="connsiteY175" fmla="*/ 151705 h 328613"/>
                <a:gd name="connsiteX176" fmla="*/ 31750 w 319088"/>
                <a:gd name="connsiteY176" fmla="*/ 116880 h 328613"/>
                <a:gd name="connsiteX177" fmla="*/ 31750 w 319088"/>
                <a:gd name="connsiteY177" fmla="*/ 115590 h 328613"/>
                <a:gd name="connsiteX178" fmla="*/ 29210 w 319088"/>
                <a:gd name="connsiteY178" fmla="*/ 115590 h 328613"/>
                <a:gd name="connsiteX179" fmla="*/ 158162 w 319088"/>
                <a:gd name="connsiteY179" fmla="*/ 104775 h 328613"/>
                <a:gd name="connsiteX180" fmla="*/ 156868 w 319088"/>
                <a:gd name="connsiteY180" fmla="*/ 106098 h 328613"/>
                <a:gd name="connsiteX181" fmla="*/ 155575 w 319088"/>
                <a:gd name="connsiteY181" fmla="*/ 107421 h 328613"/>
                <a:gd name="connsiteX182" fmla="*/ 155575 w 319088"/>
                <a:gd name="connsiteY182" fmla="*/ 147108 h 328613"/>
                <a:gd name="connsiteX183" fmla="*/ 156868 w 319088"/>
                <a:gd name="connsiteY183" fmla="*/ 149754 h 328613"/>
                <a:gd name="connsiteX184" fmla="*/ 189206 w 319088"/>
                <a:gd name="connsiteY184" fmla="*/ 152400 h 328613"/>
                <a:gd name="connsiteX185" fmla="*/ 190500 w 319088"/>
                <a:gd name="connsiteY185" fmla="*/ 151077 h 328613"/>
                <a:gd name="connsiteX186" fmla="*/ 190500 w 319088"/>
                <a:gd name="connsiteY186" fmla="*/ 149754 h 328613"/>
                <a:gd name="connsiteX187" fmla="*/ 190500 w 319088"/>
                <a:gd name="connsiteY187" fmla="*/ 112712 h 328613"/>
                <a:gd name="connsiteX188" fmla="*/ 189206 w 319088"/>
                <a:gd name="connsiteY188" fmla="*/ 110067 h 328613"/>
                <a:gd name="connsiteX189" fmla="*/ 158162 w 319088"/>
                <a:gd name="connsiteY189" fmla="*/ 104775 h 328613"/>
                <a:gd name="connsiteX190" fmla="*/ 74915 w 319088"/>
                <a:gd name="connsiteY190" fmla="*/ 99735 h 328613"/>
                <a:gd name="connsiteX191" fmla="*/ 50497 w 319088"/>
                <a:gd name="connsiteY191" fmla="*/ 107593 h 328613"/>
                <a:gd name="connsiteX192" fmla="*/ 49212 w 319088"/>
                <a:gd name="connsiteY192" fmla="*/ 110212 h 328613"/>
                <a:gd name="connsiteX193" fmla="*/ 49212 w 319088"/>
                <a:gd name="connsiteY193" fmla="*/ 148194 h 328613"/>
                <a:gd name="connsiteX194" fmla="*/ 49212 w 319088"/>
                <a:gd name="connsiteY194" fmla="*/ 149503 h 328613"/>
                <a:gd name="connsiteX195" fmla="*/ 50497 w 319088"/>
                <a:gd name="connsiteY195" fmla="*/ 150813 h 328613"/>
                <a:gd name="connsiteX196" fmla="*/ 74915 w 319088"/>
                <a:gd name="connsiteY196" fmla="*/ 145574 h 328613"/>
                <a:gd name="connsiteX197" fmla="*/ 76200 w 319088"/>
                <a:gd name="connsiteY197" fmla="*/ 144264 h 328613"/>
                <a:gd name="connsiteX198" fmla="*/ 76200 w 319088"/>
                <a:gd name="connsiteY198" fmla="*/ 101044 h 328613"/>
                <a:gd name="connsiteX199" fmla="*/ 76200 w 319088"/>
                <a:gd name="connsiteY199" fmla="*/ 99735 h 328613"/>
                <a:gd name="connsiteX200" fmla="*/ 74915 w 319088"/>
                <a:gd name="connsiteY200" fmla="*/ 99735 h 328613"/>
                <a:gd name="connsiteX201" fmla="*/ 215322 w 319088"/>
                <a:gd name="connsiteY201" fmla="*/ 98425 h 328613"/>
                <a:gd name="connsiteX202" fmla="*/ 214024 w 319088"/>
                <a:gd name="connsiteY202" fmla="*/ 99695 h 328613"/>
                <a:gd name="connsiteX203" fmla="*/ 212725 w 319088"/>
                <a:gd name="connsiteY203" fmla="*/ 100965 h 328613"/>
                <a:gd name="connsiteX204" fmla="*/ 212725 w 319088"/>
                <a:gd name="connsiteY204" fmla="*/ 151765 h 328613"/>
                <a:gd name="connsiteX205" fmla="*/ 215322 w 319088"/>
                <a:gd name="connsiteY205" fmla="*/ 153035 h 328613"/>
                <a:gd name="connsiteX206" fmla="*/ 238702 w 319088"/>
                <a:gd name="connsiteY206" fmla="*/ 155575 h 328613"/>
                <a:gd name="connsiteX207" fmla="*/ 240001 w 319088"/>
                <a:gd name="connsiteY207" fmla="*/ 155575 h 328613"/>
                <a:gd name="connsiteX208" fmla="*/ 241300 w 319088"/>
                <a:gd name="connsiteY208" fmla="*/ 155575 h 328613"/>
                <a:gd name="connsiteX209" fmla="*/ 241300 w 319088"/>
                <a:gd name="connsiteY209" fmla="*/ 153035 h 328613"/>
                <a:gd name="connsiteX210" fmla="*/ 241300 w 319088"/>
                <a:gd name="connsiteY210" fmla="*/ 106045 h 328613"/>
                <a:gd name="connsiteX211" fmla="*/ 240001 w 319088"/>
                <a:gd name="connsiteY211" fmla="*/ 103505 h 328613"/>
                <a:gd name="connsiteX212" fmla="*/ 215322 w 319088"/>
                <a:gd name="connsiteY212" fmla="*/ 98425 h 328613"/>
                <a:gd name="connsiteX213" fmla="*/ 101311 w 319088"/>
                <a:gd name="connsiteY213" fmla="*/ 96838 h 328613"/>
                <a:gd name="connsiteX214" fmla="*/ 100012 w 319088"/>
                <a:gd name="connsiteY214" fmla="*/ 98108 h 328613"/>
                <a:gd name="connsiteX215" fmla="*/ 100012 w 319088"/>
                <a:gd name="connsiteY215" fmla="*/ 99378 h 328613"/>
                <a:gd name="connsiteX216" fmla="*/ 100012 w 319088"/>
                <a:gd name="connsiteY216" fmla="*/ 142558 h 328613"/>
                <a:gd name="connsiteX217" fmla="*/ 101311 w 319088"/>
                <a:gd name="connsiteY217" fmla="*/ 143828 h 328613"/>
                <a:gd name="connsiteX218" fmla="*/ 140277 w 319088"/>
                <a:gd name="connsiteY218" fmla="*/ 147638 h 328613"/>
                <a:gd name="connsiteX219" fmla="*/ 141576 w 319088"/>
                <a:gd name="connsiteY219" fmla="*/ 146368 h 328613"/>
                <a:gd name="connsiteX220" fmla="*/ 142875 w 319088"/>
                <a:gd name="connsiteY220" fmla="*/ 145098 h 328613"/>
                <a:gd name="connsiteX221" fmla="*/ 142875 w 319088"/>
                <a:gd name="connsiteY221" fmla="*/ 105728 h 328613"/>
                <a:gd name="connsiteX222" fmla="*/ 140277 w 319088"/>
                <a:gd name="connsiteY222" fmla="*/ 103188 h 328613"/>
                <a:gd name="connsiteX223" fmla="*/ 101311 w 319088"/>
                <a:gd name="connsiteY223" fmla="*/ 96838 h 328613"/>
                <a:gd name="connsiteX224" fmla="*/ 288925 w 319088"/>
                <a:gd name="connsiteY224" fmla="*/ 84138 h 328613"/>
                <a:gd name="connsiteX225" fmla="*/ 288925 w 319088"/>
                <a:gd name="connsiteY225" fmla="*/ 85442 h 328613"/>
                <a:gd name="connsiteX226" fmla="*/ 288925 w 319088"/>
                <a:gd name="connsiteY226" fmla="*/ 115435 h 328613"/>
                <a:gd name="connsiteX227" fmla="*/ 290195 w 319088"/>
                <a:gd name="connsiteY227" fmla="*/ 116739 h 328613"/>
                <a:gd name="connsiteX228" fmla="*/ 305435 w 319088"/>
                <a:gd name="connsiteY228" fmla="*/ 120651 h 328613"/>
                <a:gd name="connsiteX229" fmla="*/ 306705 w 319088"/>
                <a:gd name="connsiteY229" fmla="*/ 120651 h 328613"/>
                <a:gd name="connsiteX230" fmla="*/ 307975 w 319088"/>
                <a:gd name="connsiteY230" fmla="*/ 119347 h 328613"/>
                <a:gd name="connsiteX231" fmla="*/ 307975 w 319088"/>
                <a:gd name="connsiteY231" fmla="*/ 118043 h 328613"/>
                <a:gd name="connsiteX232" fmla="*/ 307975 w 319088"/>
                <a:gd name="connsiteY232" fmla="*/ 90658 h 328613"/>
                <a:gd name="connsiteX233" fmla="*/ 306705 w 319088"/>
                <a:gd name="connsiteY233" fmla="*/ 89354 h 328613"/>
                <a:gd name="connsiteX234" fmla="*/ 290195 w 319088"/>
                <a:gd name="connsiteY234" fmla="*/ 84138 h 328613"/>
                <a:gd name="connsiteX235" fmla="*/ 288925 w 319088"/>
                <a:gd name="connsiteY235" fmla="*/ 84138 h 328613"/>
                <a:gd name="connsiteX236" fmla="*/ 260350 w 319088"/>
                <a:gd name="connsiteY236" fmla="*/ 77788 h 328613"/>
                <a:gd name="connsiteX237" fmla="*/ 260350 w 319088"/>
                <a:gd name="connsiteY237" fmla="*/ 79058 h 328613"/>
                <a:gd name="connsiteX238" fmla="*/ 260350 w 319088"/>
                <a:gd name="connsiteY238" fmla="*/ 109538 h 328613"/>
                <a:gd name="connsiteX239" fmla="*/ 261584 w 319088"/>
                <a:gd name="connsiteY239" fmla="*/ 110808 h 328613"/>
                <a:gd name="connsiteX240" fmla="*/ 280105 w 319088"/>
                <a:gd name="connsiteY240" fmla="*/ 115888 h 328613"/>
                <a:gd name="connsiteX241" fmla="*/ 281340 w 319088"/>
                <a:gd name="connsiteY241" fmla="*/ 114618 h 328613"/>
                <a:gd name="connsiteX242" fmla="*/ 282575 w 319088"/>
                <a:gd name="connsiteY242" fmla="*/ 113348 h 328613"/>
                <a:gd name="connsiteX243" fmla="*/ 282575 w 319088"/>
                <a:gd name="connsiteY243" fmla="*/ 85408 h 328613"/>
                <a:gd name="connsiteX244" fmla="*/ 281340 w 319088"/>
                <a:gd name="connsiteY244" fmla="*/ 82868 h 328613"/>
                <a:gd name="connsiteX245" fmla="*/ 262819 w 319088"/>
                <a:gd name="connsiteY245" fmla="*/ 77788 h 328613"/>
                <a:gd name="connsiteX246" fmla="*/ 260350 w 319088"/>
                <a:gd name="connsiteY246" fmla="*/ 77788 h 328613"/>
                <a:gd name="connsiteX247" fmla="*/ 29210 w 319088"/>
                <a:gd name="connsiteY247" fmla="*/ 63500 h 328613"/>
                <a:gd name="connsiteX248" fmla="*/ 12700 w 319088"/>
                <a:gd name="connsiteY248" fmla="*/ 73731 h 328613"/>
                <a:gd name="connsiteX249" fmla="*/ 12700 w 319088"/>
                <a:gd name="connsiteY249" fmla="*/ 75009 h 328613"/>
                <a:gd name="connsiteX250" fmla="*/ 12700 w 319088"/>
                <a:gd name="connsiteY250" fmla="*/ 106980 h 328613"/>
                <a:gd name="connsiteX251" fmla="*/ 12700 w 319088"/>
                <a:gd name="connsiteY251" fmla="*/ 108259 h 328613"/>
                <a:gd name="connsiteX252" fmla="*/ 13970 w 319088"/>
                <a:gd name="connsiteY252" fmla="*/ 109538 h 328613"/>
                <a:gd name="connsiteX253" fmla="*/ 15240 w 319088"/>
                <a:gd name="connsiteY253" fmla="*/ 108259 h 328613"/>
                <a:gd name="connsiteX254" fmla="*/ 31750 w 319088"/>
                <a:gd name="connsiteY254" fmla="*/ 101865 h 328613"/>
                <a:gd name="connsiteX255" fmla="*/ 31750 w 319088"/>
                <a:gd name="connsiteY255" fmla="*/ 99307 h 328613"/>
                <a:gd name="connsiteX256" fmla="*/ 31750 w 319088"/>
                <a:gd name="connsiteY256" fmla="*/ 66058 h 328613"/>
                <a:gd name="connsiteX257" fmla="*/ 31750 w 319088"/>
                <a:gd name="connsiteY257" fmla="*/ 63500 h 328613"/>
                <a:gd name="connsiteX258" fmla="*/ 29210 w 319088"/>
                <a:gd name="connsiteY258" fmla="*/ 63500 h 328613"/>
                <a:gd name="connsiteX259" fmla="*/ 156868 w 319088"/>
                <a:gd name="connsiteY259" fmla="*/ 47625 h 328613"/>
                <a:gd name="connsiteX260" fmla="*/ 155575 w 319088"/>
                <a:gd name="connsiteY260" fmla="*/ 48920 h 328613"/>
                <a:gd name="connsiteX261" fmla="*/ 155575 w 319088"/>
                <a:gd name="connsiteY261" fmla="*/ 89067 h 328613"/>
                <a:gd name="connsiteX262" fmla="*/ 156868 w 319088"/>
                <a:gd name="connsiteY262" fmla="*/ 90363 h 328613"/>
                <a:gd name="connsiteX263" fmla="*/ 187913 w 319088"/>
                <a:gd name="connsiteY263" fmla="*/ 96838 h 328613"/>
                <a:gd name="connsiteX264" fmla="*/ 189206 w 319088"/>
                <a:gd name="connsiteY264" fmla="*/ 96838 h 328613"/>
                <a:gd name="connsiteX265" fmla="*/ 190500 w 319088"/>
                <a:gd name="connsiteY265" fmla="*/ 96838 h 328613"/>
                <a:gd name="connsiteX266" fmla="*/ 190500 w 319088"/>
                <a:gd name="connsiteY266" fmla="*/ 95543 h 328613"/>
                <a:gd name="connsiteX267" fmla="*/ 190500 w 319088"/>
                <a:gd name="connsiteY267" fmla="*/ 57986 h 328613"/>
                <a:gd name="connsiteX268" fmla="*/ 189206 w 319088"/>
                <a:gd name="connsiteY268" fmla="*/ 56691 h 328613"/>
                <a:gd name="connsiteX269" fmla="*/ 158162 w 319088"/>
                <a:gd name="connsiteY269" fmla="*/ 47625 h 328613"/>
                <a:gd name="connsiteX270" fmla="*/ 156868 w 319088"/>
                <a:gd name="connsiteY270" fmla="*/ 47625 h 328613"/>
                <a:gd name="connsiteX271" fmla="*/ 73629 w 319088"/>
                <a:gd name="connsiteY271" fmla="*/ 34925 h 328613"/>
                <a:gd name="connsiteX272" fmla="*/ 49212 w 319088"/>
                <a:gd name="connsiteY272" fmla="*/ 50511 h 328613"/>
                <a:gd name="connsiteX273" fmla="*/ 49212 w 319088"/>
                <a:gd name="connsiteY273" fmla="*/ 51810 h 328613"/>
                <a:gd name="connsiteX274" fmla="*/ 49212 w 319088"/>
                <a:gd name="connsiteY274" fmla="*/ 90776 h 328613"/>
                <a:gd name="connsiteX275" fmla="*/ 49212 w 319088"/>
                <a:gd name="connsiteY275" fmla="*/ 92075 h 328613"/>
                <a:gd name="connsiteX276" fmla="*/ 50497 w 319088"/>
                <a:gd name="connsiteY276" fmla="*/ 92075 h 328613"/>
                <a:gd name="connsiteX277" fmla="*/ 51782 w 319088"/>
                <a:gd name="connsiteY277" fmla="*/ 92075 h 328613"/>
                <a:gd name="connsiteX278" fmla="*/ 76200 w 319088"/>
                <a:gd name="connsiteY278" fmla="*/ 81684 h 328613"/>
                <a:gd name="connsiteX279" fmla="*/ 76200 w 319088"/>
                <a:gd name="connsiteY279" fmla="*/ 79086 h 328613"/>
                <a:gd name="connsiteX280" fmla="*/ 76200 w 319088"/>
                <a:gd name="connsiteY280" fmla="*/ 36224 h 328613"/>
                <a:gd name="connsiteX281" fmla="*/ 76200 w 319088"/>
                <a:gd name="connsiteY281" fmla="*/ 34925 h 328613"/>
                <a:gd name="connsiteX282" fmla="*/ 73629 w 319088"/>
                <a:gd name="connsiteY282" fmla="*/ 34925 h 328613"/>
                <a:gd name="connsiteX283" fmla="*/ 100012 w 319088"/>
                <a:gd name="connsiteY283" fmla="*/ 30163 h 328613"/>
                <a:gd name="connsiteX284" fmla="*/ 100012 w 319088"/>
                <a:gd name="connsiteY284" fmla="*/ 32747 h 328613"/>
                <a:gd name="connsiteX285" fmla="*/ 100012 w 319088"/>
                <a:gd name="connsiteY285" fmla="*/ 76681 h 328613"/>
                <a:gd name="connsiteX286" fmla="*/ 101311 w 319088"/>
                <a:gd name="connsiteY286" fmla="*/ 77973 h 328613"/>
                <a:gd name="connsiteX287" fmla="*/ 140277 w 319088"/>
                <a:gd name="connsiteY287" fmla="*/ 85726 h 328613"/>
                <a:gd name="connsiteX288" fmla="*/ 141576 w 319088"/>
                <a:gd name="connsiteY288" fmla="*/ 85726 h 328613"/>
                <a:gd name="connsiteX289" fmla="*/ 142875 w 319088"/>
                <a:gd name="connsiteY289" fmla="*/ 84434 h 328613"/>
                <a:gd name="connsiteX290" fmla="*/ 142875 w 319088"/>
                <a:gd name="connsiteY290" fmla="*/ 43085 h 328613"/>
                <a:gd name="connsiteX291" fmla="*/ 141576 w 319088"/>
                <a:gd name="connsiteY291" fmla="*/ 41792 h 328613"/>
                <a:gd name="connsiteX292" fmla="*/ 102610 w 319088"/>
                <a:gd name="connsiteY292" fmla="*/ 30163 h 328613"/>
                <a:gd name="connsiteX293" fmla="*/ 100012 w 319088"/>
                <a:gd name="connsiteY293" fmla="*/ 30163 h 328613"/>
                <a:gd name="connsiteX294" fmla="*/ 87846 w 319088"/>
                <a:gd name="connsiteY294" fmla="*/ 0 h 328613"/>
                <a:gd name="connsiteX295" fmla="*/ 90430 w 319088"/>
                <a:gd name="connsiteY295" fmla="*/ 0 h 328613"/>
                <a:gd name="connsiteX296" fmla="*/ 204113 w 319088"/>
                <a:gd name="connsiteY296" fmla="*/ 37667 h 328613"/>
                <a:gd name="connsiteX297" fmla="*/ 207988 w 319088"/>
                <a:gd name="connsiteY297" fmla="*/ 42863 h 328613"/>
                <a:gd name="connsiteX298" fmla="*/ 207988 w 319088"/>
                <a:gd name="connsiteY298" fmla="*/ 70139 h 328613"/>
                <a:gd name="connsiteX299" fmla="*/ 248036 w 319088"/>
                <a:gd name="connsiteY299" fmla="*/ 54552 h 328613"/>
                <a:gd name="connsiteX300" fmla="*/ 250619 w 319088"/>
                <a:gd name="connsiteY300" fmla="*/ 53253 h 328613"/>
                <a:gd name="connsiteX301" fmla="*/ 251911 w 319088"/>
                <a:gd name="connsiteY301" fmla="*/ 53253 h 328613"/>
                <a:gd name="connsiteX302" fmla="*/ 315213 w 319088"/>
                <a:gd name="connsiteY302" fmla="*/ 74035 h 328613"/>
                <a:gd name="connsiteX303" fmla="*/ 319088 w 319088"/>
                <a:gd name="connsiteY303" fmla="*/ 80530 h 328613"/>
                <a:gd name="connsiteX304" fmla="*/ 319088 w 319088"/>
                <a:gd name="connsiteY304" fmla="*/ 266267 h 328613"/>
                <a:gd name="connsiteX305" fmla="*/ 315213 w 319088"/>
                <a:gd name="connsiteY305" fmla="*/ 271463 h 328613"/>
                <a:gd name="connsiteX306" fmla="*/ 251911 w 319088"/>
                <a:gd name="connsiteY306" fmla="*/ 287049 h 328613"/>
                <a:gd name="connsiteX307" fmla="*/ 204113 w 319088"/>
                <a:gd name="connsiteY307" fmla="*/ 300038 h 328613"/>
                <a:gd name="connsiteX308" fmla="*/ 89138 w 319088"/>
                <a:gd name="connsiteY308" fmla="*/ 328613 h 328613"/>
                <a:gd name="connsiteX309" fmla="*/ 87846 w 319088"/>
                <a:gd name="connsiteY309" fmla="*/ 328613 h 328613"/>
                <a:gd name="connsiteX310" fmla="*/ 85262 w 319088"/>
                <a:gd name="connsiteY310" fmla="*/ 328613 h 328613"/>
                <a:gd name="connsiteX311" fmla="*/ 2583 w 319088"/>
                <a:gd name="connsiteY311" fmla="*/ 281854 h 328613"/>
                <a:gd name="connsiteX312" fmla="*/ 0 w 319088"/>
                <a:gd name="connsiteY312" fmla="*/ 277957 h 328613"/>
                <a:gd name="connsiteX313" fmla="*/ 0 w 319088"/>
                <a:gd name="connsiteY313" fmla="*/ 64943 h 328613"/>
                <a:gd name="connsiteX314" fmla="*/ 1292 w 319088"/>
                <a:gd name="connsiteY314" fmla="*/ 61047 h 328613"/>
                <a:gd name="connsiteX315" fmla="*/ 85262 w 319088"/>
                <a:gd name="connsiteY315" fmla="*/ 1299 h 328613"/>
                <a:gd name="connsiteX316" fmla="*/ 87846 w 319088"/>
                <a:gd name="connsiteY31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</a:cxnLst>
              <a:rect l="l" t="t" r="r" b="b"/>
              <a:pathLst>
                <a:path w="319088" h="328613">
                  <a:moveTo>
                    <a:pt x="140277" y="225425"/>
                  </a:moveTo>
                  <a:cubicBezTo>
                    <a:pt x="140277" y="225425"/>
                    <a:pt x="140277" y="225425"/>
                    <a:pt x="101311" y="229351"/>
                  </a:cubicBezTo>
                  <a:cubicBezTo>
                    <a:pt x="100012" y="229351"/>
                    <a:pt x="100012" y="229351"/>
                    <a:pt x="100012" y="230660"/>
                  </a:cubicBezTo>
                  <a:cubicBezTo>
                    <a:pt x="100012" y="230660"/>
                    <a:pt x="100012" y="230660"/>
                    <a:pt x="100012" y="319646"/>
                  </a:cubicBezTo>
                  <a:cubicBezTo>
                    <a:pt x="100012" y="320954"/>
                    <a:pt x="100012" y="320954"/>
                    <a:pt x="100012" y="322263"/>
                  </a:cubicBezTo>
                  <a:cubicBezTo>
                    <a:pt x="101311" y="322263"/>
                    <a:pt x="101311" y="322263"/>
                    <a:pt x="101311" y="322263"/>
                  </a:cubicBezTo>
                  <a:cubicBezTo>
                    <a:pt x="101311" y="322263"/>
                    <a:pt x="101311" y="322263"/>
                    <a:pt x="102610" y="322263"/>
                  </a:cubicBezTo>
                  <a:cubicBezTo>
                    <a:pt x="102610" y="322263"/>
                    <a:pt x="102610" y="322263"/>
                    <a:pt x="140277" y="311794"/>
                  </a:cubicBezTo>
                  <a:cubicBezTo>
                    <a:pt x="141576" y="311794"/>
                    <a:pt x="142875" y="311794"/>
                    <a:pt x="142875" y="310485"/>
                  </a:cubicBezTo>
                  <a:lnTo>
                    <a:pt x="142875" y="228042"/>
                  </a:lnTo>
                  <a:cubicBezTo>
                    <a:pt x="142875" y="226734"/>
                    <a:pt x="141576" y="226734"/>
                    <a:pt x="141576" y="226734"/>
                  </a:cubicBezTo>
                  <a:cubicBezTo>
                    <a:pt x="141576" y="225425"/>
                    <a:pt x="140277" y="225425"/>
                    <a:pt x="140277" y="225425"/>
                  </a:cubicBezTo>
                  <a:close/>
                  <a:moveTo>
                    <a:pt x="49212" y="223838"/>
                  </a:moveTo>
                  <a:cubicBezTo>
                    <a:pt x="49212" y="225108"/>
                    <a:pt x="49212" y="225108"/>
                    <a:pt x="49212" y="226378"/>
                  </a:cubicBezTo>
                  <a:cubicBezTo>
                    <a:pt x="49212" y="226378"/>
                    <a:pt x="49212" y="226378"/>
                    <a:pt x="49212" y="263208"/>
                  </a:cubicBezTo>
                  <a:cubicBezTo>
                    <a:pt x="49212" y="264478"/>
                    <a:pt x="49212" y="264478"/>
                    <a:pt x="50497" y="265748"/>
                  </a:cubicBezTo>
                  <a:cubicBezTo>
                    <a:pt x="50497" y="265748"/>
                    <a:pt x="50497" y="265748"/>
                    <a:pt x="74915" y="274638"/>
                  </a:cubicBezTo>
                  <a:cubicBezTo>
                    <a:pt x="74915" y="274638"/>
                    <a:pt x="76200" y="274638"/>
                    <a:pt x="76200" y="273368"/>
                  </a:cubicBezTo>
                  <a:cubicBezTo>
                    <a:pt x="76200" y="273368"/>
                    <a:pt x="76200" y="273368"/>
                    <a:pt x="76200" y="272098"/>
                  </a:cubicBezTo>
                  <a:lnTo>
                    <a:pt x="76200" y="230188"/>
                  </a:lnTo>
                  <a:cubicBezTo>
                    <a:pt x="76200" y="228918"/>
                    <a:pt x="76200" y="228918"/>
                    <a:pt x="74915" y="228918"/>
                  </a:cubicBezTo>
                  <a:cubicBezTo>
                    <a:pt x="74915" y="228918"/>
                    <a:pt x="74915" y="228918"/>
                    <a:pt x="50497" y="223838"/>
                  </a:cubicBezTo>
                  <a:cubicBezTo>
                    <a:pt x="50497" y="223838"/>
                    <a:pt x="50497" y="223838"/>
                    <a:pt x="49212" y="223838"/>
                  </a:cubicBezTo>
                  <a:close/>
                  <a:moveTo>
                    <a:pt x="189206" y="222250"/>
                  </a:moveTo>
                  <a:cubicBezTo>
                    <a:pt x="189206" y="222250"/>
                    <a:pt x="189206" y="222250"/>
                    <a:pt x="156868" y="224848"/>
                  </a:cubicBezTo>
                  <a:cubicBezTo>
                    <a:pt x="156868" y="224848"/>
                    <a:pt x="155575" y="226147"/>
                    <a:pt x="155575" y="226147"/>
                  </a:cubicBezTo>
                  <a:cubicBezTo>
                    <a:pt x="155575" y="226147"/>
                    <a:pt x="155575" y="226147"/>
                    <a:pt x="155575" y="305377"/>
                  </a:cubicBezTo>
                  <a:cubicBezTo>
                    <a:pt x="155575" y="306676"/>
                    <a:pt x="155575" y="306676"/>
                    <a:pt x="156868" y="307975"/>
                  </a:cubicBezTo>
                  <a:cubicBezTo>
                    <a:pt x="156868" y="307975"/>
                    <a:pt x="156868" y="307975"/>
                    <a:pt x="158162" y="307975"/>
                  </a:cubicBezTo>
                  <a:cubicBezTo>
                    <a:pt x="158162" y="307975"/>
                    <a:pt x="158162" y="307975"/>
                    <a:pt x="189206" y="300182"/>
                  </a:cubicBezTo>
                  <a:cubicBezTo>
                    <a:pt x="190500" y="300182"/>
                    <a:pt x="190500" y="298883"/>
                    <a:pt x="190500" y="297584"/>
                  </a:cubicBezTo>
                  <a:lnTo>
                    <a:pt x="190500" y="223549"/>
                  </a:lnTo>
                  <a:cubicBezTo>
                    <a:pt x="190500" y="223549"/>
                    <a:pt x="190500" y="223549"/>
                    <a:pt x="190500" y="222250"/>
                  </a:cubicBezTo>
                  <a:cubicBezTo>
                    <a:pt x="189206" y="222250"/>
                    <a:pt x="189206" y="222250"/>
                    <a:pt x="189206" y="222250"/>
                  </a:cubicBezTo>
                  <a:close/>
                  <a:moveTo>
                    <a:pt x="12700" y="217488"/>
                  </a:moveTo>
                  <a:cubicBezTo>
                    <a:pt x="12700" y="217488"/>
                    <a:pt x="12700" y="218778"/>
                    <a:pt x="12700" y="218778"/>
                  </a:cubicBezTo>
                  <a:cubicBezTo>
                    <a:pt x="12700" y="218778"/>
                    <a:pt x="12700" y="218778"/>
                    <a:pt x="12700" y="251024"/>
                  </a:cubicBezTo>
                  <a:cubicBezTo>
                    <a:pt x="12700" y="252314"/>
                    <a:pt x="12700" y="252314"/>
                    <a:pt x="13970" y="252314"/>
                  </a:cubicBezTo>
                  <a:cubicBezTo>
                    <a:pt x="13970" y="252314"/>
                    <a:pt x="13970" y="252314"/>
                    <a:pt x="29210" y="258763"/>
                  </a:cubicBezTo>
                  <a:cubicBezTo>
                    <a:pt x="30480" y="258763"/>
                    <a:pt x="30480" y="258763"/>
                    <a:pt x="30480" y="258763"/>
                  </a:cubicBezTo>
                  <a:cubicBezTo>
                    <a:pt x="30480" y="258763"/>
                    <a:pt x="31750" y="258763"/>
                    <a:pt x="31750" y="258763"/>
                  </a:cubicBezTo>
                  <a:cubicBezTo>
                    <a:pt x="31750" y="258763"/>
                    <a:pt x="31750" y="257473"/>
                    <a:pt x="31750" y="257473"/>
                  </a:cubicBezTo>
                  <a:lnTo>
                    <a:pt x="31750" y="222647"/>
                  </a:lnTo>
                  <a:cubicBezTo>
                    <a:pt x="31750" y="221358"/>
                    <a:pt x="31750" y="220068"/>
                    <a:pt x="30480" y="220068"/>
                  </a:cubicBezTo>
                  <a:cubicBezTo>
                    <a:pt x="30480" y="220068"/>
                    <a:pt x="30480" y="220068"/>
                    <a:pt x="13970" y="217488"/>
                  </a:cubicBezTo>
                  <a:cubicBezTo>
                    <a:pt x="13970" y="217488"/>
                    <a:pt x="13970" y="217488"/>
                    <a:pt x="12700" y="217488"/>
                  </a:cubicBezTo>
                  <a:close/>
                  <a:moveTo>
                    <a:pt x="280105" y="214313"/>
                  </a:moveTo>
                  <a:cubicBezTo>
                    <a:pt x="280105" y="214313"/>
                    <a:pt x="280105" y="214313"/>
                    <a:pt x="261584" y="215595"/>
                  </a:cubicBezTo>
                  <a:cubicBezTo>
                    <a:pt x="260350" y="215595"/>
                    <a:pt x="260350" y="216877"/>
                    <a:pt x="260350" y="216877"/>
                  </a:cubicBezTo>
                  <a:cubicBezTo>
                    <a:pt x="260350" y="216877"/>
                    <a:pt x="260350" y="216877"/>
                    <a:pt x="260350" y="278424"/>
                  </a:cubicBezTo>
                  <a:cubicBezTo>
                    <a:pt x="260350" y="279706"/>
                    <a:pt x="260350" y="279706"/>
                    <a:pt x="260350" y="279706"/>
                  </a:cubicBezTo>
                  <a:cubicBezTo>
                    <a:pt x="261584" y="279706"/>
                    <a:pt x="261584" y="280988"/>
                    <a:pt x="261584" y="280988"/>
                  </a:cubicBezTo>
                  <a:cubicBezTo>
                    <a:pt x="261584" y="280988"/>
                    <a:pt x="261584" y="280988"/>
                    <a:pt x="262819" y="280988"/>
                  </a:cubicBezTo>
                  <a:cubicBezTo>
                    <a:pt x="262819" y="280988"/>
                    <a:pt x="262819" y="280988"/>
                    <a:pt x="280105" y="275859"/>
                  </a:cubicBezTo>
                  <a:cubicBezTo>
                    <a:pt x="281340" y="275859"/>
                    <a:pt x="282575" y="274577"/>
                    <a:pt x="282575" y="273295"/>
                  </a:cubicBezTo>
                  <a:lnTo>
                    <a:pt x="282575" y="215595"/>
                  </a:lnTo>
                  <a:cubicBezTo>
                    <a:pt x="282575" y="215595"/>
                    <a:pt x="281340" y="214313"/>
                    <a:pt x="281340" y="214313"/>
                  </a:cubicBezTo>
                  <a:cubicBezTo>
                    <a:pt x="281340" y="214313"/>
                    <a:pt x="280105" y="214313"/>
                    <a:pt x="280105" y="214313"/>
                  </a:cubicBezTo>
                  <a:close/>
                  <a:moveTo>
                    <a:pt x="306983" y="211138"/>
                  </a:moveTo>
                  <a:cubicBezTo>
                    <a:pt x="306983" y="211138"/>
                    <a:pt x="306983" y="211138"/>
                    <a:pt x="290215" y="212428"/>
                  </a:cubicBezTo>
                  <a:cubicBezTo>
                    <a:pt x="288925" y="212428"/>
                    <a:pt x="288925" y="213718"/>
                    <a:pt x="288925" y="215008"/>
                  </a:cubicBezTo>
                  <a:cubicBezTo>
                    <a:pt x="288925" y="215008"/>
                    <a:pt x="288925" y="215008"/>
                    <a:pt x="288925" y="271761"/>
                  </a:cubicBezTo>
                  <a:cubicBezTo>
                    <a:pt x="288925" y="271761"/>
                    <a:pt x="288925" y="273051"/>
                    <a:pt x="288925" y="273051"/>
                  </a:cubicBezTo>
                  <a:cubicBezTo>
                    <a:pt x="288925" y="273051"/>
                    <a:pt x="290215" y="273051"/>
                    <a:pt x="290215" y="273051"/>
                  </a:cubicBezTo>
                  <a:cubicBezTo>
                    <a:pt x="290215" y="273051"/>
                    <a:pt x="290215" y="273051"/>
                    <a:pt x="308273" y="269181"/>
                  </a:cubicBezTo>
                  <a:cubicBezTo>
                    <a:pt x="308273" y="269181"/>
                    <a:pt x="309563" y="267892"/>
                    <a:pt x="309563" y="266602"/>
                  </a:cubicBezTo>
                  <a:cubicBezTo>
                    <a:pt x="309563" y="266602"/>
                    <a:pt x="309563" y="266602"/>
                    <a:pt x="308273" y="212428"/>
                  </a:cubicBezTo>
                  <a:cubicBezTo>
                    <a:pt x="308273" y="212428"/>
                    <a:pt x="308273" y="212428"/>
                    <a:pt x="308273" y="211138"/>
                  </a:cubicBezTo>
                  <a:cubicBezTo>
                    <a:pt x="306983" y="211138"/>
                    <a:pt x="306983" y="211138"/>
                    <a:pt x="306983" y="211138"/>
                  </a:cubicBezTo>
                  <a:close/>
                  <a:moveTo>
                    <a:pt x="290195" y="169863"/>
                  </a:moveTo>
                  <a:cubicBezTo>
                    <a:pt x="290195" y="169863"/>
                    <a:pt x="288925" y="169863"/>
                    <a:pt x="288925" y="171196"/>
                  </a:cubicBezTo>
                  <a:cubicBezTo>
                    <a:pt x="288925" y="171196"/>
                    <a:pt x="288925" y="171196"/>
                    <a:pt x="288925" y="172530"/>
                  </a:cubicBezTo>
                  <a:lnTo>
                    <a:pt x="288925" y="201867"/>
                  </a:lnTo>
                  <a:cubicBezTo>
                    <a:pt x="288925" y="201867"/>
                    <a:pt x="288925" y="201867"/>
                    <a:pt x="288925" y="203201"/>
                  </a:cubicBezTo>
                  <a:cubicBezTo>
                    <a:pt x="288925" y="203201"/>
                    <a:pt x="290195" y="203201"/>
                    <a:pt x="290195" y="203201"/>
                  </a:cubicBezTo>
                  <a:cubicBezTo>
                    <a:pt x="290195" y="203201"/>
                    <a:pt x="290195" y="203201"/>
                    <a:pt x="306705" y="201867"/>
                  </a:cubicBezTo>
                  <a:cubicBezTo>
                    <a:pt x="307975" y="201867"/>
                    <a:pt x="307975" y="201867"/>
                    <a:pt x="307975" y="200534"/>
                  </a:cubicBezTo>
                  <a:cubicBezTo>
                    <a:pt x="307975" y="200534"/>
                    <a:pt x="307975" y="200534"/>
                    <a:pt x="307975" y="172530"/>
                  </a:cubicBezTo>
                  <a:cubicBezTo>
                    <a:pt x="307975" y="171196"/>
                    <a:pt x="307975" y="171196"/>
                    <a:pt x="306705" y="171196"/>
                  </a:cubicBezTo>
                  <a:cubicBezTo>
                    <a:pt x="306705" y="171196"/>
                    <a:pt x="306705" y="171196"/>
                    <a:pt x="290195" y="169863"/>
                  </a:cubicBezTo>
                  <a:close/>
                  <a:moveTo>
                    <a:pt x="261584" y="168275"/>
                  </a:moveTo>
                  <a:cubicBezTo>
                    <a:pt x="261584" y="168275"/>
                    <a:pt x="260350" y="168275"/>
                    <a:pt x="260350" y="169568"/>
                  </a:cubicBezTo>
                  <a:cubicBezTo>
                    <a:pt x="260350" y="169568"/>
                    <a:pt x="260350" y="169568"/>
                    <a:pt x="260350" y="170862"/>
                  </a:cubicBezTo>
                  <a:cubicBezTo>
                    <a:pt x="260350" y="170862"/>
                    <a:pt x="260350" y="170862"/>
                    <a:pt x="260350" y="201906"/>
                  </a:cubicBezTo>
                  <a:cubicBezTo>
                    <a:pt x="260350" y="201906"/>
                    <a:pt x="260350" y="201906"/>
                    <a:pt x="260350" y="203200"/>
                  </a:cubicBezTo>
                  <a:cubicBezTo>
                    <a:pt x="260350" y="203200"/>
                    <a:pt x="261584" y="203200"/>
                    <a:pt x="261584" y="203200"/>
                  </a:cubicBezTo>
                  <a:cubicBezTo>
                    <a:pt x="261584" y="203200"/>
                    <a:pt x="261584" y="203200"/>
                    <a:pt x="280105" y="201906"/>
                  </a:cubicBezTo>
                  <a:cubicBezTo>
                    <a:pt x="281340" y="201906"/>
                    <a:pt x="282575" y="201906"/>
                    <a:pt x="282575" y="200613"/>
                  </a:cubicBezTo>
                  <a:lnTo>
                    <a:pt x="282575" y="170862"/>
                  </a:lnTo>
                  <a:cubicBezTo>
                    <a:pt x="282575" y="170862"/>
                    <a:pt x="281340" y="169568"/>
                    <a:pt x="280105" y="169568"/>
                  </a:cubicBezTo>
                  <a:cubicBezTo>
                    <a:pt x="280105" y="169568"/>
                    <a:pt x="280105" y="169568"/>
                    <a:pt x="261584" y="168275"/>
                  </a:cubicBezTo>
                  <a:close/>
                  <a:moveTo>
                    <a:pt x="214024" y="168275"/>
                  </a:moveTo>
                  <a:cubicBezTo>
                    <a:pt x="214024" y="169567"/>
                    <a:pt x="212725" y="169567"/>
                    <a:pt x="212725" y="169567"/>
                  </a:cubicBezTo>
                  <a:cubicBezTo>
                    <a:pt x="212725" y="169567"/>
                    <a:pt x="212725" y="169567"/>
                    <a:pt x="212725" y="222546"/>
                  </a:cubicBezTo>
                  <a:cubicBezTo>
                    <a:pt x="212725" y="222546"/>
                    <a:pt x="214024" y="222546"/>
                    <a:pt x="214024" y="223838"/>
                  </a:cubicBezTo>
                  <a:cubicBezTo>
                    <a:pt x="214024" y="223838"/>
                    <a:pt x="214024" y="223838"/>
                    <a:pt x="215322" y="223838"/>
                  </a:cubicBezTo>
                  <a:cubicBezTo>
                    <a:pt x="215322" y="223838"/>
                    <a:pt x="215322" y="223838"/>
                    <a:pt x="240001" y="221254"/>
                  </a:cubicBezTo>
                  <a:cubicBezTo>
                    <a:pt x="240001" y="221254"/>
                    <a:pt x="241300" y="221254"/>
                    <a:pt x="241300" y="219962"/>
                  </a:cubicBezTo>
                  <a:lnTo>
                    <a:pt x="241300" y="170859"/>
                  </a:lnTo>
                  <a:cubicBezTo>
                    <a:pt x="241300" y="169567"/>
                    <a:pt x="240001" y="169567"/>
                    <a:pt x="240001" y="169567"/>
                  </a:cubicBezTo>
                  <a:cubicBezTo>
                    <a:pt x="240001" y="169567"/>
                    <a:pt x="240001" y="169567"/>
                    <a:pt x="215322" y="168275"/>
                  </a:cubicBezTo>
                  <a:cubicBezTo>
                    <a:pt x="214024" y="168275"/>
                    <a:pt x="214024" y="168275"/>
                    <a:pt x="214024" y="168275"/>
                  </a:cubicBezTo>
                  <a:close/>
                  <a:moveTo>
                    <a:pt x="30480" y="168275"/>
                  </a:moveTo>
                  <a:cubicBezTo>
                    <a:pt x="30480" y="168275"/>
                    <a:pt x="30480" y="168275"/>
                    <a:pt x="13970" y="169545"/>
                  </a:cubicBezTo>
                  <a:cubicBezTo>
                    <a:pt x="12700" y="169545"/>
                    <a:pt x="12700" y="170815"/>
                    <a:pt x="12700" y="170815"/>
                  </a:cubicBezTo>
                  <a:cubicBezTo>
                    <a:pt x="12700" y="170815"/>
                    <a:pt x="12700" y="170815"/>
                    <a:pt x="12700" y="202565"/>
                  </a:cubicBezTo>
                  <a:cubicBezTo>
                    <a:pt x="12700" y="203835"/>
                    <a:pt x="12700" y="203835"/>
                    <a:pt x="13970" y="203835"/>
                  </a:cubicBezTo>
                  <a:cubicBezTo>
                    <a:pt x="13970" y="203835"/>
                    <a:pt x="13970" y="203835"/>
                    <a:pt x="30480" y="206375"/>
                  </a:cubicBezTo>
                  <a:cubicBezTo>
                    <a:pt x="30480" y="206375"/>
                    <a:pt x="31750" y="206375"/>
                    <a:pt x="31750" y="205105"/>
                  </a:cubicBezTo>
                  <a:cubicBezTo>
                    <a:pt x="31750" y="205105"/>
                    <a:pt x="31750" y="205105"/>
                    <a:pt x="31750" y="203835"/>
                  </a:cubicBezTo>
                  <a:lnTo>
                    <a:pt x="31750" y="169545"/>
                  </a:lnTo>
                  <a:cubicBezTo>
                    <a:pt x="31750" y="169545"/>
                    <a:pt x="31750" y="169545"/>
                    <a:pt x="31750" y="168275"/>
                  </a:cubicBezTo>
                  <a:cubicBezTo>
                    <a:pt x="31750" y="168275"/>
                    <a:pt x="30480" y="168275"/>
                    <a:pt x="30480" y="168275"/>
                  </a:cubicBezTo>
                  <a:close/>
                  <a:moveTo>
                    <a:pt x="158162" y="165100"/>
                  </a:moveTo>
                  <a:cubicBezTo>
                    <a:pt x="156868" y="165100"/>
                    <a:pt x="156868" y="165100"/>
                    <a:pt x="156868" y="166407"/>
                  </a:cubicBezTo>
                  <a:cubicBezTo>
                    <a:pt x="155575" y="166407"/>
                    <a:pt x="155575" y="166407"/>
                    <a:pt x="155575" y="167715"/>
                  </a:cubicBezTo>
                  <a:cubicBezTo>
                    <a:pt x="155575" y="167715"/>
                    <a:pt x="155575" y="167715"/>
                    <a:pt x="155575" y="206935"/>
                  </a:cubicBezTo>
                  <a:cubicBezTo>
                    <a:pt x="155575" y="208243"/>
                    <a:pt x="155575" y="208243"/>
                    <a:pt x="156868" y="208243"/>
                  </a:cubicBezTo>
                  <a:cubicBezTo>
                    <a:pt x="156868" y="208243"/>
                    <a:pt x="156868" y="209550"/>
                    <a:pt x="158162" y="209550"/>
                  </a:cubicBezTo>
                  <a:cubicBezTo>
                    <a:pt x="158162" y="209550"/>
                    <a:pt x="158162" y="209550"/>
                    <a:pt x="189206" y="208243"/>
                  </a:cubicBezTo>
                  <a:cubicBezTo>
                    <a:pt x="190500" y="208243"/>
                    <a:pt x="190500" y="206935"/>
                    <a:pt x="190500" y="205628"/>
                  </a:cubicBezTo>
                  <a:lnTo>
                    <a:pt x="190500" y="169022"/>
                  </a:lnTo>
                  <a:cubicBezTo>
                    <a:pt x="190500" y="167715"/>
                    <a:pt x="189206" y="166407"/>
                    <a:pt x="189206" y="166407"/>
                  </a:cubicBezTo>
                  <a:cubicBezTo>
                    <a:pt x="189206" y="166407"/>
                    <a:pt x="189206" y="166407"/>
                    <a:pt x="158162" y="165100"/>
                  </a:cubicBezTo>
                  <a:close/>
                  <a:moveTo>
                    <a:pt x="100012" y="163513"/>
                  </a:moveTo>
                  <a:cubicBezTo>
                    <a:pt x="100012" y="163513"/>
                    <a:pt x="100012" y="164800"/>
                    <a:pt x="100012" y="164800"/>
                  </a:cubicBezTo>
                  <a:cubicBezTo>
                    <a:pt x="100012" y="164800"/>
                    <a:pt x="100012" y="164800"/>
                    <a:pt x="100012" y="208564"/>
                  </a:cubicBezTo>
                  <a:cubicBezTo>
                    <a:pt x="100012" y="209851"/>
                    <a:pt x="100012" y="209851"/>
                    <a:pt x="100012" y="209851"/>
                  </a:cubicBezTo>
                  <a:cubicBezTo>
                    <a:pt x="100012" y="209851"/>
                    <a:pt x="101311" y="211138"/>
                    <a:pt x="101311" y="211138"/>
                  </a:cubicBezTo>
                  <a:cubicBezTo>
                    <a:pt x="101311" y="211138"/>
                    <a:pt x="101311" y="211138"/>
                    <a:pt x="140277" y="208564"/>
                  </a:cubicBezTo>
                  <a:cubicBezTo>
                    <a:pt x="141576" y="208564"/>
                    <a:pt x="142875" y="208564"/>
                    <a:pt x="142875" y="207276"/>
                  </a:cubicBezTo>
                  <a:lnTo>
                    <a:pt x="142875" y="166087"/>
                  </a:lnTo>
                  <a:cubicBezTo>
                    <a:pt x="142875" y="164800"/>
                    <a:pt x="141576" y="164800"/>
                    <a:pt x="140277" y="164800"/>
                  </a:cubicBezTo>
                  <a:cubicBezTo>
                    <a:pt x="140277" y="164800"/>
                    <a:pt x="140277" y="164800"/>
                    <a:pt x="101311" y="163513"/>
                  </a:cubicBezTo>
                  <a:cubicBezTo>
                    <a:pt x="101311" y="163513"/>
                    <a:pt x="100012" y="163513"/>
                    <a:pt x="100012" y="163513"/>
                  </a:cubicBezTo>
                  <a:close/>
                  <a:moveTo>
                    <a:pt x="74915" y="163513"/>
                  </a:moveTo>
                  <a:cubicBezTo>
                    <a:pt x="74915" y="163513"/>
                    <a:pt x="74915" y="163513"/>
                    <a:pt x="50497" y="166159"/>
                  </a:cubicBezTo>
                  <a:cubicBezTo>
                    <a:pt x="49212" y="166159"/>
                    <a:pt x="49212" y="166159"/>
                    <a:pt x="49212" y="167482"/>
                  </a:cubicBezTo>
                  <a:cubicBezTo>
                    <a:pt x="49212" y="167482"/>
                    <a:pt x="49212" y="167482"/>
                    <a:pt x="49212" y="207169"/>
                  </a:cubicBezTo>
                  <a:cubicBezTo>
                    <a:pt x="49212" y="207169"/>
                    <a:pt x="49212" y="208492"/>
                    <a:pt x="50497" y="208492"/>
                  </a:cubicBezTo>
                  <a:cubicBezTo>
                    <a:pt x="50497" y="208492"/>
                    <a:pt x="50497" y="208492"/>
                    <a:pt x="74915" y="211138"/>
                  </a:cubicBezTo>
                  <a:cubicBezTo>
                    <a:pt x="74915" y="211138"/>
                    <a:pt x="76200" y="211138"/>
                    <a:pt x="76200" y="211138"/>
                  </a:cubicBezTo>
                  <a:cubicBezTo>
                    <a:pt x="76200" y="209815"/>
                    <a:pt x="76200" y="209815"/>
                    <a:pt x="76200" y="209815"/>
                  </a:cubicBezTo>
                  <a:lnTo>
                    <a:pt x="76200" y="164836"/>
                  </a:lnTo>
                  <a:cubicBezTo>
                    <a:pt x="76200" y="164836"/>
                    <a:pt x="76200" y="164836"/>
                    <a:pt x="76200" y="163513"/>
                  </a:cubicBezTo>
                  <a:cubicBezTo>
                    <a:pt x="76200" y="163513"/>
                    <a:pt x="74915" y="163513"/>
                    <a:pt x="74915" y="163513"/>
                  </a:cubicBezTo>
                  <a:close/>
                  <a:moveTo>
                    <a:pt x="288925" y="127000"/>
                  </a:moveTo>
                  <a:cubicBezTo>
                    <a:pt x="288925" y="128343"/>
                    <a:pt x="288925" y="128343"/>
                    <a:pt x="288925" y="129687"/>
                  </a:cubicBezTo>
                  <a:lnTo>
                    <a:pt x="288925" y="159238"/>
                  </a:lnTo>
                  <a:cubicBezTo>
                    <a:pt x="288925" y="159238"/>
                    <a:pt x="288925" y="160582"/>
                    <a:pt x="290195" y="160582"/>
                  </a:cubicBezTo>
                  <a:cubicBezTo>
                    <a:pt x="290195" y="160582"/>
                    <a:pt x="290195" y="160582"/>
                    <a:pt x="306705" y="161925"/>
                  </a:cubicBezTo>
                  <a:cubicBezTo>
                    <a:pt x="306705" y="161925"/>
                    <a:pt x="307975" y="161925"/>
                    <a:pt x="307975" y="161925"/>
                  </a:cubicBezTo>
                  <a:cubicBezTo>
                    <a:pt x="307975" y="160582"/>
                    <a:pt x="307975" y="160582"/>
                    <a:pt x="307975" y="160582"/>
                  </a:cubicBezTo>
                  <a:cubicBezTo>
                    <a:pt x="307975" y="160582"/>
                    <a:pt x="307975" y="160582"/>
                    <a:pt x="307975" y="132373"/>
                  </a:cubicBezTo>
                  <a:cubicBezTo>
                    <a:pt x="307975" y="131030"/>
                    <a:pt x="307975" y="129687"/>
                    <a:pt x="306705" y="129687"/>
                  </a:cubicBezTo>
                  <a:cubicBezTo>
                    <a:pt x="306705" y="129687"/>
                    <a:pt x="306705" y="129687"/>
                    <a:pt x="290195" y="127000"/>
                  </a:cubicBezTo>
                  <a:cubicBezTo>
                    <a:pt x="290195" y="127000"/>
                    <a:pt x="288925" y="127000"/>
                    <a:pt x="288925" y="127000"/>
                  </a:cubicBezTo>
                  <a:close/>
                  <a:moveTo>
                    <a:pt x="260350" y="123542"/>
                  </a:moveTo>
                  <a:cubicBezTo>
                    <a:pt x="260350" y="123542"/>
                    <a:pt x="260350" y="124846"/>
                    <a:pt x="260350" y="124846"/>
                  </a:cubicBezTo>
                  <a:cubicBezTo>
                    <a:pt x="260350" y="124846"/>
                    <a:pt x="260350" y="124846"/>
                    <a:pt x="260350" y="156143"/>
                  </a:cubicBezTo>
                  <a:cubicBezTo>
                    <a:pt x="260350" y="157447"/>
                    <a:pt x="260350" y="157447"/>
                    <a:pt x="261584" y="157447"/>
                  </a:cubicBezTo>
                  <a:cubicBezTo>
                    <a:pt x="261584" y="157447"/>
                    <a:pt x="261584" y="157447"/>
                    <a:pt x="280105" y="158751"/>
                  </a:cubicBezTo>
                  <a:cubicBezTo>
                    <a:pt x="280105" y="158751"/>
                    <a:pt x="281340" y="158751"/>
                    <a:pt x="281340" y="158751"/>
                  </a:cubicBezTo>
                  <a:cubicBezTo>
                    <a:pt x="281340" y="158751"/>
                    <a:pt x="282575" y="157447"/>
                    <a:pt x="282575" y="157447"/>
                  </a:cubicBezTo>
                  <a:lnTo>
                    <a:pt x="282575" y="127454"/>
                  </a:lnTo>
                  <a:cubicBezTo>
                    <a:pt x="282575" y="127454"/>
                    <a:pt x="281340" y="126150"/>
                    <a:pt x="280105" y="126150"/>
                  </a:cubicBezTo>
                  <a:cubicBezTo>
                    <a:pt x="280105" y="126150"/>
                    <a:pt x="280105" y="126150"/>
                    <a:pt x="261584" y="123542"/>
                  </a:cubicBezTo>
                  <a:cubicBezTo>
                    <a:pt x="261584" y="122238"/>
                    <a:pt x="261584" y="123542"/>
                    <a:pt x="260350" y="123542"/>
                  </a:cubicBezTo>
                  <a:close/>
                  <a:moveTo>
                    <a:pt x="29210" y="115590"/>
                  </a:moveTo>
                  <a:cubicBezTo>
                    <a:pt x="29210" y="115590"/>
                    <a:pt x="29210" y="115590"/>
                    <a:pt x="13970" y="120749"/>
                  </a:cubicBezTo>
                  <a:cubicBezTo>
                    <a:pt x="12700" y="120749"/>
                    <a:pt x="12700" y="122039"/>
                    <a:pt x="12700" y="122039"/>
                  </a:cubicBezTo>
                  <a:cubicBezTo>
                    <a:pt x="12700" y="122039"/>
                    <a:pt x="12700" y="122039"/>
                    <a:pt x="12700" y="154285"/>
                  </a:cubicBezTo>
                  <a:cubicBezTo>
                    <a:pt x="12700" y="154285"/>
                    <a:pt x="12700" y="155575"/>
                    <a:pt x="12700" y="155575"/>
                  </a:cubicBezTo>
                  <a:cubicBezTo>
                    <a:pt x="13970" y="155575"/>
                    <a:pt x="13970" y="155575"/>
                    <a:pt x="13970" y="155575"/>
                  </a:cubicBezTo>
                  <a:cubicBezTo>
                    <a:pt x="13970" y="155575"/>
                    <a:pt x="13970" y="155575"/>
                    <a:pt x="30480" y="152995"/>
                  </a:cubicBezTo>
                  <a:cubicBezTo>
                    <a:pt x="31750" y="152995"/>
                    <a:pt x="31750" y="152995"/>
                    <a:pt x="31750" y="151705"/>
                  </a:cubicBezTo>
                  <a:lnTo>
                    <a:pt x="31750" y="116880"/>
                  </a:lnTo>
                  <a:cubicBezTo>
                    <a:pt x="31750" y="115590"/>
                    <a:pt x="31750" y="115590"/>
                    <a:pt x="31750" y="115590"/>
                  </a:cubicBezTo>
                  <a:cubicBezTo>
                    <a:pt x="30480" y="114300"/>
                    <a:pt x="30480" y="114300"/>
                    <a:pt x="29210" y="115590"/>
                  </a:cubicBezTo>
                  <a:close/>
                  <a:moveTo>
                    <a:pt x="158162" y="104775"/>
                  </a:moveTo>
                  <a:cubicBezTo>
                    <a:pt x="156868" y="104775"/>
                    <a:pt x="156868" y="104775"/>
                    <a:pt x="156868" y="106098"/>
                  </a:cubicBezTo>
                  <a:cubicBezTo>
                    <a:pt x="155575" y="106098"/>
                    <a:pt x="155575" y="106098"/>
                    <a:pt x="155575" y="107421"/>
                  </a:cubicBezTo>
                  <a:cubicBezTo>
                    <a:pt x="155575" y="107421"/>
                    <a:pt x="155575" y="107421"/>
                    <a:pt x="155575" y="147108"/>
                  </a:cubicBezTo>
                  <a:cubicBezTo>
                    <a:pt x="155575" y="148431"/>
                    <a:pt x="156868" y="149754"/>
                    <a:pt x="156868" y="149754"/>
                  </a:cubicBezTo>
                  <a:cubicBezTo>
                    <a:pt x="156868" y="149754"/>
                    <a:pt x="156868" y="149754"/>
                    <a:pt x="189206" y="152400"/>
                  </a:cubicBezTo>
                  <a:cubicBezTo>
                    <a:pt x="189206" y="152400"/>
                    <a:pt x="189206" y="152400"/>
                    <a:pt x="190500" y="151077"/>
                  </a:cubicBezTo>
                  <a:cubicBezTo>
                    <a:pt x="190500" y="151077"/>
                    <a:pt x="190500" y="151077"/>
                    <a:pt x="190500" y="149754"/>
                  </a:cubicBezTo>
                  <a:lnTo>
                    <a:pt x="190500" y="112712"/>
                  </a:lnTo>
                  <a:cubicBezTo>
                    <a:pt x="190500" y="111390"/>
                    <a:pt x="190500" y="110067"/>
                    <a:pt x="189206" y="110067"/>
                  </a:cubicBezTo>
                  <a:cubicBezTo>
                    <a:pt x="189206" y="110067"/>
                    <a:pt x="189206" y="110067"/>
                    <a:pt x="158162" y="104775"/>
                  </a:cubicBezTo>
                  <a:close/>
                  <a:moveTo>
                    <a:pt x="74915" y="99735"/>
                  </a:moveTo>
                  <a:cubicBezTo>
                    <a:pt x="74915" y="99735"/>
                    <a:pt x="74915" y="99735"/>
                    <a:pt x="50497" y="107593"/>
                  </a:cubicBezTo>
                  <a:cubicBezTo>
                    <a:pt x="49212" y="107593"/>
                    <a:pt x="49212" y="108903"/>
                    <a:pt x="49212" y="110212"/>
                  </a:cubicBezTo>
                  <a:cubicBezTo>
                    <a:pt x="49212" y="110212"/>
                    <a:pt x="49212" y="110212"/>
                    <a:pt x="49212" y="148194"/>
                  </a:cubicBezTo>
                  <a:cubicBezTo>
                    <a:pt x="49212" y="149503"/>
                    <a:pt x="49212" y="149503"/>
                    <a:pt x="49212" y="149503"/>
                  </a:cubicBezTo>
                  <a:cubicBezTo>
                    <a:pt x="50497" y="150813"/>
                    <a:pt x="50497" y="150813"/>
                    <a:pt x="50497" y="150813"/>
                  </a:cubicBezTo>
                  <a:cubicBezTo>
                    <a:pt x="50497" y="150813"/>
                    <a:pt x="50497" y="150813"/>
                    <a:pt x="74915" y="145574"/>
                  </a:cubicBezTo>
                  <a:cubicBezTo>
                    <a:pt x="76200" y="145574"/>
                    <a:pt x="76200" y="145574"/>
                    <a:pt x="76200" y="144264"/>
                  </a:cubicBezTo>
                  <a:cubicBezTo>
                    <a:pt x="76200" y="144264"/>
                    <a:pt x="76200" y="144264"/>
                    <a:pt x="76200" y="101044"/>
                  </a:cubicBezTo>
                  <a:cubicBezTo>
                    <a:pt x="76200" y="99735"/>
                    <a:pt x="76200" y="99735"/>
                    <a:pt x="76200" y="99735"/>
                  </a:cubicBezTo>
                  <a:cubicBezTo>
                    <a:pt x="74915" y="98425"/>
                    <a:pt x="74915" y="98425"/>
                    <a:pt x="74915" y="99735"/>
                  </a:cubicBezTo>
                  <a:close/>
                  <a:moveTo>
                    <a:pt x="215322" y="98425"/>
                  </a:moveTo>
                  <a:cubicBezTo>
                    <a:pt x="215322" y="98425"/>
                    <a:pt x="214024" y="98425"/>
                    <a:pt x="214024" y="99695"/>
                  </a:cubicBezTo>
                  <a:cubicBezTo>
                    <a:pt x="214024" y="99695"/>
                    <a:pt x="212725" y="99695"/>
                    <a:pt x="212725" y="100965"/>
                  </a:cubicBezTo>
                  <a:cubicBezTo>
                    <a:pt x="212725" y="100965"/>
                    <a:pt x="212725" y="100965"/>
                    <a:pt x="212725" y="151765"/>
                  </a:cubicBezTo>
                  <a:cubicBezTo>
                    <a:pt x="212725" y="153035"/>
                    <a:pt x="214024" y="153035"/>
                    <a:pt x="215322" y="153035"/>
                  </a:cubicBezTo>
                  <a:cubicBezTo>
                    <a:pt x="215322" y="153035"/>
                    <a:pt x="215322" y="153035"/>
                    <a:pt x="238702" y="155575"/>
                  </a:cubicBezTo>
                  <a:cubicBezTo>
                    <a:pt x="238702" y="155575"/>
                    <a:pt x="238702" y="155575"/>
                    <a:pt x="240001" y="155575"/>
                  </a:cubicBezTo>
                  <a:cubicBezTo>
                    <a:pt x="240001" y="155575"/>
                    <a:pt x="240001" y="155575"/>
                    <a:pt x="241300" y="155575"/>
                  </a:cubicBezTo>
                  <a:cubicBezTo>
                    <a:pt x="241300" y="154305"/>
                    <a:pt x="241300" y="154305"/>
                    <a:pt x="241300" y="153035"/>
                  </a:cubicBezTo>
                  <a:lnTo>
                    <a:pt x="241300" y="106045"/>
                  </a:lnTo>
                  <a:cubicBezTo>
                    <a:pt x="241300" y="104775"/>
                    <a:pt x="241300" y="103505"/>
                    <a:pt x="240001" y="103505"/>
                  </a:cubicBezTo>
                  <a:cubicBezTo>
                    <a:pt x="240001" y="103505"/>
                    <a:pt x="240001" y="103505"/>
                    <a:pt x="215322" y="98425"/>
                  </a:cubicBezTo>
                  <a:close/>
                  <a:moveTo>
                    <a:pt x="101311" y="96838"/>
                  </a:moveTo>
                  <a:cubicBezTo>
                    <a:pt x="101311" y="96838"/>
                    <a:pt x="101311" y="96838"/>
                    <a:pt x="100012" y="98108"/>
                  </a:cubicBezTo>
                  <a:cubicBezTo>
                    <a:pt x="100012" y="98108"/>
                    <a:pt x="100012" y="98108"/>
                    <a:pt x="100012" y="99378"/>
                  </a:cubicBezTo>
                  <a:cubicBezTo>
                    <a:pt x="100012" y="99378"/>
                    <a:pt x="100012" y="99378"/>
                    <a:pt x="100012" y="142558"/>
                  </a:cubicBezTo>
                  <a:cubicBezTo>
                    <a:pt x="100012" y="143828"/>
                    <a:pt x="100012" y="143828"/>
                    <a:pt x="101311" y="143828"/>
                  </a:cubicBezTo>
                  <a:cubicBezTo>
                    <a:pt x="101311" y="143828"/>
                    <a:pt x="101311" y="143828"/>
                    <a:pt x="140277" y="147638"/>
                  </a:cubicBezTo>
                  <a:cubicBezTo>
                    <a:pt x="141576" y="147638"/>
                    <a:pt x="141576" y="147638"/>
                    <a:pt x="141576" y="146368"/>
                  </a:cubicBezTo>
                  <a:cubicBezTo>
                    <a:pt x="141576" y="146368"/>
                    <a:pt x="142875" y="146368"/>
                    <a:pt x="142875" y="145098"/>
                  </a:cubicBezTo>
                  <a:lnTo>
                    <a:pt x="142875" y="105728"/>
                  </a:lnTo>
                  <a:cubicBezTo>
                    <a:pt x="142875" y="104458"/>
                    <a:pt x="141576" y="103188"/>
                    <a:pt x="140277" y="103188"/>
                  </a:cubicBezTo>
                  <a:cubicBezTo>
                    <a:pt x="140277" y="103188"/>
                    <a:pt x="140277" y="103188"/>
                    <a:pt x="101311" y="96838"/>
                  </a:cubicBezTo>
                  <a:close/>
                  <a:moveTo>
                    <a:pt x="288925" y="84138"/>
                  </a:moveTo>
                  <a:cubicBezTo>
                    <a:pt x="288925" y="85442"/>
                    <a:pt x="288925" y="85442"/>
                    <a:pt x="288925" y="85442"/>
                  </a:cubicBezTo>
                  <a:lnTo>
                    <a:pt x="288925" y="115435"/>
                  </a:lnTo>
                  <a:cubicBezTo>
                    <a:pt x="288925" y="115435"/>
                    <a:pt x="288925" y="116739"/>
                    <a:pt x="290195" y="116739"/>
                  </a:cubicBezTo>
                  <a:cubicBezTo>
                    <a:pt x="290195" y="116739"/>
                    <a:pt x="290195" y="116739"/>
                    <a:pt x="305435" y="120651"/>
                  </a:cubicBezTo>
                  <a:cubicBezTo>
                    <a:pt x="306705" y="120651"/>
                    <a:pt x="306705" y="120651"/>
                    <a:pt x="306705" y="120651"/>
                  </a:cubicBezTo>
                  <a:cubicBezTo>
                    <a:pt x="306705" y="120651"/>
                    <a:pt x="306705" y="119347"/>
                    <a:pt x="307975" y="119347"/>
                  </a:cubicBezTo>
                  <a:cubicBezTo>
                    <a:pt x="307975" y="119347"/>
                    <a:pt x="307975" y="119347"/>
                    <a:pt x="307975" y="118043"/>
                  </a:cubicBezTo>
                  <a:cubicBezTo>
                    <a:pt x="307975" y="118043"/>
                    <a:pt x="307975" y="118043"/>
                    <a:pt x="307975" y="90658"/>
                  </a:cubicBezTo>
                  <a:cubicBezTo>
                    <a:pt x="307975" y="90658"/>
                    <a:pt x="307975" y="89354"/>
                    <a:pt x="306705" y="89354"/>
                  </a:cubicBezTo>
                  <a:cubicBezTo>
                    <a:pt x="306705" y="89354"/>
                    <a:pt x="306705" y="89354"/>
                    <a:pt x="290195" y="84138"/>
                  </a:cubicBezTo>
                  <a:cubicBezTo>
                    <a:pt x="290195" y="84138"/>
                    <a:pt x="288925" y="84138"/>
                    <a:pt x="288925" y="84138"/>
                  </a:cubicBezTo>
                  <a:close/>
                  <a:moveTo>
                    <a:pt x="260350" y="77788"/>
                  </a:moveTo>
                  <a:cubicBezTo>
                    <a:pt x="260350" y="77788"/>
                    <a:pt x="260350" y="79058"/>
                    <a:pt x="260350" y="79058"/>
                  </a:cubicBezTo>
                  <a:cubicBezTo>
                    <a:pt x="260350" y="79058"/>
                    <a:pt x="260350" y="79058"/>
                    <a:pt x="260350" y="109538"/>
                  </a:cubicBezTo>
                  <a:cubicBezTo>
                    <a:pt x="260350" y="110808"/>
                    <a:pt x="260350" y="110808"/>
                    <a:pt x="261584" y="110808"/>
                  </a:cubicBezTo>
                  <a:cubicBezTo>
                    <a:pt x="261584" y="110808"/>
                    <a:pt x="261584" y="110808"/>
                    <a:pt x="280105" y="115888"/>
                  </a:cubicBezTo>
                  <a:cubicBezTo>
                    <a:pt x="280105" y="115888"/>
                    <a:pt x="281340" y="114618"/>
                    <a:pt x="281340" y="114618"/>
                  </a:cubicBezTo>
                  <a:cubicBezTo>
                    <a:pt x="281340" y="114618"/>
                    <a:pt x="282575" y="114618"/>
                    <a:pt x="282575" y="113348"/>
                  </a:cubicBezTo>
                  <a:cubicBezTo>
                    <a:pt x="282575" y="113348"/>
                    <a:pt x="282575" y="113348"/>
                    <a:pt x="282575" y="85408"/>
                  </a:cubicBezTo>
                  <a:cubicBezTo>
                    <a:pt x="282575" y="84138"/>
                    <a:pt x="281340" y="82868"/>
                    <a:pt x="281340" y="82868"/>
                  </a:cubicBezTo>
                  <a:cubicBezTo>
                    <a:pt x="281340" y="82868"/>
                    <a:pt x="281340" y="82868"/>
                    <a:pt x="262819" y="77788"/>
                  </a:cubicBezTo>
                  <a:cubicBezTo>
                    <a:pt x="261584" y="77788"/>
                    <a:pt x="261584" y="77788"/>
                    <a:pt x="260350" y="77788"/>
                  </a:cubicBezTo>
                  <a:close/>
                  <a:moveTo>
                    <a:pt x="29210" y="63500"/>
                  </a:moveTo>
                  <a:cubicBezTo>
                    <a:pt x="29210" y="63500"/>
                    <a:pt x="29210" y="63500"/>
                    <a:pt x="12700" y="73731"/>
                  </a:cubicBezTo>
                  <a:cubicBezTo>
                    <a:pt x="12700" y="73731"/>
                    <a:pt x="12700" y="75009"/>
                    <a:pt x="12700" y="75009"/>
                  </a:cubicBezTo>
                  <a:cubicBezTo>
                    <a:pt x="12700" y="75009"/>
                    <a:pt x="12700" y="75009"/>
                    <a:pt x="12700" y="106980"/>
                  </a:cubicBezTo>
                  <a:cubicBezTo>
                    <a:pt x="12700" y="108259"/>
                    <a:pt x="12700" y="108259"/>
                    <a:pt x="12700" y="108259"/>
                  </a:cubicBezTo>
                  <a:cubicBezTo>
                    <a:pt x="13970" y="108259"/>
                    <a:pt x="13970" y="109538"/>
                    <a:pt x="13970" y="109538"/>
                  </a:cubicBezTo>
                  <a:cubicBezTo>
                    <a:pt x="13970" y="109538"/>
                    <a:pt x="15240" y="108259"/>
                    <a:pt x="15240" y="108259"/>
                  </a:cubicBezTo>
                  <a:cubicBezTo>
                    <a:pt x="15240" y="108259"/>
                    <a:pt x="15240" y="108259"/>
                    <a:pt x="31750" y="101865"/>
                  </a:cubicBezTo>
                  <a:cubicBezTo>
                    <a:pt x="31750" y="101865"/>
                    <a:pt x="31750" y="100586"/>
                    <a:pt x="31750" y="99307"/>
                  </a:cubicBezTo>
                  <a:lnTo>
                    <a:pt x="31750" y="66058"/>
                  </a:lnTo>
                  <a:cubicBezTo>
                    <a:pt x="31750" y="64779"/>
                    <a:pt x="31750" y="64779"/>
                    <a:pt x="31750" y="63500"/>
                  </a:cubicBezTo>
                  <a:cubicBezTo>
                    <a:pt x="30480" y="63500"/>
                    <a:pt x="30480" y="63500"/>
                    <a:pt x="29210" y="63500"/>
                  </a:cubicBezTo>
                  <a:close/>
                  <a:moveTo>
                    <a:pt x="156868" y="47625"/>
                  </a:moveTo>
                  <a:cubicBezTo>
                    <a:pt x="155575" y="47625"/>
                    <a:pt x="155575" y="48920"/>
                    <a:pt x="155575" y="48920"/>
                  </a:cubicBezTo>
                  <a:cubicBezTo>
                    <a:pt x="155575" y="48920"/>
                    <a:pt x="155575" y="48920"/>
                    <a:pt x="155575" y="89067"/>
                  </a:cubicBezTo>
                  <a:cubicBezTo>
                    <a:pt x="155575" y="89067"/>
                    <a:pt x="156868" y="90363"/>
                    <a:pt x="156868" y="90363"/>
                  </a:cubicBezTo>
                  <a:cubicBezTo>
                    <a:pt x="156868" y="90363"/>
                    <a:pt x="156868" y="90363"/>
                    <a:pt x="187913" y="96838"/>
                  </a:cubicBezTo>
                  <a:cubicBezTo>
                    <a:pt x="187913" y="96838"/>
                    <a:pt x="189206" y="96838"/>
                    <a:pt x="189206" y="96838"/>
                  </a:cubicBezTo>
                  <a:cubicBezTo>
                    <a:pt x="189206" y="96838"/>
                    <a:pt x="189206" y="96838"/>
                    <a:pt x="190500" y="96838"/>
                  </a:cubicBezTo>
                  <a:cubicBezTo>
                    <a:pt x="190500" y="95543"/>
                    <a:pt x="190500" y="95543"/>
                    <a:pt x="190500" y="95543"/>
                  </a:cubicBezTo>
                  <a:cubicBezTo>
                    <a:pt x="190500" y="95543"/>
                    <a:pt x="190500" y="95543"/>
                    <a:pt x="190500" y="57986"/>
                  </a:cubicBezTo>
                  <a:cubicBezTo>
                    <a:pt x="190500" y="56691"/>
                    <a:pt x="190500" y="56691"/>
                    <a:pt x="189206" y="56691"/>
                  </a:cubicBezTo>
                  <a:cubicBezTo>
                    <a:pt x="189206" y="56691"/>
                    <a:pt x="189206" y="56691"/>
                    <a:pt x="158162" y="47625"/>
                  </a:cubicBezTo>
                  <a:cubicBezTo>
                    <a:pt x="156868" y="47625"/>
                    <a:pt x="156868" y="47625"/>
                    <a:pt x="156868" y="47625"/>
                  </a:cubicBezTo>
                  <a:close/>
                  <a:moveTo>
                    <a:pt x="73629" y="34925"/>
                  </a:moveTo>
                  <a:cubicBezTo>
                    <a:pt x="73629" y="34925"/>
                    <a:pt x="73629" y="34925"/>
                    <a:pt x="49212" y="50511"/>
                  </a:cubicBezTo>
                  <a:cubicBezTo>
                    <a:pt x="49212" y="50511"/>
                    <a:pt x="49212" y="50511"/>
                    <a:pt x="49212" y="51810"/>
                  </a:cubicBezTo>
                  <a:cubicBezTo>
                    <a:pt x="49212" y="51810"/>
                    <a:pt x="49212" y="51810"/>
                    <a:pt x="49212" y="90776"/>
                  </a:cubicBezTo>
                  <a:cubicBezTo>
                    <a:pt x="49212" y="90776"/>
                    <a:pt x="49212" y="92075"/>
                    <a:pt x="49212" y="92075"/>
                  </a:cubicBezTo>
                  <a:cubicBezTo>
                    <a:pt x="50497" y="92075"/>
                    <a:pt x="50497" y="92075"/>
                    <a:pt x="50497" y="92075"/>
                  </a:cubicBezTo>
                  <a:cubicBezTo>
                    <a:pt x="50497" y="92075"/>
                    <a:pt x="51782" y="92075"/>
                    <a:pt x="51782" y="92075"/>
                  </a:cubicBezTo>
                  <a:cubicBezTo>
                    <a:pt x="51782" y="92075"/>
                    <a:pt x="51782" y="92075"/>
                    <a:pt x="76200" y="81684"/>
                  </a:cubicBezTo>
                  <a:cubicBezTo>
                    <a:pt x="76200" y="80385"/>
                    <a:pt x="76200" y="80385"/>
                    <a:pt x="76200" y="79086"/>
                  </a:cubicBezTo>
                  <a:lnTo>
                    <a:pt x="76200" y="36224"/>
                  </a:lnTo>
                  <a:cubicBezTo>
                    <a:pt x="76200" y="36224"/>
                    <a:pt x="76200" y="34925"/>
                    <a:pt x="76200" y="34925"/>
                  </a:cubicBezTo>
                  <a:cubicBezTo>
                    <a:pt x="74915" y="34925"/>
                    <a:pt x="74915" y="34925"/>
                    <a:pt x="73629" y="34925"/>
                  </a:cubicBezTo>
                  <a:close/>
                  <a:moveTo>
                    <a:pt x="100012" y="30163"/>
                  </a:moveTo>
                  <a:cubicBezTo>
                    <a:pt x="100012" y="31455"/>
                    <a:pt x="100012" y="31455"/>
                    <a:pt x="100012" y="32747"/>
                  </a:cubicBezTo>
                  <a:cubicBezTo>
                    <a:pt x="100012" y="32747"/>
                    <a:pt x="100012" y="32747"/>
                    <a:pt x="100012" y="76681"/>
                  </a:cubicBezTo>
                  <a:cubicBezTo>
                    <a:pt x="100012" y="76681"/>
                    <a:pt x="100012" y="77973"/>
                    <a:pt x="101311" y="77973"/>
                  </a:cubicBezTo>
                  <a:cubicBezTo>
                    <a:pt x="101311" y="77973"/>
                    <a:pt x="101311" y="77973"/>
                    <a:pt x="140277" y="85726"/>
                  </a:cubicBezTo>
                  <a:cubicBezTo>
                    <a:pt x="140277" y="85726"/>
                    <a:pt x="141576" y="85726"/>
                    <a:pt x="141576" y="85726"/>
                  </a:cubicBezTo>
                  <a:cubicBezTo>
                    <a:pt x="141576" y="85726"/>
                    <a:pt x="142875" y="84434"/>
                    <a:pt x="142875" y="84434"/>
                  </a:cubicBezTo>
                  <a:lnTo>
                    <a:pt x="142875" y="43085"/>
                  </a:lnTo>
                  <a:cubicBezTo>
                    <a:pt x="142875" y="43085"/>
                    <a:pt x="141576" y="41792"/>
                    <a:pt x="141576" y="41792"/>
                  </a:cubicBezTo>
                  <a:cubicBezTo>
                    <a:pt x="141576" y="41792"/>
                    <a:pt x="141576" y="41792"/>
                    <a:pt x="102610" y="30163"/>
                  </a:cubicBezTo>
                  <a:cubicBezTo>
                    <a:pt x="101311" y="30163"/>
                    <a:pt x="101311" y="30163"/>
                    <a:pt x="100012" y="30163"/>
                  </a:cubicBezTo>
                  <a:close/>
                  <a:moveTo>
                    <a:pt x="87846" y="0"/>
                  </a:moveTo>
                  <a:cubicBezTo>
                    <a:pt x="89138" y="0"/>
                    <a:pt x="90430" y="0"/>
                    <a:pt x="90430" y="0"/>
                  </a:cubicBezTo>
                  <a:cubicBezTo>
                    <a:pt x="90430" y="0"/>
                    <a:pt x="90430" y="0"/>
                    <a:pt x="204113" y="37667"/>
                  </a:cubicBezTo>
                  <a:cubicBezTo>
                    <a:pt x="206696" y="38966"/>
                    <a:pt x="207988" y="40265"/>
                    <a:pt x="207988" y="42863"/>
                  </a:cubicBezTo>
                  <a:cubicBezTo>
                    <a:pt x="207988" y="42863"/>
                    <a:pt x="207988" y="42863"/>
                    <a:pt x="207988" y="70139"/>
                  </a:cubicBezTo>
                  <a:cubicBezTo>
                    <a:pt x="207988" y="70139"/>
                    <a:pt x="207988" y="70139"/>
                    <a:pt x="248036" y="54552"/>
                  </a:cubicBezTo>
                  <a:cubicBezTo>
                    <a:pt x="248036" y="54552"/>
                    <a:pt x="249328" y="53253"/>
                    <a:pt x="250619" y="53253"/>
                  </a:cubicBezTo>
                  <a:cubicBezTo>
                    <a:pt x="251911" y="53253"/>
                    <a:pt x="251911" y="53253"/>
                    <a:pt x="251911" y="53253"/>
                  </a:cubicBezTo>
                  <a:cubicBezTo>
                    <a:pt x="251911" y="53253"/>
                    <a:pt x="251911" y="53253"/>
                    <a:pt x="315213" y="74035"/>
                  </a:cubicBezTo>
                  <a:cubicBezTo>
                    <a:pt x="317796" y="75334"/>
                    <a:pt x="319088" y="77932"/>
                    <a:pt x="319088" y="80530"/>
                  </a:cubicBezTo>
                  <a:cubicBezTo>
                    <a:pt x="319088" y="80530"/>
                    <a:pt x="319088" y="80530"/>
                    <a:pt x="319088" y="266267"/>
                  </a:cubicBezTo>
                  <a:cubicBezTo>
                    <a:pt x="319088" y="268865"/>
                    <a:pt x="317796" y="271463"/>
                    <a:pt x="315213" y="271463"/>
                  </a:cubicBezTo>
                  <a:cubicBezTo>
                    <a:pt x="315213" y="271463"/>
                    <a:pt x="315213" y="271463"/>
                    <a:pt x="251911" y="287049"/>
                  </a:cubicBezTo>
                  <a:cubicBezTo>
                    <a:pt x="251911" y="287049"/>
                    <a:pt x="251911" y="287049"/>
                    <a:pt x="204113" y="300038"/>
                  </a:cubicBezTo>
                  <a:cubicBezTo>
                    <a:pt x="204113" y="300038"/>
                    <a:pt x="204113" y="300038"/>
                    <a:pt x="89138" y="328613"/>
                  </a:cubicBezTo>
                  <a:cubicBezTo>
                    <a:pt x="89138" y="328613"/>
                    <a:pt x="89138" y="328613"/>
                    <a:pt x="87846" y="328613"/>
                  </a:cubicBezTo>
                  <a:cubicBezTo>
                    <a:pt x="86554" y="328613"/>
                    <a:pt x="85262" y="328613"/>
                    <a:pt x="85262" y="328613"/>
                  </a:cubicBezTo>
                  <a:cubicBezTo>
                    <a:pt x="85262" y="328613"/>
                    <a:pt x="85262" y="328613"/>
                    <a:pt x="2583" y="281854"/>
                  </a:cubicBezTo>
                  <a:cubicBezTo>
                    <a:pt x="0" y="281854"/>
                    <a:pt x="0" y="279256"/>
                    <a:pt x="0" y="277957"/>
                  </a:cubicBezTo>
                  <a:cubicBezTo>
                    <a:pt x="0" y="277957"/>
                    <a:pt x="0" y="277957"/>
                    <a:pt x="0" y="64943"/>
                  </a:cubicBezTo>
                  <a:cubicBezTo>
                    <a:pt x="0" y="63644"/>
                    <a:pt x="0" y="62346"/>
                    <a:pt x="1292" y="61047"/>
                  </a:cubicBezTo>
                  <a:cubicBezTo>
                    <a:pt x="1292" y="61047"/>
                    <a:pt x="1292" y="61047"/>
                    <a:pt x="85262" y="1299"/>
                  </a:cubicBezTo>
                  <a:cubicBezTo>
                    <a:pt x="85262" y="1299"/>
                    <a:pt x="86554" y="0"/>
                    <a:pt x="878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id="{4446B2B1-72E7-4B6C-B612-F9E9AF54AC0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08010" y="2575817"/>
            <a:ext cx="1463769" cy="2120468"/>
            <a:chOff x="6708010" y="2575817"/>
            <a:chExt cx="1463769" cy="2120468"/>
          </a:xfrm>
        </p:grpSpPr>
        <p:sp>
          <p:nvSpPr>
            <p:cNvPr id="8" name="圆角矩形 5">
              <a:extLst>
                <a:ext uri="{FF2B5EF4-FFF2-40B4-BE49-F238E27FC236}">
                  <a16:creationId xmlns:a16="http://schemas.microsoft.com/office/drawing/2014/main" id="{8E8307AD-ACB2-4D6E-AF54-BB6634AF648A}"/>
                </a:ext>
              </a:extLst>
            </p:cNvPr>
            <p:cNvSpPr/>
            <p:nvPr/>
          </p:nvSpPr>
          <p:spPr>
            <a:xfrm>
              <a:off x="6708010" y="3392996"/>
              <a:ext cx="1409700" cy="73631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BFFBF5AD-B68F-4DC2-8B21-CE85AFD9463D}"/>
                </a:ext>
              </a:extLst>
            </p:cNvPr>
            <p:cNvSpPr/>
            <p:nvPr/>
          </p:nvSpPr>
          <p:spPr>
            <a:xfrm>
              <a:off x="6737784" y="4049954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8" name="任意多边形 60">
              <a:extLst>
                <a:ext uri="{FF2B5EF4-FFF2-40B4-BE49-F238E27FC236}">
                  <a16:creationId xmlns:a16="http://schemas.microsoft.com/office/drawing/2014/main" id="{61BB04C9-7902-4AD6-93D6-253A292FF3D4}"/>
                </a:ext>
              </a:extLst>
            </p:cNvPr>
            <p:cNvSpPr/>
            <p:nvPr/>
          </p:nvSpPr>
          <p:spPr>
            <a:xfrm>
              <a:off x="7263820" y="2575817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FA56260-5866-4A6C-B537-C8E9615F0ED1}"/>
                </a:ext>
              </a:extLst>
            </p:cNvPr>
            <p:cNvSpPr/>
            <p:nvPr/>
          </p:nvSpPr>
          <p:spPr>
            <a:xfrm>
              <a:off x="6737784" y="3657539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</a:p>
          </p:txBody>
        </p:sp>
      </p:grp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id="{4FA40A08-091A-4877-8084-60881C5DB3E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251350" y="1871434"/>
            <a:ext cx="1442809" cy="2283927"/>
            <a:chOff x="5251350" y="1871434"/>
            <a:chExt cx="1442809" cy="2283927"/>
          </a:xfrm>
        </p:grpSpPr>
        <p:sp>
          <p:nvSpPr>
            <p:cNvPr id="7" name="圆角矩形 4">
              <a:extLst>
                <a:ext uri="{FF2B5EF4-FFF2-40B4-BE49-F238E27FC236}">
                  <a16:creationId xmlns:a16="http://schemas.microsoft.com/office/drawing/2014/main" id="{7A946EC9-6CDD-4D60-803A-11B2862CCD91}"/>
                </a:ext>
              </a:extLst>
            </p:cNvPr>
            <p:cNvSpPr/>
            <p:nvPr/>
          </p:nvSpPr>
          <p:spPr>
            <a:xfrm>
              <a:off x="5251350" y="3392996"/>
              <a:ext cx="1409700" cy="7363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FB0EE77-EF62-45BE-923C-EB7EF1BCE23E}"/>
                </a:ext>
              </a:extLst>
            </p:cNvPr>
            <p:cNvSpPr/>
            <p:nvPr/>
          </p:nvSpPr>
          <p:spPr>
            <a:xfrm>
              <a:off x="5260164" y="2263849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0" name="任意多边形 62">
              <a:extLst>
                <a:ext uri="{FF2B5EF4-FFF2-40B4-BE49-F238E27FC236}">
                  <a16:creationId xmlns:a16="http://schemas.microsoft.com/office/drawing/2014/main" id="{C75988B4-7349-4EBC-922C-6BD05A98D823}"/>
                </a:ext>
              </a:extLst>
            </p:cNvPr>
            <p:cNvSpPr/>
            <p:nvPr/>
          </p:nvSpPr>
          <p:spPr>
            <a:xfrm>
              <a:off x="5774032" y="3723313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7DC0E54-3D0E-4123-B9EF-B78BD111D1CF}"/>
                </a:ext>
              </a:extLst>
            </p:cNvPr>
            <p:cNvSpPr/>
            <p:nvPr/>
          </p:nvSpPr>
          <p:spPr>
            <a:xfrm>
              <a:off x="5260164" y="1871434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id="{618DE108-F70C-43E7-B5DC-DF10A68D18A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164669" y="1871434"/>
            <a:ext cx="1484730" cy="2283927"/>
            <a:chOff x="8164669" y="1871434"/>
            <a:chExt cx="1484730" cy="2283927"/>
          </a:xfrm>
        </p:grpSpPr>
        <p:sp>
          <p:nvSpPr>
            <p:cNvPr id="9" name="圆角矩形 6">
              <a:extLst>
                <a:ext uri="{FF2B5EF4-FFF2-40B4-BE49-F238E27FC236}">
                  <a16:creationId xmlns:a16="http://schemas.microsoft.com/office/drawing/2014/main" id="{28510CA2-4F60-454F-9DCA-137F3862A802}"/>
                </a:ext>
              </a:extLst>
            </p:cNvPr>
            <p:cNvSpPr/>
            <p:nvPr/>
          </p:nvSpPr>
          <p:spPr>
            <a:xfrm>
              <a:off x="8164669" y="3392996"/>
              <a:ext cx="1409700" cy="736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A14D078-EA68-4F6F-BF68-FEAB4DC53D71}"/>
                </a:ext>
              </a:extLst>
            </p:cNvPr>
            <p:cNvSpPr/>
            <p:nvPr/>
          </p:nvSpPr>
          <p:spPr>
            <a:xfrm>
              <a:off x="8215404" y="2263849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1" name="任意多边形 63">
              <a:extLst>
                <a:ext uri="{FF2B5EF4-FFF2-40B4-BE49-F238E27FC236}">
                  <a16:creationId xmlns:a16="http://schemas.microsoft.com/office/drawing/2014/main" id="{736417CC-7C1E-4335-9F52-EDE64A2866B5}"/>
                </a:ext>
              </a:extLst>
            </p:cNvPr>
            <p:cNvSpPr/>
            <p:nvPr/>
          </p:nvSpPr>
          <p:spPr>
            <a:xfrm>
              <a:off x="8706276" y="3723313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37EE13F-F2AB-4726-A95A-63E082F713BA}"/>
                </a:ext>
              </a:extLst>
            </p:cNvPr>
            <p:cNvSpPr/>
            <p:nvPr/>
          </p:nvSpPr>
          <p:spPr>
            <a:xfrm>
              <a:off x="8215404" y="1871434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</p:grpSp>
      <p:grpSp>
        <p:nvGrpSpPr>
          <p:cNvPr id="27" name="千图PPT彼岸天：ID 8661124库_组合 26">
            <a:extLst>
              <a:ext uri="{FF2B5EF4-FFF2-40B4-BE49-F238E27FC236}">
                <a16:creationId xmlns:a16="http://schemas.microsoft.com/office/drawing/2014/main" id="{7FF8928E-EDE4-484B-AF2D-F706374CBBAF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3782543" y="2575817"/>
            <a:ext cx="1433995" cy="2120468"/>
            <a:chOff x="3782543" y="2575817"/>
            <a:chExt cx="1433995" cy="2120468"/>
          </a:xfrm>
        </p:grpSpPr>
        <p:sp>
          <p:nvSpPr>
            <p:cNvPr id="6" name="圆角矩形 3">
              <a:extLst>
                <a:ext uri="{FF2B5EF4-FFF2-40B4-BE49-F238E27FC236}">
                  <a16:creationId xmlns:a16="http://schemas.microsoft.com/office/drawing/2014/main" id="{7E6F6EAD-C2DA-4313-A225-B25D635BE532}"/>
                </a:ext>
              </a:extLst>
            </p:cNvPr>
            <p:cNvSpPr/>
            <p:nvPr/>
          </p:nvSpPr>
          <p:spPr>
            <a:xfrm>
              <a:off x="3794690" y="3392996"/>
              <a:ext cx="1409700" cy="73631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74DCFFB-A9AE-4F78-AF8E-7A698D0ECC52}"/>
                </a:ext>
              </a:extLst>
            </p:cNvPr>
            <p:cNvSpPr/>
            <p:nvPr/>
          </p:nvSpPr>
          <p:spPr>
            <a:xfrm>
              <a:off x="3782543" y="4049954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7" name="任意多边形 59">
              <a:extLst>
                <a:ext uri="{FF2B5EF4-FFF2-40B4-BE49-F238E27FC236}">
                  <a16:creationId xmlns:a16="http://schemas.microsoft.com/office/drawing/2014/main" id="{CC38CE95-BA78-416A-A0F4-C95F9ED385B3}"/>
                </a:ext>
              </a:extLst>
            </p:cNvPr>
            <p:cNvSpPr/>
            <p:nvPr/>
          </p:nvSpPr>
          <p:spPr>
            <a:xfrm>
              <a:off x="4285586" y="2575817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42C83C0-84B0-4BB2-883B-E0AAA1CD99C7}"/>
                </a:ext>
              </a:extLst>
            </p:cNvPr>
            <p:cNvSpPr/>
            <p:nvPr/>
          </p:nvSpPr>
          <p:spPr>
            <a:xfrm>
              <a:off x="3782543" y="3657539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</a:p>
          </p:txBody>
        </p:sp>
      </p:grpSp>
      <p:grpSp>
        <p:nvGrpSpPr>
          <p:cNvPr id="31" name="千图PPT彼岸天：ID 8661124库_组合 30">
            <a:extLst>
              <a:ext uri="{FF2B5EF4-FFF2-40B4-BE49-F238E27FC236}">
                <a16:creationId xmlns:a16="http://schemas.microsoft.com/office/drawing/2014/main" id="{7392A2A2-CA20-481F-ACA9-BEA5E37E7302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9621326" y="2575817"/>
            <a:ext cx="1505693" cy="2120468"/>
            <a:chOff x="9621326" y="2575817"/>
            <a:chExt cx="1505693" cy="2120468"/>
          </a:xfrm>
        </p:grpSpPr>
        <p:sp>
          <p:nvSpPr>
            <p:cNvPr id="10" name="圆角矩形 7">
              <a:extLst>
                <a:ext uri="{FF2B5EF4-FFF2-40B4-BE49-F238E27FC236}">
                  <a16:creationId xmlns:a16="http://schemas.microsoft.com/office/drawing/2014/main" id="{F611B71C-31A2-401E-B77D-BE7CDCDBB55A}"/>
                </a:ext>
              </a:extLst>
            </p:cNvPr>
            <p:cNvSpPr/>
            <p:nvPr/>
          </p:nvSpPr>
          <p:spPr>
            <a:xfrm>
              <a:off x="9621326" y="3392996"/>
              <a:ext cx="1409700" cy="73631"/>
            </a:xfrm>
            <a:prstGeom prst="round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E4D90DE-CAE7-4741-BD89-DE75EF92E318}"/>
                </a:ext>
              </a:extLst>
            </p:cNvPr>
            <p:cNvSpPr/>
            <p:nvPr/>
          </p:nvSpPr>
          <p:spPr>
            <a:xfrm>
              <a:off x="9693024" y="4049954"/>
              <a:ext cx="1433995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19" name="任意多边形 61">
              <a:extLst>
                <a:ext uri="{FF2B5EF4-FFF2-40B4-BE49-F238E27FC236}">
                  <a16:creationId xmlns:a16="http://schemas.microsoft.com/office/drawing/2014/main" id="{B2461EE2-3300-4AA3-8683-72F7FAD4CE21}"/>
                </a:ext>
              </a:extLst>
            </p:cNvPr>
            <p:cNvSpPr/>
            <p:nvPr/>
          </p:nvSpPr>
          <p:spPr>
            <a:xfrm>
              <a:off x="10196064" y="2575817"/>
              <a:ext cx="427913" cy="432048"/>
            </a:xfrm>
            <a:custGeom>
              <a:avLst/>
              <a:gdLst>
                <a:gd name="connsiteX0" fmla="*/ 270286 w 328613"/>
                <a:gd name="connsiteY0" fmla="*/ 234950 h 331788"/>
                <a:gd name="connsiteX1" fmla="*/ 288209 w 328613"/>
                <a:gd name="connsiteY1" fmla="*/ 234950 h 331788"/>
                <a:gd name="connsiteX2" fmla="*/ 298451 w 328613"/>
                <a:gd name="connsiteY2" fmla="*/ 246716 h 331788"/>
                <a:gd name="connsiteX3" fmla="*/ 288209 w 328613"/>
                <a:gd name="connsiteY3" fmla="*/ 257175 h 331788"/>
                <a:gd name="connsiteX4" fmla="*/ 270286 w 328613"/>
                <a:gd name="connsiteY4" fmla="*/ 257175 h 331788"/>
                <a:gd name="connsiteX5" fmla="*/ 258763 w 328613"/>
                <a:gd name="connsiteY5" fmla="*/ 246716 h 331788"/>
                <a:gd name="connsiteX6" fmla="*/ 270286 w 328613"/>
                <a:gd name="connsiteY6" fmla="*/ 234950 h 331788"/>
                <a:gd name="connsiteX7" fmla="*/ 45167 w 328613"/>
                <a:gd name="connsiteY7" fmla="*/ 234950 h 331788"/>
                <a:gd name="connsiteX8" fmla="*/ 63090 w 328613"/>
                <a:gd name="connsiteY8" fmla="*/ 234950 h 331788"/>
                <a:gd name="connsiteX9" fmla="*/ 74613 w 328613"/>
                <a:gd name="connsiteY9" fmla="*/ 246716 h 331788"/>
                <a:gd name="connsiteX10" fmla="*/ 63090 w 328613"/>
                <a:gd name="connsiteY10" fmla="*/ 257175 h 331788"/>
                <a:gd name="connsiteX11" fmla="*/ 45167 w 328613"/>
                <a:gd name="connsiteY11" fmla="*/ 257175 h 331788"/>
                <a:gd name="connsiteX12" fmla="*/ 34925 w 328613"/>
                <a:gd name="connsiteY12" fmla="*/ 246716 h 331788"/>
                <a:gd name="connsiteX13" fmla="*/ 45167 w 328613"/>
                <a:gd name="connsiteY13" fmla="*/ 234950 h 331788"/>
                <a:gd name="connsiteX14" fmla="*/ 184561 w 328613"/>
                <a:gd name="connsiteY14" fmla="*/ 217488 h 331788"/>
                <a:gd name="connsiteX15" fmla="*/ 202484 w 328613"/>
                <a:gd name="connsiteY15" fmla="*/ 217488 h 331788"/>
                <a:gd name="connsiteX16" fmla="*/ 212726 w 328613"/>
                <a:gd name="connsiteY16" fmla="*/ 229254 h 331788"/>
                <a:gd name="connsiteX17" fmla="*/ 202484 w 328613"/>
                <a:gd name="connsiteY17" fmla="*/ 239713 h 331788"/>
                <a:gd name="connsiteX18" fmla="*/ 184561 w 328613"/>
                <a:gd name="connsiteY18" fmla="*/ 239713 h 331788"/>
                <a:gd name="connsiteX19" fmla="*/ 173038 w 328613"/>
                <a:gd name="connsiteY19" fmla="*/ 229254 h 331788"/>
                <a:gd name="connsiteX20" fmla="*/ 184561 w 328613"/>
                <a:gd name="connsiteY20" fmla="*/ 217488 h 331788"/>
                <a:gd name="connsiteX21" fmla="*/ 130585 w 328613"/>
                <a:gd name="connsiteY21" fmla="*/ 217488 h 331788"/>
                <a:gd name="connsiteX22" fmla="*/ 148509 w 328613"/>
                <a:gd name="connsiteY22" fmla="*/ 217488 h 331788"/>
                <a:gd name="connsiteX23" fmla="*/ 158751 w 328613"/>
                <a:gd name="connsiteY23" fmla="*/ 229254 h 331788"/>
                <a:gd name="connsiteX24" fmla="*/ 148509 w 328613"/>
                <a:gd name="connsiteY24" fmla="*/ 239713 h 331788"/>
                <a:gd name="connsiteX25" fmla="*/ 130585 w 328613"/>
                <a:gd name="connsiteY25" fmla="*/ 239713 h 331788"/>
                <a:gd name="connsiteX26" fmla="*/ 119063 w 328613"/>
                <a:gd name="connsiteY26" fmla="*/ 229254 h 331788"/>
                <a:gd name="connsiteX27" fmla="*/ 130585 w 328613"/>
                <a:gd name="connsiteY27" fmla="*/ 217488 h 331788"/>
                <a:gd name="connsiteX28" fmla="*/ 270286 w 328613"/>
                <a:gd name="connsiteY28" fmla="*/ 200025 h 331788"/>
                <a:gd name="connsiteX29" fmla="*/ 288209 w 328613"/>
                <a:gd name="connsiteY29" fmla="*/ 200025 h 331788"/>
                <a:gd name="connsiteX30" fmla="*/ 298451 w 328613"/>
                <a:gd name="connsiteY30" fmla="*/ 210951 h 331788"/>
                <a:gd name="connsiteX31" fmla="*/ 288209 w 328613"/>
                <a:gd name="connsiteY31" fmla="*/ 220663 h 331788"/>
                <a:gd name="connsiteX32" fmla="*/ 270286 w 328613"/>
                <a:gd name="connsiteY32" fmla="*/ 220663 h 331788"/>
                <a:gd name="connsiteX33" fmla="*/ 258763 w 328613"/>
                <a:gd name="connsiteY33" fmla="*/ 210951 h 331788"/>
                <a:gd name="connsiteX34" fmla="*/ 270286 w 328613"/>
                <a:gd name="connsiteY34" fmla="*/ 200025 h 331788"/>
                <a:gd name="connsiteX35" fmla="*/ 45167 w 328613"/>
                <a:gd name="connsiteY35" fmla="*/ 200025 h 331788"/>
                <a:gd name="connsiteX36" fmla="*/ 63090 w 328613"/>
                <a:gd name="connsiteY36" fmla="*/ 200025 h 331788"/>
                <a:gd name="connsiteX37" fmla="*/ 74613 w 328613"/>
                <a:gd name="connsiteY37" fmla="*/ 210951 h 331788"/>
                <a:gd name="connsiteX38" fmla="*/ 63090 w 328613"/>
                <a:gd name="connsiteY38" fmla="*/ 220663 h 331788"/>
                <a:gd name="connsiteX39" fmla="*/ 45167 w 328613"/>
                <a:gd name="connsiteY39" fmla="*/ 220663 h 331788"/>
                <a:gd name="connsiteX40" fmla="*/ 34925 w 328613"/>
                <a:gd name="connsiteY40" fmla="*/ 210951 h 331788"/>
                <a:gd name="connsiteX41" fmla="*/ 45167 w 328613"/>
                <a:gd name="connsiteY41" fmla="*/ 200025 h 331788"/>
                <a:gd name="connsiteX42" fmla="*/ 184561 w 328613"/>
                <a:gd name="connsiteY42" fmla="*/ 180975 h 331788"/>
                <a:gd name="connsiteX43" fmla="*/ 202484 w 328613"/>
                <a:gd name="connsiteY43" fmla="*/ 180975 h 331788"/>
                <a:gd name="connsiteX44" fmla="*/ 212726 w 328613"/>
                <a:gd name="connsiteY44" fmla="*/ 192741 h 331788"/>
                <a:gd name="connsiteX45" fmla="*/ 202484 w 328613"/>
                <a:gd name="connsiteY45" fmla="*/ 203200 h 331788"/>
                <a:gd name="connsiteX46" fmla="*/ 184561 w 328613"/>
                <a:gd name="connsiteY46" fmla="*/ 203200 h 331788"/>
                <a:gd name="connsiteX47" fmla="*/ 173038 w 328613"/>
                <a:gd name="connsiteY47" fmla="*/ 192741 h 331788"/>
                <a:gd name="connsiteX48" fmla="*/ 184561 w 328613"/>
                <a:gd name="connsiteY48" fmla="*/ 180975 h 331788"/>
                <a:gd name="connsiteX49" fmla="*/ 130585 w 328613"/>
                <a:gd name="connsiteY49" fmla="*/ 180975 h 331788"/>
                <a:gd name="connsiteX50" fmla="*/ 148509 w 328613"/>
                <a:gd name="connsiteY50" fmla="*/ 180975 h 331788"/>
                <a:gd name="connsiteX51" fmla="*/ 158751 w 328613"/>
                <a:gd name="connsiteY51" fmla="*/ 192741 h 331788"/>
                <a:gd name="connsiteX52" fmla="*/ 148509 w 328613"/>
                <a:gd name="connsiteY52" fmla="*/ 203200 h 331788"/>
                <a:gd name="connsiteX53" fmla="*/ 130585 w 328613"/>
                <a:gd name="connsiteY53" fmla="*/ 203200 h 331788"/>
                <a:gd name="connsiteX54" fmla="*/ 119063 w 328613"/>
                <a:gd name="connsiteY54" fmla="*/ 192741 h 331788"/>
                <a:gd name="connsiteX55" fmla="*/ 130585 w 328613"/>
                <a:gd name="connsiteY55" fmla="*/ 180975 h 331788"/>
                <a:gd name="connsiteX56" fmla="*/ 270286 w 328613"/>
                <a:gd name="connsiteY56" fmla="*/ 163513 h 331788"/>
                <a:gd name="connsiteX57" fmla="*/ 288209 w 328613"/>
                <a:gd name="connsiteY57" fmla="*/ 163513 h 331788"/>
                <a:gd name="connsiteX58" fmla="*/ 298451 w 328613"/>
                <a:gd name="connsiteY58" fmla="*/ 175279 h 331788"/>
                <a:gd name="connsiteX59" fmla="*/ 288209 w 328613"/>
                <a:gd name="connsiteY59" fmla="*/ 185738 h 331788"/>
                <a:gd name="connsiteX60" fmla="*/ 270286 w 328613"/>
                <a:gd name="connsiteY60" fmla="*/ 185738 h 331788"/>
                <a:gd name="connsiteX61" fmla="*/ 258763 w 328613"/>
                <a:gd name="connsiteY61" fmla="*/ 175279 h 331788"/>
                <a:gd name="connsiteX62" fmla="*/ 270286 w 328613"/>
                <a:gd name="connsiteY62" fmla="*/ 163513 h 331788"/>
                <a:gd name="connsiteX63" fmla="*/ 45167 w 328613"/>
                <a:gd name="connsiteY63" fmla="*/ 163513 h 331788"/>
                <a:gd name="connsiteX64" fmla="*/ 63090 w 328613"/>
                <a:gd name="connsiteY64" fmla="*/ 163513 h 331788"/>
                <a:gd name="connsiteX65" fmla="*/ 74613 w 328613"/>
                <a:gd name="connsiteY65" fmla="*/ 175279 h 331788"/>
                <a:gd name="connsiteX66" fmla="*/ 63090 w 328613"/>
                <a:gd name="connsiteY66" fmla="*/ 185738 h 331788"/>
                <a:gd name="connsiteX67" fmla="*/ 45167 w 328613"/>
                <a:gd name="connsiteY67" fmla="*/ 185738 h 331788"/>
                <a:gd name="connsiteX68" fmla="*/ 34925 w 328613"/>
                <a:gd name="connsiteY68" fmla="*/ 175279 h 331788"/>
                <a:gd name="connsiteX69" fmla="*/ 45167 w 328613"/>
                <a:gd name="connsiteY69" fmla="*/ 163513 h 331788"/>
                <a:gd name="connsiteX70" fmla="*/ 249238 w 328613"/>
                <a:gd name="connsiteY70" fmla="*/ 149225 h 331788"/>
                <a:gd name="connsiteX71" fmla="*/ 249238 w 328613"/>
                <a:gd name="connsiteY71" fmla="*/ 309563 h 331788"/>
                <a:gd name="connsiteX72" fmla="*/ 306388 w 328613"/>
                <a:gd name="connsiteY72" fmla="*/ 309563 h 331788"/>
                <a:gd name="connsiteX73" fmla="*/ 306388 w 328613"/>
                <a:gd name="connsiteY73" fmla="*/ 149225 h 331788"/>
                <a:gd name="connsiteX74" fmla="*/ 22225 w 328613"/>
                <a:gd name="connsiteY74" fmla="*/ 149225 h 331788"/>
                <a:gd name="connsiteX75" fmla="*/ 22225 w 328613"/>
                <a:gd name="connsiteY75" fmla="*/ 309563 h 331788"/>
                <a:gd name="connsiteX76" fmla="*/ 80963 w 328613"/>
                <a:gd name="connsiteY76" fmla="*/ 309563 h 331788"/>
                <a:gd name="connsiteX77" fmla="*/ 80963 w 328613"/>
                <a:gd name="connsiteY77" fmla="*/ 149225 h 331788"/>
                <a:gd name="connsiteX78" fmla="*/ 184561 w 328613"/>
                <a:gd name="connsiteY78" fmla="*/ 144463 h 331788"/>
                <a:gd name="connsiteX79" fmla="*/ 202484 w 328613"/>
                <a:gd name="connsiteY79" fmla="*/ 144463 h 331788"/>
                <a:gd name="connsiteX80" fmla="*/ 212726 w 328613"/>
                <a:gd name="connsiteY80" fmla="*/ 156229 h 331788"/>
                <a:gd name="connsiteX81" fmla="*/ 202484 w 328613"/>
                <a:gd name="connsiteY81" fmla="*/ 166688 h 331788"/>
                <a:gd name="connsiteX82" fmla="*/ 184561 w 328613"/>
                <a:gd name="connsiteY82" fmla="*/ 166688 h 331788"/>
                <a:gd name="connsiteX83" fmla="*/ 173038 w 328613"/>
                <a:gd name="connsiteY83" fmla="*/ 156229 h 331788"/>
                <a:gd name="connsiteX84" fmla="*/ 184561 w 328613"/>
                <a:gd name="connsiteY84" fmla="*/ 144463 h 331788"/>
                <a:gd name="connsiteX85" fmla="*/ 130585 w 328613"/>
                <a:gd name="connsiteY85" fmla="*/ 144463 h 331788"/>
                <a:gd name="connsiteX86" fmla="*/ 148509 w 328613"/>
                <a:gd name="connsiteY86" fmla="*/ 144463 h 331788"/>
                <a:gd name="connsiteX87" fmla="*/ 158751 w 328613"/>
                <a:gd name="connsiteY87" fmla="*/ 156229 h 331788"/>
                <a:gd name="connsiteX88" fmla="*/ 148509 w 328613"/>
                <a:gd name="connsiteY88" fmla="*/ 166688 h 331788"/>
                <a:gd name="connsiteX89" fmla="*/ 130585 w 328613"/>
                <a:gd name="connsiteY89" fmla="*/ 166688 h 331788"/>
                <a:gd name="connsiteX90" fmla="*/ 119063 w 328613"/>
                <a:gd name="connsiteY90" fmla="*/ 156229 h 331788"/>
                <a:gd name="connsiteX91" fmla="*/ 130585 w 328613"/>
                <a:gd name="connsiteY91" fmla="*/ 144463 h 331788"/>
                <a:gd name="connsiteX92" fmla="*/ 165100 w 328613"/>
                <a:gd name="connsiteY92" fmla="*/ 95250 h 331788"/>
                <a:gd name="connsiteX93" fmla="*/ 103188 w 328613"/>
                <a:gd name="connsiteY93" fmla="*/ 127000 h 331788"/>
                <a:gd name="connsiteX94" fmla="*/ 103188 w 328613"/>
                <a:gd name="connsiteY94" fmla="*/ 309563 h 331788"/>
                <a:gd name="connsiteX95" fmla="*/ 227013 w 328613"/>
                <a:gd name="connsiteY95" fmla="*/ 309563 h 331788"/>
                <a:gd name="connsiteX96" fmla="*/ 227013 w 328613"/>
                <a:gd name="connsiteY96" fmla="*/ 127000 h 331788"/>
                <a:gd name="connsiteX97" fmla="*/ 176213 w 328613"/>
                <a:gd name="connsiteY97" fmla="*/ 23813 h 331788"/>
                <a:gd name="connsiteX98" fmla="*/ 176213 w 328613"/>
                <a:gd name="connsiteY98" fmla="*/ 34926 h 331788"/>
                <a:gd name="connsiteX99" fmla="*/ 200026 w 328613"/>
                <a:gd name="connsiteY99" fmla="*/ 30163 h 331788"/>
                <a:gd name="connsiteX100" fmla="*/ 168852 w 328613"/>
                <a:gd name="connsiteY100" fmla="*/ 0 h 331788"/>
                <a:gd name="connsiteX101" fmla="*/ 223405 w 328613"/>
                <a:gd name="connsiteY101" fmla="*/ 18145 h 331788"/>
                <a:gd name="connsiteX102" fmla="*/ 231198 w 328613"/>
                <a:gd name="connsiteY102" fmla="*/ 29809 h 331788"/>
                <a:gd name="connsiteX103" fmla="*/ 223405 w 328613"/>
                <a:gd name="connsiteY103" fmla="*/ 40177 h 331788"/>
                <a:gd name="connsiteX104" fmla="*/ 176646 w 328613"/>
                <a:gd name="connsiteY104" fmla="*/ 55730 h 331788"/>
                <a:gd name="connsiteX105" fmla="*/ 176646 w 328613"/>
                <a:gd name="connsiteY105" fmla="*/ 76467 h 331788"/>
                <a:gd name="connsiteX106" fmla="*/ 242888 w 328613"/>
                <a:gd name="connsiteY106" fmla="*/ 110164 h 331788"/>
                <a:gd name="connsiteX107" fmla="*/ 249382 w 328613"/>
                <a:gd name="connsiteY107" fmla="*/ 120532 h 331788"/>
                <a:gd name="connsiteX108" fmla="*/ 249382 w 328613"/>
                <a:gd name="connsiteY108" fmla="*/ 127013 h 331788"/>
                <a:gd name="connsiteX109" fmla="*/ 316923 w 328613"/>
                <a:gd name="connsiteY109" fmla="*/ 127013 h 331788"/>
                <a:gd name="connsiteX110" fmla="*/ 328613 w 328613"/>
                <a:gd name="connsiteY110" fmla="*/ 138677 h 331788"/>
                <a:gd name="connsiteX111" fmla="*/ 328613 w 328613"/>
                <a:gd name="connsiteY111" fmla="*/ 320124 h 331788"/>
                <a:gd name="connsiteX112" fmla="*/ 316923 w 328613"/>
                <a:gd name="connsiteY112" fmla="*/ 331788 h 331788"/>
                <a:gd name="connsiteX113" fmla="*/ 11690 w 328613"/>
                <a:gd name="connsiteY113" fmla="*/ 331788 h 331788"/>
                <a:gd name="connsiteX114" fmla="*/ 0 w 328613"/>
                <a:gd name="connsiteY114" fmla="*/ 320124 h 331788"/>
                <a:gd name="connsiteX115" fmla="*/ 0 w 328613"/>
                <a:gd name="connsiteY115" fmla="*/ 138677 h 331788"/>
                <a:gd name="connsiteX116" fmla="*/ 11690 w 328613"/>
                <a:gd name="connsiteY116" fmla="*/ 127013 h 331788"/>
                <a:gd name="connsiteX117" fmla="*/ 80529 w 328613"/>
                <a:gd name="connsiteY117" fmla="*/ 127013 h 331788"/>
                <a:gd name="connsiteX118" fmla="*/ 80529 w 328613"/>
                <a:gd name="connsiteY118" fmla="*/ 120532 h 331788"/>
                <a:gd name="connsiteX119" fmla="*/ 87024 w 328613"/>
                <a:gd name="connsiteY119" fmla="*/ 110164 h 331788"/>
                <a:gd name="connsiteX120" fmla="*/ 154565 w 328613"/>
                <a:gd name="connsiteY120" fmla="*/ 76467 h 331788"/>
                <a:gd name="connsiteX121" fmla="*/ 154565 w 328613"/>
                <a:gd name="connsiteY121" fmla="*/ 11664 h 331788"/>
                <a:gd name="connsiteX122" fmla="*/ 158461 w 328613"/>
                <a:gd name="connsiteY122" fmla="*/ 2592 h 331788"/>
                <a:gd name="connsiteX123" fmla="*/ 168852 w 328613"/>
                <a:gd name="connsiteY12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</a:cxnLst>
              <a:rect l="l" t="t" r="r" b="b"/>
              <a:pathLst>
                <a:path w="328613" h="331788">
                  <a:moveTo>
                    <a:pt x="270286" y="234950"/>
                  </a:moveTo>
                  <a:cubicBezTo>
                    <a:pt x="270286" y="234950"/>
                    <a:pt x="270286" y="234950"/>
                    <a:pt x="288209" y="234950"/>
                  </a:cubicBezTo>
                  <a:cubicBezTo>
                    <a:pt x="293330" y="234950"/>
                    <a:pt x="298451" y="240179"/>
                    <a:pt x="298451" y="246716"/>
                  </a:cubicBezTo>
                  <a:cubicBezTo>
                    <a:pt x="298451" y="253253"/>
                    <a:pt x="293330" y="257175"/>
                    <a:pt x="288209" y="257175"/>
                  </a:cubicBezTo>
                  <a:cubicBezTo>
                    <a:pt x="288209" y="257175"/>
                    <a:pt x="288209" y="257175"/>
                    <a:pt x="270286" y="257175"/>
                  </a:cubicBezTo>
                  <a:cubicBezTo>
                    <a:pt x="263884" y="257175"/>
                    <a:pt x="258763" y="253253"/>
                    <a:pt x="258763" y="246716"/>
                  </a:cubicBezTo>
                  <a:cubicBezTo>
                    <a:pt x="258763" y="240179"/>
                    <a:pt x="263884" y="234950"/>
                    <a:pt x="270286" y="234950"/>
                  </a:cubicBezTo>
                  <a:close/>
                  <a:moveTo>
                    <a:pt x="45167" y="234950"/>
                  </a:moveTo>
                  <a:cubicBezTo>
                    <a:pt x="45167" y="234950"/>
                    <a:pt x="45167" y="234950"/>
                    <a:pt x="63090" y="234950"/>
                  </a:cubicBezTo>
                  <a:cubicBezTo>
                    <a:pt x="69492" y="234950"/>
                    <a:pt x="74613" y="240179"/>
                    <a:pt x="74613" y="246716"/>
                  </a:cubicBezTo>
                  <a:cubicBezTo>
                    <a:pt x="74613" y="253253"/>
                    <a:pt x="69492" y="257175"/>
                    <a:pt x="63090" y="257175"/>
                  </a:cubicBezTo>
                  <a:cubicBezTo>
                    <a:pt x="63090" y="257175"/>
                    <a:pt x="63090" y="257175"/>
                    <a:pt x="45167" y="257175"/>
                  </a:cubicBezTo>
                  <a:cubicBezTo>
                    <a:pt x="38766" y="257175"/>
                    <a:pt x="34925" y="253253"/>
                    <a:pt x="34925" y="246716"/>
                  </a:cubicBezTo>
                  <a:cubicBezTo>
                    <a:pt x="34925" y="240179"/>
                    <a:pt x="38766" y="234950"/>
                    <a:pt x="45167" y="234950"/>
                  </a:cubicBezTo>
                  <a:close/>
                  <a:moveTo>
                    <a:pt x="184561" y="217488"/>
                  </a:moveTo>
                  <a:cubicBezTo>
                    <a:pt x="184561" y="217488"/>
                    <a:pt x="184561" y="217488"/>
                    <a:pt x="202484" y="217488"/>
                  </a:cubicBezTo>
                  <a:cubicBezTo>
                    <a:pt x="208885" y="217488"/>
                    <a:pt x="212726" y="222717"/>
                    <a:pt x="212726" y="229254"/>
                  </a:cubicBezTo>
                  <a:cubicBezTo>
                    <a:pt x="212726" y="235791"/>
                    <a:pt x="208885" y="239713"/>
                    <a:pt x="202484" y="239713"/>
                  </a:cubicBezTo>
                  <a:cubicBezTo>
                    <a:pt x="202484" y="239713"/>
                    <a:pt x="202484" y="239713"/>
                    <a:pt x="184561" y="239713"/>
                  </a:cubicBezTo>
                  <a:cubicBezTo>
                    <a:pt x="178159" y="239713"/>
                    <a:pt x="173038" y="235791"/>
                    <a:pt x="173038" y="229254"/>
                  </a:cubicBezTo>
                  <a:cubicBezTo>
                    <a:pt x="173038" y="222717"/>
                    <a:pt x="178159" y="217488"/>
                    <a:pt x="184561" y="217488"/>
                  </a:cubicBezTo>
                  <a:close/>
                  <a:moveTo>
                    <a:pt x="130585" y="217488"/>
                  </a:moveTo>
                  <a:cubicBezTo>
                    <a:pt x="130585" y="217488"/>
                    <a:pt x="130585" y="217488"/>
                    <a:pt x="148509" y="217488"/>
                  </a:cubicBezTo>
                  <a:cubicBezTo>
                    <a:pt x="154910" y="217488"/>
                    <a:pt x="158751" y="222717"/>
                    <a:pt x="158751" y="229254"/>
                  </a:cubicBezTo>
                  <a:cubicBezTo>
                    <a:pt x="158751" y="235791"/>
                    <a:pt x="154910" y="239713"/>
                    <a:pt x="148509" y="239713"/>
                  </a:cubicBezTo>
                  <a:cubicBezTo>
                    <a:pt x="148509" y="239713"/>
                    <a:pt x="148509" y="239713"/>
                    <a:pt x="130585" y="239713"/>
                  </a:cubicBezTo>
                  <a:cubicBezTo>
                    <a:pt x="124184" y="239713"/>
                    <a:pt x="119063" y="235791"/>
                    <a:pt x="119063" y="229254"/>
                  </a:cubicBezTo>
                  <a:cubicBezTo>
                    <a:pt x="119063" y="222717"/>
                    <a:pt x="124184" y="217488"/>
                    <a:pt x="130585" y="217488"/>
                  </a:cubicBezTo>
                  <a:close/>
                  <a:moveTo>
                    <a:pt x="270286" y="200025"/>
                  </a:moveTo>
                  <a:cubicBezTo>
                    <a:pt x="270286" y="200025"/>
                    <a:pt x="270286" y="200025"/>
                    <a:pt x="288209" y="200025"/>
                  </a:cubicBezTo>
                  <a:cubicBezTo>
                    <a:pt x="293330" y="200025"/>
                    <a:pt x="298451" y="204881"/>
                    <a:pt x="298451" y="210951"/>
                  </a:cubicBezTo>
                  <a:cubicBezTo>
                    <a:pt x="298451" y="217021"/>
                    <a:pt x="293330" y="220663"/>
                    <a:pt x="288209" y="220663"/>
                  </a:cubicBezTo>
                  <a:cubicBezTo>
                    <a:pt x="288209" y="220663"/>
                    <a:pt x="288209" y="220663"/>
                    <a:pt x="270286" y="220663"/>
                  </a:cubicBezTo>
                  <a:cubicBezTo>
                    <a:pt x="263884" y="220663"/>
                    <a:pt x="258763" y="217021"/>
                    <a:pt x="258763" y="210951"/>
                  </a:cubicBezTo>
                  <a:cubicBezTo>
                    <a:pt x="258763" y="204881"/>
                    <a:pt x="263884" y="200025"/>
                    <a:pt x="270286" y="200025"/>
                  </a:cubicBezTo>
                  <a:close/>
                  <a:moveTo>
                    <a:pt x="45167" y="200025"/>
                  </a:moveTo>
                  <a:cubicBezTo>
                    <a:pt x="45167" y="200025"/>
                    <a:pt x="45167" y="200025"/>
                    <a:pt x="63090" y="200025"/>
                  </a:cubicBezTo>
                  <a:cubicBezTo>
                    <a:pt x="69492" y="200025"/>
                    <a:pt x="74613" y="204881"/>
                    <a:pt x="74613" y="210951"/>
                  </a:cubicBezTo>
                  <a:cubicBezTo>
                    <a:pt x="74613" y="217021"/>
                    <a:pt x="69492" y="220663"/>
                    <a:pt x="63090" y="220663"/>
                  </a:cubicBezTo>
                  <a:cubicBezTo>
                    <a:pt x="63090" y="220663"/>
                    <a:pt x="63090" y="220663"/>
                    <a:pt x="45167" y="220663"/>
                  </a:cubicBezTo>
                  <a:cubicBezTo>
                    <a:pt x="38766" y="220663"/>
                    <a:pt x="34925" y="217021"/>
                    <a:pt x="34925" y="210951"/>
                  </a:cubicBezTo>
                  <a:cubicBezTo>
                    <a:pt x="34925" y="204881"/>
                    <a:pt x="38766" y="200025"/>
                    <a:pt x="45167" y="200025"/>
                  </a:cubicBezTo>
                  <a:close/>
                  <a:moveTo>
                    <a:pt x="184561" y="180975"/>
                  </a:moveTo>
                  <a:cubicBezTo>
                    <a:pt x="184561" y="180975"/>
                    <a:pt x="184561" y="180975"/>
                    <a:pt x="202484" y="180975"/>
                  </a:cubicBezTo>
                  <a:cubicBezTo>
                    <a:pt x="208885" y="180975"/>
                    <a:pt x="212726" y="186204"/>
                    <a:pt x="212726" y="192741"/>
                  </a:cubicBezTo>
                  <a:cubicBezTo>
                    <a:pt x="212726" y="199278"/>
                    <a:pt x="208885" y="203200"/>
                    <a:pt x="202484" y="203200"/>
                  </a:cubicBezTo>
                  <a:cubicBezTo>
                    <a:pt x="202484" y="203200"/>
                    <a:pt x="202484" y="203200"/>
                    <a:pt x="184561" y="203200"/>
                  </a:cubicBezTo>
                  <a:cubicBezTo>
                    <a:pt x="178159" y="203200"/>
                    <a:pt x="173038" y="199278"/>
                    <a:pt x="173038" y="192741"/>
                  </a:cubicBezTo>
                  <a:cubicBezTo>
                    <a:pt x="173038" y="186204"/>
                    <a:pt x="178159" y="180975"/>
                    <a:pt x="184561" y="180975"/>
                  </a:cubicBezTo>
                  <a:close/>
                  <a:moveTo>
                    <a:pt x="130585" y="180975"/>
                  </a:moveTo>
                  <a:cubicBezTo>
                    <a:pt x="130585" y="180975"/>
                    <a:pt x="130585" y="180975"/>
                    <a:pt x="148509" y="180975"/>
                  </a:cubicBezTo>
                  <a:cubicBezTo>
                    <a:pt x="154910" y="180975"/>
                    <a:pt x="158751" y="186204"/>
                    <a:pt x="158751" y="192741"/>
                  </a:cubicBezTo>
                  <a:cubicBezTo>
                    <a:pt x="158751" y="199278"/>
                    <a:pt x="154910" y="203200"/>
                    <a:pt x="148509" y="203200"/>
                  </a:cubicBezTo>
                  <a:cubicBezTo>
                    <a:pt x="148509" y="203200"/>
                    <a:pt x="148509" y="203200"/>
                    <a:pt x="130585" y="203200"/>
                  </a:cubicBezTo>
                  <a:cubicBezTo>
                    <a:pt x="124184" y="203200"/>
                    <a:pt x="119063" y="199278"/>
                    <a:pt x="119063" y="192741"/>
                  </a:cubicBezTo>
                  <a:cubicBezTo>
                    <a:pt x="119063" y="186204"/>
                    <a:pt x="124184" y="180975"/>
                    <a:pt x="130585" y="180975"/>
                  </a:cubicBezTo>
                  <a:close/>
                  <a:moveTo>
                    <a:pt x="270286" y="163513"/>
                  </a:moveTo>
                  <a:cubicBezTo>
                    <a:pt x="270286" y="163513"/>
                    <a:pt x="270286" y="163513"/>
                    <a:pt x="288209" y="163513"/>
                  </a:cubicBezTo>
                  <a:cubicBezTo>
                    <a:pt x="293330" y="163513"/>
                    <a:pt x="298451" y="168742"/>
                    <a:pt x="298451" y="175279"/>
                  </a:cubicBezTo>
                  <a:cubicBezTo>
                    <a:pt x="298451" y="180509"/>
                    <a:pt x="293330" y="185738"/>
                    <a:pt x="288209" y="185738"/>
                  </a:cubicBezTo>
                  <a:cubicBezTo>
                    <a:pt x="288209" y="185738"/>
                    <a:pt x="288209" y="185738"/>
                    <a:pt x="270286" y="185738"/>
                  </a:cubicBezTo>
                  <a:cubicBezTo>
                    <a:pt x="263884" y="185738"/>
                    <a:pt x="258763" y="180509"/>
                    <a:pt x="258763" y="175279"/>
                  </a:cubicBezTo>
                  <a:cubicBezTo>
                    <a:pt x="258763" y="168742"/>
                    <a:pt x="263884" y="163513"/>
                    <a:pt x="270286" y="163513"/>
                  </a:cubicBezTo>
                  <a:close/>
                  <a:moveTo>
                    <a:pt x="45167" y="163513"/>
                  </a:moveTo>
                  <a:cubicBezTo>
                    <a:pt x="45167" y="163513"/>
                    <a:pt x="45167" y="163513"/>
                    <a:pt x="63090" y="163513"/>
                  </a:cubicBezTo>
                  <a:cubicBezTo>
                    <a:pt x="69492" y="163513"/>
                    <a:pt x="74613" y="168742"/>
                    <a:pt x="74613" y="175279"/>
                  </a:cubicBezTo>
                  <a:cubicBezTo>
                    <a:pt x="74613" y="180509"/>
                    <a:pt x="69492" y="185738"/>
                    <a:pt x="63090" y="185738"/>
                  </a:cubicBezTo>
                  <a:cubicBezTo>
                    <a:pt x="63090" y="185738"/>
                    <a:pt x="63090" y="185738"/>
                    <a:pt x="45167" y="185738"/>
                  </a:cubicBezTo>
                  <a:cubicBezTo>
                    <a:pt x="38766" y="185738"/>
                    <a:pt x="34925" y="180509"/>
                    <a:pt x="34925" y="175279"/>
                  </a:cubicBezTo>
                  <a:cubicBezTo>
                    <a:pt x="34925" y="168742"/>
                    <a:pt x="38766" y="163513"/>
                    <a:pt x="45167" y="163513"/>
                  </a:cubicBezTo>
                  <a:close/>
                  <a:moveTo>
                    <a:pt x="249238" y="149225"/>
                  </a:moveTo>
                  <a:lnTo>
                    <a:pt x="249238" y="309563"/>
                  </a:lnTo>
                  <a:lnTo>
                    <a:pt x="306388" y="309563"/>
                  </a:lnTo>
                  <a:lnTo>
                    <a:pt x="306388" y="149225"/>
                  </a:lnTo>
                  <a:close/>
                  <a:moveTo>
                    <a:pt x="22225" y="149225"/>
                  </a:moveTo>
                  <a:lnTo>
                    <a:pt x="22225" y="309563"/>
                  </a:lnTo>
                  <a:lnTo>
                    <a:pt x="80963" y="309563"/>
                  </a:lnTo>
                  <a:lnTo>
                    <a:pt x="80963" y="149225"/>
                  </a:lnTo>
                  <a:close/>
                  <a:moveTo>
                    <a:pt x="184561" y="144463"/>
                  </a:moveTo>
                  <a:cubicBezTo>
                    <a:pt x="184561" y="144463"/>
                    <a:pt x="184561" y="144463"/>
                    <a:pt x="202484" y="144463"/>
                  </a:cubicBezTo>
                  <a:cubicBezTo>
                    <a:pt x="208885" y="144463"/>
                    <a:pt x="212726" y="149692"/>
                    <a:pt x="212726" y="156229"/>
                  </a:cubicBezTo>
                  <a:cubicBezTo>
                    <a:pt x="212726" y="161459"/>
                    <a:pt x="208885" y="166688"/>
                    <a:pt x="202484" y="166688"/>
                  </a:cubicBezTo>
                  <a:cubicBezTo>
                    <a:pt x="202484" y="166688"/>
                    <a:pt x="202484" y="166688"/>
                    <a:pt x="184561" y="166688"/>
                  </a:cubicBezTo>
                  <a:cubicBezTo>
                    <a:pt x="178159" y="166688"/>
                    <a:pt x="173038" y="161459"/>
                    <a:pt x="173038" y="156229"/>
                  </a:cubicBezTo>
                  <a:cubicBezTo>
                    <a:pt x="173038" y="149692"/>
                    <a:pt x="178159" y="144463"/>
                    <a:pt x="184561" y="144463"/>
                  </a:cubicBezTo>
                  <a:close/>
                  <a:moveTo>
                    <a:pt x="130585" y="144463"/>
                  </a:moveTo>
                  <a:cubicBezTo>
                    <a:pt x="130585" y="144463"/>
                    <a:pt x="130585" y="144463"/>
                    <a:pt x="148509" y="144463"/>
                  </a:cubicBezTo>
                  <a:cubicBezTo>
                    <a:pt x="154910" y="144463"/>
                    <a:pt x="158751" y="149692"/>
                    <a:pt x="158751" y="156229"/>
                  </a:cubicBezTo>
                  <a:cubicBezTo>
                    <a:pt x="158751" y="161459"/>
                    <a:pt x="154910" y="166688"/>
                    <a:pt x="148509" y="166688"/>
                  </a:cubicBezTo>
                  <a:cubicBezTo>
                    <a:pt x="148509" y="166688"/>
                    <a:pt x="148509" y="166688"/>
                    <a:pt x="130585" y="166688"/>
                  </a:cubicBezTo>
                  <a:cubicBezTo>
                    <a:pt x="124184" y="166688"/>
                    <a:pt x="119063" y="161459"/>
                    <a:pt x="119063" y="156229"/>
                  </a:cubicBezTo>
                  <a:cubicBezTo>
                    <a:pt x="119063" y="149692"/>
                    <a:pt x="124184" y="144463"/>
                    <a:pt x="130585" y="144463"/>
                  </a:cubicBezTo>
                  <a:close/>
                  <a:moveTo>
                    <a:pt x="165100" y="95250"/>
                  </a:moveTo>
                  <a:lnTo>
                    <a:pt x="103188" y="127000"/>
                  </a:lnTo>
                  <a:lnTo>
                    <a:pt x="103188" y="309563"/>
                  </a:lnTo>
                  <a:lnTo>
                    <a:pt x="227013" y="309563"/>
                  </a:lnTo>
                  <a:lnTo>
                    <a:pt x="227013" y="127000"/>
                  </a:lnTo>
                  <a:close/>
                  <a:moveTo>
                    <a:pt x="176213" y="23813"/>
                  </a:moveTo>
                  <a:lnTo>
                    <a:pt x="176213" y="34926"/>
                  </a:lnTo>
                  <a:lnTo>
                    <a:pt x="200026" y="30163"/>
                  </a:lnTo>
                  <a:close/>
                  <a:moveTo>
                    <a:pt x="168852" y="0"/>
                  </a:moveTo>
                  <a:cubicBezTo>
                    <a:pt x="168852" y="0"/>
                    <a:pt x="168852" y="0"/>
                    <a:pt x="223405" y="18145"/>
                  </a:cubicBezTo>
                  <a:cubicBezTo>
                    <a:pt x="227302" y="20737"/>
                    <a:pt x="231198" y="24625"/>
                    <a:pt x="231198" y="29809"/>
                  </a:cubicBezTo>
                  <a:cubicBezTo>
                    <a:pt x="231198" y="33697"/>
                    <a:pt x="227302" y="37585"/>
                    <a:pt x="223405" y="40177"/>
                  </a:cubicBezTo>
                  <a:cubicBezTo>
                    <a:pt x="223405" y="40177"/>
                    <a:pt x="223405" y="40177"/>
                    <a:pt x="176646" y="55730"/>
                  </a:cubicBezTo>
                  <a:cubicBezTo>
                    <a:pt x="176646" y="55730"/>
                    <a:pt x="176646" y="55730"/>
                    <a:pt x="176646" y="76467"/>
                  </a:cubicBezTo>
                  <a:cubicBezTo>
                    <a:pt x="176646" y="76467"/>
                    <a:pt x="176646" y="76467"/>
                    <a:pt x="242888" y="110164"/>
                  </a:cubicBezTo>
                  <a:cubicBezTo>
                    <a:pt x="246785" y="112756"/>
                    <a:pt x="249382" y="115348"/>
                    <a:pt x="249382" y="120532"/>
                  </a:cubicBezTo>
                  <a:cubicBezTo>
                    <a:pt x="249382" y="120532"/>
                    <a:pt x="249382" y="120532"/>
                    <a:pt x="249382" y="127013"/>
                  </a:cubicBezTo>
                  <a:cubicBezTo>
                    <a:pt x="249382" y="127013"/>
                    <a:pt x="249382" y="127013"/>
                    <a:pt x="316923" y="127013"/>
                  </a:cubicBezTo>
                  <a:cubicBezTo>
                    <a:pt x="323418" y="127013"/>
                    <a:pt x="328613" y="132197"/>
                    <a:pt x="328613" y="138677"/>
                  </a:cubicBezTo>
                  <a:cubicBezTo>
                    <a:pt x="328613" y="138677"/>
                    <a:pt x="328613" y="138677"/>
                    <a:pt x="328613" y="320124"/>
                  </a:cubicBezTo>
                  <a:cubicBezTo>
                    <a:pt x="328613" y="326604"/>
                    <a:pt x="323418" y="331788"/>
                    <a:pt x="316923" y="331788"/>
                  </a:cubicBezTo>
                  <a:lnTo>
                    <a:pt x="11690" y="331788"/>
                  </a:lnTo>
                  <a:cubicBezTo>
                    <a:pt x="5195" y="331788"/>
                    <a:pt x="0" y="326604"/>
                    <a:pt x="0" y="320124"/>
                  </a:cubicBezTo>
                  <a:cubicBezTo>
                    <a:pt x="0" y="320124"/>
                    <a:pt x="0" y="320124"/>
                    <a:pt x="0" y="138677"/>
                  </a:cubicBezTo>
                  <a:cubicBezTo>
                    <a:pt x="0" y="132197"/>
                    <a:pt x="5195" y="127013"/>
                    <a:pt x="11690" y="127013"/>
                  </a:cubicBezTo>
                  <a:cubicBezTo>
                    <a:pt x="11690" y="127013"/>
                    <a:pt x="11690" y="127013"/>
                    <a:pt x="80529" y="127013"/>
                  </a:cubicBezTo>
                  <a:cubicBezTo>
                    <a:pt x="80529" y="127013"/>
                    <a:pt x="80529" y="127013"/>
                    <a:pt x="80529" y="120532"/>
                  </a:cubicBezTo>
                  <a:cubicBezTo>
                    <a:pt x="80529" y="115348"/>
                    <a:pt x="83127" y="112756"/>
                    <a:pt x="87024" y="110164"/>
                  </a:cubicBezTo>
                  <a:cubicBezTo>
                    <a:pt x="87024" y="110164"/>
                    <a:pt x="87024" y="110164"/>
                    <a:pt x="154565" y="76467"/>
                  </a:cubicBezTo>
                  <a:cubicBezTo>
                    <a:pt x="154565" y="76467"/>
                    <a:pt x="154565" y="76467"/>
                    <a:pt x="154565" y="11664"/>
                  </a:cubicBezTo>
                  <a:cubicBezTo>
                    <a:pt x="154565" y="7776"/>
                    <a:pt x="155864" y="3888"/>
                    <a:pt x="158461" y="2592"/>
                  </a:cubicBezTo>
                  <a:cubicBezTo>
                    <a:pt x="161059" y="0"/>
                    <a:pt x="164956" y="0"/>
                    <a:pt x="168852" y="0"/>
                  </a:cubicBez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7EA9218-69A7-4BCF-8991-1252C8F982CC}"/>
                </a:ext>
              </a:extLst>
            </p:cNvPr>
            <p:cNvSpPr/>
            <p:nvPr/>
          </p:nvSpPr>
          <p:spPr>
            <a:xfrm>
              <a:off x="9693024" y="3657539"/>
              <a:ext cx="143399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/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128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31966AF0-E67E-4E10-A4E5-B65D0DF1BEC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97792" y="2230667"/>
            <a:ext cx="2264527" cy="2936748"/>
            <a:chOff x="897792" y="2230667"/>
            <a:chExt cx="2264527" cy="2936748"/>
          </a:xfrm>
        </p:grpSpPr>
        <p:sp>
          <p:nvSpPr>
            <p:cNvPr id="7" name="箭头: 右 6">
              <a:extLst>
                <a:ext uri="{FF2B5EF4-FFF2-40B4-BE49-F238E27FC236}">
                  <a16:creationId xmlns:a16="http://schemas.microsoft.com/office/drawing/2014/main" id="{84ED21B6-7A76-4AB3-BC91-E686606386A7}"/>
                </a:ext>
              </a:extLst>
            </p:cNvPr>
            <p:cNvSpPr/>
            <p:nvPr/>
          </p:nvSpPr>
          <p:spPr>
            <a:xfrm>
              <a:off x="2046003" y="3094669"/>
              <a:ext cx="1116316" cy="293432"/>
            </a:xfrm>
            <a:prstGeom prst="rightArrow">
              <a:avLst>
                <a:gd name="adj1" fmla="val 37211"/>
                <a:gd name="adj2" fmla="val 54329"/>
              </a:avLst>
            </a:prstGeom>
            <a:gradFill>
              <a:gsLst>
                <a:gs pos="0">
                  <a:srgbClr val="F2F4F8"/>
                </a:gs>
                <a:gs pos="100000">
                  <a:schemeClr val="bg1">
                    <a:lumMod val="85000"/>
                  </a:schemeClr>
                </a:gs>
              </a:gsLst>
              <a:lin ang="299999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0B21876C-51AE-4C2D-AE79-F6458B42D7E4}"/>
                </a:ext>
              </a:extLst>
            </p:cNvPr>
            <p:cNvSpPr/>
            <p:nvPr/>
          </p:nvSpPr>
          <p:spPr>
            <a:xfrm rot="18900000">
              <a:off x="1244031" y="2230667"/>
              <a:ext cx="1328764" cy="13287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35D8796E-C8F4-4D77-B5EB-C97986156B01}"/>
                </a:ext>
              </a:extLst>
            </p:cNvPr>
            <p:cNvSpPr/>
            <p:nvPr/>
          </p:nvSpPr>
          <p:spPr>
            <a:xfrm>
              <a:off x="1660817" y="2693589"/>
              <a:ext cx="484387" cy="35931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2705068-8F53-4042-9F44-A5940A546C93}"/>
                </a:ext>
              </a:extLst>
            </p:cNvPr>
            <p:cNvSpPr/>
            <p:nvPr/>
          </p:nvSpPr>
          <p:spPr>
            <a:xfrm>
              <a:off x="897792" y="4761150"/>
              <a:ext cx="1913684" cy="4062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此。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1613CE4-0041-464D-9A04-15CD670BF714}"/>
                </a:ext>
              </a:extLst>
            </p:cNvPr>
            <p:cNvSpPr/>
            <p:nvPr/>
          </p:nvSpPr>
          <p:spPr>
            <a:xfrm>
              <a:off x="1175918" y="4095049"/>
              <a:ext cx="1333698" cy="3488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</p:grp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id="{4680D818-5809-411F-8C2A-3487417DE34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053877" y="2230667"/>
            <a:ext cx="2321937" cy="2936748"/>
            <a:chOff x="3053877" y="2230667"/>
            <a:chExt cx="2321937" cy="2936748"/>
          </a:xfrm>
        </p:grpSpPr>
        <p:sp>
          <p:nvSpPr>
            <p:cNvPr id="4" name="箭头: 右 3">
              <a:extLst>
                <a:ext uri="{FF2B5EF4-FFF2-40B4-BE49-F238E27FC236}">
                  <a16:creationId xmlns:a16="http://schemas.microsoft.com/office/drawing/2014/main" id="{938BBF2B-581C-4BD0-B7FB-333D35761FDC}"/>
                </a:ext>
              </a:extLst>
            </p:cNvPr>
            <p:cNvSpPr/>
            <p:nvPr/>
          </p:nvSpPr>
          <p:spPr>
            <a:xfrm>
              <a:off x="4259498" y="2341952"/>
              <a:ext cx="1116316" cy="293432"/>
            </a:xfrm>
            <a:prstGeom prst="rightArrow">
              <a:avLst>
                <a:gd name="adj1" fmla="val 37211"/>
                <a:gd name="adj2" fmla="val 54329"/>
              </a:avLst>
            </a:prstGeom>
            <a:gradFill>
              <a:gsLst>
                <a:gs pos="0">
                  <a:srgbClr val="F2F4F8"/>
                </a:gs>
                <a:gs pos="100000">
                  <a:schemeClr val="bg1">
                    <a:lumMod val="85000"/>
                  </a:schemeClr>
                </a:gs>
              </a:gsLst>
              <a:lin ang="299999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92D10A39-E1F9-4AF5-9A93-B038E01414AE}"/>
                </a:ext>
              </a:extLst>
            </p:cNvPr>
            <p:cNvSpPr/>
            <p:nvPr/>
          </p:nvSpPr>
          <p:spPr>
            <a:xfrm rot="18900000">
              <a:off x="3400250" y="2230667"/>
              <a:ext cx="1328763" cy="1328766"/>
            </a:xfrm>
            <a:prstGeom prst="roundRect">
              <a:avLst/>
            </a:prstGeom>
            <a:solidFill>
              <a:schemeClr val="accent1"/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E6EDEBBD-AE2E-4287-AAF1-881C4A146723}"/>
                </a:ext>
              </a:extLst>
            </p:cNvPr>
            <p:cNvSpPr/>
            <p:nvPr/>
          </p:nvSpPr>
          <p:spPr>
            <a:xfrm>
              <a:off x="3835092" y="2689838"/>
              <a:ext cx="453041" cy="336059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0A9A8F6-82C4-43F9-98FA-A70A96539267}"/>
                </a:ext>
              </a:extLst>
            </p:cNvPr>
            <p:cNvSpPr/>
            <p:nvPr/>
          </p:nvSpPr>
          <p:spPr>
            <a:xfrm>
              <a:off x="3053877" y="4761150"/>
              <a:ext cx="1913684" cy="4062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此。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A404FBFF-BC8B-45C6-832F-5DF617BD399E}"/>
                </a:ext>
              </a:extLst>
            </p:cNvPr>
            <p:cNvSpPr/>
            <p:nvPr/>
          </p:nvSpPr>
          <p:spPr>
            <a:xfrm>
              <a:off x="3332002" y="4095049"/>
              <a:ext cx="1333698" cy="3488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id="{B919FFD9-E46F-4FE4-A9DE-861F11897EE0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209961" y="2230667"/>
            <a:ext cx="2270906" cy="2919244"/>
            <a:chOff x="5209961" y="2230667"/>
            <a:chExt cx="2270906" cy="2919244"/>
          </a:xfrm>
        </p:grpSpPr>
        <p:sp>
          <p:nvSpPr>
            <p:cNvPr id="5" name="箭头: 右 4">
              <a:extLst>
                <a:ext uri="{FF2B5EF4-FFF2-40B4-BE49-F238E27FC236}">
                  <a16:creationId xmlns:a16="http://schemas.microsoft.com/office/drawing/2014/main" id="{FDBBEDD0-D4DB-4549-9784-56B1C0BFAE15}"/>
                </a:ext>
              </a:extLst>
            </p:cNvPr>
            <p:cNvSpPr/>
            <p:nvPr/>
          </p:nvSpPr>
          <p:spPr>
            <a:xfrm>
              <a:off x="6364551" y="3094669"/>
              <a:ext cx="1116316" cy="293432"/>
            </a:xfrm>
            <a:prstGeom prst="rightArrow">
              <a:avLst>
                <a:gd name="adj1" fmla="val 37211"/>
                <a:gd name="adj2" fmla="val 54329"/>
              </a:avLst>
            </a:prstGeom>
            <a:gradFill>
              <a:gsLst>
                <a:gs pos="0">
                  <a:srgbClr val="F2F4F8"/>
                </a:gs>
                <a:gs pos="100000">
                  <a:schemeClr val="bg1">
                    <a:lumMod val="85000"/>
                  </a:schemeClr>
                </a:gs>
              </a:gsLst>
              <a:lin ang="299999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354ACAB3-9591-4477-A34D-E628F14662B9}"/>
                </a:ext>
              </a:extLst>
            </p:cNvPr>
            <p:cNvSpPr/>
            <p:nvPr/>
          </p:nvSpPr>
          <p:spPr>
            <a:xfrm rot="18900000">
              <a:off x="5556469" y="2230667"/>
              <a:ext cx="1328763" cy="13287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74B23EAC-757B-4D5C-AF2A-764B6CA36FB1}"/>
                </a:ext>
              </a:extLst>
            </p:cNvPr>
            <p:cNvSpPr/>
            <p:nvPr/>
          </p:nvSpPr>
          <p:spPr>
            <a:xfrm>
              <a:off x="5985709" y="2715696"/>
              <a:ext cx="453031" cy="33605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7DB8C59-03F0-4303-885C-24DCE5FE1E90}"/>
                </a:ext>
              </a:extLst>
            </p:cNvPr>
            <p:cNvSpPr/>
            <p:nvPr/>
          </p:nvSpPr>
          <p:spPr>
            <a:xfrm>
              <a:off x="5209961" y="4761150"/>
              <a:ext cx="1913684" cy="3887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 lvl="0" algn="ctr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此。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BDE7E6F-0520-4825-BAAD-4B9CF58689F2}"/>
                </a:ext>
              </a:extLst>
            </p:cNvPr>
            <p:cNvSpPr/>
            <p:nvPr/>
          </p:nvSpPr>
          <p:spPr>
            <a:xfrm>
              <a:off x="5488087" y="4095049"/>
              <a:ext cx="1333698" cy="3488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id="{931FFE2F-5CB7-4201-A8DF-498A91D83E9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366047" y="2230667"/>
            <a:ext cx="2328315" cy="2919244"/>
            <a:chOff x="7366047" y="2230667"/>
            <a:chExt cx="2328315" cy="2919244"/>
          </a:xfrm>
        </p:grpSpPr>
        <p:sp>
          <p:nvSpPr>
            <p:cNvPr id="6" name="箭头: 右 5">
              <a:extLst>
                <a:ext uri="{FF2B5EF4-FFF2-40B4-BE49-F238E27FC236}">
                  <a16:creationId xmlns:a16="http://schemas.microsoft.com/office/drawing/2014/main" id="{D262CCCD-BB8B-4223-849C-9481458F9D8E}"/>
                </a:ext>
              </a:extLst>
            </p:cNvPr>
            <p:cNvSpPr/>
            <p:nvPr/>
          </p:nvSpPr>
          <p:spPr>
            <a:xfrm>
              <a:off x="8578046" y="2341952"/>
              <a:ext cx="1116316" cy="293432"/>
            </a:xfrm>
            <a:prstGeom prst="rightArrow">
              <a:avLst>
                <a:gd name="adj1" fmla="val 37211"/>
                <a:gd name="adj2" fmla="val 54329"/>
              </a:avLst>
            </a:prstGeom>
            <a:gradFill>
              <a:gsLst>
                <a:gs pos="0">
                  <a:srgbClr val="F2F4F8"/>
                </a:gs>
                <a:gs pos="100000">
                  <a:schemeClr val="bg1">
                    <a:lumMod val="85000"/>
                  </a:schemeClr>
                </a:gs>
              </a:gsLst>
              <a:lin ang="299999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352CDBCA-D124-4CDD-B6DE-DC5E10C245AF}"/>
                </a:ext>
              </a:extLst>
            </p:cNvPr>
            <p:cNvSpPr/>
            <p:nvPr/>
          </p:nvSpPr>
          <p:spPr>
            <a:xfrm rot="18900000">
              <a:off x="7712687" y="2230667"/>
              <a:ext cx="1328763" cy="13287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9CC898D3-3543-4C38-9998-7979EB3C3CEE}"/>
                </a:ext>
              </a:extLst>
            </p:cNvPr>
            <p:cNvSpPr/>
            <p:nvPr/>
          </p:nvSpPr>
          <p:spPr>
            <a:xfrm>
              <a:off x="8153762" y="2701903"/>
              <a:ext cx="452988" cy="336019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E26FBD1-6AF6-4B1C-9811-E27F730B8418}"/>
                </a:ext>
              </a:extLst>
            </p:cNvPr>
            <p:cNvSpPr/>
            <p:nvPr/>
          </p:nvSpPr>
          <p:spPr>
            <a:xfrm>
              <a:off x="7366047" y="4761150"/>
              <a:ext cx="1913684" cy="3887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 lvl="0" algn="ctr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此。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A10A4D-8C82-4C4E-810A-42B5FDF68A74}"/>
                </a:ext>
              </a:extLst>
            </p:cNvPr>
            <p:cNvSpPr/>
            <p:nvPr/>
          </p:nvSpPr>
          <p:spPr>
            <a:xfrm>
              <a:off x="7644171" y="4095049"/>
              <a:ext cx="1333698" cy="3488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</p:grpSp>
      <p:grpSp>
        <p:nvGrpSpPr>
          <p:cNvPr id="31" name="千图PPT彼岸天：ID 8661124库_组合 30">
            <a:extLst>
              <a:ext uri="{FF2B5EF4-FFF2-40B4-BE49-F238E27FC236}">
                <a16:creationId xmlns:a16="http://schemas.microsoft.com/office/drawing/2014/main" id="{F05EA23C-D7DB-437A-BDB7-94351C9256B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522131" y="2230667"/>
            <a:ext cx="1913684" cy="2919244"/>
            <a:chOff x="9522131" y="2230667"/>
            <a:chExt cx="1913684" cy="2919244"/>
          </a:xfrm>
        </p:grpSpPr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7204501F-D117-4133-B18F-0C32B6A6D8C6}"/>
                </a:ext>
              </a:extLst>
            </p:cNvPr>
            <p:cNvSpPr/>
            <p:nvPr/>
          </p:nvSpPr>
          <p:spPr>
            <a:xfrm rot="18900000">
              <a:off x="9868904" y="2230667"/>
              <a:ext cx="1328763" cy="132876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25400" cap="flat">
              <a:solidFill>
                <a:srgbClr val="000000">
                  <a:alpha val="0"/>
                </a:srgb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ADBC2959-1B99-4B08-95D5-9C343705390F}"/>
                </a:ext>
              </a:extLst>
            </p:cNvPr>
            <p:cNvSpPr/>
            <p:nvPr/>
          </p:nvSpPr>
          <p:spPr>
            <a:xfrm>
              <a:off x="10306919" y="2714694"/>
              <a:ext cx="452988" cy="336019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DD3EAE3-D9D0-4A1F-A760-CC86FA7CB938}"/>
                </a:ext>
              </a:extLst>
            </p:cNvPr>
            <p:cNvSpPr/>
            <p:nvPr/>
          </p:nvSpPr>
          <p:spPr>
            <a:xfrm>
              <a:off x="9522131" y="4761150"/>
              <a:ext cx="1913684" cy="3887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 fontScale="92500"/>
            </a:bodyPr>
            <a:lstStyle/>
            <a:p>
              <a:pPr lvl="0" algn="ctr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 dirty="0">
                  <a:solidFill>
                    <a:schemeClr val="tx1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tx1"/>
                  </a:solidFill>
                </a:rPr>
                <a:t>此。</a:t>
              </a: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F4D880D-78E1-43C1-90B7-43F8A146792F}"/>
                </a:ext>
              </a:extLst>
            </p:cNvPr>
            <p:cNvSpPr/>
            <p:nvPr/>
          </p:nvSpPr>
          <p:spPr>
            <a:xfrm>
              <a:off x="9800257" y="4095049"/>
              <a:ext cx="1333698" cy="3488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50800" tIns="50800" rIns="50800" bIns="50800" anchor="ctr">
              <a:normAutofit/>
            </a:bodyPr>
            <a:lstStyle/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89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文本框 19">
            <a:extLst>
              <a:ext uri="{FF2B5EF4-FFF2-40B4-BE49-F238E27FC236}">
                <a16:creationId xmlns:a16="http://schemas.microsoft.com/office/drawing/2014/main" id="{97CF9799-0CA9-41A2-ABE7-49A457101DF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12015" y="5224856"/>
            <a:ext cx="5567970" cy="57137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 algn="ctr" defTabSz="914378">
              <a:lnSpc>
                <a:spcPct val="120000"/>
              </a:lnSpc>
              <a:defRPr/>
            </a:pPr>
            <a:r>
              <a:rPr lang="zh-CN" altLang="en-US" sz="1200" dirty="0"/>
              <a:t>请替换文字内容复制你的内容到</a:t>
            </a:r>
            <a:r>
              <a:rPr lang="zh-CN" altLang="en-US" sz="1200" dirty="0" smtClean="0"/>
              <a:t>此</a:t>
            </a:r>
            <a:endParaRPr lang="zh-CN" altLang="en-US" sz="1200" dirty="0"/>
          </a:p>
        </p:txBody>
      </p:sp>
      <p:sp>
        <p:nvSpPr>
          <p:cNvPr id="28" name="千图PPT彼岸天：ID 8661124库_平行四边形 27">
            <a:extLst>
              <a:ext uri="{FF2B5EF4-FFF2-40B4-BE49-F238E27FC236}">
                <a16:creationId xmlns:a16="http://schemas.microsoft.com/office/drawing/2014/main" id="{40AC7DCA-F614-4C40-8927-438280E79D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03106" y="2103355"/>
            <a:ext cx="2317157" cy="1604820"/>
          </a:xfrm>
          <a:prstGeom prst="parallelogram">
            <a:avLst/>
          </a:prstGeom>
          <a:blipFill dpi="0" rotWithShape="1">
            <a:blip r:embed="rId15"/>
            <a:srcRect/>
            <a:stretch>
              <a:fillRect l="-1937" r="-193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4EE65E7B-2413-4853-BDBE-11268918363A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03106" y="2103355"/>
            <a:ext cx="1920586" cy="2651291"/>
            <a:chOff x="303106" y="2103355"/>
            <a:chExt cx="1920586" cy="2651291"/>
          </a:xfrm>
        </p:grpSpPr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21AB9AE6-68E5-4169-902B-692312E60608}"/>
                </a:ext>
              </a:extLst>
            </p:cNvPr>
            <p:cNvSpPr/>
            <p:nvPr/>
          </p:nvSpPr>
          <p:spPr>
            <a:xfrm>
              <a:off x="303106" y="2103355"/>
              <a:ext cx="803219" cy="160482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/>
                <a:t>01</a:t>
              </a:r>
            </a:p>
          </p:txBody>
        </p:sp>
        <p:sp>
          <p:nvSpPr>
            <p:cNvPr id="30" name="文本框 11">
              <a:extLst>
                <a:ext uri="{FF2B5EF4-FFF2-40B4-BE49-F238E27FC236}">
                  <a16:creationId xmlns:a16="http://schemas.microsoft.com/office/drawing/2014/main" id="{6C22536A-AA8B-434F-91F0-F2D6C236946E}"/>
                </a:ext>
              </a:extLst>
            </p:cNvPr>
            <p:cNvSpPr txBox="1"/>
            <p:nvPr/>
          </p:nvSpPr>
          <p:spPr>
            <a:xfrm>
              <a:off x="303106" y="4178385"/>
              <a:ext cx="1826505" cy="5762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</a:t>
              </a:r>
              <a:r>
                <a:rPr lang="zh-CN" altLang="en-US" sz="1050" dirty="0" smtClean="0"/>
                <a:t>此</a:t>
              </a:r>
              <a:endParaRPr lang="zh-CN" altLang="en-US" sz="1050" dirty="0"/>
            </a:p>
          </p:txBody>
        </p:sp>
        <p:sp>
          <p:nvSpPr>
            <p:cNvPr id="31" name="文本框 13">
              <a:extLst>
                <a:ext uri="{FF2B5EF4-FFF2-40B4-BE49-F238E27FC236}">
                  <a16:creationId xmlns:a16="http://schemas.microsoft.com/office/drawing/2014/main" id="{E6EC8B1E-BFB3-4E5F-A2C3-0A3175F1E4EC}"/>
                </a:ext>
              </a:extLst>
            </p:cNvPr>
            <p:cNvSpPr txBox="1"/>
            <p:nvPr/>
          </p:nvSpPr>
          <p:spPr>
            <a:xfrm>
              <a:off x="303106" y="3708175"/>
              <a:ext cx="1920586" cy="50230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sp>
        <p:nvSpPr>
          <p:cNvPr id="24" name="千图PPT彼岸天：ID 8661124平行四边形 23">
            <a:extLst>
              <a:ext uri="{FF2B5EF4-FFF2-40B4-BE49-F238E27FC236}">
                <a16:creationId xmlns:a16="http://schemas.microsoft.com/office/drawing/2014/main" id="{509617F3-17D5-43D8-A5C9-F9185021C9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620263" y="2103355"/>
            <a:ext cx="2317157" cy="1604820"/>
          </a:xfrm>
          <a:prstGeom prst="parallelogram">
            <a:avLst/>
          </a:prstGeom>
          <a:blipFill dpi="0" rotWithShape="1">
            <a:blip r:embed="rId16"/>
            <a:srcRect/>
            <a:stretch>
              <a:fillRect l="-1944" r="-194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千图PPT彼岸天：ID 8661124组合 31">
            <a:extLst>
              <a:ext uri="{FF2B5EF4-FFF2-40B4-BE49-F238E27FC236}">
                <a16:creationId xmlns:a16="http://schemas.microsoft.com/office/drawing/2014/main" id="{81CA46C2-BE78-4416-8E53-16D5FC88774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620263" y="2103355"/>
            <a:ext cx="1920586" cy="2651291"/>
            <a:chOff x="2620263" y="2103355"/>
            <a:chExt cx="1920586" cy="2651291"/>
          </a:xfrm>
        </p:grpSpPr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0291D773-D284-4AED-A79C-BA65BB4B7CD0}"/>
                </a:ext>
              </a:extLst>
            </p:cNvPr>
            <p:cNvSpPr/>
            <p:nvPr/>
          </p:nvSpPr>
          <p:spPr>
            <a:xfrm>
              <a:off x="2620263" y="2103355"/>
              <a:ext cx="796892" cy="160482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/>
                <a:t>02</a:t>
              </a:r>
            </a:p>
          </p:txBody>
        </p:sp>
        <p:sp>
          <p:nvSpPr>
            <p:cNvPr id="26" name="文本框 12">
              <a:extLst>
                <a:ext uri="{FF2B5EF4-FFF2-40B4-BE49-F238E27FC236}">
                  <a16:creationId xmlns:a16="http://schemas.microsoft.com/office/drawing/2014/main" id="{D112FF8A-8A6C-4D65-B200-686BC37C50BB}"/>
                </a:ext>
              </a:extLst>
            </p:cNvPr>
            <p:cNvSpPr txBox="1"/>
            <p:nvPr/>
          </p:nvSpPr>
          <p:spPr>
            <a:xfrm>
              <a:off x="2620263" y="4178385"/>
              <a:ext cx="1826505" cy="5762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</a:t>
              </a:r>
              <a:r>
                <a:rPr lang="zh-CN" altLang="en-US" sz="1050" dirty="0" smtClean="0"/>
                <a:t>此</a:t>
              </a:r>
              <a:endParaRPr lang="zh-CN" altLang="en-US" sz="1050" dirty="0"/>
            </a:p>
          </p:txBody>
        </p:sp>
        <p:sp>
          <p:nvSpPr>
            <p:cNvPr id="27" name="文本框 14">
              <a:extLst>
                <a:ext uri="{FF2B5EF4-FFF2-40B4-BE49-F238E27FC236}">
                  <a16:creationId xmlns:a16="http://schemas.microsoft.com/office/drawing/2014/main" id="{862CFF37-2369-4B86-89A0-B627BB39FBA8}"/>
                </a:ext>
              </a:extLst>
            </p:cNvPr>
            <p:cNvSpPr txBox="1"/>
            <p:nvPr/>
          </p:nvSpPr>
          <p:spPr>
            <a:xfrm>
              <a:off x="2620263" y="3708175"/>
              <a:ext cx="1920586" cy="50230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sp>
        <p:nvSpPr>
          <p:cNvPr id="20" name="千图PPT彼岸天：ID 8661124平行四边形 19">
            <a:extLst>
              <a:ext uri="{FF2B5EF4-FFF2-40B4-BE49-F238E27FC236}">
                <a16:creationId xmlns:a16="http://schemas.microsoft.com/office/drawing/2014/main" id="{D296D750-F864-4FE2-97F7-7C66C3879B0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937422" y="2103355"/>
            <a:ext cx="2317157" cy="1604820"/>
          </a:xfrm>
          <a:prstGeom prst="parallelogram">
            <a:avLst/>
          </a:prstGeom>
          <a:blipFill dpi="0" rotWithShape="1">
            <a:blip r:embed="rId17"/>
            <a:srcRect/>
            <a:stretch>
              <a:fillRect l="-1944" r="-194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3" name="千图PPT彼岸天：ID 8661124组合 32">
            <a:extLst>
              <a:ext uri="{FF2B5EF4-FFF2-40B4-BE49-F238E27FC236}">
                <a16:creationId xmlns:a16="http://schemas.microsoft.com/office/drawing/2014/main" id="{2FDD666B-D579-4353-BE25-C3C42EE331C3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937421" y="2103355"/>
            <a:ext cx="1920586" cy="2651291"/>
            <a:chOff x="4937421" y="2103355"/>
            <a:chExt cx="1920586" cy="2651291"/>
          </a:xfrm>
        </p:grpSpPr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946D4C97-2079-4C1F-8FB7-C71CC7EE8CAD}"/>
                </a:ext>
              </a:extLst>
            </p:cNvPr>
            <p:cNvSpPr/>
            <p:nvPr/>
          </p:nvSpPr>
          <p:spPr>
            <a:xfrm>
              <a:off x="4937423" y="2103355"/>
              <a:ext cx="800577" cy="160482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/>
                <a:t>03</a:t>
              </a:r>
            </a:p>
          </p:txBody>
        </p:sp>
        <p:sp>
          <p:nvSpPr>
            <p:cNvPr id="22" name="文本框 15">
              <a:extLst>
                <a:ext uri="{FF2B5EF4-FFF2-40B4-BE49-F238E27FC236}">
                  <a16:creationId xmlns:a16="http://schemas.microsoft.com/office/drawing/2014/main" id="{4EA3B97D-DC17-47D0-B0AA-E1A3A7B0C3A2}"/>
                </a:ext>
              </a:extLst>
            </p:cNvPr>
            <p:cNvSpPr txBox="1"/>
            <p:nvPr/>
          </p:nvSpPr>
          <p:spPr>
            <a:xfrm>
              <a:off x="4937421" y="3708175"/>
              <a:ext cx="1920586" cy="50230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文本框 17">
              <a:extLst>
                <a:ext uri="{FF2B5EF4-FFF2-40B4-BE49-F238E27FC236}">
                  <a16:creationId xmlns:a16="http://schemas.microsoft.com/office/drawing/2014/main" id="{CF2EBE51-6BAB-415D-AE65-1D58CB03FC2C}"/>
                </a:ext>
              </a:extLst>
            </p:cNvPr>
            <p:cNvSpPr txBox="1"/>
            <p:nvPr/>
          </p:nvSpPr>
          <p:spPr>
            <a:xfrm>
              <a:off x="4942230" y="4178385"/>
              <a:ext cx="1826505" cy="5762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</a:t>
              </a:r>
              <a:r>
                <a:rPr lang="zh-CN" altLang="en-US" sz="1050" dirty="0" smtClean="0"/>
                <a:t>此</a:t>
              </a:r>
              <a:endParaRPr lang="zh-CN" altLang="en-US" sz="1050" dirty="0"/>
            </a:p>
          </p:txBody>
        </p:sp>
      </p:grpSp>
      <p:sp>
        <p:nvSpPr>
          <p:cNvPr id="16" name="千图PPT彼岸天：ID 8661124平行四边形 15">
            <a:extLst>
              <a:ext uri="{FF2B5EF4-FFF2-40B4-BE49-F238E27FC236}">
                <a16:creationId xmlns:a16="http://schemas.microsoft.com/office/drawing/2014/main" id="{51C1E56F-4D8F-4BA5-9F02-CDAF158A5A1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7254579" y="2103355"/>
            <a:ext cx="2317157" cy="1604820"/>
          </a:xfrm>
          <a:prstGeom prst="parallelogram">
            <a:avLst/>
          </a:prstGeom>
          <a:blipFill dpi="0" rotWithShape="1">
            <a:blip r:embed="rId18"/>
            <a:srcRect/>
            <a:stretch>
              <a:fillRect t="-6734" b="-673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4" name="千图PPT彼岸天：ID 8661124组合 33">
            <a:extLst>
              <a:ext uri="{FF2B5EF4-FFF2-40B4-BE49-F238E27FC236}">
                <a16:creationId xmlns:a16="http://schemas.microsoft.com/office/drawing/2014/main" id="{029E9C63-F07C-434F-8077-794646FCAA0C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7254579" y="2103355"/>
            <a:ext cx="1920586" cy="2651291"/>
            <a:chOff x="7254579" y="2103355"/>
            <a:chExt cx="1920586" cy="2651291"/>
          </a:xfrm>
        </p:grpSpPr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10BD8155-4711-4141-93D7-C1164BA63A10}"/>
                </a:ext>
              </a:extLst>
            </p:cNvPr>
            <p:cNvSpPr/>
            <p:nvPr/>
          </p:nvSpPr>
          <p:spPr>
            <a:xfrm>
              <a:off x="7254579" y="2103355"/>
              <a:ext cx="804261" cy="160482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/>
                <a:t>04</a:t>
              </a:r>
            </a:p>
          </p:txBody>
        </p:sp>
        <p:sp>
          <p:nvSpPr>
            <p:cNvPr id="18" name="文本框 16">
              <a:extLst>
                <a:ext uri="{FF2B5EF4-FFF2-40B4-BE49-F238E27FC236}">
                  <a16:creationId xmlns:a16="http://schemas.microsoft.com/office/drawing/2014/main" id="{52628DC3-398D-45D9-B8C1-C538ACEDF345}"/>
                </a:ext>
              </a:extLst>
            </p:cNvPr>
            <p:cNvSpPr txBox="1"/>
            <p:nvPr/>
          </p:nvSpPr>
          <p:spPr>
            <a:xfrm>
              <a:off x="7254579" y="3708175"/>
              <a:ext cx="1920586" cy="50230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7F2C08E-FF84-498F-AAED-2280DF53B63F}"/>
                </a:ext>
              </a:extLst>
            </p:cNvPr>
            <p:cNvSpPr txBox="1"/>
            <p:nvPr/>
          </p:nvSpPr>
          <p:spPr>
            <a:xfrm>
              <a:off x="7254579" y="4178385"/>
              <a:ext cx="1826505" cy="5762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</a:t>
              </a:r>
              <a:r>
                <a:rPr lang="zh-CN" altLang="en-US" sz="1050" dirty="0" smtClean="0"/>
                <a:t>此</a:t>
              </a:r>
              <a:endParaRPr lang="zh-CN" altLang="en-US" sz="1050" dirty="0"/>
            </a:p>
          </p:txBody>
        </p:sp>
      </p:grpSp>
      <p:sp>
        <p:nvSpPr>
          <p:cNvPr id="12" name="千图PPT彼岸天：ID 8661124平行四边形 11">
            <a:extLst>
              <a:ext uri="{FF2B5EF4-FFF2-40B4-BE49-F238E27FC236}">
                <a16:creationId xmlns:a16="http://schemas.microsoft.com/office/drawing/2014/main" id="{8C8A22BB-9D12-4A1C-8FCD-73EA91B4A7F5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9571737" y="2103355"/>
            <a:ext cx="2317157" cy="1604820"/>
          </a:xfrm>
          <a:prstGeom prst="parallelogram">
            <a:avLst/>
          </a:prstGeom>
          <a:blipFill dpi="0" rotWithShape="1">
            <a:blip r:embed="rId19"/>
            <a:srcRect/>
            <a:stretch>
              <a:fillRect t="-6161" b="-616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5" name="千图PPT彼岸天：ID 8661124组合 34">
            <a:extLst>
              <a:ext uri="{FF2B5EF4-FFF2-40B4-BE49-F238E27FC236}">
                <a16:creationId xmlns:a16="http://schemas.microsoft.com/office/drawing/2014/main" id="{203C669D-70CC-41BF-8C20-47F8E86820E7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9571737" y="2103355"/>
            <a:ext cx="1920586" cy="2651291"/>
            <a:chOff x="9571737" y="2103355"/>
            <a:chExt cx="1920586" cy="2651291"/>
          </a:xfrm>
        </p:grpSpPr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63D8C768-F506-4F78-B3D0-217F3A6E337C}"/>
                </a:ext>
              </a:extLst>
            </p:cNvPr>
            <p:cNvSpPr/>
            <p:nvPr/>
          </p:nvSpPr>
          <p:spPr>
            <a:xfrm>
              <a:off x="9571737" y="2103355"/>
              <a:ext cx="804261" cy="1604820"/>
            </a:xfrm>
            <a:prstGeom prst="triangl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/>
                <a:t>05</a:t>
              </a:r>
              <a:endParaRPr lang="en-US" altLang="zh-CN" dirty="0"/>
            </a:p>
          </p:txBody>
        </p:sp>
        <p:sp>
          <p:nvSpPr>
            <p:cNvPr id="14" name="文本框 28">
              <a:extLst>
                <a:ext uri="{FF2B5EF4-FFF2-40B4-BE49-F238E27FC236}">
                  <a16:creationId xmlns:a16="http://schemas.microsoft.com/office/drawing/2014/main" id="{BF6C9BE0-F7DF-40A8-8F57-F21157D5C581}"/>
                </a:ext>
              </a:extLst>
            </p:cNvPr>
            <p:cNvSpPr txBox="1"/>
            <p:nvPr/>
          </p:nvSpPr>
          <p:spPr>
            <a:xfrm>
              <a:off x="9571737" y="3708175"/>
              <a:ext cx="1920586" cy="502303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defTabSz="914378">
                <a:defRPr/>
              </a:pPr>
              <a:r>
                <a:rPr lang="zh-CN" altLang="en-US" sz="20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文本框 29">
              <a:extLst>
                <a:ext uri="{FF2B5EF4-FFF2-40B4-BE49-F238E27FC236}">
                  <a16:creationId xmlns:a16="http://schemas.microsoft.com/office/drawing/2014/main" id="{BBDBA512-78DA-48C4-B770-6E8FF44DA47A}"/>
                </a:ext>
              </a:extLst>
            </p:cNvPr>
            <p:cNvSpPr txBox="1"/>
            <p:nvPr/>
          </p:nvSpPr>
          <p:spPr>
            <a:xfrm>
              <a:off x="9571737" y="4178385"/>
              <a:ext cx="1826505" cy="57626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</a:t>
              </a:r>
              <a:r>
                <a:rPr lang="zh-CN" altLang="en-US" sz="1050" dirty="0" smtClean="0"/>
                <a:t>此</a:t>
              </a:r>
              <a:endParaRPr lang="zh-CN" alt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50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8" grpId="0" animBg="1"/>
      <p:bldP spid="24" grpId="0" animBg="1" autoUpdateAnimBg="0"/>
      <p:bldP spid="20" grpId="0" animBg="1" autoUpdateAnimBg="0"/>
      <p:bldP spid="16" grpId="0" animBg="1" autoUpdateAnimBg="0"/>
      <p:bldP spid="12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>
            <a:extLst>
              <a:ext uri="{FF2B5EF4-FFF2-40B4-BE49-F238E27FC236}">
                <a16:creationId xmlns:a16="http://schemas.microsoft.com/office/drawing/2014/main" id="{BBA81976-4517-437C-AFE8-5FE9F71D712D}"/>
              </a:ext>
            </a:extLst>
          </p:cNvPr>
          <p:cNvGrpSpPr/>
          <p:nvPr/>
        </p:nvGrpSpPr>
        <p:grpSpPr>
          <a:xfrm rot="2700000">
            <a:off x="2561399" y="2408490"/>
            <a:ext cx="2101576" cy="2208116"/>
            <a:chOff x="0" y="986971"/>
            <a:chExt cx="4615543" cy="484777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B98ABDC3-848B-4F7D-8247-5E0B617F6B6F}"/>
                </a:ext>
              </a:extLst>
            </p:cNvPr>
            <p:cNvSpPr/>
            <p:nvPr/>
          </p:nvSpPr>
          <p:spPr>
            <a:xfrm>
              <a:off x="449943" y="986971"/>
              <a:ext cx="4165600" cy="4847774"/>
            </a:xfrm>
            <a:prstGeom prst="rect">
              <a:avLst/>
            </a:prstGeom>
            <a:noFill/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0E155E2-7D31-4149-81BB-A5CB0C3E9E25}"/>
                </a:ext>
              </a:extLst>
            </p:cNvPr>
            <p:cNvSpPr/>
            <p:nvPr/>
          </p:nvSpPr>
          <p:spPr>
            <a:xfrm>
              <a:off x="0" y="1320801"/>
              <a:ext cx="4180114" cy="4180114"/>
            </a:xfrm>
            <a:prstGeom prst="rect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26353922-9FCE-449B-833C-36F62F4225B3}"/>
              </a:ext>
            </a:extLst>
          </p:cNvPr>
          <p:cNvSpPr/>
          <p:nvPr/>
        </p:nvSpPr>
        <p:spPr>
          <a:xfrm>
            <a:off x="5568720" y="2756926"/>
            <a:ext cx="3887653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id="{4B60133F-32DC-404D-B5A6-B22B358F2FA7}"/>
              </a:ext>
            </a:extLst>
          </p:cNvPr>
          <p:cNvSpPr txBox="1"/>
          <p:nvPr/>
        </p:nvSpPr>
        <p:spPr>
          <a:xfrm>
            <a:off x="5568720" y="3373032"/>
            <a:ext cx="5135792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113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5F9FA0B6-83C8-4F6C-BD28-E58A848A322C}"/>
              </a:ext>
            </a:extLst>
          </p:cNvPr>
          <p:cNvSpPr txBox="1"/>
          <p:nvPr/>
        </p:nvSpPr>
        <p:spPr>
          <a:xfrm>
            <a:off x="3023659" y="2852937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02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04008F16-3DA4-48E7-8CC8-2C7DF68630D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758843" y="1700809"/>
            <a:ext cx="7505986" cy="3984925"/>
            <a:chOff x="3758843" y="1700809"/>
            <a:chExt cx="7505986" cy="398492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68F8749-6417-494E-AFFD-1398D69A8869}"/>
                </a:ext>
              </a:extLst>
            </p:cNvPr>
            <p:cNvGrpSpPr/>
            <p:nvPr/>
          </p:nvGrpSpPr>
          <p:grpSpPr>
            <a:xfrm>
              <a:off x="3758843" y="2785087"/>
              <a:ext cx="7505986" cy="2476582"/>
              <a:chOff x="538788" y="1131579"/>
              <a:chExt cx="5819032" cy="2895548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67" name="组合 66">
                <a:extLst>
                  <a:ext uri="{FF2B5EF4-FFF2-40B4-BE49-F238E27FC236}">
                    <a16:creationId xmlns:a16="http://schemas.microsoft.com/office/drawing/2014/main" id="{F6CED061-52B8-4AA5-9E47-13BA8DFFE878}"/>
                  </a:ext>
                </a:extLst>
              </p:cNvPr>
              <p:cNvGrpSpPr/>
              <p:nvPr/>
            </p:nvGrpSpPr>
            <p:grpSpPr>
              <a:xfrm>
                <a:off x="2984523" y="2355982"/>
                <a:ext cx="1110009" cy="1241414"/>
                <a:chOff x="4097338" y="2217738"/>
                <a:chExt cx="1139825" cy="1274763"/>
              </a:xfrm>
              <a:grpFill/>
            </p:grpSpPr>
            <p:sp>
              <p:nvSpPr>
                <p:cNvPr id="238" name="任意多边形: 形状 237">
                  <a:extLst>
                    <a:ext uri="{FF2B5EF4-FFF2-40B4-BE49-F238E27FC236}">
                      <a16:creationId xmlns:a16="http://schemas.microsoft.com/office/drawing/2014/main" id="{EF70E6DA-AADA-4BE5-A28F-FF1064F454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2225" y="3086100"/>
                  <a:ext cx="120650" cy="233363"/>
                </a:xfrm>
                <a:custGeom>
                  <a:avLst/>
                  <a:gdLst/>
                  <a:ahLst/>
                  <a:cxnLst>
                    <a:cxn ang="0">
                      <a:pos x="9" y="114"/>
                    </a:cxn>
                    <a:cxn ang="0">
                      <a:pos x="18" y="94"/>
                    </a:cxn>
                    <a:cxn ang="0">
                      <a:pos x="11" y="71"/>
                    </a:cxn>
                    <a:cxn ang="0">
                      <a:pos x="40" y="43"/>
                    </a:cxn>
                    <a:cxn ang="0">
                      <a:pos x="71" y="13"/>
                    </a:cxn>
                    <a:cxn ang="0">
                      <a:pos x="73" y="0"/>
                    </a:cxn>
                    <a:cxn ang="0">
                      <a:pos x="91" y="42"/>
                    </a:cxn>
                    <a:cxn ang="0">
                      <a:pos x="91" y="49"/>
                    </a:cxn>
                    <a:cxn ang="0">
                      <a:pos x="84" y="47"/>
                    </a:cxn>
                    <a:cxn ang="0">
                      <a:pos x="64" y="126"/>
                    </a:cxn>
                    <a:cxn ang="0">
                      <a:pos x="25" y="175"/>
                    </a:cxn>
                    <a:cxn ang="0">
                      <a:pos x="5" y="151"/>
                    </a:cxn>
                    <a:cxn ang="0">
                      <a:pos x="5" y="140"/>
                    </a:cxn>
                    <a:cxn ang="0">
                      <a:pos x="0" y="122"/>
                    </a:cxn>
                    <a:cxn ang="0">
                      <a:pos x="9" y="114"/>
                    </a:cxn>
                  </a:cxnLst>
                  <a:rect l="0" t="0" r="r" b="b"/>
                  <a:pathLst>
                    <a:path w="91" h="175">
                      <a:moveTo>
                        <a:pt x="9" y="114"/>
                      </a:moveTo>
                      <a:cubicBezTo>
                        <a:pt x="9" y="114"/>
                        <a:pt x="18" y="95"/>
                        <a:pt x="18" y="94"/>
                      </a:cubicBezTo>
                      <a:cubicBezTo>
                        <a:pt x="18" y="89"/>
                        <a:pt x="11" y="78"/>
                        <a:pt x="11" y="71"/>
                      </a:cubicBezTo>
                      <a:cubicBezTo>
                        <a:pt x="11" y="49"/>
                        <a:pt x="27" y="50"/>
                        <a:pt x="40" y="43"/>
                      </a:cubicBezTo>
                      <a:cubicBezTo>
                        <a:pt x="50" y="37"/>
                        <a:pt x="64" y="20"/>
                        <a:pt x="71" y="13"/>
                      </a:cubicBezTo>
                      <a:cubicBezTo>
                        <a:pt x="73" y="11"/>
                        <a:pt x="72" y="4"/>
                        <a:pt x="73" y="0"/>
                      </a:cubicBezTo>
                      <a:cubicBezTo>
                        <a:pt x="88" y="2"/>
                        <a:pt x="87" y="31"/>
                        <a:pt x="91" y="42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89" y="48"/>
                        <a:pt x="85" y="47"/>
                        <a:pt x="84" y="47"/>
                      </a:cubicBezTo>
                      <a:cubicBezTo>
                        <a:pt x="84" y="79"/>
                        <a:pt x="74" y="101"/>
                        <a:pt x="64" y="126"/>
                      </a:cubicBezTo>
                      <a:cubicBezTo>
                        <a:pt x="56" y="146"/>
                        <a:pt x="52" y="175"/>
                        <a:pt x="25" y="175"/>
                      </a:cubicBezTo>
                      <a:cubicBezTo>
                        <a:pt x="14" y="175"/>
                        <a:pt x="5" y="163"/>
                        <a:pt x="5" y="151"/>
                      </a:cubicBezTo>
                      <a:cubicBezTo>
                        <a:pt x="5" y="145"/>
                        <a:pt x="6" y="143"/>
                        <a:pt x="5" y="140"/>
                      </a:cubicBezTo>
                      <a:cubicBezTo>
                        <a:pt x="0" y="136"/>
                        <a:pt x="0" y="129"/>
                        <a:pt x="0" y="122"/>
                      </a:cubicBezTo>
                      <a:cubicBezTo>
                        <a:pt x="0" y="121"/>
                        <a:pt x="8" y="114"/>
                        <a:pt x="9" y="1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9" name="任意多边形: 形状 238">
                  <a:extLst>
                    <a:ext uri="{FF2B5EF4-FFF2-40B4-BE49-F238E27FC236}">
                      <a16:creationId xmlns:a16="http://schemas.microsoft.com/office/drawing/2014/main" id="{24FB59E2-51D2-43EF-A396-6BD296C815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338" y="2217738"/>
                  <a:ext cx="1139825" cy="1274763"/>
                </a:xfrm>
                <a:custGeom>
                  <a:avLst/>
                  <a:gdLst/>
                  <a:ahLst/>
                  <a:cxnLst>
                    <a:cxn ang="0">
                      <a:pos x="499" y="66"/>
                    </a:cxn>
                    <a:cxn ang="0">
                      <a:pos x="527" y="81"/>
                    </a:cxn>
                    <a:cxn ang="0">
                      <a:pos x="609" y="86"/>
                    </a:cxn>
                    <a:cxn ang="0">
                      <a:pos x="644" y="89"/>
                    </a:cxn>
                    <a:cxn ang="0">
                      <a:pos x="644" y="136"/>
                    </a:cxn>
                    <a:cxn ang="0">
                      <a:pos x="620" y="115"/>
                    </a:cxn>
                    <a:cxn ang="0">
                      <a:pos x="679" y="223"/>
                    </a:cxn>
                    <a:cxn ang="0">
                      <a:pos x="699" y="267"/>
                    </a:cxn>
                    <a:cxn ang="0">
                      <a:pos x="730" y="310"/>
                    </a:cxn>
                    <a:cxn ang="0">
                      <a:pos x="755" y="348"/>
                    </a:cxn>
                    <a:cxn ang="0">
                      <a:pos x="787" y="359"/>
                    </a:cxn>
                    <a:cxn ang="0">
                      <a:pos x="853" y="346"/>
                    </a:cxn>
                    <a:cxn ang="0">
                      <a:pos x="826" y="425"/>
                    </a:cxn>
                    <a:cxn ang="0">
                      <a:pos x="719" y="541"/>
                    </a:cxn>
                    <a:cxn ang="0">
                      <a:pos x="708" y="600"/>
                    </a:cxn>
                    <a:cxn ang="0">
                      <a:pos x="721" y="638"/>
                    </a:cxn>
                    <a:cxn ang="0">
                      <a:pos x="720" y="676"/>
                    </a:cxn>
                    <a:cxn ang="0">
                      <a:pos x="660" y="745"/>
                    </a:cxn>
                    <a:cxn ang="0">
                      <a:pos x="659" y="788"/>
                    </a:cxn>
                    <a:cxn ang="0">
                      <a:pos x="643" y="816"/>
                    </a:cxn>
                    <a:cxn ang="0">
                      <a:pos x="627" y="846"/>
                    </a:cxn>
                    <a:cxn ang="0">
                      <a:pos x="592" y="902"/>
                    </a:cxn>
                    <a:cxn ang="0">
                      <a:pos x="538" y="946"/>
                    </a:cxn>
                    <a:cxn ang="0">
                      <a:pos x="512" y="944"/>
                    </a:cxn>
                    <a:cxn ang="0">
                      <a:pos x="452" y="949"/>
                    </a:cxn>
                    <a:cxn ang="0">
                      <a:pos x="440" y="929"/>
                    </a:cxn>
                    <a:cxn ang="0">
                      <a:pos x="431" y="893"/>
                    </a:cxn>
                    <a:cxn ang="0">
                      <a:pos x="395" y="789"/>
                    </a:cxn>
                    <a:cxn ang="0">
                      <a:pos x="360" y="708"/>
                    </a:cxn>
                    <a:cxn ang="0">
                      <a:pos x="382" y="621"/>
                    </a:cxn>
                    <a:cxn ang="0">
                      <a:pos x="364" y="558"/>
                    </a:cxn>
                    <a:cxn ang="0">
                      <a:pos x="337" y="490"/>
                    </a:cxn>
                    <a:cxn ang="0">
                      <a:pos x="342" y="461"/>
                    </a:cxn>
                    <a:cxn ang="0">
                      <a:pos x="295" y="443"/>
                    </a:cxn>
                    <a:cxn ang="0">
                      <a:pos x="206" y="433"/>
                    </a:cxn>
                    <a:cxn ang="0">
                      <a:pos x="164" y="434"/>
                    </a:cxn>
                    <a:cxn ang="0">
                      <a:pos x="109" y="439"/>
                    </a:cxn>
                    <a:cxn ang="0">
                      <a:pos x="40" y="369"/>
                    </a:cxn>
                    <a:cxn ang="0">
                      <a:pos x="7" y="338"/>
                    </a:cxn>
                    <a:cxn ang="0">
                      <a:pos x="7" y="324"/>
                    </a:cxn>
                    <a:cxn ang="0">
                      <a:pos x="18" y="269"/>
                    </a:cxn>
                    <a:cxn ang="0">
                      <a:pos x="22" y="199"/>
                    </a:cxn>
                    <a:cxn ang="0">
                      <a:pos x="77" y="132"/>
                    </a:cxn>
                    <a:cxn ang="0">
                      <a:pos x="104" y="77"/>
                    </a:cxn>
                    <a:cxn ang="0">
                      <a:pos x="141" y="36"/>
                    </a:cxn>
                    <a:cxn ang="0">
                      <a:pos x="187" y="35"/>
                    </a:cxn>
                    <a:cxn ang="0">
                      <a:pos x="273" y="6"/>
                    </a:cxn>
                    <a:cxn ang="0">
                      <a:pos x="307" y="4"/>
                    </a:cxn>
                    <a:cxn ang="0">
                      <a:pos x="338" y="0"/>
                    </a:cxn>
                    <a:cxn ang="0">
                      <a:pos x="358" y="6"/>
                    </a:cxn>
                    <a:cxn ang="0">
                      <a:pos x="357" y="27"/>
                    </a:cxn>
                    <a:cxn ang="0">
                      <a:pos x="371" y="64"/>
                    </a:cxn>
                    <a:cxn ang="0">
                      <a:pos x="455" y="100"/>
                    </a:cxn>
                    <a:cxn ang="0">
                      <a:pos x="464" y="84"/>
                    </a:cxn>
                    <a:cxn ang="0">
                      <a:pos x="490" y="66"/>
                    </a:cxn>
                  </a:cxnLst>
                  <a:rect l="0" t="0" r="r" b="b"/>
                  <a:pathLst>
                    <a:path w="856" h="957">
                      <a:moveTo>
                        <a:pt x="490" y="66"/>
                      </a:moveTo>
                      <a:cubicBezTo>
                        <a:pt x="499" y="66"/>
                        <a:pt x="499" y="66"/>
                        <a:pt x="499" y="66"/>
                      </a:cubicBezTo>
                      <a:cubicBezTo>
                        <a:pt x="499" y="73"/>
                        <a:pt x="504" y="74"/>
                        <a:pt x="506" y="77"/>
                      </a:cubicBezTo>
                      <a:cubicBezTo>
                        <a:pt x="510" y="82"/>
                        <a:pt x="520" y="78"/>
                        <a:pt x="527" y="81"/>
                      </a:cubicBezTo>
                      <a:cubicBezTo>
                        <a:pt x="541" y="86"/>
                        <a:pt x="561" y="93"/>
                        <a:pt x="576" y="93"/>
                      </a:cubicBezTo>
                      <a:cubicBezTo>
                        <a:pt x="591" y="93"/>
                        <a:pt x="595" y="86"/>
                        <a:pt x="609" y="86"/>
                      </a:cubicBezTo>
                      <a:cubicBezTo>
                        <a:pt x="617" y="86"/>
                        <a:pt x="622" y="92"/>
                        <a:pt x="632" y="92"/>
                      </a:cubicBezTo>
                      <a:cubicBezTo>
                        <a:pt x="638" y="92"/>
                        <a:pt x="638" y="90"/>
                        <a:pt x="644" y="89"/>
                      </a:cubicBezTo>
                      <a:cubicBezTo>
                        <a:pt x="647" y="96"/>
                        <a:pt x="653" y="102"/>
                        <a:pt x="653" y="111"/>
                      </a:cubicBezTo>
                      <a:cubicBezTo>
                        <a:pt x="653" y="115"/>
                        <a:pt x="646" y="131"/>
                        <a:pt x="644" y="136"/>
                      </a:cubicBezTo>
                      <a:cubicBezTo>
                        <a:pt x="635" y="135"/>
                        <a:pt x="627" y="115"/>
                        <a:pt x="620" y="107"/>
                      </a:cubicBezTo>
                      <a:cubicBezTo>
                        <a:pt x="620" y="115"/>
                        <a:pt x="620" y="115"/>
                        <a:pt x="620" y="115"/>
                      </a:cubicBezTo>
                      <a:cubicBezTo>
                        <a:pt x="662" y="189"/>
                        <a:pt x="662" y="189"/>
                        <a:pt x="662" y="189"/>
                      </a:cubicBezTo>
                      <a:cubicBezTo>
                        <a:pt x="659" y="198"/>
                        <a:pt x="673" y="218"/>
                        <a:pt x="679" y="223"/>
                      </a:cubicBezTo>
                      <a:cubicBezTo>
                        <a:pt x="679" y="246"/>
                        <a:pt x="679" y="246"/>
                        <a:pt x="679" y="246"/>
                      </a:cubicBezTo>
                      <a:cubicBezTo>
                        <a:pt x="684" y="258"/>
                        <a:pt x="692" y="258"/>
                        <a:pt x="699" y="267"/>
                      </a:cubicBezTo>
                      <a:cubicBezTo>
                        <a:pt x="707" y="278"/>
                        <a:pt x="702" y="289"/>
                        <a:pt x="710" y="297"/>
                      </a:cubicBezTo>
                      <a:cubicBezTo>
                        <a:pt x="717" y="304"/>
                        <a:pt x="722" y="305"/>
                        <a:pt x="730" y="310"/>
                      </a:cubicBezTo>
                      <a:cubicBezTo>
                        <a:pt x="737" y="316"/>
                        <a:pt x="741" y="334"/>
                        <a:pt x="755" y="334"/>
                      </a:cubicBezTo>
                      <a:cubicBezTo>
                        <a:pt x="755" y="341"/>
                        <a:pt x="759" y="343"/>
                        <a:pt x="755" y="348"/>
                      </a:cubicBezTo>
                      <a:cubicBezTo>
                        <a:pt x="761" y="352"/>
                        <a:pt x="767" y="366"/>
                        <a:pt x="774" y="366"/>
                      </a:cubicBezTo>
                      <a:cubicBezTo>
                        <a:pt x="781" y="366"/>
                        <a:pt x="782" y="361"/>
                        <a:pt x="787" y="359"/>
                      </a:cubicBezTo>
                      <a:cubicBezTo>
                        <a:pt x="794" y="357"/>
                        <a:pt x="798" y="360"/>
                        <a:pt x="805" y="359"/>
                      </a:cubicBezTo>
                      <a:cubicBezTo>
                        <a:pt x="822" y="356"/>
                        <a:pt x="838" y="350"/>
                        <a:pt x="853" y="346"/>
                      </a:cubicBezTo>
                      <a:cubicBezTo>
                        <a:pt x="855" y="348"/>
                        <a:pt x="856" y="350"/>
                        <a:pt x="856" y="352"/>
                      </a:cubicBezTo>
                      <a:cubicBezTo>
                        <a:pt x="856" y="377"/>
                        <a:pt x="837" y="410"/>
                        <a:pt x="826" y="425"/>
                      </a:cubicBezTo>
                      <a:cubicBezTo>
                        <a:pt x="812" y="443"/>
                        <a:pt x="807" y="459"/>
                        <a:pt x="790" y="471"/>
                      </a:cubicBezTo>
                      <a:cubicBezTo>
                        <a:pt x="761" y="494"/>
                        <a:pt x="730" y="501"/>
                        <a:pt x="719" y="541"/>
                      </a:cubicBezTo>
                      <a:cubicBezTo>
                        <a:pt x="716" y="552"/>
                        <a:pt x="704" y="555"/>
                        <a:pt x="704" y="567"/>
                      </a:cubicBezTo>
                      <a:cubicBezTo>
                        <a:pt x="704" y="581"/>
                        <a:pt x="708" y="587"/>
                        <a:pt x="708" y="600"/>
                      </a:cubicBezTo>
                      <a:cubicBezTo>
                        <a:pt x="708" y="615"/>
                        <a:pt x="724" y="623"/>
                        <a:pt x="724" y="631"/>
                      </a:cubicBezTo>
                      <a:cubicBezTo>
                        <a:pt x="724" y="634"/>
                        <a:pt x="722" y="637"/>
                        <a:pt x="721" y="638"/>
                      </a:cubicBezTo>
                      <a:cubicBezTo>
                        <a:pt x="721" y="649"/>
                        <a:pt x="721" y="649"/>
                        <a:pt x="721" y="649"/>
                      </a:cubicBezTo>
                      <a:cubicBezTo>
                        <a:pt x="721" y="656"/>
                        <a:pt x="720" y="664"/>
                        <a:pt x="720" y="676"/>
                      </a:cubicBezTo>
                      <a:cubicBezTo>
                        <a:pt x="722" y="679"/>
                        <a:pt x="723" y="682"/>
                        <a:pt x="723" y="685"/>
                      </a:cubicBezTo>
                      <a:cubicBezTo>
                        <a:pt x="723" y="720"/>
                        <a:pt x="665" y="716"/>
                        <a:pt x="660" y="745"/>
                      </a:cubicBezTo>
                      <a:cubicBezTo>
                        <a:pt x="654" y="746"/>
                        <a:pt x="647" y="753"/>
                        <a:pt x="647" y="758"/>
                      </a:cubicBezTo>
                      <a:cubicBezTo>
                        <a:pt x="647" y="768"/>
                        <a:pt x="659" y="774"/>
                        <a:pt x="659" y="788"/>
                      </a:cubicBezTo>
                      <a:cubicBezTo>
                        <a:pt x="659" y="795"/>
                        <a:pt x="658" y="809"/>
                        <a:pt x="656" y="813"/>
                      </a:cubicBezTo>
                      <a:cubicBezTo>
                        <a:pt x="653" y="817"/>
                        <a:pt x="646" y="815"/>
                        <a:pt x="643" y="816"/>
                      </a:cubicBezTo>
                      <a:cubicBezTo>
                        <a:pt x="632" y="822"/>
                        <a:pt x="626" y="826"/>
                        <a:pt x="621" y="837"/>
                      </a:cubicBezTo>
                      <a:cubicBezTo>
                        <a:pt x="624" y="839"/>
                        <a:pt x="627" y="842"/>
                        <a:pt x="627" y="846"/>
                      </a:cubicBezTo>
                      <a:cubicBezTo>
                        <a:pt x="627" y="859"/>
                        <a:pt x="615" y="868"/>
                        <a:pt x="610" y="874"/>
                      </a:cubicBezTo>
                      <a:cubicBezTo>
                        <a:pt x="600" y="883"/>
                        <a:pt x="599" y="893"/>
                        <a:pt x="592" y="902"/>
                      </a:cubicBezTo>
                      <a:cubicBezTo>
                        <a:pt x="581" y="916"/>
                        <a:pt x="576" y="929"/>
                        <a:pt x="558" y="938"/>
                      </a:cubicBezTo>
                      <a:cubicBezTo>
                        <a:pt x="550" y="941"/>
                        <a:pt x="539" y="938"/>
                        <a:pt x="538" y="946"/>
                      </a:cubicBezTo>
                      <a:cubicBezTo>
                        <a:pt x="532" y="946"/>
                        <a:pt x="529" y="949"/>
                        <a:pt x="525" y="949"/>
                      </a:cubicBezTo>
                      <a:cubicBezTo>
                        <a:pt x="520" y="949"/>
                        <a:pt x="517" y="944"/>
                        <a:pt x="512" y="944"/>
                      </a:cubicBezTo>
                      <a:cubicBezTo>
                        <a:pt x="494" y="944"/>
                        <a:pt x="483" y="957"/>
                        <a:pt x="466" y="957"/>
                      </a:cubicBezTo>
                      <a:cubicBezTo>
                        <a:pt x="459" y="957"/>
                        <a:pt x="455" y="953"/>
                        <a:pt x="452" y="949"/>
                      </a:cubicBezTo>
                      <a:cubicBezTo>
                        <a:pt x="449" y="949"/>
                        <a:pt x="449" y="950"/>
                        <a:pt x="448" y="951"/>
                      </a:cubicBezTo>
                      <a:cubicBezTo>
                        <a:pt x="448" y="942"/>
                        <a:pt x="443" y="932"/>
                        <a:pt x="440" y="929"/>
                      </a:cubicBezTo>
                      <a:cubicBezTo>
                        <a:pt x="443" y="925"/>
                        <a:pt x="445" y="922"/>
                        <a:pt x="445" y="917"/>
                      </a:cubicBezTo>
                      <a:cubicBezTo>
                        <a:pt x="445" y="910"/>
                        <a:pt x="433" y="897"/>
                        <a:pt x="431" y="893"/>
                      </a:cubicBezTo>
                      <a:cubicBezTo>
                        <a:pt x="415" y="866"/>
                        <a:pt x="395" y="840"/>
                        <a:pt x="395" y="801"/>
                      </a:cubicBezTo>
                      <a:cubicBezTo>
                        <a:pt x="395" y="794"/>
                        <a:pt x="395" y="792"/>
                        <a:pt x="395" y="789"/>
                      </a:cubicBezTo>
                      <a:cubicBezTo>
                        <a:pt x="395" y="783"/>
                        <a:pt x="389" y="781"/>
                        <a:pt x="386" y="774"/>
                      </a:cubicBezTo>
                      <a:cubicBezTo>
                        <a:pt x="374" y="754"/>
                        <a:pt x="360" y="737"/>
                        <a:pt x="360" y="708"/>
                      </a:cubicBezTo>
                      <a:cubicBezTo>
                        <a:pt x="360" y="677"/>
                        <a:pt x="388" y="670"/>
                        <a:pt x="388" y="646"/>
                      </a:cubicBezTo>
                      <a:cubicBezTo>
                        <a:pt x="388" y="635"/>
                        <a:pt x="384" y="631"/>
                        <a:pt x="382" y="621"/>
                      </a:cubicBezTo>
                      <a:cubicBezTo>
                        <a:pt x="379" y="602"/>
                        <a:pt x="376" y="596"/>
                        <a:pt x="371" y="585"/>
                      </a:cubicBezTo>
                      <a:cubicBezTo>
                        <a:pt x="368" y="576"/>
                        <a:pt x="370" y="566"/>
                        <a:pt x="364" y="558"/>
                      </a:cubicBezTo>
                      <a:cubicBezTo>
                        <a:pt x="352" y="544"/>
                        <a:pt x="327" y="528"/>
                        <a:pt x="327" y="508"/>
                      </a:cubicBezTo>
                      <a:cubicBezTo>
                        <a:pt x="327" y="503"/>
                        <a:pt x="334" y="492"/>
                        <a:pt x="337" y="490"/>
                      </a:cubicBezTo>
                      <a:cubicBezTo>
                        <a:pt x="336" y="486"/>
                        <a:pt x="337" y="485"/>
                        <a:pt x="337" y="483"/>
                      </a:cubicBezTo>
                      <a:cubicBezTo>
                        <a:pt x="337" y="478"/>
                        <a:pt x="337" y="465"/>
                        <a:pt x="342" y="461"/>
                      </a:cubicBezTo>
                      <a:cubicBezTo>
                        <a:pt x="337" y="451"/>
                        <a:pt x="329" y="443"/>
                        <a:pt x="314" y="443"/>
                      </a:cubicBezTo>
                      <a:cubicBezTo>
                        <a:pt x="306" y="443"/>
                        <a:pt x="299" y="443"/>
                        <a:pt x="295" y="443"/>
                      </a:cubicBezTo>
                      <a:cubicBezTo>
                        <a:pt x="282" y="443"/>
                        <a:pt x="279" y="417"/>
                        <a:pt x="261" y="417"/>
                      </a:cubicBezTo>
                      <a:cubicBezTo>
                        <a:pt x="239" y="417"/>
                        <a:pt x="223" y="427"/>
                        <a:pt x="206" y="433"/>
                      </a:cubicBezTo>
                      <a:cubicBezTo>
                        <a:pt x="199" y="435"/>
                        <a:pt x="197" y="440"/>
                        <a:pt x="191" y="440"/>
                      </a:cubicBezTo>
                      <a:cubicBezTo>
                        <a:pt x="184" y="440"/>
                        <a:pt x="173" y="434"/>
                        <a:pt x="164" y="434"/>
                      </a:cubicBezTo>
                      <a:cubicBezTo>
                        <a:pt x="147" y="434"/>
                        <a:pt x="139" y="443"/>
                        <a:pt x="122" y="443"/>
                      </a:cubicBezTo>
                      <a:cubicBezTo>
                        <a:pt x="117" y="443"/>
                        <a:pt x="111" y="440"/>
                        <a:pt x="109" y="439"/>
                      </a:cubicBezTo>
                      <a:cubicBezTo>
                        <a:pt x="97" y="430"/>
                        <a:pt x="71" y="415"/>
                        <a:pt x="62" y="401"/>
                      </a:cubicBezTo>
                      <a:cubicBezTo>
                        <a:pt x="53" y="388"/>
                        <a:pt x="51" y="377"/>
                        <a:pt x="40" y="369"/>
                      </a:cubicBezTo>
                      <a:cubicBezTo>
                        <a:pt x="37" y="366"/>
                        <a:pt x="13" y="346"/>
                        <a:pt x="13" y="344"/>
                      </a:cubicBezTo>
                      <a:cubicBezTo>
                        <a:pt x="11" y="341"/>
                        <a:pt x="10" y="340"/>
                        <a:pt x="7" y="338"/>
                      </a:cubicBezTo>
                      <a:cubicBezTo>
                        <a:pt x="9" y="338"/>
                        <a:pt x="9" y="338"/>
                        <a:pt x="9" y="338"/>
                      </a:cubicBezTo>
                      <a:cubicBezTo>
                        <a:pt x="9" y="331"/>
                        <a:pt x="7" y="328"/>
                        <a:pt x="7" y="324"/>
                      </a:cubicBezTo>
                      <a:cubicBezTo>
                        <a:pt x="7" y="317"/>
                        <a:pt x="3" y="315"/>
                        <a:pt x="0" y="309"/>
                      </a:cubicBezTo>
                      <a:cubicBezTo>
                        <a:pt x="10" y="304"/>
                        <a:pt x="18" y="280"/>
                        <a:pt x="18" y="269"/>
                      </a:cubicBezTo>
                      <a:cubicBezTo>
                        <a:pt x="18" y="250"/>
                        <a:pt x="10" y="238"/>
                        <a:pt x="10" y="220"/>
                      </a:cubicBezTo>
                      <a:cubicBezTo>
                        <a:pt x="10" y="211"/>
                        <a:pt x="20" y="206"/>
                        <a:pt x="22" y="199"/>
                      </a:cubicBezTo>
                      <a:cubicBezTo>
                        <a:pt x="28" y="182"/>
                        <a:pt x="41" y="158"/>
                        <a:pt x="52" y="144"/>
                      </a:cubicBezTo>
                      <a:cubicBezTo>
                        <a:pt x="58" y="135"/>
                        <a:pt x="69" y="136"/>
                        <a:pt x="77" y="132"/>
                      </a:cubicBezTo>
                      <a:cubicBezTo>
                        <a:pt x="84" y="128"/>
                        <a:pt x="95" y="119"/>
                        <a:pt x="97" y="112"/>
                      </a:cubicBezTo>
                      <a:cubicBezTo>
                        <a:pt x="102" y="96"/>
                        <a:pt x="96" y="89"/>
                        <a:pt x="104" y="77"/>
                      </a:cubicBezTo>
                      <a:cubicBezTo>
                        <a:pt x="116" y="63"/>
                        <a:pt x="131" y="49"/>
                        <a:pt x="142" y="36"/>
                      </a:cubicBezTo>
                      <a:cubicBezTo>
                        <a:pt x="141" y="36"/>
                        <a:pt x="141" y="36"/>
                        <a:pt x="141" y="36"/>
                      </a:cubicBezTo>
                      <a:cubicBezTo>
                        <a:pt x="145" y="31"/>
                        <a:pt x="146" y="27"/>
                        <a:pt x="150" y="24"/>
                      </a:cubicBezTo>
                      <a:cubicBezTo>
                        <a:pt x="161" y="32"/>
                        <a:pt x="172" y="35"/>
                        <a:pt x="187" y="35"/>
                      </a:cubicBezTo>
                      <a:cubicBezTo>
                        <a:pt x="197" y="35"/>
                        <a:pt x="198" y="29"/>
                        <a:pt x="204" y="27"/>
                      </a:cubicBezTo>
                      <a:cubicBezTo>
                        <a:pt x="221" y="18"/>
                        <a:pt x="254" y="6"/>
                        <a:pt x="273" y="6"/>
                      </a:cubicBezTo>
                      <a:cubicBezTo>
                        <a:pt x="280" y="6"/>
                        <a:pt x="285" y="10"/>
                        <a:pt x="289" y="10"/>
                      </a:cubicBezTo>
                      <a:cubicBezTo>
                        <a:pt x="294" y="10"/>
                        <a:pt x="301" y="4"/>
                        <a:pt x="307" y="4"/>
                      </a:cubicBezTo>
                      <a:cubicBezTo>
                        <a:pt x="313" y="4"/>
                        <a:pt x="316" y="7"/>
                        <a:pt x="321" y="7"/>
                      </a:cubicBezTo>
                      <a:cubicBezTo>
                        <a:pt x="329" y="7"/>
                        <a:pt x="330" y="0"/>
                        <a:pt x="338" y="0"/>
                      </a:cubicBezTo>
                      <a:cubicBezTo>
                        <a:pt x="347" y="0"/>
                        <a:pt x="344" y="8"/>
                        <a:pt x="351" y="8"/>
                      </a:cubicBezTo>
                      <a:cubicBezTo>
                        <a:pt x="354" y="8"/>
                        <a:pt x="355" y="6"/>
                        <a:pt x="358" y="6"/>
                      </a:cubicBezTo>
                      <a:cubicBezTo>
                        <a:pt x="358" y="12"/>
                        <a:pt x="351" y="11"/>
                        <a:pt x="351" y="17"/>
                      </a:cubicBezTo>
                      <a:cubicBezTo>
                        <a:pt x="351" y="21"/>
                        <a:pt x="357" y="23"/>
                        <a:pt x="357" y="27"/>
                      </a:cubicBezTo>
                      <a:cubicBezTo>
                        <a:pt x="357" y="33"/>
                        <a:pt x="351" y="37"/>
                        <a:pt x="351" y="44"/>
                      </a:cubicBezTo>
                      <a:cubicBezTo>
                        <a:pt x="351" y="55"/>
                        <a:pt x="363" y="64"/>
                        <a:pt x="371" y="64"/>
                      </a:cubicBezTo>
                      <a:cubicBezTo>
                        <a:pt x="377" y="64"/>
                        <a:pt x="380" y="64"/>
                        <a:pt x="384" y="64"/>
                      </a:cubicBezTo>
                      <a:cubicBezTo>
                        <a:pt x="412" y="64"/>
                        <a:pt x="423" y="100"/>
                        <a:pt x="455" y="100"/>
                      </a:cubicBezTo>
                      <a:cubicBezTo>
                        <a:pt x="459" y="100"/>
                        <a:pt x="464" y="95"/>
                        <a:pt x="464" y="93"/>
                      </a:cubicBezTo>
                      <a:cubicBezTo>
                        <a:pt x="464" y="90"/>
                        <a:pt x="464" y="87"/>
                        <a:pt x="464" y="84"/>
                      </a:cubicBezTo>
                      <a:cubicBezTo>
                        <a:pt x="464" y="70"/>
                        <a:pt x="475" y="70"/>
                        <a:pt x="488" y="66"/>
                      </a:cubicBezTo>
                      <a:lnTo>
                        <a:pt x="490" y="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8" name="组合 67">
                <a:extLst>
                  <a:ext uri="{FF2B5EF4-FFF2-40B4-BE49-F238E27FC236}">
                    <a16:creationId xmlns:a16="http://schemas.microsoft.com/office/drawing/2014/main" id="{A1900D60-AE48-4F12-8AB4-233B5373E67F}"/>
                  </a:ext>
                </a:extLst>
              </p:cNvPr>
              <p:cNvGrpSpPr/>
              <p:nvPr/>
            </p:nvGrpSpPr>
            <p:grpSpPr>
              <a:xfrm>
                <a:off x="1945649" y="2801188"/>
                <a:ext cx="759077" cy="1225939"/>
                <a:chOff x="3030538" y="2674938"/>
                <a:chExt cx="779463" cy="1258888"/>
              </a:xfrm>
              <a:grpFill/>
            </p:grpSpPr>
            <p:sp>
              <p:nvSpPr>
                <p:cNvPr id="236" name="任意多边形: 形状 235">
                  <a:extLst>
                    <a:ext uri="{FF2B5EF4-FFF2-40B4-BE49-F238E27FC236}">
                      <a16:creationId xmlns:a16="http://schemas.microsoft.com/office/drawing/2014/main" id="{6956FA48-3588-4FF7-8811-5FC8CC6FB1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7" name="任意多边形: 形状 236">
                  <a:extLst>
                    <a:ext uri="{FF2B5EF4-FFF2-40B4-BE49-F238E27FC236}">
                      <a16:creationId xmlns:a16="http://schemas.microsoft.com/office/drawing/2014/main" id="{7F6164DB-CF7B-48B3-817F-C919415AB5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9" name="组合 68">
                <a:extLst>
                  <a:ext uri="{FF2B5EF4-FFF2-40B4-BE49-F238E27FC236}">
                    <a16:creationId xmlns:a16="http://schemas.microsoft.com/office/drawing/2014/main" id="{949B7F37-F8E5-444C-9323-344F2EC69C2F}"/>
                  </a:ext>
                </a:extLst>
              </p:cNvPr>
              <p:cNvGrpSpPr/>
              <p:nvPr/>
            </p:nvGrpSpPr>
            <p:grpSpPr>
              <a:xfrm>
                <a:off x="538788" y="1131579"/>
                <a:ext cx="2523021" cy="1757770"/>
                <a:chOff x="1585913" y="960438"/>
                <a:chExt cx="2590800" cy="1804987"/>
              </a:xfrm>
              <a:grpFill/>
            </p:grpSpPr>
            <p:sp>
              <p:nvSpPr>
                <p:cNvPr id="173" name="任意多边形: 形状 172">
                  <a:extLst>
                    <a:ext uri="{FF2B5EF4-FFF2-40B4-BE49-F238E27FC236}">
                      <a16:creationId xmlns:a16="http://schemas.microsoft.com/office/drawing/2014/main" id="{90862C34-27C3-450F-96DA-FCEEA8AE6A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0413" y="1400175"/>
                  <a:ext cx="1425575" cy="736600"/>
                </a:xfrm>
                <a:custGeom>
                  <a:avLst/>
                  <a:gdLst/>
                  <a:ahLst/>
                  <a:cxnLst>
                    <a:cxn ang="0">
                      <a:pos x="950" y="501"/>
                    </a:cxn>
                    <a:cxn ang="0">
                      <a:pos x="950" y="527"/>
                    </a:cxn>
                    <a:cxn ang="0">
                      <a:pos x="955" y="469"/>
                    </a:cxn>
                    <a:cxn ang="0">
                      <a:pos x="944" y="436"/>
                    </a:cxn>
                    <a:cxn ang="0">
                      <a:pos x="982" y="418"/>
                    </a:cxn>
                    <a:cxn ang="0">
                      <a:pos x="1060" y="356"/>
                    </a:cxn>
                    <a:cxn ang="0">
                      <a:pos x="1050" y="346"/>
                    </a:cxn>
                    <a:cxn ang="0">
                      <a:pos x="991" y="310"/>
                    </a:cxn>
                    <a:cxn ang="0">
                      <a:pos x="965" y="247"/>
                    </a:cxn>
                    <a:cxn ang="0">
                      <a:pos x="908" y="267"/>
                    </a:cxn>
                    <a:cxn ang="0">
                      <a:pos x="831" y="204"/>
                    </a:cxn>
                    <a:cxn ang="0">
                      <a:pos x="794" y="247"/>
                    </a:cxn>
                    <a:cxn ang="0">
                      <a:pos x="783" y="387"/>
                    </a:cxn>
                    <a:cxn ang="0">
                      <a:pos x="726" y="334"/>
                    </a:cxn>
                    <a:cxn ang="0">
                      <a:pos x="607" y="306"/>
                    </a:cxn>
                    <a:cxn ang="0">
                      <a:pos x="595" y="216"/>
                    </a:cxn>
                    <a:cxn ang="0">
                      <a:pos x="633" y="178"/>
                    </a:cxn>
                    <a:cxn ang="0">
                      <a:pos x="675" y="146"/>
                    </a:cxn>
                    <a:cxn ang="0">
                      <a:pos x="686" y="127"/>
                    </a:cxn>
                    <a:cxn ang="0">
                      <a:pos x="722" y="120"/>
                    </a:cxn>
                    <a:cxn ang="0">
                      <a:pos x="746" y="61"/>
                    </a:cxn>
                    <a:cxn ang="0">
                      <a:pos x="702" y="67"/>
                    </a:cxn>
                    <a:cxn ang="0">
                      <a:pos x="665" y="74"/>
                    </a:cxn>
                    <a:cxn ang="0">
                      <a:pos x="625" y="55"/>
                    </a:cxn>
                    <a:cxn ang="0">
                      <a:pos x="574" y="0"/>
                    </a:cxn>
                    <a:cxn ang="0">
                      <a:pos x="555" y="38"/>
                    </a:cxn>
                    <a:cxn ang="0">
                      <a:pos x="567" y="98"/>
                    </a:cxn>
                    <a:cxn ang="0">
                      <a:pos x="492" y="92"/>
                    </a:cxn>
                    <a:cxn ang="0">
                      <a:pos x="430" y="75"/>
                    </a:cxn>
                    <a:cxn ang="0">
                      <a:pos x="387" y="89"/>
                    </a:cxn>
                    <a:cxn ang="0">
                      <a:pos x="333" y="81"/>
                    </a:cxn>
                    <a:cxn ang="0">
                      <a:pos x="202" y="42"/>
                    </a:cxn>
                    <a:cxn ang="0">
                      <a:pos x="138" y="40"/>
                    </a:cxn>
                    <a:cxn ang="0">
                      <a:pos x="61" y="70"/>
                    </a:cxn>
                    <a:cxn ang="0">
                      <a:pos x="0" y="242"/>
                    </a:cxn>
                    <a:cxn ang="0">
                      <a:pos x="67" y="253"/>
                    </a:cxn>
                    <a:cxn ang="0">
                      <a:pos x="124" y="316"/>
                    </a:cxn>
                    <a:cxn ang="0">
                      <a:pos x="136" y="366"/>
                    </a:cxn>
                    <a:cxn ang="0">
                      <a:pos x="181" y="413"/>
                    </a:cxn>
                    <a:cxn ang="0">
                      <a:pos x="224" y="440"/>
                    </a:cxn>
                    <a:cxn ang="0">
                      <a:pos x="610" y="446"/>
                    </a:cxn>
                    <a:cxn ang="0">
                      <a:pos x="676" y="453"/>
                    </a:cxn>
                    <a:cxn ang="0">
                      <a:pos x="705" y="477"/>
                    </a:cxn>
                    <a:cxn ang="0">
                      <a:pos x="759" y="512"/>
                    </a:cxn>
                    <a:cxn ang="0">
                      <a:pos x="732" y="553"/>
                    </a:cxn>
                    <a:cxn ang="0">
                      <a:pos x="772" y="543"/>
                    </a:cxn>
                    <a:cxn ang="0">
                      <a:pos x="814" y="519"/>
                    </a:cxn>
                    <a:cxn ang="0">
                      <a:pos x="879" y="498"/>
                    </a:cxn>
                    <a:cxn ang="0">
                      <a:pos x="928" y="505"/>
                    </a:cxn>
                  </a:cxnLst>
                  <a:rect l="0" t="0" r="r" b="b"/>
                  <a:pathLst>
                    <a:path w="1071" h="553">
                      <a:moveTo>
                        <a:pt x="928" y="503"/>
                      </a:moveTo>
                      <a:cubicBezTo>
                        <a:pt x="928" y="502"/>
                        <a:pt x="928" y="502"/>
                        <a:pt x="928" y="502"/>
                      </a:cubicBezTo>
                      <a:cubicBezTo>
                        <a:pt x="928" y="502"/>
                        <a:pt x="931" y="502"/>
                        <a:pt x="932" y="502"/>
                      </a:cubicBezTo>
                      <a:cubicBezTo>
                        <a:pt x="935" y="502"/>
                        <a:pt x="946" y="504"/>
                        <a:pt x="950" y="501"/>
                      </a:cubicBezTo>
                      <a:cubicBezTo>
                        <a:pt x="954" y="498"/>
                        <a:pt x="954" y="493"/>
                        <a:pt x="960" y="492"/>
                      </a:cubicBezTo>
                      <a:cubicBezTo>
                        <a:pt x="960" y="498"/>
                        <a:pt x="960" y="499"/>
                        <a:pt x="967" y="499"/>
                      </a:cubicBezTo>
                      <a:cubicBezTo>
                        <a:pt x="957" y="500"/>
                        <a:pt x="941" y="507"/>
                        <a:pt x="941" y="516"/>
                      </a:cubicBezTo>
                      <a:cubicBezTo>
                        <a:pt x="941" y="520"/>
                        <a:pt x="947" y="527"/>
                        <a:pt x="950" y="527"/>
                      </a:cubicBezTo>
                      <a:cubicBezTo>
                        <a:pt x="953" y="527"/>
                        <a:pt x="961" y="516"/>
                        <a:pt x="970" y="513"/>
                      </a:cubicBezTo>
                      <a:cubicBezTo>
                        <a:pt x="972" y="513"/>
                        <a:pt x="1003" y="501"/>
                        <a:pt x="1003" y="497"/>
                      </a:cubicBezTo>
                      <a:cubicBezTo>
                        <a:pt x="1003" y="493"/>
                        <a:pt x="991" y="492"/>
                        <a:pt x="988" y="492"/>
                      </a:cubicBezTo>
                      <a:cubicBezTo>
                        <a:pt x="976" y="492"/>
                        <a:pt x="955" y="480"/>
                        <a:pt x="955" y="469"/>
                      </a:cubicBezTo>
                      <a:cubicBezTo>
                        <a:pt x="955" y="466"/>
                        <a:pt x="959" y="463"/>
                        <a:pt x="960" y="458"/>
                      </a:cubicBezTo>
                      <a:cubicBezTo>
                        <a:pt x="958" y="458"/>
                        <a:pt x="953" y="457"/>
                        <a:pt x="949" y="457"/>
                      </a:cubicBezTo>
                      <a:cubicBezTo>
                        <a:pt x="951" y="453"/>
                        <a:pt x="967" y="451"/>
                        <a:pt x="967" y="442"/>
                      </a:cubicBezTo>
                      <a:cubicBezTo>
                        <a:pt x="967" y="434"/>
                        <a:pt x="954" y="436"/>
                        <a:pt x="944" y="436"/>
                      </a:cubicBezTo>
                      <a:cubicBezTo>
                        <a:pt x="925" y="436"/>
                        <a:pt x="916" y="449"/>
                        <a:pt x="903" y="451"/>
                      </a:cubicBezTo>
                      <a:cubicBezTo>
                        <a:pt x="909" y="439"/>
                        <a:pt x="918" y="443"/>
                        <a:pt x="928" y="433"/>
                      </a:cubicBezTo>
                      <a:cubicBezTo>
                        <a:pt x="934" y="427"/>
                        <a:pt x="929" y="423"/>
                        <a:pt x="939" y="420"/>
                      </a:cubicBezTo>
                      <a:cubicBezTo>
                        <a:pt x="955" y="415"/>
                        <a:pt x="965" y="418"/>
                        <a:pt x="982" y="418"/>
                      </a:cubicBezTo>
                      <a:cubicBezTo>
                        <a:pt x="1004" y="418"/>
                        <a:pt x="1016" y="425"/>
                        <a:pt x="1029" y="408"/>
                      </a:cubicBezTo>
                      <a:cubicBezTo>
                        <a:pt x="1035" y="400"/>
                        <a:pt x="1071" y="398"/>
                        <a:pt x="1071" y="384"/>
                      </a:cubicBezTo>
                      <a:cubicBezTo>
                        <a:pt x="1071" y="374"/>
                        <a:pt x="1067" y="370"/>
                        <a:pt x="1063" y="363"/>
                      </a:cubicBezTo>
                      <a:cubicBezTo>
                        <a:pt x="1060" y="363"/>
                        <a:pt x="1065" y="359"/>
                        <a:pt x="1060" y="356"/>
                      </a:cubicBezTo>
                      <a:cubicBezTo>
                        <a:pt x="1060" y="351"/>
                        <a:pt x="1060" y="351"/>
                        <a:pt x="1060" y="351"/>
                      </a:cubicBezTo>
                      <a:cubicBezTo>
                        <a:pt x="1050" y="357"/>
                        <a:pt x="1029" y="364"/>
                        <a:pt x="1018" y="364"/>
                      </a:cubicBezTo>
                      <a:cubicBezTo>
                        <a:pt x="1017" y="364"/>
                        <a:pt x="1014" y="363"/>
                        <a:pt x="1014" y="362"/>
                      </a:cubicBezTo>
                      <a:cubicBezTo>
                        <a:pt x="1022" y="358"/>
                        <a:pt x="1047" y="354"/>
                        <a:pt x="1050" y="346"/>
                      </a:cubicBezTo>
                      <a:cubicBezTo>
                        <a:pt x="1050" y="344"/>
                        <a:pt x="1046" y="343"/>
                        <a:pt x="1046" y="341"/>
                      </a:cubicBezTo>
                      <a:cubicBezTo>
                        <a:pt x="1035" y="342"/>
                        <a:pt x="1013" y="337"/>
                        <a:pt x="1013" y="322"/>
                      </a:cubicBezTo>
                      <a:cubicBezTo>
                        <a:pt x="1013" y="321"/>
                        <a:pt x="1013" y="321"/>
                        <a:pt x="1013" y="321"/>
                      </a:cubicBezTo>
                      <a:cubicBezTo>
                        <a:pt x="1003" y="321"/>
                        <a:pt x="997" y="315"/>
                        <a:pt x="991" y="310"/>
                      </a:cubicBezTo>
                      <a:cubicBezTo>
                        <a:pt x="994" y="309"/>
                        <a:pt x="998" y="308"/>
                        <a:pt x="998" y="302"/>
                      </a:cubicBezTo>
                      <a:cubicBezTo>
                        <a:pt x="998" y="298"/>
                        <a:pt x="994" y="295"/>
                        <a:pt x="995" y="290"/>
                      </a:cubicBezTo>
                      <a:cubicBezTo>
                        <a:pt x="991" y="289"/>
                        <a:pt x="977" y="280"/>
                        <a:pt x="980" y="272"/>
                      </a:cubicBezTo>
                      <a:cubicBezTo>
                        <a:pt x="985" y="262"/>
                        <a:pt x="966" y="259"/>
                        <a:pt x="965" y="247"/>
                      </a:cubicBezTo>
                      <a:cubicBezTo>
                        <a:pt x="964" y="247"/>
                        <a:pt x="959" y="243"/>
                        <a:pt x="958" y="242"/>
                      </a:cubicBezTo>
                      <a:cubicBezTo>
                        <a:pt x="954" y="244"/>
                        <a:pt x="947" y="248"/>
                        <a:pt x="947" y="254"/>
                      </a:cubicBezTo>
                      <a:cubicBezTo>
                        <a:pt x="947" y="261"/>
                        <a:pt x="933" y="277"/>
                        <a:pt x="922" y="277"/>
                      </a:cubicBezTo>
                      <a:cubicBezTo>
                        <a:pt x="914" y="277"/>
                        <a:pt x="913" y="267"/>
                        <a:pt x="908" y="267"/>
                      </a:cubicBezTo>
                      <a:cubicBezTo>
                        <a:pt x="900" y="267"/>
                        <a:pt x="897" y="246"/>
                        <a:pt x="896" y="236"/>
                      </a:cubicBezTo>
                      <a:cubicBezTo>
                        <a:pt x="894" y="224"/>
                        <a:pt x="870" y="233"/>
                        <a:pt x="870" y="216"/>
                      </a:cubicBezTo>
                      <a:cubicBezTo>
                        <a:pt x="858" y="215"/>
                        <a:pt x="855" y="200"/>
                        <a:pt x="843" y="200"/>
                      </a:cubicBezTo>
                      <a:cubicBezTo>
                        <a:pt x="837" y="200"/>
                        <a:pt x="837" y="204"/>
                        <a:pt x="831" y="204"/>
                      </a:cubicBezTo>
                      <a:cubicBezTo>
                        <a:pt x="818" y="204"/>
                        <a:pt x="810" y="197"/>
                        <a:pt x="797" y="197"/>
                      </a:cubicBezTo>
                      <a:cubicBezTo>
                        <a:pt x="791" y="197"/>
                        <a:pt x="784" y="200"/>
                        <a:pt x="784" y="208"/>
                      </a:cubicBezTo>
                      <a:cubicBezTo>
                        <a:pt x="784" y="212"/>
                        <a:pt x="800" y="218"/>
                        <a:pt x="786" y="227"/>
                      </a:cubicBezTo>
                      <a:cubicBezTo>
                        <a:pt x="780" y="231"/>
                        <a:pt x="794" y="241"/>
                        <a:pt x="794" y="247"/>
                      </a:cubicBezTo>
                      <a:cubicBezTo>
                        <a:pt x="796" y="260"/>
                        <a:pt x="783" y="264"/>
                        <a:pt x="778" y="266"/>
                      </a:cubicBezTo>
                      <a:cubicBezTo>
                        <a:pt x="788" y="283"/>
                        <a:pt x="803" y="289"/>
                        <a:pt x="803" y="318"/>
                      </a:cubicBezTo>
                      <a:cubicBezTo>
                        <a:pt x="803" y="326"/>
                        <a:pt x="777" y="346"/>
                        <a:pt x="768" y="347"/>
                      </a:cubicBezTo>
                      <a:cubicBezTo>
                        <a:pt x="783" y="355"/>
                        <a:pt x="777" y="379"/>
                        <a:pt x="783" y="387"/>
                      </a:cubicBezTo>
                      <a:cubicBezTo>
                        <a:pt x="782" y="389"/>
                        <a:pt x="776" y="392"/>
                        <a:pt x="775" y="397"/>
                      </a:cubicBezTo>
                      <a:cubicBezTo>
                        <a:pt x="770" y="397"/>
                        <a:pt x="766" y="406"/>
                        <a:pt x="762" y="403"/>
                      </a:cubicBezTo>
                      <a:cubicBezTo>
                        <a:pt x="751" y="394"/>
                        <a:pt x="736" y="380"/>
                        <a:pt x="736" y="367"/>
                      </a:cubicBezTo>
                      <a:cubicBezTo>
                        <a:pt x="736" y="353"/>
                        <a:pt x="738" y="342"/>
                        <a:pt x="726" y="334"/>
                      </a:cubicBezTo>
                      <a:cubicBezTo>
                        <a:pt x="697" y="334"/>
                        <a:pt x="697" y="334"/>
                        <a:pt x="697" y="334"/>
                      </a:cubicBezTo>
                      <a:cubicBezTo>
                        <a:pt x="681" y="322"/>
                        <a:pt x="662" y="315"/>
                        <a:pt x="643" y="308"/>
                      </a:cubicBezTo>
                      <a:cubicBezTo>
                        <a:pt x="640" y="306"/>
                        <a:pt x="629" y="299"/>
                        <a:pt x="623" y="299"/>
                      </a:cubicBezTo>
                      <a:cubicBezTo>
                        <a:pt x="617" y="299"/>
                        <a:pt x="614" y="306"/>
                        <a:pt x="607" y="306"/>
                      </a:cubicBezTo>
                      <a:cubicBezTo>
                        <a:pt x="607" y="295"/>
                        <a:pt x="600" y="270"/>
                        <a:pt x="590" y="270"/>
                      </a:cubicBezTo>
                      <a:cubicBezTo>
                        <a:pt x="586" y="270"/>
                        <a:pt x="584" y="274"/>
                        <a:pt x="579" y="275"/>
                      </a:cubicBezTo>
                      <a:cubicBezTo>
                        <a:pt x="581" y="269"/>
                        <a:pt x="579" y="268"/>
                        <a:pt x="579" y="255"/>
                      </a:cubicBezTo>
                      <a:cubicBezTo>
                        <a:pt x="579" y="237"/>
                        <a:pt x="584" y="227"/>
                        <a:pt x="595" y="216"/>
                      </a:cubicBezTo>
                      <a:cubicBezTo>
                        <a:pt x="598" y="213"/>
                        <a:pt x="606" y="196"/>
                        <a:pt x="609" y="194"/>
                      </a:cubicBezTo>
                      <a:cubicBezTo>
                        <a:pt x="617" y="192"/>
                        <a:pt x="630" y="196"/>
                        <a:pt x="630" y="186"/>
                      </a:cubicBezTo>
                      <a:cubicBezTo>
                        <a:pt x="630" y="179"/>
                        <a:pt x="613" y="178"/>
                        <a:pt x="607" y="175"/>
                      </a:cubicBezTo>
                      <a:cubicBezTo>
                        <a:pt x="611" y="176"/>
                        <a:pt x="597" y="167"/>
                        <a:pt x="633" y="178"/>
                      </a:cubicBezTo>
                      <a:cubicBezTo>
                        <a:pt x="643" y="181"/>
                        <a:pt x="637" y="169"/>
                        <a:pt x="642" y="169"/>
                      </a:cubicBezTo>
                      <a:cubicBezTo>
                        <a:pt x="643" y="169"/>
                        <a:pt x="647" y="169"/>
                        <a:pt x="652" y="169"/>
                      </a:cubicBezTo>
                      <a:cubicBezTo>
                        <a:pt x="662" y="169"/>
                        <a:pt x="668" y="158"/>
                        <a:pt x="675" y="153"/>
                      </a:cubicBezTo>
                      <a:cubicBezTo>
                        <a:pt x="675" y="146"/>
                        <a:pt x="675" y="146"/>
                        <a:pt x="675" y="146"/>
                      </a:cubicBezTo>
                      <a:cubicBezTo>
                        <a:pt x="660" y="142"/>
                        <a:pt x="645" y="145"/>
                        <a:pt x="639" y="131"/>
                      </a:cubicBezTo>
                      <a:cubicBezTo>
                        <a:pt x="639" y="131"/>
                        <a:pt x="643" y="131"/>
                        <a:pt x="647" y="131"/>
                      </a:cubicBezTo>
                      <a:cubicBezTo>
                        <a:pt x="652" y="135"/>
                        <a:pt x="658" y="141"/>
                        <a:pt x="666" y="141"/>
                      </a:cubicBezTo>
                      <a:cubicBezTo>
                        <a:pt x="673" y="141"/>
                        <a:pt x="686" y="132"/>
                        <a:pt x="686" y="127"/>
                      </a:cubicBezTo>
                      <a:cubicBezTo>
                        <a:pt x="686" y="125"/>
                        <a:pt x="680" y="117"/>
                        <a:pt x="683" y="117"/>
                      </a:cubicBezTo>
                      <a:cubicBezTo>
                        <a:pt x="693" y="117"/>
                        <a:pt x="696" y="126"/>
                        <a:pt x="703" y="126"/>
                      </a:cubicBezTo>
                      <a:cubicBezTo>
                        <a:pt x="707" y="126"/>
                        <a:pt x="709" y="123"/>
                        <a:pt x="717" y="123"/>
                      </a:cubicBezTo>
                      <a:cubicBezTo>
                        <a:pt x="715" y="120"/>
                        <a:pt x="717" y="112"/>
                        <a:pt x="722" y="120"/>
                      </a:cubicBezTo>
                      <a:cubicBezTo>
                        <a:pt x="725" y="125"/>
                        <a:pt x="748" y="105"/>
                        <a:pt x="748" y="100"/>
                      </a:cubicBezTo>
                      <a:cubicBezTo>
                        <a:pt x="748" y="96"/>
                        <a:pt x="738" y="91"/>
                        <a:pt x="738" y="89"/>
                      </a:cubicBezTo>
                      <a:cubicBezTo>
                        <a:pt x="738" y="85"/>
                        <a:pt x="732" y="78"/>
                        <a:pt x="746" y="72"/>
                      </a:cubicBezTo>
                      <a:cubicBezTo>
                        <a:pt x="748" y="68"/>
                        <a:pt x="746" y="68"/>
                        <a:pt x="746" y="61"/>
                      </a:cubicBezTo>
                      <a:cubicBezTo>
                        <a:pt x="732" y="61"/>
                        <a:pt x="735" y="50"/>
                        <a:pt x="717" y="50"/>
                      </a:cubicBezTo>
                      <a:cubicBezTo>
                        <a:pt x="713" y="49"/>
                        <a:pt x="710" y="47"/>
                        <a:pt x="706" y="47"/>
                      </a:cubicBezTo>
                      <a:cubicBezTo>
                        <a:pt x="701" y="47"/>
                        <a:pt x="695" y="50"/>
                        <a:pt x="695" y="55"/>
                      </a:cubicBezTo>
                      <a:cubicBezTo>
                        <a:pt x="695" y="61"/>
                        <a:pt x="702" y="63"/>
                        <a:pt x="702" y="67"/>
                      </a:cubicBezTo>
                      <a:cubicBezTo>
                        <a:pt x="702" y="72"/>
                        <a:pt x="692" y="72"/>
                        <a:pt x="689" y="76"/>
                      </a:cubicBezTo>
                      <a:cubicBezTo>
                        <a:pt x="686" y="84"/>
                        <a:pt x="687" y="90"/>
                        <a:pt x="681" y="98"/>
                      </a:cubicBezTo>
                      <a:cubicBezTo>
                        <a:pt x="671" y="110"/>
                        <a:pt x="658" y="90"/>
                        <a:pt x="658" y="85"/>
                      </a:cubicBezTo>
                      <a:cubicBezTo>
                        <a:pt x="658" y="79"/>
                        <a:pt x="665" y="81"/>
                        <a:pt x="665" y="74"/>
                      </a:cubicBezTo>
                      <a:cubicBezTo>
                        <a:pt x="665" y="71"/>
                        <a:pt x="652" y="59"/>
                        <a:pt x="649" y="59"/>
                      </a:cubicBezTo>
                      <a:cubicBezTo>
                        <a:pt x="636" y="59"/>
                        <a:pt x="645" y="78"/>
                        <a:pt x="631" y="78"/>
                      </a:cubicBezTo>
                      <a:cubicBezTo>
                        <a:pt x="631" y="70"/>
                        <a:pt x="630" y="65"/>
                        <a:pt x="621" y="60"/>
                      </a:cubicBezTo>
                      <a:cubicBezTo>
                        <a:pt x="622" y="58"/>
                        <a:pt x="623" y="57"/>
                        <a:pt x="625" y="55"/>
                      </a:cubicBezTo>
                      <a:cubicBezTo>
                        <a:pt x="618" y="51"/>
                        <a:pt x="609" y="55"/>
                        <a:pt x="603" y="48"/>
                      </a:cubicBezTo>
                      <a:cubicBezTo>
                        <a:pt x="606" y="47"/>
                        <a:pt x="614" y="44"/>
                        <a:pt x="614" y="38"/>
                      </a:cubicBezTo>
                      <a:cubicBezTo>
                        <a:pt x="614" y="29"/>
                        <a:pt x="601" y="30"/>
                        <a:pt x="601" y="23"/>
                      </a:cubicBezTo>
                      <a:cubicBezTo>
                        <a:pt x="601" y="10"/>
                        <a:pt x="591" y="1"/>
                        <a:pt x="574" y="0"/>
                      </a:cubicBezTo>
                      <a:cubicBezTo>
                        <a:pt x="565" y="0"/>
                        <a:pt x="569" y="6"/>
                        <a:pt x="569" y="10"/>
                      </a:cubicBezTo>
                      <a:cubicBezTo>
                        <a:pt x="564" y="11"/>
                        <a:pt x="557" y="10"/>
                        <a:pt x="557" y="17"/>
                      </a:cubicBezTo>
                      <a:cubicBezTo>
                        <a:pt x="557" y="21"/>
                        <a:pt x="561" y="23"/>
                        <a:pt x="561" y="28"/>
                      </a:cubicBezTo>
                      <a:cubicBezTo>
                        <a:pt x="561" y="32"/>
                        <a:pt x="555" y="32"/>
                        <a:pt x="555" y="38"/>
                      </a:cubicBezTo>
                      <a:cubicBezTo>
                        <a:pt x="555" y="52"/>
                        <a:pt x="585" y="44"/>
                        <a:pt x="585" y="59"/>
                      </a:cubicBezTo>
                      <a:cubicBezTo>
                        <a:pt x="585" y="61"/>
                        <a:pt x="581" y="72"/>
                        <a:pt x="581" y="72"/>
                      </a:cubicBezTo>
                      <a:cubicBezTo>
                        <a:pt x="584" y="70"/>
                        <a:pt x="587" y="69"/>
                        <a:pt x="591" y="67"/>
                      </a:cubicBezTo>
                      <a:cubicBezTo>
                        <a:pt x="596" y="85"/>
                        <a:pt x="567" y="77"/>
                        <a:pt x="567" y="98"/>
                      </a:cubicBezTo>
                      <a:cubicBezTo>
                        <a:pt x="553" y="102"/>
                        <a:pt x="564" y="88"/>
                        <a:pt x="561" y="83"/>
                      </a:cubicBezTo>
                      <a:cubicBezTo>
                        <a:pt x="559" y="81"/>
                        <a:pt x="547" y="78"/>
                        <a:pt x="541" y="78"/>
                      </a:cubicBezTo>
                      <a:cubicBezTo>
                        <a:pt x="533" y="78"/>
                        <a:pt x="530" y="82"/>
                        <a:pt x="530" y="92"/>
                      </a:cubicBezTo>
                      <a:cubicBezTo>
                        <a:pt x="522" y="91"/>
                        <a:pt x="517" y="92"/>
                        <a:pt x="492" y="92"/>
                      </a:cubicBezTo>
                      <a:cubicBezTo>
                        <a:pt x="468" y="92"/>
                        <a:pt x="441" y="83"/>
                        <a:pt x="435" y="65"/>
                      </a:cubicBezTo>
                      <a:cubicBezTo>
                        <a:pt x="427" y="67"/>
                        <a:pt x="400" y="68"/>
                        <a:pt x="400" y="78"/>
                      </a:cubicBezTo>
                      <a:cubicBezTo>
                        <a:pt x="400" y="81"/>
                        <a:pt x="403" y="82"/>
                        <a:pt x="406" y="82"/>
                      </a:cubicBezTo>
                      <a:cubicBezTo>
                        <a:pt x="413" y="82"/>
                        <a:pt x="425" y="79"/>
                        <a:pt x="430" y="75"/>
                      </a:cubicBezTo>
                      <a:cubicBezTo>
                        <a:pt x="432" y="90"/>
                        <a:pt x="409" y="78"/>
                        <a:pt x="409" y="93"/>
                      </a:cubicBezTo>
                      <a:cubicBezTo>
                        <a:pt x="409" y="96"/>
                        <a:pt x="414" y="106"/>
                        <a:pt x="412" y="106"/>
                      </a:cubicBezTo>
                      <a:cubicBezTo>
                        <a:pt x="403" y="106"/>
                        <a:pt x="401" y="95"/>
                        <a:pt x="394" y="92"/>
                      </a:cubicBezTo>
                      <a:cubicBezTo>
                        <a:pt x="387" y="89"/>
                        <a:pt x="387" y="89"/>
                        <a:pt x="387" y="89"/>
                      </a:cubicBezTo>
                      <a:cubicBezTo>
                        <a:pt x="377" y="89"/>
                        <a:pt x="370" y="89"/>
                        <a:pt x="359" y="89"/>
                      </a:cubicBezTo>
                      <a:cubicBezTo>
                        <a:pt x="350" y="89"/>
                        <a:pt x="344" y="92"/>
                        <a:pt x="335" y="93"/>
                      </a:cubicBezTo>
                      <a:cubicBezTo>
                        <a:pt x="317" y="93"/>
                        <a:pt x="317" y="87"/>
                        <a:pt x="317" y="86"/>
                      </a:cubicBezTo>
                      <a:cubicBezTo>
                        <a:pt x="317" y="82"/>
                        <a:pt x="331" y="83"/>
                        <a:pt x="333" y="81"/>
                      </a:cubicBezTo>
                      <a:cubicBezTo>
                        <a:pt x="321" y="64"/>
                        <a:pt x="323" y="66"/>
                        <a:pt x="298" y="68"/>
                      </a:cubicBezTo>
                      <a:cubicBezTo>
                        <a:pt x="271" y="70"/>
                        <a:pt x="258" y="48"/>
                        <a:pt x="231" y="48"/>
                      </a:cubicBezTo>
                      <a:cubicBezTo>
                        <a:pt x="223" y="48"/>
                        <a:pt x="219" y="54"/>
                        <a:pt x="212" y="54"/>
                      </a:cubicBezTo>
                      <a:cubicBezTo>
                        <a:pt x="207" y="54"/>
                        <a:pt x="202" y="46"/>
                        <a:pt x="202" y="42"/>
                      </a:cubicBezTo>
                      <a:cubicBezTo>
                        <a:pt x="193" y="44"/>
                        <a:pt x="193" y="54"/>
                        <a:pt x="184" y="54"/>
                      </a:cubicBezTo>
                      <a:cubicBezTo>
                        <a:pt x="176" y="54"/>
                        <a:pt x="164" y="34"/>
                        <a:pt x="161" y="34"/>
                      </a:cubicBezTo>
                      <a:cubicBezTo>
                        <a:pt x="153" y="34"/>
                        <a:pt x="156" y="47"/>
                        <a:pt x="146" y="47"/>
                      </a:cubicBezTo>
                      <a:cubicBezTo>
                        <a:pt x="143" y="47"/>
                        <a:pt x="140" y="44"/>
                        <a:pt x="138" y="40"/>
                      </a:cubicBezTo>
                      <a:cubicBezTo>
                        <a:pt x="125" y="44"/>
                        <a:pt x="120" y="44"/>
                        <a:pt x="108" y="49"/>
                      </a:cubicBezTo>
                      <a:cubicBezTo>
                        <a:pt x="103" y="50"/>
                        <a:pt x="91" y="59"/>
                        <a:pt x="87" y="55"/>
                      </a:cubicBezTo>
                      <a:cubicBezTo>
                        <a:pt x="76" y="44"/>
                        <a:pt x="78" y="58"/>
                        <a:pt x="74" y="58"/>
                      </a:cubicBezTo>
                      <a:cubicBezTo>
                        <a:pt x="45" y="59"/>
                        <a:pt x="65" y="70"/>
                        <a:pt x="61" y="70"/>
                      </a:cubicBezTo>
                      <a:cubicBezTo>
                        <a:pt x="50" y="70"/>
                        <a:pt x="30" y="67"/>
                        <a:pt x="12" y="56"/>
                      </a:cubicBezTo>
                      <a:cubicBezTo>
                        <a:pt x="11" y="56"/>
                        <a:pt x="6" y="52"/>
                        <a:pt x="6" y="51"/>
                      </a:cubicBezTo>
                      <a:cubicBezTo>
                        <a:pt x="3" y="52"/>
                        <a:pt x="5" y="52"/>
                        <a:pt x="0" y="51"/>
                      </a:cubicBezTo>
                      <a:cubicBezTo>
                        <a:pt x="0" y="242"/>
                        <a:pt x="0" y="242"/>
                        <a:pt x="0" y="242"/>
                      </a:cubicBezTo>
                      <a:cubicBezTo>
                        <a:pt x="6" y="247"/>
                        <a:pt x="19" y="240"/>
                        <a:pt x="25" y="248"/>
                      </a:cubicBezTo>
                      <a:cubicBezTo>
                        <a:pt x="29" y="254"/>
                        <a:pt x="38" y="266"/>
                        <a:pt x="47" y="266"/>
                      </a:cubicBezTo>
                      <a:cubicBezTo>
                        <a:pt x="53" y="266"/>
                        <a:pt x="53" y="257"/>
                        <a:pt x="59" y="255"/>
                      </a:cubicBezTo>
                      <a:cubicBezTo>
                        <a:pt x="62" y="254"/>
                        <a:pt x="64" y="255"/>
                        <a:pt x="67" y="253"/>
                      </a:cubicBezTo>
                      <a:cubicBezTo>
                        <a:pt x="81" y="266"/>
                        <a:pt x="87" y="271"/>
                        <a:pt x="99" y="288"/>
                      </a:cubicBezTo>
                      <a:cubicBezTo>
                        <a:pt x="100" y="290"/>
                        <a:pt x="103" y="291"/>
                        <a:pt x="105" y="295"/>
                      </a:cubicBezTo>
                      <a:cubicBezTo>
                        <a:pt x="106" y="300"/>
                        <a:pt x="108" y="306"/>
                        <a:pt x="113" y="311"/>
                      </a:cubicBezTo>
                      <a:cubicBezTo>
                        <a:pt x="116" y="314"/>
                        <a:pt x="121" y="313"/>
                        <a:pt x="124" y="316"/>
                      </a:cubicBezTo>
                      <a:cubicBezTo>
                        <a:pt x="128" y="320"/>
                        <a:pt x="135" y="322"/>
                        <a:pt x="135" y="332"/>
                      </a:cubicBezTo>
                      <a:cubicBezTo>
                        <a:pt x="135" y="336"/>
                        <a:pt x="129" y="337"/>
                        <a:pt x="129" y="340"/>
                      </a:cubicBezTo>
                      <a:cubicBezTo>
                        <a:pt x="129" y="343"/>
                        <a:pt x="132" y="344"/>
                        <a:pt x="132" y="347"/>
                      </a:cubicBezTo>
                      <a:cubicBezTo>
                        <a:pt x="132" y="352"/>
                        <a:pt x="130" y="364"/>
                        <a:pt x="136" y="366"/>
                      </a:cubicBezTo>
                      <a:cubicBezTo>
                        <a:pt x="140" y="367"/>
                        <a:pt x="143" y="367"/>
                        <a:pt x="146" y="370"/>
                      </a:cubicBezTo>
                      <a:cubicBezTo>
                        <a:pt x="150" y="373"/>
                        <a:pt x="145" y="379"/>
                        <a:pt x="150" y="383"/>
                      </a:cubicBezTo>
                      <a:cubicBezTo>
                        <a:pt x="150" y="383"/>
                        <a:pt x="162" y="390"/>
                        <a:pt x="162" y="391"/>
                      </a:cubicBezTo>
                      <a:cubicBezTo>
                        <a:pt x="165" y="401"/>
                        <a:pt x="166" y="413"/>
                        <a:pt x="181" y="413"/>
                      </a:cubicBezTo>
                      <a:cubicBezTo>
                        <a:pt x="183" y="422"/>
                        <a:pt x="199" y="416"/>
                        <a:pt x="202" y="428"/>
                      </a:cubicBezTo>
                      <a:cubicBezTo>
                        <a:pt x="204" y="432"/>
                        <a:pt x="215" y="433"/>
                        <a:pt x="219" y="437"/>
                      </a:cubicBezTo>
                      <a:cubicBezTo>
                        <a:pt x="220" y="438"/>
                        <a:pt x="222" y="439"/>
                        <a:pt x="224" y="440"/>
                      </a:cubicBezTo>
                      <a:cubicBezTo>
                        <a:pt x="224" y="440"/>
                        <a:pt x="224" y="440"/>
                        <a:pt x="224" y="440"/>
                      </a:cubicBezTo>
                      <a:cubicBezTo>
                        <a:pt x="577" y="440"/>
                        <a:pt x="577" y="440"/>
                        <a:pt x="577" y="440"/>
                      </a:cubicBezTo>
                      <a:cubicBezTo>
                        <a:pt x="577" y="435"/>
                        <a:pt x="577" y="435"/>
                        <a:pt x="577" y="435"/>
                      </a:cubicBezTo>
                      <a:cubicBezTo>
                        <a:pt x="583" y="439"/>
                        <a:pt x="582" y="443"/>
                        <a:pt x="588" y="446"/>
                      </a:cubicBezTo>
                      <a:cubicBezTo>
                        <a:pt x="610" y="446"/>
                        <a:pt x="610" y="446"/>
                        <a:pt x="610" y="446"/>
                      </a:cubicBezTo>
                      <a:cubicBezTo>
                        <a:pt x="619" y="455"/>
                        <a:pt x="630" y="455"/>
                        <a:pt x="647" y="455"/>
                      </a:cubicBezTo>
                      <a:cubicBezTo>
                        <a:pt x="652" y="453"/>
                        <a:pt x="653" y="455"/>
                        <a:pt x="658" y="452"/>
                      </a:cubicBezTo>
                      <a:cubicBezTo>
                        <a:pt x="662" y="450"/>
                        <a:pt x="661" y="443"/>
                        <a:pt x="665" y="443"/>
                      </a:cubicBezTo>
                      <a:cubicBezTo>
                        <a:pt x="670" y="443"/>
                        <a:pt x="674" y="451"/>
                        <a:pt x="676" y="453"/>
                      </a:cubicBezTo>
                      <a:cubicBezTo>
                        <a:pt x="677" y="451"/>
                        <a:pt x="676" y="448"/>
                        <a:pt x="676" y="447"/>
                      </a:cubicBezTo>
                      <a:cubicBezTo>
                        <a:pt x="677" y="447"/>
                        <a:pt x="678" y="447"/>
                        <a:pt x="680" y="447"/>
                      </a:cubicBezTo>
                      <a:cubicBezTo>
                        <a:pt x="682" y="447"/>
                        <a:pt x="701" y="462"/>
                        <a:pt x="702" y="463"/>
                      </a:cubicBezTo>
                      <a:cubicBezTo>
                        <a:pt x="704" y="469"/>
                        <a:pt x="702" y="473"/>
                        <a:pt x="705" y="477"/>
                      </a:cubicBezTo>
                      <a:cubicBezTo>
                        <a:pt x="715" y="487"/>
                        <a:pt x="729" y="485"/>
                        <a:pt x="740" y="492"/>
                      </a:cubicBezTo>
                      <a:cubicBezTo>
                        <a:pt x="752" y="492"/>
                        <a:pt x="752" y="492"/>
                        <a:pt x="752" y="492"/>
                      </a:cubicBezTo>
                      <a:cubicBezTo>
                        <a:pt x="757" y="495"/>
                        <a:pt x="763" y="500"/>
                        <a:pt x="763" y="506"/>
                      </a:cubicBezTo>
                      <a:cubicBezTo>
                        <a:pt x="763" y="509"/>
                        <a:pt x="762" y="512"/>
                        <a:pt x="759" y="512"/>
                      </a:cubicBezTo>
                      <a:cubicBezTo>
                        <a:pt x="754" y="512"/>
                        <a:pt x="748" y="506"/>
                        <a:pt x="747" y="504"/>
                      </a:cubicBezTo>
                      <a:cubicBezTo>
                        <a:pt x="745" y="511"/>
                        <a:pt x="741" y="532"/>
                        <a:pt x="735" y="532"/>
                      </a:cubicBezTo>
                      <a:cubicBezTo>
                        <a:pt x="730" y="538"/>
                        <a:pt x="725" y="541"/>
                        <a:pt x="725" y="547"/>
                      </a:cubicBezTo>
                      <a:cubicBezTo>
                        <a:pt x="726" y="549"/>
                        <a:pt x="729" y="553"/>
                        <a:pt x="732" y="553"/>
                      </a:cubicBezTo>
                      <a:cubicBezTo>
                        <a:pt x="736" y="553"/>
                        <a:pt x="736" y="550"/>
                        <a:pt x="738" y="548"/>
                      </a:cubicBezTo>
                      <a:cubicBezTo>
                        <a:pt x="742" y="544"/>
                        <a:pt x="748" y="545"/>
                        <a:pt x="755" y="545"/>
                      </a:cubicBezTo>
                      <a:cubicBezTo>
                        <a:pt x="760" y="545"/>
                        <a:pt x="763" y="548"/>
                        <a:pt x="765" y="546"/>
                      </a:cubicBezTo>
                      <a:cubicBezTo>
                        <a:pt x="768" y="545"/>
                        <a:pt x="770" y="544"/>
                        <a:pt x="772" y="543"/>
                      </a:cubicBezTo>
                      <a:cubicBezTo>
                        <a:pt x="772" y="540"/>
                        <a:pt x="771" y="538"/>
                        <a:pt x="770" y="536"/>
                      </a:cubicBezTo>
                      <a:cubicBezTo>
                        <a:pt x="769" y="534"/>
                        <a:pt x="767" y="533"/>
                        <a:pt x="767" y="531"/>
                      </a:cubicBezTo>
                      <a:cubicBezTo>
                        <a:pt x="767" y="529"/>
                        <a:pt x="771" y="528"/>
                        <a:pt x="773" y="528"/>
                      </a:cubicBezTo>
                      <a:cubicBezTo>
                        <a:pt x="782" y="525"/>
                        <a:pt x="803" y="519"/>
                        <a:pt x="814" y="519"/>
                      </a:cubicBezTo>
                      <a:cubicBezTo>
                        <a:pt x="815" y="519"/>
                        <a:pt x="831" y="503"/>
                        <a:pt x="834" y="501"/>
                      </a:cubicBezTo>
                      <a:cubicBezTo>
                        <a:pt x="836" y="499"/>
                        <a:pt x="847" y="500"/>
                        <a:pt x="857" y="500"/>
                      </a:cubicBezTo>
                      <a:cubicBezTo>
                        <a:pt x="861" y="500"/>
                        <a:pt x="864" y="500"/>
                        <a:pt x="868" y="500"/>
                      </a:cubicBezTo>
                      <a:cubicBezTo>
                        <a:pt x="872" y="500"/>
                        <a:pt x="876" y="498"/>
                        <a:pt x="879" y="498"/>
                      </a:cubicBezTo>
                      <a:cubicBezTo>
                        <a:pt x="884" y="497"/>
                        <a:pt x="882" y="496"/>
                        <a:pt x="884" y="494"/>
                      </a:cubicBezTo>
                      <a:cubicBezTo>
                        <a:pt x="892" y="486"/>
                        <a:pt x="892" y="471"/>
                        <a:pt x="903" y="463"/>
                      </a:cubicBezTo>
                      <a:cubicBezTo>
                        <a:pt x="908" y="470"/>
                        <a:pt x="916" y="460"/>
                        <a:pt x="920" y="467"/>
                      </a:cubicBezTo>
                      <a:cubicBezTo>
                        <a:pt x="926" y="478"/>
                        <a:pt x="922" y="494"/>
                        <a:pt x="928" y="505"/>
                      </a:cubicBezTo>
                      <a:lnTo>
                        <a:pt x="928" y="5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4" name="任意多边形: 形状 173">
                  <a:extLst>
                    <a:ext uri="{FF2B5EF4-FFF2-40B4-BE49-F238E27FC236}">
                      <a16:creationId xmlns:a16="http://schemas.microsoft.com/office/drawing/2014/main" id="{2C3A3131-1786-4FC8-A790-F5CE182071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9150" y="2703513"/>
                  <a:ext cx="12700" cy="14288"/>
                </a:xfrm>
                <a:custGeom>
                  <a:avLst/>
                  <a:gdLst/>
                  <a:ahLst/>
                  <a:cxnLst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5" y="0"/>
                    </a:cxn>
                    <a:cxn ang="0">
                      <a:pos x="0" y="9"/>
                    </a:cxn>
                    <a:cxn ang="0">
                      <a:pos x="4" y="9"/>
                    </a:cxn>
                    <a:cxn ang="0">
                      <a:pos x="9" y="4"/>
                    </a:cxn>
                  </a:cxnLst>
                  <a:rect l="0" t="0" r="r" b="b"/>
                  <a:pathLst>
                    <a:path w="9" h="11">
                      <a:moveTo>
                        <a:pt x="9" y="4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6" y="0"/>
                        <a:pt x="5" y="0"/>
                      </a:cubicBezTo>
                      <a:cubicBezTo>
                        <a:pt x="2" y="0"/>
                        <a:pt x="0" y="5"/>
                        <a:pt x="0" y="9"/>
                      </a:cubicBezTo>
                      <a:cubicBezTo>
                        <a:pt x="0" y="11"/>
                        <a:pt x="2" y="9"/>
                        <a:pt x="4" y="9"/>
                      </a:cubicBezTo>
                      <a:cubicBezTo>
                        <a:pt x="6" y="9"/>
                        <a:pt x="8" y="5"/>
                        <a:pt x="9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5" name="任意多边形: 形状 174">
                  <a:extLst>
                    <a:ext uri="{FF2B5EF4-FFF2-40B4-BE49-F238E27FC236}">
                      <a16:creationId xmlns:a16="http://schemas.microsoft.com/office/drawing/2014/main" id="{5C95A0AF-507A-42A9-91F4-66767E3CAF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9388" y="1552575"/>
                  <a:ext cx="169863" cy="77788"/>
                </a:xfrm>
                <a:custGeom>
                  <a:avLst/>
                  <a:gdLst/>
                  <a:ahLst/>
                  <a:cxnLst>
                    <a:cxn ang="0">
                      <a:pos x="127" y="31"/>
                    </a:cxn>
                    <a:cxn ang="0">
                      <a:pos x="108" y="47"/>
                    </a:cxn>
                    <a:cxn ang="0">
                      <a:pos x="74" y="58"/>
                    </a:cxn>
                    <a:cxn ang="0">
                      <a:pos x="34" y="50"/>
                    </a:cxn>
                    <a:cxn ang="0">
                      <a:pos x="14" y="42"/>
                    </a:cxn>
                    <a:cxn ang="0">
                      <a:pos x="18" y="40"/>
                    </a:cxn>
                    <a:cxn ang="0">
                      <a:pos x="21" y="27"/>
                    </a:cxn>
                    <a:cxn ang="0">
                      <a:pos x="2" y="25"/>
                    </a:cxn>
                    <a:cxn ang="0">
                      <a:pos x="25" y="21"/>
                    </a:cxn>
                    <a:cxn ang="0">
                      <a:pos x="23" y="18"/>
                    </a:cxn>
                    <a:cxn ang="0">
                      <a:pos x="0" y="8"/>
                    </a:cxn>
                    <a:cxn ang="0">
                      <a:pos x="9" y="9"/>
                    </a:cxn>
                    <a:cxn ang="0">
                      <a:pos x="9" y="5"/>
                    </a:cxn>
                    <a:cxn ang="0">
                      <a:pos x="17" y="0"/>
                    </a:cxn>
                    <a:cxn ang="0">
                      <a:pos x="21" y="0"/>
                    </a:cxn>
                    <a:cxn ang="0">
                      <a:pos x="23" y="7"/>
                    </a:cxn>
                    <a:cxn ang="0">
                      <a:pos x="30" y="16"/>
                    </a:cxn>
                    <a:cxn ang="0">
                      <a:pos x="38" y="13"/>
                    </a:cxn>
                    <a:cxn ang="0">
                      <a:pos x="38" y="8"/>
                    </a:cxn>
                    <a:cxn ang="0">
                      <a:pos x="44" y="12"/>
                    </a:cxn>
                    <a:cxn ang="0">
                      <a:pos x="54" y="9"/>
                    </a:cxn>
                    <a:cxn ang="0">
                      <a:pos x="60" y="12"/>
                    </a:cxn>
                    <a:cxn ang="0">
                      <a:pos x="60" y="8"/>
                    </a:cxn>
                    <a:cxn ang="0">
                      <a:pos x="74" y="9"/>
                    </a:cxn>
                    <a:cxn ang="0">
                      <a:pos x="89" y="8"/>
                    </a:cxn>
                    <a:cxn ang="0">
                      <a:pos x="91" y="1"/>
                    </a:cxn>
                    <a:cxn ang="0">
                      <a:pos x="96" y="1"/>
                    </a:cxn>
                    <a:cxn ang="0">
                      <a:pos x="104" y="7"/>
                    </a:cxn>
                    <a:cxn ang="0">
                      <a:pos x="115" y="4"/>
                    </a:cxn>
                    <a:cxn ang="0">
                      <a:pos x="112" y="8"/>
                    </a:cxn>
                    <a:cxn ang="0">
                      <a:pos x="128" y="30"/>
                    </a:cxn>
                    <a:cxn ang="0">
                      <a:pos x="127" y="31"/>
                    </a:cxn>
                  </a:cxnLst>
                  <a:rect l="0" t="0" r="r" b="b"/>
                  <a:pathLst>
                    <a:path w="128" h="58">
                      <a:moveTo>
                        <a:pt x="127" y="31"/>
                      </a:moveTo>
                      <a:cubicBezTo>
                        <a:pt x="124" y="38"/>
                        <a:pt x="113" y="45"/>
                        <a:pt x="108" y="47"/>
                      </a:cubicBezTo>
                      <a:cubicBezTo>
                        <a:pt x="97" y="51"/>
                        <a:pt x="89" y="58"/>
                        <a:pt x="74" y="58"/>
                      </a:cubicBezTo>
                      <a:cubicBezTo>
                        <a:pt x="57" y="58"/>
                        <a:pt x="46" y="54"/>
                        <a:pt x="34" y="50"/>
                      </a:cubicBezTo>
                      <a:cubicBezTo>
                        <a:pt x="28" y="49"/>
                        <a:pt x="24" y="42"/>
                        <a:pt x="14" y="42"/>
                      </a:cubicBezTo>
                      <a:cubicBezTo>
                        <a:pt x="16" y="41"/>
                        <a:pt x="17" y="40"/>
                        <a:pt x="18" y="40"/>
                      </a:cubicBezTo>
                      <a:cubicBezTo>
                        <a:pt x="18" y="34"/>
                        <a:pt x="20" y="32"/>
                        <a:pt x="21" y="27"/>
                      </a:cubicBezTo>
                      <a:cubicBezTo>
                        <a:pt x="14" y="25"/>
                        <a:pt x="6" y="30"/>
                        <a:pt x="2" y="25"/>
                      </a:cubicBezTo>
                      <a:cubicBezTo>
                        <a:pt x="8" y="25"/>
                        <a:pt x="20" y="23"/>
                        <a:pt x="25" y="21"/>
                      </a:cubicBezTo>
                      <a:cubicBezTo>
                        <a:pt x="23" y="20"/>
                        <a:pt x="23" y="19"/>
                        <a:pt x="23" y="18"/>
                      </a:cubicBezTo>
                      <a:cubicBezTo>
                        <a:pt x="18" y="18"/>
                        <a:pt x="1" y="13"/>
                        <a:pt x="0" y="8"/>
                      </a:cubicBezTo>
                      <a:cubicBezTo>
                        <a:pt x="4" y="7"/>
                        <a:pt x="7" y="8"/>
                        <a:pt x="9" y="9"/>
                      </a:cubicBezTo>
                      <a:cubicBezTo>
                        <a:pt x="9" y="8"/>
                        <a:pt x="9" y="7"/>
                        <a:pt x="9" y="5"/>
                      </a:cubicBezTo>
                      <a:cubicBezTo>
                        <a:pt x="13" y="5"/>
                        <a:pt x="14" y="0"/>
                        <a:pt x="17" y="0"/>
                      </a:cubicBezTo>
                      <a:cubicBezTo>
                        <a:pt x="18" y="0"/>
                        <a:pt x="19" y="0"/>
                        <a:pt x="21" y="0"/>
                      </a:cubicBezTo>
                      <a:cubicBezTo>
                        <a:pt x="21" y="3"/>
                        <a:pt x="23" y="4"/>
                        <a:pt x="23" y="7"/>
                      </a:cubicBezTo>
                      <a:cubicBezTo>
                        <a:pt x="23" y="10"/>
                        <a:pt x="27" y="16"/>
                        <a:pt x="30" y="16"/>
                      </a:cubicBezTo>
                      <a:cubicBezTo>
                        <a:pt x="33" y="16"/>
                        <a:pt x="36" y="14"/>
                        <a:pt x="38" y="13"/>
                      </a:cubicBezTo>
                      <a:cubicBezTo>
                        <a:pt x="37" y="10"/>
                        <a:pt x="37" y="9"/>
                        <a:pt x="38" y="8"/>
                      </a:cubicBezTo>
                      <a:cubicBezTo>
                        <a:pt x="40" y="9"/>
                        <a:pt x="41" y="12"/>
                        <a:pt x="44" y="12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8" y="10"/>
                        <a:pt x="59" y="11"/>
                        <a:pt x="60" y="12"/>
                      </a:cubicBezTo>
                      <a:cubicBezTo>
                        <a:pt x="60" y="11"/>
                        <a:pt x="60" y="9"/>
                        <a:pt x="60" y="8"/>
                      </a:cubicBezTo>
                      <a:cubicBezTo>
                        <a:pt x="67" y="8"/>
                        <a:pt x="70" y="9"/>
                        <a:pt x="74" y="9"/>
                      </a:cubicBezTo>
                      <a:cubicBezTo>
                        <a:pt x="80" y="9"/>
                        <a:pt x="85" y="4"/>
                        <a:pt x="89" y="8"/>
                      </a:cubicBezTo>
                      <a:cubicBezTo>
                        <a:pt x="89" y="4"/>
                        <a:pt x="90" y="3"/>
                        <a:pt x="91" y="1"/>
                      </a:cubicBezTo>
                      <a:cubicBezTo>
                        <a:pt x="94" y="2"/>
                        <a:pt x="94" y="2"/>
                        <a:pt x="96" y="1"/>
                      </a:cubicBezTo>
                      <a:cubicBezTo>
                        <a:pt x="96" y="6"/>
                        <a:pt x="100" y="7"/>
                        <a:pt x="104" y="7"/>
                      </a:cubicBezTo>
                      <a:cubicBezTo>
                        <a:pt x="108" y="7"/>
                        <a:pt x="111" y="4"/>
                        <a:pt x="115" y="4"/>
                      </a:cubicBezTo>
                      <a:cubicBezTo>
                        <a:pt x="113" y="5"/>
                        <a:pt x="112" y="7"/>
                        <a:pt x="112" y="8"/>
                      </a:cubicBezTo>
                      <a:cubicBezTo>
                        <a:pt x="112" y="21"/>
                        <a:pt x="128" y="18"/>
                        <a:pt x="128" y="30"/>
                      </a:cubicBezTo>
                      <a:lnTo>
                        <a:pt x="127" y="3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6" name="任意多边形: 形状 175">
                  <a:extLst>
                    <a:ext uri="{FF2B5EF4-FFF2-40B4-BE49-F238E27FC236}">
                      <a16:creationId xmlns:a16="http://schemas.microsoft.com/office/drawing/2014/main" id="{FA44317E-999C-4D29-B9A6-7A87877761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1800" y="2487613"/>
                  <a:ext cx="174625" cy="60325"/>
                </a:xfrm>
                <a:custGeom>
                  <a:avLst/>
                  <a:gdLst/>
                  <a:ahLst/>
                  <a:cxnLst>
                    <a:cxn ang="0">
                      <a:pos x="131" y="40"/>
                    </a:cxn>
                    <a:cxn ang="0">
                      <a:pos x="114" y="45"/>
                    </a:cxn>
                    <a:cxn ang="0">
                      <a:pos x="88" y="42"/>
                    </a:cxn>
                    <a:cxn ang="0">
                      <a:pos x="88" y="39"/>
                    </a:cxn>
                    <a:cxn ang="0">
                      <a:pos x="93" y="35"/>
                    </a:cxn>
                    <a:cxn ang="0">
                      <a:pos x="78" y="26"/>
                    </a:cxn>
                    <a:cxn ang="0">
                      <a:pos x="73" y="22"/>
                    </a:cxn>
                    <a:cxn ang="0">
                      <a:pos x="64" y="22"/>
                    </a:cxn>
                    <a:cxn ang="0">
                      <a:pos x="48" y="15"/>
                    </a:cxn>
                    <a:cxn ang="0">
                      <a:pos x="35" y="15"/>
                    </a:cxn>
                    <a:cxn ang="0">
                      <a:pos x="34" y="10"/>
                    </a:cxn>
                    <a:cxn ang="0">
                      <a:pos x="28" y="9"/>
                    </a:cxn>
                    <a:cxn ang="0">
                      <a:pos x="4" y="20"/>
                    </a:cxn>
                    <a:cxn ang="0">
                      <a:pos x="0" y="20"/>
                    </a:cxn>
                    <a:cxn ang="0">
                      <a:pos x="36" y="0"/>
                    </a:cxn>
                    <a:cxn ang="0">
                      <a:pos x="79" y="11"/>
                    </a:cxn>
                    <a:cxn ang="0">
                      <a:pos x="86" y="17"/>
                    </a:cxn>
                    <a:cxn ang="0">
                      <a:pos x="114" y="28"/>
                    </a:cxn>
                    <a:cxn ang="0">
                      <a:pos x="114" y="31"/>
                    </a:cxn>
                    <a:cxn ang="0">
                      <a:pos x="120" y="31"/>
                    </a:cxn>
                    <a:cxn ang="0">
                      <a:pos x="131" y="40"/>
                    </a:cxn>
                  </a:cxnLst>
                  <a:rect l="0" t="0" r="r" b="b"/>
                  <a:pathLst>
                    <a:path w="131" h="45">
                      <a:moveTo>
                        <a:pt x="131" y="40"/>
                      </a:moveTo>
                      <a:cubicBezTo>
                        <a:pt x="127" y="45"/>
                        <a:pt x="119" y="45"/>
                        <a:pt x="114" y="45"/>
                      </a:cubicBezTo>
                      <a:cubicBezTo>
                        <a:pt x="104" y="45"/>
                        <a:pt x="97" y="42"/>
                        <a:pt x="88" y="42"/>
                      </a:cubicBezTo>
                      <a:cubicBezTo>
                        <a:pt x="88" y="41"/>
                        <a:pt x="88" y="40"/>
                        <a:pt x="88" y="39"/>
                      </a:cubicBezTo>
                      <a:cubicBezTo>
                        <a:pt x="90" y="39"/>
                        <a:pt x="92" y="38"/>
                        <a:pt x="93" y="35"/>
                      </a:cubicBezTo>
                      <a:cubicBezTo>
                        <a:pt x="86" y="32"/>
                        <a:pt x="79" y="33"/>
                        <a:pt x="78" y="26"/>
                      </a:cubicBezTo>
                      <a:cubicBezTo>
                        <a:pt x="74" y="26"/>
                        <a:pt x="75" y="23"/>
                        <a:pt x="73" y="22"/>
                      </a:cubicBezTo>
                      <a:cubicBezTo>
                        <a:pt x="69" y="20"/>
                        <a:pt x="67" y="22"/>
                        <a:pt x="64" y="22"/>
                      </a:cubicBezTo>
                      <a:cubicBezTo>
                        <a:pt x="57" y="22"/>
                        <a:pt x="54" y="15"/>
                        <a:pt x="48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3" y="13"/>
                        <a:pt x="33" y="12"/>
                        <a:pt x="34" y="10"/>
                      </a:cubicBezTo>
                      <a:cubicBezTo>
                        <a:pt x="33" y="9"/>
                        <a:pt x="30" y="9"/>
                        <a:pt x="28" y="9"/>
                      </a:cubicBezTo>
                      <a:cubicBezTo>
                        <a:pt x="20" y="9"/>
                        <a:pt x="8" y="15"/>
                        <a:pt x="4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8"/>
                        <a:pt x="16" y="0"/>
                        <a:pt x="36" y="0"/>
                      </a:cubicBezTo>
                      <a:cubicBezTo>
                        <a:pt x="55" y="0"/>
                        <a:pt x="64" y="11"/>
                        <a:pt x="79" y="11"/>
                      </a:cubicBezTo>
                      <a:cubicBezTo>
                        <a:pt x="82" y="11"/>
                        <a:pt x="86" y="16"/>
                        <a:pt x="86" y="17"/>
                      </a:cubicBezTo>
                      <a:cubicBezTo>
                        <a:pt x="93" y="23"/>
                        <a:pt x="104" y="28"/>
                        <a:pt x="114" y="28"/>
                      </a:cubicBezTo>
                      <a:cubicBezTo>
                        <a:pt x="114" y="28"/>
                        <a:pt x="113" y="30"/>
                        <a:pt x="114" y="31"/>
                      </a:cubicBezTo>
                      <a:cubicBezTo>
                        <a:pt x="120" y="31"/>
                        <a:pt x="120" y="31"/>
                        <a:pt x="120" y="31"/>
                      </a:cubicBezTo>
                      <a:cubicBezTo>
                        <a:pt x="125" y="32"/>
                        <a:pt x="127" y="39"/>
                        <a:pt x="131" y="4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7" name="任意多边形: 形状 176">
                  <a:extLst>
                    <a:ext uri="{FF2B5EF4-FFF2-40B4-BE49-F238E27FC236}">
                      <a16:creationId xmlns:a16="http://schemas.microsoft.com/office/drawing/2014/main" id="{BC505E71-99D8-43AB-8F33-70FA2B2EB0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613" y="2509838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6" y="7"/>
                    </a:cxn>
                    <a:cxn ang="0">
                      <a:pos x="0" y="7"/>
                    </a:cxn>
                    <a:cxn ang="0">
                      <a:pos x="4" y="3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8">
                      <a:moveTo>
                        <a:pt x="6" y="0"/>
                      </a:moveTo>
                      <a:cubicBezTo>
                        <a:pt x="6" y="3"/>
                        <a:pt x="7" y="5"/>
                        <a:pt x="6" y="7"/>
                      </a:cubicBezTo>
                      <a:cubicBezTo>
                        <a:pt x="5" y="7"/>
                        <a:pt x="0" y="8"/>
                        <a:pt x="0" y="7"/>
                      </a:cubicBezTo>
                      <a:cubicBezTo>
                        <a:pt x="0" y="4"/>
                        <a:pt x="2" y="3"/>
                        <a:pt x="4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8" name="任意多边形: 形状 177">
                  <a:extLst>
                    <a:ext uri="{FF2B5EF4-FFF2-40B4-BE49-F238E27FC236}">
                      <a16:creationId xmlns:a16="http://schemas.microsoft.com/office/drawing/2014/main" id="{53A260E5-F2B2-4993-A1A4-A0367A30F3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2925" y="2568575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8" y="3"/>
                    </a:cxn>
                    <a:cxn ang="0">
                      <a:pos x="22" y="7"/>
                    </a:cxn>
                    <a:cxn ang="0">
                      <a:pos x="7" y="10"/>
                    </a:cxn>
                    <a:cxn ang="0">
                      <a:pos x="0" y="3"/>
                    </a:cxn>
                    <a:cxn ang="0">
                      <a:pos x="5" y="0"/>
                    </a:cxn>
                    <a:cxn ang="0">
                      <a:pos x="19" y="4"/>
                    </a:cxn>
                    <a:cxn ang="0">
                      <a:pos x="18" y="3"/>
                    </a:cxn>
                  </a:cxnLst>
                  <a:rect l="0" t="0" r="r" b="b"/>
                  <a:pathLst>
                    <a:path w="22" h="10">
                      <a:moveTo>
                        <a:pt x="18" y="3"/>
                      </a:moveTo>
                      <a:cubicBezTo>
                        <a:pt x="21" y="4"/>
                        <a:pt x="22" y="5"/>
                        <a:pt x="22" y="7"/>
                      </a:cubicBezTo>
                      <a:cubicBezTo>
                        <a:pt x="17" y="8"/>
                        <a:pt x="13" y="10"/>
                        <a:pt x="7" y="10"/>
                      </a:cubicBezTo>
                      <a:cubicBezTo>
                        <a:pt x="4" y="10"/>
                        <a:pt x="0" y="7"/>
                        <a:pt x="0" y="3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0" y="0"/>
                        <a:pt x="16" y="3"/>
                        <a:pt x="19" y="4"/>
                      </a:cubicBezTo>
                      <a:lnTo>
                        <a:pt x="18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9" name="任意多边形: 形状 178">
                  <a:extLst>
                    <a:ext uri="{FF2B5EF4-FFF2-40B4-BE49-F238E27FC236}">
                      <a16:creationId xmlns:a16="http://schemas.microsoft.com/office/drawing/2014/main" id="{9ADAF3F4-1EC9-4000-8724-D3F81609DC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7075" y="2568575"/>
                  <a:ext cx="23813" cy="9525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11" y="7"/>
                    </a:cxn>
                    <a:cxn ang="0">
                      <a:pos x="0" y="2"/>
                    </a:cxn>
                    <a:cxn ang="0">
                      <a:pos x="5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7">
                      <a:moveTo>
                        <a:pt x="18" y="4"/>
                      </a:moveTo>
                      <a:cubicBezTo>
                        <a:pt x="17" y="7"/>
                        <a:pt x="14" y="7"/>
                        <a:pt x="11" y="7"/>
                      </a:cubicBezTo>
                      <a:cubicBezTo>
                        <a:pt x="6" y="7"/>
                        <a:pt x="0" y="7"/>
                        <a:pt x="0" y="2"/>
                      </a:cubicBezTo>
                      <a:cubicBezTo>
                        <a:pt x="0" y="0"/>
                        <a:pt x="4" y="0"/>
                        <a:pt x="5" y="0"/>
                      </a:cubicBezTo>
                      <a:cubicBezTo>
                        <a:pt x="6" y="0"/>
                        <a:pt x="17" y="2"/>
                        <a:pt x="18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0" name="任意多边形: 形状 179">
                  <a:extLst>
                    <a:ext uri="{FF2B5EF4-FFF2-40B4-BE49-F238E27FC236}">
                      <a16:creationId xmlns:a16="http://schemas.microsoft.com/office/drawing/2014/main" id="{F9FF222D-E1D3-4CDE-85E5-EBE8FF3C33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6425" y="2543175"/>
                  <a:ext cx="100013" cy="39688"/>
                </a:xfrm>
                <a:custGeom>
                  <a:avLst/>
                  <a:gdLst/>
                  <a:ahLst/>
                  <a:cxnLst>
                    <a:cxn ang="0">
                      <a:pos x="64" y="11"/>
                    </a:cxn>
                    <a:cxn ang="0">
                      <a:pos x="75" y="21"/>
                    </a:cxn>
                    <a:cxn ang="0">
                      <a:pos x="59" y="21"/>
                    </a:cxn>
                    <a:cxn ang="0">
                      <a:pos x="51" y="24"/>
                    </a:cxn>
                    <a:cxn ang="0">
                      <a:pos x="47" y="22"/>
                    </a:cxn>
                    <a:cxn ang="0">
                      <a:pos x="37" y="30"/>
                    </a:cxn>
                    <a:cxn ang="0">
                      <a:pos x="31" y="24"/>
                    </a:cxn>
                    <a:cxn ang="0">
                      <a:pos x="11" y="23"/>
                    </a:cxn>
                    <a:cxn ang="0">
                      <a:pos x="6" y="23"/>
                    </a:cxn>
                    <a:cxn ang="0">
                      <a:pos x="6" y="27"/>
                    </a:cxn>
                    <a:cxn ang="0">
                      <a:pos x="0" y="19"/>
                    </a:cxn>
                    <a:cxn ang="0">
                      <a:pos x="3" y="18"/>
                    </a:cxn>
                    <a:cxn ang="0">
                      <a:pos x="22" y="17"/>
                    </a:cxn>
                    <a:cxn ang="0">
                      <a:pos x="19" y="8"/>
                    </a:cxn>
                    <a:cxn ang="0">
                      <a:pos x="14" y="3"/>
                    </a:cxn>
                    <a:cxn ang="0">
                      <a:pos x="17" y="0"/>
                    </a:cxn>
                    <a:cxn ang="0">
                      <a:pos x="28" y="3"/>
                    </a:cxn>
                    <a:cxn ang="0">
                      <a:pos x="41" y="1"/>
                    </a:cxn>
                    <a:cxn ang="0">
                      <a:pos x="66" y="13"/>
                    </a:cxn>
                    <a:cxn ang="0">
                      <a:pos x="64" y="11"/>
                    </a:cxn>
                  </a:cxnLst>
                  <a:rect l="0" t="0" r="r" b="b"/>
                  <a:pathLst>
                    <a:path w="75" h="30">
                      <a:moveTo>
                        <a:pt x="64" y="11"/>
                      </a:moveTo>
                      <a:cubicBezTo>
                        <a:pt x="68" y="15"/>
                        <a:pt x="72" y="16"/>
                        <a:pt x="75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6" y="23"/>
                        <a:pt x="54" y="24"/>
                        <a:pt x="51" y="24"/>
                      </a:cubicBezTo>
                      <a:cubicBezTo>
                        <a:pt x="49" y="24"/>
                        <a:pt x="49" y="22"/>
                        <a:pt x="47" y="22"/>
                      </a:cubicBezTo>
                      <a:cubicBezTo>
                        <a:pt x="41" y="22"/>
                        <a:pt x="41" y="30"/>
                        <a:pt x="37" y="30"/>
                      </a:cubicBezTo>
                      <a:cubicBezTo>
                        <a:pt x="33" y="30"/>
                        <a:pt x="34" y="26"/>
                        <a:pt x="31" y="24"/>
                      </a:cubicBezTo>
                      <a:cubicBezTo>
                        <a:pt x="27" y="22"/>
                        <a:pt x="17" y="23"/>
                        <a:pt x="11" y="23"/>
                      </a:cubicBezTo>
                      <a:cubicBezTo>
                        <a:pt x="8" y="23"/>
                        <a:pt x="8" y="24"/>
                        <a:pt x="6" y="23"/>
                      </a:cubicBezTo>
                      <a:cubicBezTo>
                        <a:pt x="6" y="24"/>
                        <a:pt x="6" y="25"/>
                        <a:pt x="6" y="27"/>
                      </a:cubicBezTo>
                      <a:cubicBezTo>
                        <a:pt x="3" y="26"/>
                        <a:pt x="0" y="22"/>
                        <a:pt x="0" y="19"/>
                      </a:cubicBezTo>
                      <a:cubicBezTo>
                        <a:pt x="1" y="19"/>
                        <a:pt x="2" y="18"/>
                        <a:pt x="3" y="18"/>
                      </a:cubicBezTo>
                      <a:cubicBezTo>
                        <a:pt x="13" y="18"/>
                        <a:pt x="17" y="20"/>
                        <a:pt x="22" y="17"/>
                      </a:cubicBezTo>
                      <a:cubicBezTo>
                        <a:pt x="20" y="15"/>
                        <a:pt x="19" y="12"/>
                        <a:pt x="19" y="8"/>
                      </a:cubicBezTo>
                      <a:cubicBezTo>
                        <a:pt x="17" y="8"/>
                        <a:pt x="14" y="6"/>
                        <a:pt x="14" y="3"/>
                      </a:cubicBezTo>
                      <a:cubicBezTo>
                        <a:pt x="14" y="2"/>
                        <a:pt x="16" y="0"/>
                        <a:pt x="17" y="0"/>
                      </a:cubicBezTo>
                      <a:cubicBezTo>
                        <a:pt x="21" y="0"/>
                        <a:pt x="24" y="3"/>
                        <a:pt x="28" y="3"/>
                      </a:cubicBezTo>
                      <a:cubicBezTo>
                        <a:pt x="34" y="3"/>
                        <a:pt x="36" y="1"/>
                        <a:pt x="41" y="1"/>
                      </a:cubicBezTo>
                      <a:cubicBezTo>
                        <a:pt x="55" y="1"/>
                        <a:pt x="58" y="9"/>
                        <a:pt x="66" y="13"/>
                      </a:cubicBezTo>
                      <a:lnTo>
                        <a:pt x="64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1" name="任意多边形: 形状 180">
                  <a:extLst>
                    <a:ext uri="{FF2B5EF4-FFF2-40B4-BE49-F238E27FC236}">
                      <a16:creationId xmlns:a16="http://schemas.microsoft.com/office/drawing/2014/main" id="{273F142B-28B7-4696-87D0-5222ADAA50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6575" y="245586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7" y="6"/>
                    </a:cxn>
                    <a:cxn ang="0">
                      <a:pos x="5" y="8"/>
                    </a:cxn>
                    <a:cxn ang="0">
                      <a:pos x="0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7" h="8">
                      <a:moveTo>
                        <a:pt x="2" y="0"/>
                      </a:moveTo>
                      <a:cubicBezTo>
                        <a:pt x="6" y="0"/>
                        <a:pt x="7" y="3"/>
                        <a:pt x="7" y="6"/>
                      </a:cubicBezTo>
                      <a:cubicBezTo>
                        <a:pt x="7" y="7"/>
                        <a:pt x="6" y="8"/>
                        <a:pt x="5" y="8"/>
                      </a:cubicBezTo>
                      <a:cubicBezTo>
                        <a:pt x="0" y="8"/>
                        <a:pt x="0" y="3"/>
                        <a:pt x="0" y="0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2" name="任意多边形: 形状 181">
                  <a:extLst>
                    <a:ext uri="{FF2B5EF4-FFF2-40B4-BE49-F238E27FC236}">
                      <a16:creationId xmlns:a16="http://schemas.microsoft.com/office/drawing/2014/main" id="{2BE746AE-8C03-4858-AEF9-C3FDB9229E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8638" y="2422525"/>
                  <a:ext cx="14288" cy="476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6" y="0"/>
                    </a:cxn>
                    <a:cxn ang="0">
                      <a:pos x="11" y="3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11" h="4">
                      <a:moveTo>
                        <a:pt x="0" y="3"/>
                      </a:moveTo>
                      <a:cubicBezTo>
                        <a:pt x="1" y="2"/>
                        <a:pt x="4" y="0"/>
                        <a:pt x="6" y="0"/>
                      </a:cubicBezTo>
                      <a:cubicBezTo>
                        <a:pt x="9" y="0"/>
                        <a:pt x="10" y="2"/>
                        <a:pt x="11" y="3"/>
                      </a:cubicBezTo>
                      <a:cubicBezTo>
                        <a:pt x="7" y="4"/>
                        <a:pt x="2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3" name="任意多边形: 形状 182">
                  <a:extLst>
                    <a:ext uri="{FF2B5EF4-FFF2-40B4-BE49-F238E27FC236}">
                      <a16:creationId xmlns:a16="http://schemas.microsoft.com/office/drawing/2014/main" id="{6194BDBF-6F3D-4426-BECA-87916FB630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4038" y="2428875"/>
                  <a:ext cx="4763" cy="6350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1" y="0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2" y="4"/>
                        <a:pt x="0" y="1"/>
                        <a:pt x="1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4" name="任意多边形: 形状 183">
                  <a:extLst>
                    <a:ext uri="{FF2B5EF4-FFF2-40B4-BE49-F238E27FC236}">
                      <a16:creationId xmlns:a16="http://schemas.microsoft.com/office/drawing/2014/main" id="{0A6A2E72-BD43-434A-AA5A-D2F2E205B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4363" y="2517775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7"/>
                    </a:cxn>
                    <a:cxn ang="0">
                      <a:pos x="2" y="7"/>
                    </a:cxn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" h="7">
                      <a:moveTo>
                        <a:pt x="0" y="4"/>
                      </a:move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7"/>
                        <a:pt x="1" y="7"/>
                        <a:pt x="2" y="7"/>
                      </a:cubicBezTo>
                      <a:cubicBezTo>
                        <a:pt x="4" y="7"/>
                        <a:pt x="7" y="6"/>
                        <a:pt x="9" y="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3"/>
                        <a:pt x="4" y="5"/>
                        <a:pt x="0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5" name="任意多边形: 形状 184">
                  <a:extLst>
                    <a:ext uri="{FF2B5EF4-FFF2-40B4-BE49-F238E27FC236}">
                      <a16:creationId xmlns:a16="http://schemas.microsoft.com/office/drawing/2014/main" id="{73E97E15-9F5A-48A7-83B4-D08900EA1A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1875" y="1979613"/>
                  <a:ext cx="966788" cy="473075"/>
                </a:xfrm>
                <a:custGeom>
                  <a:avLst/>
                  <a:gdLst/>
                  <a:ahLst/>
                  <a:cxnLst>
                    <a:cxn ang="0">
                      <a:pos x="543" y="285"/>
                    </a:cxn>
                    <a:cxn ang="0">
                      <a:pos x="555" y="317"/>
                    </a:cxn>
                    <a:cxn ang="0">
                      <a:pos x="560" y="338"/>
                    </a:cxn>
                    <a:cxn ang="0">
                      <a:pos x="542" y="345"/>
                    </a:cxn>
                    <a:cxn ang="0">
                      <a:pos x="507" y="287"/>
                    </a:cxn>
                    <a:cxn ang="0">
                      <a:pos x="474" y="283"/>
                    </a:cxn>
                    <a:cxn ang="0">
                      <a:pos x="460" y="283"/>
                    </a:cxn>
                    <a:cxn ang="0">
                      <a:pos x="443" y="286"/>
                    </a:cxn>
                    <a:cxn ang="0">
                      <a:pos x="412" y="292"/>
                    </a:cxn>
                    <a:cxn ang="0">
                      <a:pos x="393" y="291"/>
                    </a:cxn>
                    <a:cxn ang="0">
                      <a:pos x="357" y="309"/>
                    </a:cxn>
                    <a:cxn ang="0">
                      <a:pos x="343" y="342"/>
                    </a:cxn>
                    <a:cxn ang="0">
                      <a:pos x="282" y="290"/>
                    </a:cxn>
                    <a:cxn ang="0">
                      <a:pos x="246" y="281"/>
                    </a:cxn>
                    <a:cxn ang="0">
                      <a:pos x="207" y="262"/>
                    </a:cxn>
                    <a:cxn ang="0">
                      <a:pos x="170" y="268"/>
                    </a:cxn>
                    <a:cxn ang="0">
                      <a:pos x="95" y="252"/>
                    </a:cxn>
                    <a:cxn ang="0">
                      <a:pos x="47" y="214"/>
                    </a:cxn>
                    <a:cxn ang="0">
                      <a:pos x="4" y="141"/>
                    </a:cxn>
                    <a:cxn ang="0">
                      <a:pos x="4" y="95"/>
                    </a:cxn>
                    <a:cxn ang="0">
                      <a:pos x="0" y="23"/>
                    </a:cxn>
                    <a:cxn ang="0">
                      <a:pos x="20" y="27"/>
                    </a:cxn>
                    <a:cxn ang="0">
                      <a:pos x="20" y="5"/>
                    </a:cxn>
                    <a:cxn ang="0">
                      <a:pos x="373" y="0"/>
                    </a:cxn>
                    <a:cxn ang="0">
                      <a:pos x="406" y="11"/>
                    </a:cxn>
                    <a:cxn ang="0">
                      <a:pos x="408" y="45"/>
                    </a:cxn>
                    <a:cxn ang="0">
                      <a:pos x="423" y="42"/>
                    </a:cxn>
                    <a:cxn ang="0">
                      <a:pos x="441" y="40"/>
                    </a:cxn>
                    <a:cxn ang="0">
                      <a:pos x="456" y="42"/>
                    </a:cxn>
                    <a:cxn ang="0">
                      <a:pos x="472" y="47"/>
                    </a:cxn>
                    <a:cxn ang="0">
                      <a:pos x="510" y="48"/>
                    </a:cxn>
                    <a:cxn ang="0">
                      <a:pos x="490" y="54"/>
                    </a:cxn>
                    <a:cxn ang="0">
                      <a:pos x="472" y="69"/>
                    </a:cxn>
                    <a:cxn ang="0">
                      <a:pos x="471" y="121"/>
                    </a:cxn>
                    <a:cxn ang="0">
                      <a:pos x="480" y="88"/>
                    </a:cxn>
                    <a:cxn ang="0">
                      <a:pos x="501" y="57"/>
                    </a:cxn>
                    <a:cxn ang="0">
                      <a:pos x="516" y="87"/>
                    </a:cxn>
                    <a:cxn ang="0">
                      <a:pos x="531" y="97"/>
                    </a:cxn>
                    <a:cxn ang="0">
                      <a:pos x="527" y="123"/>
                    </a:cxn>
                    <a:cxn ang="0">
                      <a:pos x="564" y="97"/>
                    </a:cxn>
                    <a:cxn ang="0">
                      <a:pos x="610" y="84"/>
                    </a:cxn>
                    <a:cxn ang="0">
                      <a:pos x="653" y="65"/>
                    </a:cxn>
                    <a:cxn ang="0">
                      <a:pos x="675" y="63"/>
                    </a:cxn>
                    <a:cxn ang="0">
                      <a:pos x="699" y="28"/>
                    </a:cxn>
                    <a:cxn ang="0">
                      <a:pos x="726" y="73"/>
                    </a:cxn>
                    <a:cxn ang="0">
                      <a:pos x="701" y="80"/>
                    </a:cxn>
                    <a:cxn ang="0">
                      <a:pos x="681" y="113"/>
                    </a:cxn>
                    <a:cxn ang="0">
                      <a:pos x="690" y="118"/>
                    </a:cxn>
                    <a:cxn ang="0">
                      <a:pos x="676" y="122"/>
                    </a:cxn>
                    <a:cxn ang="0">
                      <a:pos x="648" y="132"/>
                    </a:cxn>
                    <a:cxn ang="0">
                      <a:pos x="642" y="134"/>
                    </a:cxn>
                    <a:cxn ang="0">
                      <a:pos x="635" y="137"/>
                    </a:cxn>
                    <a:cxn ang="0">
                      <a:pos x="627" y="161"/>
                    </a:cxn>
                    <a:cxn ang="0">
                      <a:pos x="622" y="159"/>
                    </a:cxn>
                    <a:cxn ang="0">
                      <a:pos x="615" y="186"/>
                    </a:cxn>
                    <a:cxn ang="0">
                      <a:pos x="614" y="178"/>
                    </a:cxn>
                    <a:cxn ang="0">
                      <a:pos x="608" y="170"/>
                    </a:cxn>
                    <a:cxn ang="0">
                      <a:pos x="611" y="192"/>
                    </a:cxn>
                    <a:cxn ang="0">
                      <a:pos x="614" y="196"/>
                    </a:cxn>
                    <a:cxn ang="0">
                      <a:pos x="614" y="205"/>
                    </a:cxn>
                    <a:cxn ang="0">
                      <a:pos x="607" y="213"/>
                    </a:cxn>
                    <a:cxn ang="0">
                      <a:pos x="607" y="221"/>
                    </a:cxn>
                    <a:cxn ang="0">
                      <a:pos x="589" y="232"/>
                    </a:cxn>
                  </a:cxnLst>
                  <a:rect l="0" t="0" r="r" b="b"/>
                  <a:pathLst>
                    <a:path w="726" h="356">
                      <a:moveTo>
                        <a:pt x="590" y="233"/>
                      </a:moveTo>
                      <a:cubicBezTo>
                        <a:pt x="569" y="245"/>
                        <a:pt x="543" y="253"/>
                        <a:pt x="543" y="285"/>
                      </a:cubicBezTo>
                      <a:cubicBezTo>
                        <a:pt x="543" y="300"/>
                        <a:pt x="555" y="304"/>
                        <a:pt x="555" y="318"/>
                      </a:cubicBezTo>
                      <a:cubicBezTo>
                        <a:pt x="555" y="317"/>
                        <a:pt x="555" y="317"/>
                        <a:pt x="555" y="317"/>
                      </a:cubicBezTo>
                      <a:cubicBezTo>
                        <a:pt x="555" y="320"/>
                        <a:pt x="555" y="320"/>
                        <a:pt x="555" y="320"/>
                      </a:cubicBezTo>
                      <a:cubicBezTo>
                        <a:pt x="556" y="326"/>
                        <a:pt x="560" y="330"/>
                        <a:pt x="560" y="338"/>
                      </a:cubicBezTo>
                      <a:cubicBezTo>
                        <a:pt x="560" y="347"/>
                        <a:pt x="558" y="356"/>
                        <a:pt x="551" y="356"/>
                      </a:cubicBezTo>
                      <a:cubicBezTo>
                        <a:pt x="544" y="356"/>
                        <a:pt x="544" y="349"/>
                        <a:pt x="542" y="345"/>
                      </a:cubicBezTo>
                      <a:cubicBezTo>
                        <a:pt x="537" y="338"/>
                        <a:pt x="532" y="335"/>
                        <a:pt x="529" y="328"/>
                      </a:cubicBezTo>
                      <a:cubicBezTo>
                        <a:pt x="522" y="314"/>
                        <a:pt x="527" y="287"/>
                        <a:pt x="507" y="287"/>
                      </a:cubicBezTo>
                      <a:cubicBezTo>
                        <a:pt x="503" y="287"/>
                        <a:pt x="502" y="293"/>
                        <a:pt x="498" y="293"/>
                      </a:cubicBezTo>
                      <a:cubicBezTo>
                        <a:pt x="490" y="293"/>
                        <a:pt x="485" y="283"/>
                        <a:pt x="474" y="283"/>
                      </a:cubicBezTo>
                      <a:cubicBezTo>
                        <a:pt x="468" y="283"/>
                        <a:pt x="467" y="286"/>
                        <a:pt x="463" y="286"/>
                      </a:cubicBezTo>
                      <a:cubicBezTo>
                        <a:pt x="462" y="286"/>
                        <a:pt x="460" y="284"/>
                        <a:pt x="460" y="283"/>
                      </a:cubicBezTo>
                      <a:cubicBezTo>
                        <a:pt x="453" y="285"/>
                        <a:pt x="444" y="284"/>
                        <a:pt x="436" y="286"/>
                      </a:cubicBezTo>
                      <a:cubicBezTo>
                        <a:pt x="441" y="288"/>
                        <a:pt x="440" y="288"/>
                        <a:pt x="443" y="286"/>
                      </a:cubicBezTo>
                      <a:cubicBezTo>
                        <a:pt x="442" y="293"/>
                        <a:pt x="438" y="297"/>
                        <a:pt x="443" y="301"/>
                      </a:cubicBezTo>
                      <a:cubicBezTo>
                        <a:pt x="431" y="307"/>
                        <a:pt x="421" y="292"/>
                        <a:pt x="412" y="292"/>
                      </a:cubicBezTo>
                      <a:cubicBezTo>
                        <a:pt x="409" y="292"/>
                        <a:pt x="408" y="295"/>
                        <a:pt x="405" y="295"/>
                      </a:cubicBezTo>
                      <a:cubicBezTo>
                        <a:pt x="400" y="295"/>
                        <a:pt x="398" y="291"/>
                        <a:pt x="393" y="291"/>
                      </a:cubicBezTo>
                      <a:cubicBezTo>
                        <a:pt x="380" y="291"/>
                        <a:pt x="374" y="302"/>
                        <a:pt x="368" y="307"/>
                      </a:cubicBezTo>
                      <a:cubicBezTo>
                        <a:pt x="365" y="311"/>
                        <a:pt x="361" y="308"/>
                        <a:pt x="357" y="309"/>
                      </a:cubicBezTo>
                      <a:cubicBezTo>
                        <a:pt x="347" y="313"/>
                        <a:pt x="341" y="325"/>
                        <a:pt x="341" y="338"/>
                      </a:cubicBezTo>
                      <a:cubicBezTo>
                        <a:pt x="341" y="339"/>
                        <a:pt x="343" y="341"/>
                        <a:pt x="343" y="342"/>
                      </a:cubicBezTo>
                      <a:cubicBezTo>
                        <a:pt x="336" y="342"/>
                        <a:pt x="325" y="339"/>
                        <a:pt x="321" y="336"/>
                      </a:cubicBezTo>
                      <a:cubicBezTo>
                        <a:pt x="307" y="322"/>
                        <a:pt x="308" y="290"/>
                        <a:pt x="282" y="290"/>
                      </a:cubicBezTo>
                      <a:cubicBezTo>
                        <a:pt x="272" y="290"/>
                        <a:pt x="275" y="302"/>
                        <a:pt x="266" y="302"/>
                      </a:cubicBezTo>
                      <a:cubicBezTo>
                        <a:pt x="257" y="302"/>
                        <a:pt x="250" y="287"/>
                        <a:pt x="246" y="281"/>
                      </a:cubicBezTo>
                      <a:cubicBezTo>
                        <a:pt x="239" y="268"/>
                        <a:pt x="230" y="266"/>
                        <a:pt x="215" y="262"/>
                      </a:cubicBezTo>
                      <a:cubicBezTo>
                        <a:pt x="207" y="262"/>
                        <a:pt x="207" y="262"/>
                        <a:pt x="207" y="262"/>
                      </a:cubicBezTo>
                      <a:cubicBezTo>
                        <a:pt x="207" y="268"/>
                        <a:pt x="207" y="268"/>
                        <a:pt x="207" y="268"/>
                      </a:cubicBezTo>
                      <a:cubicBezTo>
                        <a:pt x="170" y="268"/>
                        <a:pt x="170" y="268"/>
                        <a:pt x="170" y="268"/>
                      </a:cubicBezTo>
                      <a:cubicBezTo>
                        <a:pt x="123" y="252"/>
                        <a:pt x="123" y="252"/>
                        <a:pt x="123" y="252"/>
                      </a:cubicBezTo>
                      <a:cubicBezTo>
                        <a:pt x="95" y="252"/>
                        <a:pt x="95" y="252"/>
                        <a:pt x="95" y="252"/>
                      </a:cubicBezTo>
                      <a:cubicBezTo>
                        <a:pt x="88" y="239"/>
                        <a:pt x="66" y="230"/>
                        <a:pt x="50" y="223"/>
                      </a:cubicBezTo>
                      <a:cubicBezTo>
                        <a:pt x="47" y="222"/>
                        <a:pt x="48" y="217"/>
                        <a:pt x="47" y="214"/>
                      </a:cubicBezTo>
                      <a:cubicBezTo>
                        <a:pt x="40" y="198"/>
                        <a:pt x="28" y="193"/>
                        <a:pt x="30" y="175"/>
                      </a:cubicBezTo>
                      <a:cubicBezTo>
                        <a:pt x="21" y="174"/>
                        <a:pt x="11" y="154"/>
                        <a:pt x="4" y="141"/>
                      </a:cubicBezTo>
                      <a:cubicBezTo>
                        <a:pt x="2" y="137"/>
                        <a:pt x="6" y="134"/>
                        <a:pt x="8" y="133"/>
                      </a:cubicBezTo>
                      <a:cubicBezTo>
                        <a:pt x="3" y="123"/>
                        <a:pt x="8" y="107"/>
                        <a:pt x="4" y="95"/>
                      </a:cubicBezTo>
                      <a:cubicBezTo>
                        <a:pt x="0" y="85"/>
                        <a:pt x="11" y="60"/>
                        <a:pt x="11" y="46"/>
                      </a:cubicBezTo>
                      <a:cubicBezTo>
                        <a:pt x="11" y="36"/>
                        <a:pt x="0" y="32"/>
                        <a:pt x="0" y="23"/>
                      </a:cubicBezTo>
                      <a:cubicBezTo>
                        <a:pt x="0" y="20"/>
                        <a:pt x="5" y="20"/>
                        <a:pt x="7" y="20"/>
                      </a:cubicBezTo>
                      <a:cubicBezTo>
                        <a:pt x="13" y="20"/>
                        <a:pt x="17" y="23"/>
                        <a:pt x="20" y="27"/>
                      </a:cubicBezTo>
                      <a:cubicBezTo>
                        <a:pt x="22" y="24"/>
                        <a:pt x="26" y="19"/>
                        <a:pt x="26" y="15"/>
                      </a:cubicBezTo>
                      <a:cubicBezTo>
                        <a:pt x="26" y="11"/>
                        <a:pt x="22" y="10"/>
                        <a:pt x="20" y="5"/>
                      </a:cubicBezTo>
                      <a:cubicBezTo>
                        <a:pt x="373" y="5"/>
                        <a:pt x="373" y="5"/>
                        <a:pt x="373" y="5"/>
                      </a:cubicBezTo>
                      <a:cubicBezTo>
                        <a:pt x="373" y="0"/>
                        <a:pt x="373" y="0"/>
                        <a:pt x="373" y="0"/>
                      </a:cubicBezTo>
                      <a:cubicBezTo>
                        <a:pt x="379" y="4"/>
                        <a:pt x="378" y="8"/>
                        <a:pt x="384" y="11"/>
                      </a:cubicBezTo>
                      <a:cubicBezTo>
                        <a:pt x="406" y="11"/>
                        <a:pt x="406" y="11"/>
                        <a:pt x="406" y="11"/>
                      </a:cubicBezTo>
                      <a:cubicBezTo>
                        <a:pt x="415" y="20"/>
                        <a:pt x="426" y="20"/>
                        <a:pt x="443" y="20"/>
                      </a:cubicBezTo>
                      <a:cubicBezTo>
                        <a:pt x="431" y="28"/>
                        <a:pt x="418" y="32"/>
                        <a:pt x="408" y="45"/>
                      </a:cubicBezTo>
                      <a:cubicBezTo>
                        <a:pt x="415" y="45"/>
                        <a:pt x="415" y="45"/>
                        <a:pt x="415" y="45"/>
                      </a:cubicBezTo>
                      <a:cubicBezTo>
                        <a:pt x="418" y="43"/>
                        <a:pt x="420" y="42"/>
                        <a:pt x="423" y="42"/>
                      </a:cubicBezTo>
                      <a:cubicBezTo>
                        <a:pt x="425" y="46"/>
                        <a:pt x="426" y="46"/>
                        <a:pt x="429" y="46"/>
                      </a:cubicBezTo>
                      <a:cubicBezTo>
                        <a:pt x="437" y="46"/>
                        <a:pt x="437" y="40"/>
                        <a:pt x="441" y="40"/>
                      </a:cubicBezTo>
                      <a:cubicBezTo>
                        <a:pt x="446" y="40"/>
                        <a:pt x="454" y="32"/>
                        <a:pt x="461" y="31"/>
                      </a:cubicBezTo>
                      <a:cubicBezTo>
                        <a:pt x="461" y="37"/>
                        <a:pt x="458" y="38"/>
                        <a:pt x="456" y="42"/>
                      </a:cubicBezTo>
                      <a:cubicBezTo>
                        <a:pt x="465" y="42"/>
                        <a:pt x="465" y="42"/>
                        <a:pt x="465" y="42"/>
                      </a:cubicBezTo>
                      <a:cubicBezTo>
                        <a:pt x="465" y="45"/>
                        <a:pt x="469" y="47"/>
                        <a:pt x="472" y="47"/>
                      </a:cubicBezTo>
                      <a:cubicBezTo>
                        <a:pt x="478" y="47"/>
                        <a:pt x="480" y="43"/>
                        <a:pt x="484" y="43"/>
                      </a:cubicBezTo>
                      <a:cubicBezTo>
                        <a:pt x="495" y="43"/>
                        <a:pt x="500" y="48"/>
                        <a:pt x="510" y="48"/>
                      </a:cubicBezTo>
                      <a:cubicBezTo>
                        <a:pt x="510" y="54"/>
                        <a:pt x="510" y="54"/>
                        <a:pt x="510" y="54"/>
                      </a:cubicBezTo>
                      <a:cubicBezTo>
                        <a:pt x="503" y="56"/>
                        <a:pt x="493" y="54"/>
                        <a:pt x="490" y="54"/>
                      </a:cubicBezTo>
                      <a:cubicBezTo>
                        <a:pt x="480" y="54"/>
                        <a:pt x="462" y="66"/>
                        <a:pt x="462" y="75"/>
                      </a:cubicBezTo>
                      <a:cubicBezTo>
                        <a:pt x="466" y="72"/>
                        <a:pt x="468" y="69"/>
                        <a:pt x="472" y="69"/>
                      </a:cubicBezTo>
                      <a:cubicBezTo>
                        <a:pt x="465" y="78"/>
                        <a:pt x="461" y="101"/>
                        <a:pt x="461" y="112"/>
                      </a:cubicBezTo>
                      <a:cubicBezTo>
                        <a:pt x="461" y="117"/>
                        <a:pt x="466" y="121"/>
                        <a:pt x="471" y="121"/>
                      </a:cubicBezTo>
                      <a:cubicBezTo>
                        <a:pt x="478" y="121"/>
                        <a:pt x="480" y="108"/>
                        <a:pt x="480" y="102"/>
                      </a:cubicBezTo>
                      <a:cubicBezTo>
                        <a:pt x="480" y="97"/>
                        <a:pt x="480" y="88"/>
                        <a:pt x="480" y="88"/>
                      </a:cubicBezTo>
                      <a:cubicBezTo>
                        <a:pt x="480" y="82"/>
                        <a:pt x="480" y="69"/>
                        <a:pt x="485" y="69"/>
                      </a:cubicBezTo>
                      <a:cubicBezTo>
                        <a:pt x="501" y="68"/>
                        <a:pt x="494" y="57"/>
                        <a:pt x="501" y="57"/>
                      </a:cubicBezTo>
                      <a:cubicBezTo>
                        <a:pt x="504" y="57"/>
                        <a:pt x="521" y="65"/>
                        <a:pt x="521" y="70"/>
                      </a:cubicBezTo>
                      <a:cubicBezTo>
                        <a:pt x="521" y="77"/>
                        <a:pt x="517" y="81"/>
                        <a:pt x="516" y="87"/>
                      </a:cubicBezTo>
                      <a:cubicBezTo>
                        <a:pt x="521" y="87"/>
                        <a:pt x="520" y="85"/>
                        <a:pt x="525" y="84"/>
                      </a:cubicBezTo>
                      <a:cubicBezTo>
                        <a:pt x="526" y="91"/>
                        <a:pt x="526" y="94"/>
                        <a:pt x="531" y="97"/>
                      </a:cubicBezTo>
                      <a:cubicBezTo>
                        <a:pt x="526" y="103"/>
                        <a:pt x="521" y="106"/>
                        <a:pt x="521" y="112"/>
                      </a:cubicBezTo>
                      <a:cubicBezTo>
                        <a:pt x="521" y="117"/>
                        <a:pt x="523" y="123"/>
                        <a:pt x="527" y="123"/>
                      </a:cubicBezTo>
                      <a:cubicBezTo>
                        <a:pt x="539" y="123"/>
                        <a:pt x="559" y="112"/>
                        <a:pt x="568" y="108"/>
                      </a:cubicBezTo>
                      <a:cubicBezTo>
                        <a:pt x="567" y="103"/>
                        <a:pt x="565" y="99"/>
                        <a:pt x="564" y="97"/>
                      </a:cubicBezTo>
                      <a:cubicBezTo>
                        <a:pt x="567" y="97"/>
                        <a:pt x="567" y="97"/>
                        <a:pt x="569" y="97"/>
                      </a:cubicBezTo>
                      <a:cubicBezTo>
                        <a:pt x="582" y="97"/>
                        <a:pt x="610" y="101"/>
                        <a:pt x="610" y="84"/>
                      </a:cubicBezTo>
                      <a:cubicBezTo>
                        <a:pt x="611" y="84"/>
                        <a:pt x="627" y="68"/>
                        <a:pt x="630" y="66"/>
                      </a:cubicBezTo>
                      <a:cubicBezTo>
                        <a:pt x="632" y="64"/>
                        <a:pt x="643" y="65"/>
                        <a:pt x="653" y="65"/>
                      </a:cubicBezTo>
                      <a:cubicBezTo>
                        <a:pt x="657" y="65"/>
                        <a:pt x="660" y="65"/>
                        <a:pt x="664" y="65"/>
                      </a:cubicBezTo>
                      <a:cubicBezTo>
                        <a:pt x="668" y="65"/>
                        <a:pt x="672" y="63"/>
                        <a:pt x="675" y="63"/>
                      </a:cubicBezTo>
                      <a:cubicBezTo>
                        <a:pt x="680" y="62"/>
                        <a:pt x="678" y="61"/>
                        <a:pt x="680" y="59"/>
                      </a:cubicBezTo>
                      <a:cubicBezTo>
                        <a:pt x="688" y="51"/>
                        <a:pt x="688" y="36"/>
                        <a:pt x="699" y="28"/>
                      </a:cubicBezTo>
                      <a:cubicBezTo>
                        <a:pt x="704" y="35"/>
                        <a:pt x="712" y="25"/>
                        <a:pt x="716" y="32"/>
                      </a:cubicBezTo>
                      <a:cubicBezTo>
                        <a:pt x="723" y="44"/>
                        <a:pt x="717" y="62"/>
                        <a:pt x="726" y="73"/>
                      </a:cubicBezTo>
                      <a:cubicBezTo>
                        <a:pt x="723" y="77"/>
                        <a:pt x="718" y="80"/>
                        <a:pt x="712" y="80"/>
                      </a:cubicBezTo>
                      <a:cubicBezTo>
                        <a:pt x="706" y="80"/>
                        <a:pt x="706" y="78"/>
                        <a:pt x="701" y="80"/>
                      </a:cubicBezTo>
                      <a:cubicBezTo>
                        <a:pt x="694" y="87"/>
                        <a:pt x="679" y="92"/>
                        <a:pt x="679" y="109"/>
                      </a:cubicBezTo>
                      <a:cubicBezTo>
                        <a:pt x="679" y="110"/>
                        <a:pt x="680" y="112"/>
                        <a:pt x="681" y="113"/>
                      </a:cubicBezTo>
                      <a:cubicBezTo>
                        <a:pt x="681" y="115"/>
                        <a:pt x="683" y="121"/>
                        <a:pt x="686" y="121"/>
                      </a:cubicBezTo>
                      <a:cubicBezTo>
                        <a:pt x="687" y="121"/>
                        <a:pt x="690" y="118"/>
                        <a:pt x="690" y="118"/>
                      </a:cubicBezTo>
                      <a:cubicBezTo>
                        <a:pt x="690" y="121"/>
                        <a:pt x="690" y="121"/>
                        <a:pt x="690" y="121"/>
                      </a:cubicBezTo>
                      <a:cubicBezTo>
                        <a:pt x="685" y="122"/>
                        <a:pt x="678" y="124"/>
                        <a:pt x="676" y="122"/>
                      </a:cubicBezTo>
                      <a:cubicBezTo>
                        <a:pt x="667" y="129"/>
                        <a:pt x="652" y="126"/>
                        <a:pt x="643" y="132"/>
                      </a:cubicBezTo>
                      <a:cubicBezTo>
                        <a:pt x="648" y="132"/>
                        <a:pt x="648" y="132"/>
                        <a:pt x="648" y="132"/>
                      </a:cubicBezTo>
                      <a:cubicBezTo>
                        <a:pt x="652" y="132"/>
                        <a:pt x="656" y="129"/>
                        <a:pt x="659" y="132"/>
                      </a:cubicBezTo>
                      <a:cubicBezTo>
                        <a:pt x="653" y="134"/>
                        <a:pt x="648" y="134"/>
                        <a:pt x="642" y="134"/>
                      </a:cubicBezTo>
                      <a:cubicBezTo>
                        <a:pt x="641" y="134"/>
                        <a:pt x="639" y="133"/>
                        <a:pt x="638" y="133"/>
                      </a:cubicBezTo>
                      <a:cubicBezTo>
                        <a:pt x="637" y="134"/>
                        <a:pt x="635" y="135"/>
                        <a:pt x="635" y="137"/>
                      </a:cubicBezTo>
                      <a:cubicBezTo>
                        <a:pt x="635" y="139"/>
                        <a:pt x="639" y="142"/>
                        <a:pt x="639" y="142"/>
                      </a:cubicBezTo>
                      <a:cubicBezTo>
                        <a:pt x="638" y="145"/>
                        <a:pt x="630" y="161"/>
                        <a:pt x="627" y="161"/>
                      </a:cubicBezTo>
                      <a:cubicBezTo>
                        <a:pt x="626" y="161"/>
                        <a:pt x="625" y="158"/>
                        <a:pt x="624" y="157"/>
                      </a:cubicBezTo>
                      <a:cubicBezTo>
                        <a:pt x="622" y="159"/>
                        <a:pt x="622" y="159"/>
                        <a:pt x="622" y="159"/>
                      </a:cubicBezTo>
                      <a:cubicBezTo>
                        <a:pt x="623" y="163"/>
                        <a:pt x="626" y="164"/>
                        <a:pt x="626" y="168"/>
                      </a:cubicBezTo>
                      <a:cubicBezTo>
                        <a:pt x="626" y="170"/>
                        <a:pt x="617" y="186"/>
                        <a:pt x="615" y="186"/>
                      </a:cubicBezTo>
                      <a:cubicBezTo>
                        <a:pt x="615" y="186"/>
                        <a:pt x="614" y="184"/>
                        <a:pt x="614" y="183"/>
                      </a:cubicBezTo>
                      <a:cubicBezTo>
                        <a:pt x="614" y="181"/>
                        <a:pt x="614" y="180"/>
                        <a:pt x="614" y="178"/>
                      </a:cubicBezTo>
                      <a:cubicBezTo>
                        <a:pt x="614" y="175"/>
                        <a:pt x="610" y="168"/>
                        <a:pt x="609" y="164"/>
                      </a:cubicBezTo>
                      <a:cubicBezTo>
                        <a:pt x="608" y="166"/>
                        <a:pt x="608" y="170"/>
                        <a:pt x="608" y="170"/>
                      </a:cubicBezTo>
                      <a:cubicBezTo>
                        <a:pt x="608" y="173"/>
                        <a:pt x="611" y="181"/>
                        <a:pt x="611" y="185"/>
                      </a:cubicBezTo>
                      <a:cubicBezTo>
                        <a:pt x="611" y="189"/>
                        <a:pt x="608" y="189"/>
                        <a:pt x="611" y="192"/>
                      </a:cubicBezTo>
                      <a:cubicBezTo>
                        <a:pt x="612" y="192"/>
                        <a:pt x="613" y="192"/>
                        <a:pt x="614" y="192"/>
                      </a:cubicBezTo>
                      <a:cubicBezTo>
                        <a:pt x="614" y="193"/>
                        <a:pt x="614" y="195"/>
                        <a:pt x="614" y="196"/>
                      </a:cubicBezTo>
                      <a:cubicBezTo>
                        <a:pt x="614" y="200"/>
                        <a:pt x="610" y="201"/>
                        <a:pt x="608" y="201"/>
                      </a:cubicBezTo>
                      <a:cubicBezTo>
                        <a:pt x="610" y="205"/>
                        <a:pt x="612" y="205"/>
                        <a:pt x="614" y="205"/>
                      </a:cubicBezTo>
                      <a:cubicBezTo>
                        <a:pt x="613" y="210"/>
                        <a:pt x="611" y="210"/>
                        <a:pt x="607" y="210"/>
                      </a:cubicBezTo>
                      <a:cubicBezTo>
                        <a:pt x="607" y="213"/>
                        <a:pt x="607" y="213"/>
                        <a:pt x="607" y="213"/>
                      </a:cubicBezTo>
                      <a:cubicBezTo>
                        <a:pt x="612" y="216"/>
                        <a:pt x="612" y="216"/>
                        <a:pt x="612" y="216"/>
                      </a:cubicBezTo>
                      <a:cubicBezTo>
                        <a:pt x="611" y="218"/>
                        <a:pt x="610" y="221"/>
                        <a:pt x="607" y="221"/>
                      </a:cubicBezTo>
                      <a:cubicBezTo>
                        <a:pt x="602" y="222"/>
                        <a:pt x="600" y="226"/>
                        <a:pt x="596" y="226"/>
                      </a:cubicBezTo>
                      <a:cubicBezTo>
                        <a:pt x="591" y="228"/>
                        <a:pt x="591" y="230"/>
                        <a:pt x="589" y="232"/>
                      </a:cubicBezTo>
                      <a:lnTo>
                        <a:pt x="590" y="23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6" name="任意多边形: 形状 185">
                  <a:extLst>
                    <a:ext uri="{FF2B5EF4-FFF2-40B4-BE49-F238E27FC236}">
                      <a16:creationId xmlns:a16="http://schemas.microsoft.com/office/drawing/2014/main" id="{01CBC565-DEA1-49E1-A06C-6695DB9226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5913" y="1417638"/>
                  <a:ext cx="623888" cy="457200"/>
                </a:xfrm>
                <a:custGeom>
                  <a:avLst/>
                  <a:gdLst/>
                  <a:ahLst/>
                  <a:cxnLst>
                    <a:cxn ang="0">
                      <a:pos x="334" y="228"/>
                    </a:cxn>
                    <a:cxn ang="0">
                      <a:pos x="381" y="252"/>
                    </a:cxn>
                    <a:cxn ang="0">
                      <a:pos x="401" y="239"/>
                    </a:cxn>
                    <a:cxn ang="0">
                      <a:pos x="439" y="281"/>
                    </a:cxn>
                    <a:cxn ang="0">
                      <a:pos x="458" y="302"/>
                    </a:cxn>
                    <a:cxn ang="0">
                      <a:pos x="463" y="326"/>
                    </a:cxn>
                    <a:cxn ang="0">
                      <a:pos x="440" y="314"/>
                    </a:cxn>
                    <a:cxn ang="0">
                      <a:pos x="427" y="300"/>
                    </a:cxn>
                    <a:cxn ang="0">
                      <a:pos x="426" y="286"/>
                    </a:cxn>
                    <a:cxn ang="0">
                      <a:pos x="414" y="286"/>
                    </a:cxn>
                    <a:cxn ang="0">
                      <a:pos x="412" y="270"/>
                    </a:cxn>
                    <a:cxn ang="0">
                      <a:pos x="390" y="261"/>
                    </a:cxn>
                    <a:cxn ang="0">
                      <a:pos x="363" y="252"/>
                    </a:cxn>
                    <a:cxn ang="0">
                      <a:pos x="299" y="236"/>
                    </a:cxn>
                    <a:cxn ang="0">
                      <a:pos x="240" y="221"/>
                    </a:cxn>
                    <a:cxn ang="0">
                      <a:pos x="200" y="252"/>
                    </a:cxn>
                    <a:cxn ang="0">
                      <a:pos x="199" y="245"/>
                    </a:cxn>
                    <a:cxn ang="0">
                      <a:pos x="218" y="219"/>
                    </a:cxn>
                    <a:cxn ang="0">
                      <a:pos x="213" y="214"/>
                    </a:cxn>
                    <a:cxn ang="0">
                      <a:pos x="173" y="260"/>
                    </a:cxn>
                    <a:cxn ang="0">
                      <a:pos x="143" y="288"/>
                    </a:cxn>
                    <a:cxn ang="0">
                      <a:pos x="79" y="322"/>
                    </a:cxn>
                    <a:cxn ang="0">
                      <a:pos x="57" y="328"/>
                    </a:cxn>
                    <a:cxn ang="0">
                      <a:pos x="92" y="307"/>
                    </a:cxn>
                    <a:cxn ang="0">
                      <a:pos x="148" y="256"/>
                    </a:cxn>
                    <a:cxn ang="0">
                      <a:pos x="125" y="262"/>
                    </a:cxn>
                    <a:cxn ang="0">
                      <a:pos x="110" y="266"/>
                    </a:cxn>
                    <a:cxn ang="0">
                      <a:pos x="88" y="261"/>
                    </a:cxn>
                    <a:cxn ang="0">
                      <a:pos x="76" y="264"/>
                    </a:cxn>
                    <a:cxn ang="0">
                      <a:pos x="72" y="244"/>
                    </a:cxn>
                    <a:cxn ang="0">
                      <a:pos x="60" y="245"/>
                    </a:cxn>
                    <a:cxn ang="0">
                      <a:pos x="37" y="224"/>
                    </a:cxn>
                    <a:cxn ang="0">
                      <a:pos x="52" y="180"/>
                    </a:cxn>
                    <a:cxn ang="0">
                      <a:pos x="79" y="152"/>
                    </a:cxn>
                    <a:cxn ang="0">
                      <a:pos x="85" y="145"/>
                    </a:cxn>
                    <a:cxn ang="0">
                      <a:pos x="60" y="153"/>
                    </a:cxn>
                    <a:cxn ang="0">
                      <a:pos x="18" y="150"/>
                    </a:cxn>
                    <a:cxn ang="0">
                      <a:pos x="13" y="133"/>
                    </a:cxn>
                    <a:cxn ang="0">
                      <a:pos x="40" y="106"/>
                    </a:cxn>
                    <a:cxn ang="0">
                      <a:pos x="64" y="116"/>
                    </a:cxn>
                    <a:cxn ang="0">
                      <a:pos x="50" y="95"/>
                    </a:cxn>
                    <a:cxn ang="0">
                      <a:pos x="13" y="68"/>
                    </a:cxn>
                    <a:cxn ang="0">
                      <a:pos x="44" y="56"/>
                    </a:cxn>
                    <a:cxn ang="0">
                      <a:pos x="117" y="13"/>
                    </a:cxn>
                    <a:cxn ang="0">
                      <a:pos x="150" y="7"/>
                    </a:cxn>
                    <a:cxn ang="0">
                      <a:pos x="157" y="7"/>
                    </a:cxn>
                    <a:cxn ang="0">
                      <a:pos x="189" y="11"/>
                    </a:cxn>
                    <a:cxn ang="0">
                      <a:pos x="236" y="20"/>
                    </a:cxn>
                    <a:cxn ang="0">
                      <a:pos x="307" y="28"/>
                    </a:cxn>
                    <a:cxn ang="0">
                      <a:pos x="334" y="36"/>
                    </a:cxn>
                  </a:cxnLst>
                  <a:rect l="0" t="0" r="r" b="b"/>
                  <a:pathLst>
                    <a:path w="469" h="343">
                      <a:moveTo>
                        <a:pt x="334" y="37"/>
                      </a:moveTo>
                      <a:cubicBezTo>
                        <a:pt x="334" y="228"/>
                        <a:pt x="334" y="228"/>
                        <a:pt x="334" y="228"/>
                      </a:cubicBezTo>
                      <a:cubicBezTo>
                        <a:pt x="340" y="233"/>
                        <a:pt x="353" y="226"/>
                        <a:pt x="359" y="234"/>
                      </a:cubicBezTo>
                      <a:cubicBezTo>
                        <a:pt x="363" y="240"/>
                        <a:pt x="372" y="252"/>
                        <a:pt x="381" y="252"/>
                      </a:cubicBezTo>
                      <a:cubicBezTo>
                        <a:pt x="387" y="252"/>
                        <a:pt x="387" y="243"/>
                        <a:pt x="393" y="241"/>
                      </a:cubicBezTo>
                      <a:cubicBezTo>
                        <a:pt x="396" y="240"/>
                        <a:pt x="398" y="241"/>
                        <a:pt x="401" y="239"/>
                      </a:cubicBezTo>
                      <a:cubicBezTo>
                        <a:pt x="415" y="252"/>
                        <a:pt x="421" y="257"/>
                        <a:pt x="433" y="274"/>
                      </a:cubicBezTo>
                      <a:cubicBezTo>
                        <a:pt x="434" y="276"/>
                        <a:pt x="437" y="277"/>
                        <a:pt x="439" y="281"/>
                      </a:cubicBezTo>
                      <a:cubicBezTo>
                        <a:pt x="440" y="286"/>
                        <a:pt x="442" y="292"/>
                        <a:pt x="447" y="297"/>
                      </a:cubicBezTo>
                      <a:cubicBezTo>
                        <a:pt x="450" y="300"/>
                        <a:pt x="455" y="299"/>
                        <a:pt x="458" y="302"/>
                      </a:cubicBezTo>
                      <a:cubicBezTo>
                        <a:pt x="462" y="306"/>
                        <a:pt x="469" y="308"/>
                        <a:pt x="469" y="318"/>
                      </a:cubicBezTo>
                      <a:cubicBezTo>
                        <a:pt x="469" y="322"/>
                        <a:pt x="463" y="323"/>
                        <a:pt x="463" y="326"/>
                      </a:cubicBezTo>
                      <a:cubicBezTo>
                        <a:pt x="461" y="326"/>
                        <a:pt x="461" y="327"/>
                        <a:pt x="459" y="327"/>
                      </a:cubicBezTo>
                      <a:cubicBezTo>
                        <a:pt x="451" y="327"/>
                        <a:pt x="440" y="318"/>
                        <a:pt x="440" y="314"/>
                      </a:cubicBezTo>
                      <a:cubicBezTo>
                        <a:pt x="440" y="310"/>
                        <a:pt x="440" y="311"/>
                        <a:pt x="440" y="307"/>
                      </a:cubicBezTo>
                      <a:cubicBezTo>
                        <a:pt x="440" y="300"/>
                        <a:pt x="435" y="300"/>
                        <a:pt x="427" y="300"/>
                      </a:cubicBezTo>
                      <a:cubicBezTo>
                        <a:pt x="421" y="300"/>
                        <a:pt x="419" y="296"/>
                        <a:pt x="419" y="294"/>
                      </a:cubicBezTo>
                      <a:cubicBezTo>
                        <a:pt x="419" y="290"/>
                        <a:pt x="426" y="290"/>
                        <a:pt x="426" y="286"/>
                      </a:cubicBezTo>
                      <a:cubicBezTo>
                        <a:pt x="426" y="283"/>
                        <a:pt x="426" y="281"/>
                        <a:pt x="426" y="281"/>
                      </a:cubicBezTo>
                      <a:cubicBezTo>
                        <a:pt x="417" y="281"/>
                        <a:pt x="420" y="286"/>
                        <a:pt x="414" y="286"/>
                      </a:cubicBezTo>
                      <a:cubicBezTo>
                        <a:pt x="412" y="286"/>
                        <a:pt x="407" y="282"/>
                        <a:pt x="407" y="280"/>
                      </a:cubicBezTo>
                      <a:cubicBezTo>
                        <a:pt x="407" y="274"/>
                        <a:pt x="410" y="273"/>
                        <a:pt x="412" y="270"/>
                      </a:cubicBezTo>
                      <a:cubicBezTo>
                        <a:pt x="409" y="268"/>
                        <a:pt x="405" y="264"/>
                        <a:pt x="404" y="267"/>
                      </a:cubicBezTo>
                      <a:cubicBezTo>
                        <a:pt x="397" y="267"/>
                        <a:pt x="394" y="264"/>
                        <a:pt x="390" y="261"/>
                      </a:cubicBezTo>
                      <a:cubicBezTo>
                        <a:pt x="389" y="264"/>
                        <a:pt x="387" y="269"/>
                        <a:pt x="384" y="269"/>
                      </a:cubicBezTo>
                      <a:cubicBezTo>
                        <a:pt x="375" y="269"/>
                        <a:pt x="368" y="256"/>
                        <a:pt x="363" y="252"/>
                      </a:cubicBezTo>
                      <a:cubicBezTo>
                        <a:pt x="352" y="243"/>
                        <a:pt x="337" y="244"/>
                        <a:pt x="323" y="236"/>
                      </a:cubicBezTo>
                      <a:cubicBezTo>
                        <a:pt x="299" y="236"/>
                        <a:pt x="299" y="236"/>
                        <a:pt x="299" y="236"/>
                      </a:cubicBezTo>
                      <a:cubicBezTo>
                        <a:pt x="285" y="232"/>
                        <a:pt x="265" y="230"/>
                        <a:pt x="258" y="214"/>
                      </a:cubicBezTo>
                      <a:cubicBezTo>
                        <a:pt x="252" y="217"/>
                        <a:pt x="244" y="219"/>
                        <a:pt x="240" y="221"/>
                      </a:cubicBezTo>
                      <a:cubicBezTo>
                        <a:pt x="241" y="224"/>
                        <a:pt x="242" y="225"/>
                        <a:pt x="244" y="227"/>
                      </a:cubicBezTo>
                      <a:cubicBezTo>
                        <a:pt x="238" y="236"/>
                        <a:pt x="210" y="252"/>
                        <a:pt x="200" y="252"/>
                      </a:cubicBezTo>
                      <a:cubicBezTo>
                        <a:pt x="198" y="252"/>
                        <a:pt x="195" y="251"/>
                        <a:pt x="195" y="249"/>
                      </a:cubicBezTo>
                      <a:cubicBezTo>
                        <a:pt x="195" y="246"/>
                        <a:pt x="198" y="246"/>
                        <a:pt x="199" y="245"/>
                      </a:cubicBezTo>
                      <a:cubicBezTo>
                        <a:pt x="197" y="242"/>
                        <a:pt x="199" y="242"/>
                        <a:pt x="199" y="240"/>
                      </a:cubicBezTo>
                      <a:cubicBezTo>
                        <a:pt x="199" y="230"/>
                        <a:pt x="205" y="223"/>
                        <a:pt x="218" y="219"/>
                      </a:cubicBezTo>
                      <a:cubicBezTo>
                        <a:pt x="218" y="217"/>
                        <a:pt x="218" y="216"/>
                        <a:pt x="218" y="214"/>
                      </a:cubicBezTo>
                      <a:cubicBezTo>
                        <a:pt x="214" y="214"/>
                        <a:pt x="215" y="214"/>
                        <a:pt x="213" y="214"/>
                      </a:cubicBezTo>
                      <a:cubicBezTo>
                        <a:pt x="203" y="214"/>
                        <a:pt x="173" y="239"/>
                        <a:pt x="173" y="253"/>
                      </a:cubicBezTo>
                      <a:cubicBezTo>
                        <a:pt x="173" y="255"/>
                        <a:pt x="173" y="258"/>
                        <a:pt x="173" y="260"/>
                      </a:cubicBezTo>
                      <a:cubicBezTo>
                        <a:pt x="173" y="270"/>
                        <a:pt x="164" y="273"/>
                        <a:pt x="154" y="277"/>
                      </a:cubicBezTo>
                      <a:cubicBezTo>
                        <a:pt x="148" y="280"/>
                        <a:pt x="146" y="284"/>
                        <a:pt x="143" y="288"/>
                      </a:cubicBezTo>
                      <a:cubicBezTo>
                        <a:pt x="136" y="297"/>
                        <a:pt x="121" y="301"/>
                        <a:pt x="114" y="308"/>
                      </a:cubicBezTo>
                      <a:cubicBezTo>
                        <a:pt x="107" y="315"/>
                        <a:pt x="91" y="320"/>
                        <a:pt x="79" y="322"/>
                      </a:cubicBezTo>
                      <a:cubicBezTo>
                        <a:pt x="63" y="324"/>
                        <a:pt x="54" y="343"/>
                        <a:pt x="35" y="337"/>
                      </a:cubicBezTo>
                      <a:cubicBezTo>
                        <a:pt x="41" y="329"/>
                        <a:pt x="49" y="333"/>
                        <a:pt x="57" y="328"/>
                      </a:cubicBezTo>
                      <a:cubicBezTo>
                        <a:pt x="62" y="325"/>
                        <a:pt x="66" y="316"/>
                        <a:pt x="71" y="314"/>
                      </a:cubicBezTo>
                      <a:cubicBezTo>
                        <a:pt x="78" y="309"/>
                        <a:pt x="87" y="314"/>
                        <a:pt x="92" y="307"/>
                      </a:cubicBezTo>
                      <a:cubicBezTo>
                        <a:pt x="99" y="297"/>
                        <a:pt x="117" y="290"/>
                        <a:pt x="127" y="283"/>
                      </a:cubicBezTo>
                      <a:cubicBezTo>
                        <a:pt x="137" y="276"/>
                        <a:pt x="137" y="263"/>
                        <a:pt x="148" y="256"/>
                      </a:cubicBezTo>
                      <a:cubicBezTo>
                        <a:pt x="141" y="256"/>
                        <a:pt x="141" y="256"/>
                        <a:pt x="141" y="256"/>
                      </a:cubicBezTo>
                      <a:cubicBezTo>
                        <a:pt x="135" y="259"/>
                        <a:pt x="132" y="262"/>
                        <a:pt x="125" y="262"/>
                      </a:cubicBezTo>
                      <a:cubicBezTo>
                        <a:pt x="120" y="262"/>
                        <a:pt x="117" y="260"/>
                        <a:pt x="113" y="258"/>
                      </a:cubicBezTo>
                      <a:cubicBezTo>
                        <a:pt x="112" y="262"/>
                        <a:pt x="110" y="263"/>
                        <a:pt x="110" y="266"/>
                      </a:cubicBezTo>
                      <a:cubicBezTo>
                        <a:pt x="99" y="262"/>
                        <a:pt x="96" y="260"/>
                        <a:pt x="89" y="254"/>
                      </a:cubicBezTo>
                      <a:cubicBezTo>
                        <a:pt x="88" y="257"/>
                        <a:pt x="88" y="259"/>
                        <a:pt x="88" y="261"/>
                      </a:cubicBezTo>
                      <a:cubicBezTo>
                        <a:pt x="84" y="261"/>
                        <a:pt x="85" y="261"/>
                        <a:pt x="83" y="261"/>
                      </a:cubicBezTo>
                      <a:cubicBezTo>
                        <a:pt x="80" y="261"/>
                        <a:pt x="78" y="264"/>
                        <a:pt x="76" y="264"/>
                      </a:cubicBezTo>
                      <a:cubicBezTo>
                        <a:pt x="74" y="264"/>
                        <a:pt x="72" y="257"/>
                        <a:pt x="72" y="253"/>
                      </a:cubicBezTo>
                      <a:cubicBezTo>
                        <a:pt x="72" y="248"/>
                        <a:pt x="72" y="248"/>
                        <a:pt x="72" y="244"/>
                      </a:cubicBezTo>
                      <a:cubicBezTo>
                        <a:pt x="72" y="243"/>
                        <a:pt x="72" y="238"/>
                        <a:pt x="68" y="238"/>
                      </a:cubicBezTo>
                      <a:cubicBezTo>
                        <a:pt x="65" y="238"/>
                        <a:pt x="61" y="245"/>
                        <a:pt x="60" y="245"/>
                      </a:cubicBezTo>
                      <a:cubicBezTo>
                        <a:pt x="54" y="245"/>
                        <a:pt x="33" y="229"/>
                        <a:pt x="30" y="225"/>
                      </a:cubicBezTo>
                      <a:cubicBezTo>
                        <a:pt x="32" y="225"/>
                        <a:pt x="35" y="224"/>
                        <a:pt x="37" y="224"/>
                      </a:cubicBezTo>
                      <a:cubicBezTo>
                        <a:pt x="33" y="214"/>
                        <a:pt x="19" y="212"/>
                        <a:pt x="19" y="205"/>
                      </a:cubicBezTo>
                      <a:cubicBezTo>
                        <a:pt x="19" y="191"/>
                        <a:pt x="43" y="180"/>
                        <a:pt x="52" y="180"/>
                      </a:cubicBezTo>
                      <a:cubicBezTo>
                        <a:pt x="56" y="180"/>
                        <a:pt x="86" y="169"/>
                        <a:pt x="86" y="163"/>
                      </a:cubicBezTo>
                      <a:cubicBezTo>
                        <a:pt x="86" y="160"/>
                        <a:pt x="79" y="153"/>
                        <a:pt x="79" y="152"/>
                      </a:cubicBezTo>
                      <a:cubicBezTo>
                        <a:pt x="83" y="150"/>
                        <a:pt x="82" y="150"/>
                        <a:pt x="85" y="152"/>
                      </a:cubicBezTo>
                      <a:cubicBezTo>
                        <a:pt x="85" y="145"/>
                        <a:pt x="85" y="145"/>
                        <a:pt x="85" y="145"/>
                      </a:cubicBezTo>
                      <a:cubicBezTo>
                        <a:pt x="81" y="145"/>
                        <a:pt x="81" y="145"/>
                        <a:pt x="79" y="145"/>
                      </a:cubicBezTo>
                      <a:cubicBezTo>
                        <a:pt x="72" y="145"/>
                        <a:pt x="69" y="153"/>
                        <a:pt x="60" y="153"/>
                      </a:cubicBezTo>
                      <a:cubicBezTo>
                        <a:pt x="51" y="153"/>
                        <a:pt x="48" y="148"/>
                        <a:pt x="41" y="150"/>
                      </a:cubicBezTo>
                      <a:cubicBezTo>
                        <a:pt x="32" y="150"/>
                        <a:pt x="21" y="150"/>
                        <a:pt x="18" y="150"/>
                      </a:cubicBezTo>
                      <a:cubicBezTo>
                        <a:pt x="17" y="143"/>
                        <a:pt x="12" y="141"/>
                        <a:pt x="12" y="137"/>
                      </a:cubicBezTo>
                      <a:cubicBezTo>
                        <a:pt x="12" y="136"/>
                        <a:pt x="13" y="134"/>
                        <a:pt x="13" y="133"/>
                      </a:cubicBezTo>
                      <a:cubicBezTo>
                        <a:pt x="6" y="133"/>
                        <a:pt x="2" y="130"/>
                        <a:pt x="0" y="126"/>
                      </a:cubicBezTo>
                      <a:cubicBezTo>
                        <a:pt x="11" y="119"/>
                        <a:pt x="29" y="113"/>
                        <a:pt x="40" y="106"/>
                      </a:cubicBezTo>
                      <a:cubicBezTo>
                        <a:pt x="48" y="106"/>
                        <a:pt x="48" y="106"/>
                        <a:pt x="48" y="106"/>
                      </a:cubicBezTo>
                      <a:cubicBezTo>
                        <a:pt x="48" y="120"/>
                        <a:pt x="55" y="116"/>
                        <a:pt x="64" y="116"/>
                      </a:cubicBezTo>
                      <a:cubicBezTo>
                        <a:pt x="70" y="116"/>
                        <a:pt x="71" y="118"/>
                        <a:pt x="76" y="116"/>
                      </a:cubicBezTo>
                      <a:cubicBezTo>
                        <a:pt x="72" y="102"/>
                        <a:pt x="63" y="101"/>
                        <a:pt x="50" y="95"/>
                      </a:cubicBezTo>
                      <a:cubicBezTo>
                        <a:pt x="46" y="94"/>
                        <a:pt x="41" y="80"/>
                        <a:pt x="37" y="78"/>
                      </a:cubicBezTo>
                      <a:cubicBezTo>
                        <a:pt x="31" y="75"/>
                        <a:pt x="13" y="71"/>
                        <a:pt x="13" y="68"/>
                      </a:cubicBezTo>
                      <a:cubicBezTo>
                        <a:pt x="13" y="68"/>
                        <a:pt x="20" y="57"/>
                        <a:pt x="20" y="56"/>
                      </a:cubicBezTo>
                      <a:cubicBezTo>
                        <a:pt x="44" y="56"/>
                        <a:pt x="44" y="56"/>
                        <a:pt x="44" y="56"/>
                      </a:cubicBezTo>
                      <a:cubicBezTo>
                        <a:pt x="57" y="38"/>
                        <a:pt x="77" y="21"/>
                        <a:pt x="101" y="14"/>
                      </a:cubicBezTo>
                      <a:cubicBezTo>
                        <a:pt x="107" y="12"/>
                        <a:pt x="111" y="15"/>
                        <a:pt x="117" y="13"/>
                      </a:cubicBezTo>
                      <a:cubicBezTo>
                        <a:pt x="124" y="10"/>
                        <a:pt x="128" y="0"/>
                        <a:pt x="136" y="0"/>
                      </a:cubicBezTo>
                      <a:cubicBezTo>
                        <a:pt x="142" y="0"/>
                        <a:pt x="144" y="5"/>
                        <a:pt x="150" y="7"/>
                      </a:cubicBezTo>
                      <a:cubicBezTo>
                        <a:pt x="147" y="10"/>
                        <a:pt x="147" y="11"/>
                        <a:pt x="146" y="13"/>
                      </a:cubicBezTo>
                      <a:cubicBezTo>
                        <a:pt x="150" y="14"/>
                        <a:pt x="154" y="11"/>
                        <a:pt x="157" y="7"/>
                      </a:cubicBezTo>
                      <a:cubicBezTo>
                        <a:pt x="162" y="9"/>
                        <a:pt x="163" y="10"/>
                        <a:pt x="167" y="11"/>
                      </a:cubicBezTo>
                      <a:cubicBezTo>
                        <a:pt x="189" y="11"/>
                        <a:pt x="189" y="11"/>
                        <a:pt x="189" y="11"/>
                      </a:cubicBezTo>
                      <a:cubicBezTo>
                        <a:pt x="194" y="15"/>
                        <a:pt x="196" y="17"/>
                        <a:pt x="202" y="20"/>
                      </a:cubicBezTo>
                      <a:cubicBezTo>
                        <a:pt x="236" y="20"/>
                        <a:pt x="236" y="20"/>
                        <a:pt x="236" y="20"/>
                      </a:cubicBezTo>
                      <a:cubicBezTo>
                        <a:pt x="245" y="29"/>
                        <a:pt x="272" y="31"/>
                        <a:pt x="286" y="31"/>
                      </a:cubicBezTo>
                      <a:cubicBezTo>
                        <a:pt x="294" y="31"/>
                        <a:pt x="299" y="28"/>
                        <a:pt x="307" y="28"/>
                      </a:cubicBezTo>
                      <a:cubicBezTo>
                        <a:pt x="319" y="28"/>
                        <a:pt x="323" y="34"/>
                        <a:pt x="334" y="37"/>
                      </a:cubicBezTo>
                      <a:cubicBezTo>
                        <a:pt x="334" y="36"/>
                        <a:pt x="334" y="36"/>
                        <a:pt x="334" y="36"/>
                      </a:cubicBezTo>
                      <a:lnTo>
                        <a:pt x="334" y="3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7" name="任意多边形: 形状 186">
                  <a:extLst>
                    <a:ext uri="{FF2B5EF4-FFF2-40B4-BE49-F238E27FC236}">
                      <a16:creationId xmlns:a16="http://schemas.microsoft.com/office/drawing/2014/main" id="{36EA85C9-DD1E-43C0-907F-FE0C7A6B79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9475" y="1820863"/>
                  <a:ext cx="28575" cy="38100"/>
                </a:xfrm>
                <a:custGeom>
                  <a:avLst/>
                  <a:gdLst/>
                  <a:ahLst/>
                  <a:cxnLst>
                    <a:cxn ang="0">
                      <a:pos x="9" y="11"/>
                    </a:cxn>
                    <a:cxn ang="0">
                      <a:pos x="0" y="11"/>
                    </a:cxn>
                    <a:cxn ang="0">
                      <a:pos x="11" y="2"/>
                    </a:cxn>
                    <a:cxn ang="0">
                      <a:pos x="22" y="25"/>
                    </a:cxn>
                    <a:cxn ang="0">
                      <a:pos x="18" y="29"/>
                    </a:cxn>
                    <a:cxn ang="0">
                      <a:pos x="9" y="20"/>
                    </a:cxn>
                    <a:cxn ang="0">
                      <a:pos x="9" y="11"/>
                    </a:cxn>
                  </a:cxnLst>
                  <a:rect l="0" t="0" r="r" b="b"/>
                  <a:pathLst>
                    <a:path w="22" h="29">
                      <a:moveTo>
                        <a:pt x="9" y="11"/>
                      </a:moveTo>
                      <a:cubicBezTo>
                        <a:pt x="2" y="9"/>
                        <a:pt x="5" y="7"/>
                        <a:pt x="0" y="11"/>
                      </a:cubicBezTo>
                      <a:cubicBezTo>
                        <a:pt x="0" y="0"/>
                        <a:pt x="2" y="0"/>
                        <a:pt x="11" y="2"/>
                      </a:cubicBezTo>
                      <a:cubicBezTo>
                        <a:pt x="10" y="14"/>
                        <a:pt x="22" y="15"/>
                        <a:pt x="22" y="25"/>
                      </a:cubicBezTo>
                      <a:cubicBezTo>
                        <a:pt x="22" y="28"/>
                        <a:pt x="20" y="29"/>
                        <a:pt x="18" y="29"/>
                      </a:cubicBezTo>
                      <a:cubicBezTo>
                        <a:pt x="14" y="29"/>
                        <a:pt x="9" y="20"/>
                        <a:pt x="9" y="20"/>
                      </a:cubicBezTo>
                      <a:cubicBezTo>
                        <a:pt x="9" y="16"/>
                        <a:pt x="8" y="13"/>
                        <a:pt x="9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8" name="任意多边形: 形状 187">
                  <a:extLst>
                    <a:ext uri="{FF2B5EF4-FFF2-40B4-BE49-F238E27FC236}">
                      <a16:creationId xmlns:a16="http://schemas.microsoft.com/office/drawing/2014/main" id="{1F4DECD4-417D-4159-867C-1B673A9857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5025" y="1776413"/>
                  <a:ext cx="30163" cy="46038"/>
                </a:xfrm>
                <a:custGeom>
                  <a:avLst/>
                  <a:gdLst/>
                  <a:ahLst/>
                  <a:cxnLst>
                    <a:cxn ang="0">
                      <a:pos x="15" y="18"/>
                    </a:cxn>
                    <a:cxn ang="0">
                      <a:pos x="19" y="18"/>
                    </a:cxn>
                    <a:cxn ang="0">
                      <a:pos x="19" y="35"/>
                    </a:cxn>
                    <a:cxn ang="0">
                      <a:pos x="11" y="17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5" y="0"/>
                    </a:cxn>
                    <a:cxn ang="0">
                      <a:pos x="15" y="18"/>
                    </a:cxn>
                  </a:cxnLst>
                  <a:rect l="0" t="0" r="r" b="b"/>
                  <a:pathLst>
                    <a:path w="23" h="35">
                      <a:moveTo>
                        <a:pt x="15" y="18"/>
                      </a:moveTo>
                      <a:cubicBezTo>
                        <a:pt x="15" y="19"/>
                        <a:pt x="19" y="19"/>
                        <a:pt x="19" y="18"/>
                      </a:cubicBezTo>
                      <a:cubicBezTo>
                        <a:pt x="19" y="24"/>
                        <a:pt x="23" y="30"/>
                        <a:pt x="19" y="35"/>
                      </a:cubicBezTo>
                      <a:cubicBezTo>
                        <a:pt x="13" y="30"/>
                        <a:pt x="11" y="24"/>
                        <a:pt x="11" y="17"/>
                      </a:cubicBezTo>
                      <a:cubicBezTo>
                        <a:pt x="5" y="16"/>
                        <a:pt x="0" y="11"/>
                        <a:pt x="0" y="4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3" y="0"/>
                        <a:pt x="9" y="3"/>
                        <a:pt x="15" y="0"/>
                      </a:cubicBezTo>
                      <a:cubicBezTo>
                        <a:pt x="15" y="11"/>
                        <a:pt x="13" y="11"/>
                        <a:pt x="15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9" name="任意多边形: 形状 188">
                  <a:extLst>
                    <a:ext uri="{FF2B5EF4-FFF2-40B4-BE49-F238E27FC236}">
                      <a16:creationId xmlns:a16="http://schemas.microsoft.com/office/drawing/2014/main" id="{C1245B9B-77D6-443B-9345-1EFF819C5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9188" y="1335088"/>
                  <a:ext cx="307975" cy="161925"/>
                </a:xfrm>
                <a:custGeom>
                  <a:avLst/>
                  <a:gdLst/>
                  <a:ahLst/>
                  <a:cxnLst>
                    <a:cxn ang="0">
                      <a:pos x="214" y="96"/>
                    </a:cxn>
                    <a:cxn ang="0">
                      <a:pos x="209" y="100"/>
                    </a:cxn>
                    <a:cxn ang="0">
                      <a:pos x="215" y="103"/>
                    </a:cxn>
                    <a:cxn ang="0">
                      <a:pos x="220" y="110"/>
                    </a:cxn>
                    <a:cxn ang="0">
                      <a:pos x="195" y="118"/>
                    </a:cxn>
                    <a:cxn ang="0">
                      <a:pos x="158" y="104"/>
                    </a:cxn>
                    <a:cxn ang="0">
                      <a:pos x="147" y="112"/>
                    </a:cxn>
                    <a:cxn ang="0">
                      <a:pos x="115" y="121"/>
                    </a:cxn>
                    <a:cxn ang="0">
                      <a:pos x="75" y="121"/>
                    </a:cxn>
                    <a:cxn ang="0">
                      <a:pos x="68" y="110"/>
                    </a:cxn>
                    <a:cxn ang="0">
                      <a:pos x="43" y="108"/>
                    </a:cxn>
                    <a:cxn ang="0">
                      <a:pos x="23" y="92"/>
                    </a:cxn>
                    <a:cxn ang="0">
                      <a:pos x="65" y="82"/>
                    </a:cxn>
                    <a:cxn ang="0">
                      <a:pos x="80" y="81"/>
                    </a:cxn>
                    <a:cxn ang="0">
                      <a:pos x="69" y="77"/>
                    </a:cxn>
                    <a:cxn ang="0">
                      <a:pos x="45" y="77"/>
                    </a:cxn>
                    <a:cxn ang="0">
                      <a:pos x="12" y="69"/>
                    </a:cxn>
                    <a:cxn ang="0">
                      <a:pos x="29" y="60"/>
                    </a:cxn>
                    <a:cxn ang="0">
                      <a:pos x="14" y="59"/>
                    </a:cxn>
                    <a:cxn ang="0">
                      <a:pos x="0" y="51"/>
                    </a:cxn>
                    <a:cxn ang="0">
                      <a:pos x="56" y="13"/>
                    </a:cxn>
                    <a:cxn ang="0">
                      <a:pos x="64" y="29"/>
                    </a:cxn>
                    <a:cxn ang="0">
                      <a:pos x="78" y="21"/>
                    </a:cxn>
                    <a:cxn ang="0">
                      <a:pos x="98" y="34"/>
                    </a:cxn>
                    <a:cxn ang="0">
                      <a:pos x="111" y="31"/>
                    </a:cxn>
                    <a:cxn ang="0">
                      <a:pos x="109" y="23"/>
                    </a:cxn>
                    <a:cxn ang="0">
                      <a:pos x="118" y="23"/>
                    </a:cxn>
                    <a:cxn ang="0">
                      <a:pos x="133" y="35"/>
                    </a:cxn>
                    <a:cxn ang="0">
                      <a:pos x="140" y="51"/>
                    </a:cxn>
                    <a:cxn ang="0">
                      <a:pos x="146" y="48"/>
                    </a:cxn>
                    <a:cxn ang="0">
                      <a:pos x="136" y="17"/>
                    </a:cxn>
                    <a:cxn ang="0">
                      <a:pos x="144" y="12"/>
                    </a:cxn>
                    <a:cxn ang="0">
                      <a:pos x="156" y="12"/>
                    </a:cxn>
                    <a:cxn ang="0">
                      <a:pos x="156" y="7"/>
                    </a:cxn>
                    <a:cxn ang="0">
                      <a:pos x="169" y="0"/>
                    </a:cxn>
                    <a:cxn ang="0">
                      <a:pos x="184" y="10"/>
                    </a:cxn>
                    <a:cxn ang="0">
                      <a:pos x="175" y="24"/>
                    </a:cxn>
                    <a:cxn ang="0">
                      <a:pos x="187" y="62"/>
                    </a:cxn>
                    <a:cxn ang="0">
                      <a:pos x="232" y="92"/>
                    </a:cxn>
                    <a:cxn ang="0">
                      <a:pos x="214" y="96"/>
                    </a:cxn>
                  </a:cxnLst>
                  <a:rect l="0" t="0" r="r" b="b"/>
                  <a:pathLst>
                    <a:path w="232" h="121">
                      <a:moveTo>
                        <a:pt x="214" y="96"/>
                      </a:moveTo>
                      <a:cubicBezTo>
                        <a:pt x="211" y="96"/>
                        <a:pt x="209" y="97"/>
                        <a:pt x="209" y="100"/>
                      </a:cubicBezTo>
                      <a:cubicBezTo>
                        <a:pt x="209" y="103"/>
                        <a:pt x="214" y="103"/>
                        <a:pt x="215" y="103"/>
                      </a:cubicBezTo>
                      <a:cubicBezTo>
                        <a:pt x="216" y="107"/>
                        <a:pt x="218" y="108"/>
                        <a:pt x="220" y="110"/>
                      </a:cubicBezTo>
                      <a:cubicBezTo>
                        <a:pt x="216" y="118"/>
                        <a:pt x="206" y="118"/>
                        <a:pt x="195" y="118"/>
                      </a:cubicBezTo>
                      <a:cubicBezTo>
                        <a:pt x="177" y="118"/>
                        <a:pt x="171" y="104"/>
                        <a:pt x="158" y="104"/>
                      </a:cubicBezTo>
                      <a:cubicBezTo>
                        <a:pt x="150" y="104"/>
                        <a:pt x="154" y="109"/>
                        <a:pt x="147" y="112"/>
                      </a:cubicBezTo>
                      <a:cubicBezTo>
                        <a:pt x="135" y="118"/>
                        <a:pt x="124" y="115"/>
                        <a:pt x="115" y="121"/>
                      </a:cubicBezTo>
                      <a:cubicBezTo>
                        <a:pt x="95" y="121"/>
                        <a:pt x="87" y="121"/>
                        <a:pt x="75" y="121"/>
                      </a:cubicBezTo>
                      <a:cubicBezTo>
                        <a:pt x="68" y="121"/>
                        <a:pt x="73" y="114"/>
                        <a:pt x="68" y="110"/>
                      </a:cubicBezTo>
                      <a:cubicBezTo>
                        <a:pt x="63" y="107"/>
                        <a:pt x="49" y="108"/>
                        <a:pt x="43" y="108"/>
                      </a:cubicBezTo>
                      <a:cubicBezTo>
                        <a:pt x="34" y="108"/>
                        <a:pt x="26" y="98"/>
                        <a:pt x="23" y="92"/>
                      </a:cubicBezTo>
                      <a:cubicBezTo>
                        <a:pt x="33" y="85"/>
                        <a:pt x="47" y="82"/>
                        <a:pt x="65" y="82"/>
                      </a:cubicBezTo>
                      <a:cubicBezTo>
                        <a:pt x="72" y="82"/>
                        <a:pt x="75" y="82"/>
                        <a:pt x="80" y="81"/>
                      </a:cubicBezTo>
                      <a:cubicBezTo>
                        <a:pt x="77" y="80"/>
                        <a:pt x="73" y="77"/>
                        <a:pt x="69" y="77"/>
                      </a:cubicBezTo>
                      <a:cubicBezTo>
                        <a:pt x="60" y="77"/>
                        <a:pt x="50" y="77"/>
                        <a:pt x="45" y="77"/>
                      </a:cubicBezTo>
                      <a:cubicBezTo>
                        <a:pt x="36" y="77"/>
                        <a:pt x="12" y="81"/>
                        <a:pt x="12" y="69"/>
                      </a:cubicBezTo>
                      <a:cubicBezTo>
                        <a:pt x="12" y="59"/>
                        <a:pt x="24" y="63"/>
                        <a:pt x="29" y="60"/>
                      </a:cubicBezTo>
                      <a:cubicBezTo>
                        <a:pt x="22" y="58"/>
                        <a:pt x="19" y="59"/>
                        <a:pt x="14" y="59"/>
                      </a:cubicBezTo>
                      <a:cubicBezTo>
                        <a:pt x="9" y="59"/>
                        <a:pt x="0" y="53"/>
                        <a:pt x="0" y="51"/>
                      </a:cubicBezTo>
                      <a:cubicBezTo>
                        <a:pt x="0" y="29"/>
                        <a:pt x="41" y="13"/>
                        <a:pt x="56" y="13"/>
                      </a:cubicBezTo>
                      <a:cubicBezTo>
                        <a:pt x="63" y="13"/>
                        <a:pt x="62" y="26"/>
                        <a:pt x="64" y="29"/>
                      </a:cubicBezTo>
                      <a:cubicBezTo>
                        <a:pt x="68" y="26"/>
                        <a:pt x="71" y="21"/>
                        <a:pt x="78" y="21"/>
                      </a:cubicBezTo>
                      <a:cubicBezTo>
                        <a:pt x="90" y="21"/>
                        <a:pt x="94" y="26"/>
                        <a:pt x="98" y="34"/>
                      </a:cubicBezTo>
                      <a:cubicBezTo>
                        <a:pt x="102" y="33"/>
                        <a:pt x="106" y="32"/>
                        <a:pt x="111" y="31"/>
                      </a:cubicBezTo>
                      <a:cubicBezTo>
                        <a:pt x="110" y="27"/>
                        <a:pt x="109" y="25"/>
                        <a:pt x="109" y="23"/>
                      </a:cubicBezTo>
                      <a:cubicBezTo>
                        <a:pt x="118" y="23"/>
                        <a:pt x="118" y="23"/>
                        <a:pt x="118" y="23"/>
                      </a:cubicBezTo>
                      <a:cubicBezTo>
                        <a:pt x="124" y="25"/>
                        <a:pt x="131" y="30"/>
                        <a:pt x="133" y="35"/>
                      </a:cubicBezTo>
                      <a:cubicBezTo>
                        <a:pt x="135" y="40"/>
                        <a:pt x="132" y="51"/>
                        <a:pt x="140" y="51"/>
                      </a:cubicBezTo>
                      <a:cubicBezTo>
                        <a:pt x="144" y="51"/>
                        <a:pt x="144" y="50"/>
                        <a:pt x="146" y="48"/>
                      </a:cubicBezTo>
                      <a:cubicBezTo>
                        <a:pt x="142" y="42"/>
                        <a:pt x="136" y="21"/>
                        <a:pt x="136" y="17"/>
                      </a:cubicBezTo>
                      <a:cubicBezTo>
                        <a:pt x="136" y="14"/>
                        <a:pt x="140" y="12"/>
                        <a:pt x="144" y="12"/>
                      </a:cubicBezTo>
                      <a:cubicBezTo>
                        <a:pt x="152" y="12"/>
                        <a:pt x="149" y="15"/>
                        <a:pt x="156" y="12"/>
                      </a:cubicBezTo>
                      <a:cubicBezTo>
                        <a:pt x="156" y="10"/>
                        <a:pt x="156" y="9"/>
                        <a:pt x="156" y="7"/>
                      </a:cubicBezTo>
                      <a:cubicBezTo>
                        <a:pt x="156" y="3"/>
                        <a:pt x="162" y="0"/>
                        <a:pt x="169" y="0"/>
                      </a:cubicBezTo>
                      <a:cubicBezTo>
                        <a:pt x="177" y="0"/>
                        <a:pt x="184" y="3"/>
                        <a:pt x="184" y="10"/>
                      </a:cubicBezTo>
                      <a:cubicBezTo>
                        <a:pt x="184" y="16"/>
                        <a:pt x="175" y="20"/>
                        <a:pt x="175" y="24"/>
                      </a:cubicBezTo>
                      <a:cubicBezTo>
                        <a:pt x="175" y="40"/>
                        <a:pt x="187" y="50"/>
                        <a:pt x="187" y="62"/>
                      </a:cubicBezTo>
                      <a:cubicBezTo>
                        <a:pt x="187" y="76"/>
                        <a:pt x="224" y="85"/>
                        <a:pt x="232" y="92"/>
                      </a:cubicBezTo>
                      <a:cubicBezTo>
                        <a:pt x="224" y="97"/>
                        <a:pt x="222" y="96"/>
                        <a:pt x="214" y="9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0" name="任意多边形: 形状 189">
                  <a:extLst>
                    <a:ext uri="{FF2B5EF4-FFF2-40B4-BE49-F238E27FC236}">
                      <a16:creationId xmlns:a16="http://schemas.microsoft.com/office/drawing/2014/main" id="{EEBB65B0-521F-4ED2-A973-8C65101639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4888" y="1309688"/>
                  <a:ext cx="173038" cy="114300"/>
                </a:xfrm>
                <a:custGeom>
                  <a:avLst/>
                  <a:gdLst/>
                  <a:ahLst/>
                  <a:cxnLst>
                    <a:cxn ang="0">
                      <a:pos x="28" y="82"/>
                    </a:cxn>
                    <a:cxn ang="0">
                      <a:pos x="22" y="73"/>
                    </a:cxn>
                    <a:cxn ang="0">
                      <a:pos x="0" y="64"/>
                    </a:cxn>
                    <a:cxn ang="0">
                      <a:pos x="22" y="21"/>
                    </a:cxn>
                    <a:cxn ang="0">
                      <a:pos x="16" y="5"/>
                    </a:cxn>
                    <a:cxn ang="0">
                      <a:pos x="42" y="5"/>
                    </a:cxn>
                    <a:cxn ang="0">
                      <a:pos x="60" y="2"/>
                    </a:cxn>
                    <a:cxn ang="0">
                      <a:pos x="84" y="11"/>
                    </a:cxn>
                    <a:cxn ang="0">
                      <a:pos x="99" y="10"/>
                    </a:cxn>
                    <a:cxn ang="0">
                      <a:pos x="130" y="29"/>
                    </a:cxn>
                    <a:cxn ang="0">
                      <a:pos x="102" y="38"/>
                    </a:cxn>
                    <a:cxn ang="0">
                      <a:pos x="69" y="71"/>
                    </a:cxn>
                    <a:cxn ang="0">
                      <a:pos x="35" y="86"/>
                    </a:cxn>
                    <a:cxn ang="0">
                      <a:pos x="28" y="82"/>
                    </a:cxn>
                  </a:cxnLst>
                  <a:rect l="0" t="0" r="r" b="b"/>
                  <a:pathLst>
                    <a:path w="130" h="86">
                      <a:moveTo>
                        <a:pt x="28" y="82"/>
                      </a:moveTo>
                      <a:cubicBezTo>
                        <a:pt x="26" y="82"/>
                        <a:pt x="23" y="75"/>
                        <a:pt x="22" y="73"/>
                      </a:cubicBezTo>
                      <a:cubicBezTo>
                        <a:pt x="18" y="68"/>
                        <a:pt x="0" y="69"/>
                        <a:pt x="0" y="64"/>
                      </a:cubicBezTo>
                      <a:cubicBezTo>
                        <a:pt x="0" y="49"/>
                        <a:pt x="22" y="37"/>
                        <a:pt x="22" y="21"/>
                      </a:cubicBezTo>
                      <a:cubicBezTo>
                        <a:pt x="22" y="17"/>
                        <a:pt x="16" y="10"/>
                        <a:pt x="16" y="5"/>
                      </a:cubicBezTo>
                      <a:cubicBezTo>
                        <a:pt x="27" y="1"/>
                        <a:pt x="32" y="5"/>
                        <a:pt x="42" y="5"/>
                      </a:cubicBezTo>
                      <a:cubicBezTo>
                        <a:pt x="48" y="5"/>
                        <a:pt x="52" y="0"/>
                        <a:pt x="60" y="2"/>
                      </a:cubicBezTo>
                      <a:cubicBezTo>
                        <a:pt x="70" y="5"/>
                        <a:pt x="74" y="10"/>
                        <a:pt x="84" y="11"/>
                      </a:cubicBezTo>
                      <a:cubicBezTo>
                        <a:pt x="88" y="15"/>
                        <a:pt x="93" y="10"/>
                        <a:pt x="99" y="10"/>
                      </a:cubicBezTo>
                      <a:cubicBezTo>
                        <a:pt x="108" y="10"/>
                        <a:pt x="130" y="19"/>
                        <a:pt x="130" y="29"/>
                      </a:cubicBezTo>
                      <a:cubicBezTo>
                        <a:pt x="130" y="34"/>
                        <a:pt x="106" y="37"/>
                        <a:pt x="102" y="38"/>
                      </a:cubicBezTo>
                      <a:cubicBezTo>
                        <a:pt x="88" y="43"/>
                        <a:pt x="69" y="61"/>
                        <a:pt x="69" y="71"/>
                      </a:cubicBezTo>
                      <a:cubicBezTo>
                        <a:pt x="69" y="75"/>
                        <a:pt x="38" y="86"/>
                        <a:pt x="35" y="86"/>
                      </a:cubicBezTo>
                      <a:cubicBezTo>
                        <a:pt x="32" y="86"/>
                        <a:pt x="30" y="82"/>
                        <a:pt x="28" y="8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1" name="任意多边形: 形状 190">
                  <a:extLst>
                    <a:ext uri="{FF2B5EF4-FFF2-40B4-BE49-F238E27FC236}">
                      <a16:creationId xmlns:a16="http://schemas.microsoft.com/office/drawing/2014/main" id="{19670FD7-BF25-4FF3-AE73-ED92E15F15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3000" y="1228725"/>
                  <a:ext cx="204788" cy="87313"/>
                </a:xfrm>
                <a:custGeom>
                  <a:avLst/>
                  <a:gdLst/>
                  <a:ahLst/>
                  <a:cxnLst>
                    <a:cxn ang="0">
                      <a:pos x="53" y="65"/>
                    </a:cxn>
                    <a:cxn ang="0">
                      <a:pos x="41" y="59"/>
                    </a:cxn>
                    <a:cxn ang="0">
                      <a:pos x="53" y="53"/>
                    </a:cxn>
                    <a:cxn ang="0">
                      <a:pos x="46" y="43"/>
                    </a:cxn>
                    <a:cxn ang="0">
                      <a:pos x="41" y="49"/>
                    </a:cxn>
                    <a:cxn ang="0">
                      <a:pos x="22" y="52"/>
                    </a:cxn>
                    <a:cxn ang="0">
                      <a:pos x="7" y="49"/>
                    </a:cxn>
                    <a:cxn ang="0">
                      <a:pos x="0" y="42"/>
                    </a:cxn>
                    <a:cxn ang="0">
                      <a:pos x="0" y="36"/>
                    </a:cxn>
                    <a:cxn ang="0">
                      <a:pos x="11" y="31"/>
                    </a:cxn>
                    <a:cxn ang="0">
                      <a:pos x="31" y="36"/>
                    </a:cxn>
                    <a:cxn ang="0">
                      <a:pos x="11" y="30"/>
                    </a:cxn>
                    <a:cxn ang="0">
                      <a:pos x="11" y="23"/>
                    </a:cxn>
                    <a:cxn ang="0">
                      <a:pos x="19" y="23"/>
                    </a:cxn>
                    <a:cxn ang="0">
                      <a:pos x="38" y="26"/>
                    </a:cxn>
                    <a:cxn ang="0">
                      <a:pos x="16" y="22"/>
                    </a:cxn>
                    <a:cxn ang="0">
                      <a:pos x="25" y="17"/>
                    </a:cxn>
                    <a:cxn ang="0">
                      <a:pos x="36" y="18"/>
                    </a:cxn>
                    <a:cxn ang="0">
                      <a:pos x="23" y="12"/>
                    </a:cxn>
                    <a:cxn ang="0">
                      <a:pos x="38" y="12"/>
                    </a:cxn>
                    <a:cxn ang="0">
                      <a:pos x="45" y="19"/>
                    </a:cxn>
                    <a:cxn ang="0">
                      <a:pos x="55" y="19"/>
                    </a:cxn>
                    <a:cxn ang="0">
                      <a:pos x="97" y="36"/>
                    </a:cxn>
                    <a:cxn ang="0">
                      <a:pos x="107" y="30"/>
                    </a:cxn>
                    <a:cxn ang="0">
                      <a:pos x="98" y="29"/>
                    </a:cxn>
                    <a:cxn ang="0">
                      <a:pos x="102" y="27"/>
                    </a:cxn>
                    <a:cxn ang="0">
                      <a:pos x="102" y="21"/>
                    </a:cxn>
                    <a:cxn ang="0">
                      <a:pos x="91" y="15"/>
                    </a:cxn>
                    <a:cxn ang="0">
                      <a:pos x="107" y="0"/>
                    </a:cxn>
                    <a:cxn ang="0">
                      <a:pos x="116" y="4"/>
                    </a:cxn>
                    <a:cxn ang="0">
                      <a:pos x="116" y="9"/>
                    </a:cxn>
                    <a:cxn ang="0">
                      <a:pos x="132" y="26"/>
                    </a:cxn>
                    <a:cxn ang="0">
                      <a:pos x="144" y="20"/>
                    </a:cxn>
                    <a:cxn ang="0">
                      <a:pos x="154" y="31"/>
                    </a:cxn>
                    <a:cxn ang="0">
                      <a:pos x="140" y="52"/>
                    </a:cxn>
                    <a:cxn ang="0">
                      <a:pos x="111" y="51"/>
                    </a:cxn>
                    <a:cxn ang="0">
                      <a:pos x="82" y="59"/>
                    </a:cxn>
                    <a:cxn ang="0">
                      <a:pos x="53" y="65"/>
                    </a:cxn>
                  </a:cxnLst>
                  <a:rect l="0" t="0" r="r" b="b"/>
                  <a:pathLst>
                    <a:path w="154" h="65">
                      <a:moveTo>
                        <a:pt x="53" y="65"/>
                      </a:moveTo>
                      <a:cubicBezTo>
                        <a:pt x="48" y="65"/>
                        <a:pt x="41" y="61"/>
                        <a:pt x="41" y="59"/>
                      </a:cubicBezTo>
                      <a:cubicBezTo>
                        <a:pt x="41" y="52"/>
                        <a:pt x="47" y="53"/>
                        <a:pt x="53" y="53"/>
                      </a:cubicBezTo>
                      <a:cubicBezTo>
                        <a:pt x="50" y="50"/>
                        <a:pt x="46" y="48"/>
                        <a:pt x="46" y="43"/>
                      </a:cubicBezTo>
                      <a:cubicBezTo>
                        <a:pt x="43" y="44"/>
                        <a:pt x="41" y="46"/>
                        <a:pt x="41" y="49"/>
                      </a:cubicBezTo>
                      <a:cubicBezTo>
                        <a:pt x="33" y="50"/>
                        <a:pt x="27" y="52"/>
                        <a:pt x="22" y="52"/>
                      </a:cubicBezTo>
                      <a:cubicBezTo>
                        <a:pt x="16" y="52"/>
                        <a:pt x="10" y="49"/>
                        <a:pt x="7" y="49"/>
                      </a:cubicBezTo>
                      <a:cubicBezTo>
                        <a:pt x="3" y="49"/>
                        <a:pt x="0" y="46"/>
                        <a:pt x="0" y="42"/>
                      </a:cubicBezTo>
                      <a:cubicBezTo>
                        <a:pt x="0" y="38"/>
                        <a:pt x="2" y="39"/>
                        <a:pt x="0" y="36"/>
                      </a:cubicBezTo>
                      <a:cubicBezTo>
                        <a:pt x="5" y="35"/>
                        <a:pt x="7" y="31"/>
                        <a:pt x="11" y="31"/>
                      </a:cubicBezTo>
                      <a:cubicBezTo>
                        <a:pt x="20" y="31"/>
                        <a:pt x="24" y="35"/>
                        <a:pt x="31" y="36"/>
                      </a:cubicBezTo>
                      <a:cubicBezTo>
                        <a:pt x="24" y="35"/>
                        <a:pt x="17" y="32"/>
                        <a:pt x="11" y="30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5" y="23"/>
                        <a:pt x="19" y="23"/>
                        <a:pt x="19" y="23"/>
                      </a:cubicBezTo>
                      <a:cubicBezTo>
                        <a:pt x="20" y="23"/>
                        <a:pt x="34" y="26"/>
                        <a:pt x="38" y="26"/>
                      </a:cubicBezTo>
                      <a:cubicBezTo>
                        <a:pt x="30" y="25"/>
                        <a:pt x="23" y="26"/>
                        <a:pt x="16" y="22"/>
                      </a:cubicBezTo>
                      <a:cubicBezTo>
                        <a:pt x="18" y="19"/>
                        <a:pt x="22" y="17"/>
                        <a:pt x="25" y="17"/>
                      </a:cubicBezTo>
                      <a:cubicBezTo>
                        <a:pt x="31" y="17"/>
                        <a:pt x="32" y="19"/>
                        <a:pt x="36" y="18"/>
                      </a:cubicBezTo>
                      <a:cubicBezTo>
                        <a:pt x="31" y="19"/>
                        <a:pt x="23" y="18"/>
                        <a:pt x="23" y="12"/>
                      </a:cubicBezTo>
                      <a:cubicBezTo>
                        <a:pt x="31" y="11"/>
                        <a:pt x="34" y="12"/>
                        <a:pt x="38" y="12"/>
                      </a:cubicBezTo>
                      <a:cubicBezTo>
                        <a:pt x="39" y="12"/>
                        <a:pt x="45" y="14"/>
                        <a:pt x="45" y="19"/>
                      </a:cubicBezTo>
                      <a:cubicBezTo>
                        <a:pt x="50" y="19"/>
                        <a:pt x="54" y="19"/>
                        <a:pt x="55" y="19"/>
                      </a:cubicBezTo>
                      <a:cubicBezTo>
                        <a:pt x="68" y="19"/>
                        <a:pt x="78" y="36"/>
                        <a:pt x="97" y="36"/>
                      </a:cubicBezTo>
                      <a:cubicBezTo>
                        <a:pt x="103" y="36"/>
                        <a:pt x="105" y="34"/>
                        <a:pt x="107" y="30"/>
                      </a:cubicBezTo>
                      <a:cubicBezTo>
                        <a:pt x="102" y="30"/>
                        <a:pt x="100" y="30"/>
                        <a:pt x="98" y="29"/>
                      </a:cubicBezTo>
                      <a:cubicBezTo>
                        <a:pt x="98" y="28"/>
                        <a:pt x="101" y="27"/>
                        <a:pt x="102" y="27"/>
                      </a:cubicBezTo>
                      <a:cubicBezTo>
                        <a:pt x="102" y="21"/>
                        <a:pt x="102" y="21"/>
                        <a:pt x="102" y="21"/>
                      </a:cubicBezTo>
                      <a:cubicBezTo>
                        <a:pt x="99" y="21"/>
                        <a:pt x="91" y="19"/>
                        <a:pt x="91" y="15"/>
                      </a:cubicBezTo>
                      <a:cubicBezTo>
                        <a:pt x="91" y="7"/>
                        <a:pt x="103" y="4"/>
                        <a:pt x="107" y="0"/>
                      </a:cubicBezTo>
                      <a:cubicBezTo>
                        <a:pt x="110" y="2"/>
                        <a:pt x="113" y="4"/>
                        <a:pt x="116" y="4"/>
                      </a:cubicBezTo>
                      <a:cubicBezTo>
                        <a:pt x="115" y="7"/>
                        <a:pt x="116" y="8"/>
                        <a:pt x="116" y="9"/>
                      </a:cubicBezTo>
                      <a:cubicBezTo>
                        <a:pt x="116" y="16"/>
                        <a:pt x="124" y="26"/>
                        <a:pt x="132" y="26"/>
                      </a:cubicBezTo>
                      <a:cubicBezTo>
                        <a:pt x="136" y="26"/>
                        <a:pt x="139" y="20"/>
                        <a:pt x="144" y="20"/>
                      </a:cubicBezTo>
                      <a:cubicBezTo>
                        <a:pt x="150" y="20"/>
                        <a:pt x="154" y="26"/>
                        <a:pt x="154" y="31"/>
                      </a:cubicBezTo>
                      <a:cubicBezTo>
                        <a:pt x="154" y="37"/>
                        <a:pt x="144" y="51"/>
                        <a:pt x="140" y="52"/>
                      </a:cubicBezTo>
                      <a:cubicBezTo>
                        <a:pt x="137" y="53"/>
                        <a:pt x="111" y="50"/>
                        <a:pt x="111" y="51"/>
                      </a:cubicBezTo>
                      <a:cubicBezTo>
                        <a:pt x="111" y="52"/>
                        <a:pt x="83" y="58"/>
                        <a:pt x="82" y="59"/>
                      </a:cubicBezTo>
                      <a:cubicBezTo>
                        <a:pt x="73" y="62"/>
                        <a:pt x="64" y="65"/>
                        <a:pt x="53" y="6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2" name="任意多边形: 形状 191">
                  <a:extLst>
                    <a:ext uri="{FF2B5EF4-FFF2-40B4-BE49-F238E27FC236}">
                      <a16:creationId xmlns:a16="http://schemas.microsoft.com/office/drawing/2014/main" id="{A978EA47-8CFC-4456-A4C8-08FD1656DF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2838" y="1260475"/>
                  <a:ext cx="28575" cy="20638"/>
                </a:xfrm>
                <a:custGeom>
                  <a:avLst/>
                  <a:gdLst/>
                  <a:ahLst/>
                  <a:cxnLst>
                    <a:cxn ang="0">
                      <a:pos x="8" y="16"/>
                    </a:cxn>
                    <a:cxn ang="0">
                      <a:pos x="0" y="11"/>
                    </a:cxn>
                    <a:cxn ang="0">
                      <a:pos x="21" y="0"/>
                    </a:cxn>
                    <a:cxn ang="0">
                      <a:pos x="8" y="16"/>
                    </a:cxn>
                  </a:cxnLst>
                  <a:rect l="0" t="0" r="r" b="b"/>
                  <a:pathLst>
                    <a:path w="21" h="16">
                      <a:moveTo>
                        <a:pt x="8" y="16"/>
                      </a:moveTo>
                      <a:cubicBezTo>
                        <a:pt x="4" y="16"/>
                        <a:pt x="0" y="14"/>
                        <a:pt x="0" y="11"/>
                      </a:cubicBezTo>
                      <a:cubicBezTo>
                        <a:pt x="0" y="3"/>
                        <a:pt x="16" y="0"/>
                        <a:pt x="21" y="0"/>
                      </a:cubicBezTo>
                      <a:cubicBezTo>
                        <a:pt x="20" y="7"/>
                        <a:pt x="13" y="16"/>
                        <a:pt x="8" y="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3" name="任意多边形: 形状 192">
                  <a:extLst>
                    <a:ext uri="{FF2B5EF4-FFF2-40B4-BE49-F238E27FC236}">
                      <a16:creationId xmlns:a16="http://schemas.microsoft.com/office/drawing/2014/main" id="{44B345A4-27ED-45F2-9C19-00AAAEDA0D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7450" y="1230313"/>
                  <a:ext cx="22225" cy="793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6" y="6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16" h="6">
                      <a:moveTo>
                        <a:pt x="6" y="6"/>
                      </a:moveTo>
                      <a:cubicBezTo>
                        <a:pt x="4" y="6"/>
                        <a:pt x="0" y="4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4" y="6"/>
                        <a:pt x="6" y="6"/>
                        <a:pt x="6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4" name="任意多边形: 形状 193">
                  <a:extLst>
                    <a:ext uri="{FF2B5EF4-FFF2-40B4-BE49-F238E27FC236}">
                      <a16:creationId xmlns:a16="http://schemas.microsoft.com/office/drawing/2014/main" id="{375C1C21-6EE7-47DB-8E3E-E4128C9136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4100" y="1203325"/>
                  <a:ext cx="117475" cy="65088"/>
                </a:xfrm>
                <a:custGeom>
                  <a:avLst/>
                  <a:gdLst/>
                  <a:ahLst/>
                  <a:cxnLst>
                    <a:cxn ang="0">
                      <a:pos x="88" y="8"/>
                    </a:cxn>
                    <a:cxn ang="0">
                      <a:pos x="82" y="15"/>
                    </a:cxn>
                    <a:cxn ang="0">
                      <a:pos x="86" y="24"/>
                    </a:cxn>
                    <a:cxn ang="0">
                      <a:pos x="67" y="38"/>
                    </a:cxn>
                    <a:cxn ang="0">
                      <a:pos x="56" y="26"/>
                    </a:cxn>
                    <a:cxn ang="0">
                      <a:pos x="41" y="39"/>
                    </a:cxn>
                    <a:cxn ang="0">
                      <a:pos x="32" y="49"/>
                    </a:cxn>
                    <a:cxn ang="0">
                      <a:pos x="24" y="42"/>
                    </a:cxn>
                    <a:cxn ang="0">
                      <a:pos x="12" y="42"/>
                    </a:cxn>
                    <a:cxn ang="0">
                      <a:pos x="4" y="46"/>
                    </a:cxn>
                    <a:cxn ang="0">
                      <a:pos x="0" y="39"/>
                    </a:cxn>
                    <a:cxn ang="0">
                      <a:pos x="10" y="31"/>
                    </a:cxn>
                    <a:cxn ang="0">
                      <a:pos x="31" y="23"/>
                    </a:cxn>
                    <a:cxn ang="0">
                      <a:pos x="54" y="6"/>
                    </a:cxn>
                    <a:cxn ang="0">
                      <a:pos x="62" y="7"/>
                    </a:cxn>
                    <a:cxn ang="0">
                      <a:pos x="88" y="8"/>
                    </a:cxn>
                  </a:cxnLst>
                  <a:rect l="0" t="0" r="r" b="b"/>
                  <a:pathLst>
                    <a:path w="88" h="49">
                      <a:moveTo>
                        <a:pt x="88" y="8"/>
                      </a:moveTo>
                      <a:cubicBezTo>
                        <a:pt x="88" y="11"/>
                        <a:pt x="86" y="14"/>
                        <a:pt x="82" y="15"/>
                      </a:cubicBezTo>
                      <a:cubicBezTo>
                        <a:pt x="83" y="19"/>
                        <a:pt x="86" y="20"/>
                        <a:pt x="86" y="24"/>
                      </a:cubicBezTo>
                      <a:cubicBezTo>
                        <a:pt x="67" y="38"/>
                        <a:pt x="67" y="38"/>
                        <a:pt x="67" y="38"/>
                      </a:cubicBezTo>
                      <a:cubicBezTo>
                        <a:pt x="60" y="38"/>
                        <a:pt x="60" y="28"/>
                        <a:pt x="56" y="26"/>
                      </a:cubicBezTo>
                      <a:cubicBezTo>
                        <a:pt x="55" y="33"/>
                        <a:pt x="48" y="40"/>
                        <a:pt x="41" y="39"/>
                      </a:cubicBezTo>
                      <a:cubicBezTo>
                        <a:pt x="40" y="44"/>
                        <a:pt x="37" y="49"/>
                        <a:pt x="32" y="49"/>
                      </a:cubicBezTo>
                      <a:cubicBezTo>
                        <a:pt x="28" y="49"/>
                        <a:pt x="25" y="44"/>
                        <a:pt x="24" y="42"/>
                      </a:cubicBezTo>
                      <a:cubicBezTo>
                        <a:pt x="19" y="45"/>
                        <a:pt x="16" y="42"/>
                        <a:pt x="12" y="42"/>
                      </a:cubicBezTo>
                      <a:cubicBezTo>
                        <a:pt x="9" y="42"/>
                        <a:pt x="8" y="45"/>
                        <a:pt x="4" y="46"/>
                      </a:cubicBezTo>
                      <a:cubicBezTo>
                        <a:pt x="4" y="43"/>
                        <a:pt x="0" y="41"/>
                        <a:pt x="0" y="39"/>
                      </a:cubicBezTo>
                      <a:cubicBezTo>
                        <a:pt x="0" y="38"/>
                        <a:pt x="8" y="32"/>
                        <a:pt x="10" y="31"/>
                      </a:cubicBezTo>
                      <a:cubicBezTo>
                        <a:pt x="17" y="28"/>
                        <a:pt x="23" y="27"/>
                        <a:pt x="31" y="23"/>
                      </a:cubicBezTo>
                      <a:cubicBezTo>
                        <a:pt x="39" y="18"/>
                        <a:pt x="41" y="6"/>
                        <a:pt x="54" y="6"/>
                      </a:cubicBezTo>
                      <a:cubicBezTo>
                        <a:pt x="57" y="6"/>
                        <a:pt x="58" y="7"/>
                        <a:pt x="62" y="7"/>
                      </a:cubicBezTo>
                      <a:cubicBezTo>
                        <a:pt x="62" y="7"/>
                        <a:pt x="88" y="0"/>
                        <a:pt x="8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5" name="任意多边形: 形状 194">
                  <a:extLst>
                    <a:ext uri="{FF2B5EF4-FFF2-40B4-BE49-F238E27FC236}">
                      <a16:creationId xmlns:a16="http://schemas.microsoft.com/office/drawing/2014/main" id="{B436AEAA-C60B-4F03-910F-B0972E924A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1263" y="1162050"/>
                  <a:ext cx="66675" cy="20638"/>
                </a:xfrm>
                <a:custGeom>
                  <a:avLst/>
                  <a:gdLst/>
                  <a:ahLst/>
                  <a:cxnLst>
                    <a:cxn ang="0">
                      <a:pos x="20" y="15"/>
                    </a:cxn>
                    <a:cxn ang="0">
                      <a:pos x="9" y="12"/>
                    </a:cxn>
                    <a:cxn ang="0">
                      <a:pos x="0" y="15"/>
                    </a:cxn>
                    <a:cxn ang="0">
                      <a:pos x="32" y="0"/>
                    </a:cxn>
                    <a:cxn ang="0">
                      <a:pos x="50" y="11"/>
                    </a:cxn>
                    <a:cxn ang="0">
                      <a:pos x="39" y="15"/>
                    </a:cxn>
                    <a:cxn ang="0">
                      <a:pos x="20" y="15"/>
                    </a:cxn>
                  </a:cxnLst>
                  <a:rect l="0" t="0" r="r" b="b"/>
                  <a:pathLst>
                    <a:path w="50" h="15">
                      <a:moveTo>
                        <a:pt x="20" y="15"/>
                      </a:moveTo>
                      <a:cubicBezTo>
                        <a:pt x="14" y="15"/>
                        <a:pt x="13" y="12"/>
                        <a:pt x="9" y="12"/>
                      </a:cubicBezTo>
                      <a:cubicBezTo>
                        <a:pt x="5" y="12"/>
                        <a:pt x="3" y="15"/>
                        <a:pt x="0" y="15"/>
                      </a:cubicBezTo>
                      <a:cubicBezTo>
                        <a:pt x="0" y="9"/>
                        <a:pt x="26" y="0"/>
                        <a:pt x="32" y="0"/>
                      </a:cubicBezTo>
                      <a:cubicBezTo>
                        <a:pt x="41" y="0"/>
                        <a:pt x="49" y="5"/>
                        <a:pt x="50" y="11"/>
                      </a:cubicBezTo>
                      <a:cubicBezTo>
                        <a:pt x="47" y="12"/>
                        <a:pt x="44" y="15"/>
                        <a:pt x="39" y="15"/>
                      </a:cubicBezTo>
                      <a:cubicBezTo>
                        <a:pt x="27" y="15"/>
                        <a:pt x="29" y="15"/>
                        <a:pt x="20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6" name="任意多边形: 形状 195">
                  <a:extLst>
                    <a:ext uri="{FF2B5EF4-FFF2-40B4-BE49-F238E27FC236}">
                      <a16:creationId xmlns:a16="http://schemas.microsoft.com/office/drawing/2014/main" id="{CEA72E20-A007-426F-9956-AEBCAC04E4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850" y="1185863"/>
                  <a:ext cx="58738" cy="30163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14" y="23"/>
                    </a:cxn>
                    <a:cxn ang="0">
                      <a:pos x="0" y="11"/>
                    </a:cxn>
                    <a:cxn ang="0">
                      <a:pos x="36" y="0"/>
                    </a:cxn>
                    <a:cxn ang="0">
                      <a:pos x="44" y="5"/>
                    </a:cxn>
                    <a:cxn ang="0">
                      <a:pos x="25" y="10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4" h="23">
                      <a:moveTo>
                        <a:pt x="38" y="10"/>
                      </a:moveTo>
                      <a:cubicBezTo>
                        <a:pt x="38" y="19"/>
                        <a:pt x="24" y="23"/>
                        <a:pt x="14" y="23"/>
                      </a:cubicBezTo>
                      <a:cubicBezTo>
                        <a:pt x="8" y="23"/>
                        <a:pt x="0" y="15"/>
                        <a:pt x="0" y="11"/>
                      </a:cubicBezTo>
                      <a:cubicBezTo>
                        <a:pt x="0" y="1"/>
                        <a:pt x="27" y="0"/>
                        <a:pt x="36" y="0"/>
                      </a:cubicBezTo>
                      <a:cubicBezTo>
                        <a:pt x="41" y="0"/>
                        <a:pt x="43" y="3"/>
                        <a:pt x="44" y="5"/>
                      </a:cubicBezTo>
                      <a:cubicBezTo>
                        <a:pt x="39" y="9"/>
                        <a:pt x="32" y="10"/>
                        <a:pt x="25" y="10"/>
                      </a:cubicBezTo>
                      <a:lnTo>
                        <a:pt x="38" y="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7" name="任意多边形: 形状 196">
                  <a:extLst>
                    <a:ext uri="{FF2B5EF4-FFF2-40B4-BE49-F238E27FC236}">
                      <a16:creationId xmlns:a16="http://schemas.microsoft.com/office/drawing/2014/main" id="{F7B8C97C-F1F1-4291-A6F9-7054D22A46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4275" y="1181100"/>
                  <a:ext cx="20638" cy="22225"/>
                </a:xfrm>
                <a:custGeom>
                  <a:avLst/>
                  <a:gdLst/>
                  <a:ahLst/>
                  <a:cxnLst>
                    <a:cxn ang="0">
                      <a:pos x="15" y="12"/>
                    </a:cxn>
                    <a:cxn ang="0">
                      <a:pos x="9" y="17"/>
                    </a:cxn>
                    <a:cxn ang="0">
                      <a:pos x="0" y="11"/>
                    </a:cxn>
                    <a:cxn ang="0">
                      <a:pos x="15" y="12"/>
                    </a:cxn>
                  </a:cxnLst>
                  <a:rect l="0" t="0" r="r" b="b"/>
                  <a:pathLst>
                    <a:path w="15" h="17">
                      <a:moveTo>
                        <a:pt x="15" y="12"/>
                      </a:moveTo>
                      <a:cubicBezTo>
                        <a:pt x="13" y="15"/>
                        <a:pt x="12" y="17"/>
                        <a:pt x="9" y="17"/>
                      </a:cubicBezTo>
                      <a:cubicBezTo>
                        <a:pt x="5" y="17"/>
                        <a:pt x="0" y="13"/>
                        <a:pt x="0" y="11"/>
                      </a:cubicBezTo>
                      <a:cubicBezTo>
                        <a:pt x="0" y="0"/>
                        <a:pt x="12" y="11"/>
                        <a:pt x="15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8" name="任意多边形: 形状 197">
                  <a:extLst>
                    <a:ext uri="{FF2B5EF4-FFF2-40B4-BE49-F238E27FC236}">
                      <a16:creationId xmlns:a16="http://schemas.microsoft.com/office/drawing/2014/main" id="{365AC0B7-7C1C-46FD-A183-0200814016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1763" y="1335088"/>
                  <a:ext cx="100013" cy="80963"/>
                </a:xfrm>
                <a:custGeom>
                  <a:avLst/>
                  <a:gdLst/>
                  <a:ahLst/>
                  <a:cxnLst>
                    <a:cxn ang="0">
                      <a:pos x="66" y="23"/>
                    </a:cxn>
                    <a:cxn ang="0">
                      <a:pos x="65" y="30"/>
                    </a:cxn>
                    <a:cxn ang="0">
                      <a:pos x="75" y="32"/>
                    </a:cxn>
                    <a:cxn ang="0">
                      <a:pos x="57" y="55"/>
                    </a:cxn>
                    <a:cxn ang="0">
                      <a:pos x="49" y="61"/>
                    </a:cxn>
                    <a:cxn ang="0">
                      <a:pos x="39" y="54"/>
                    </a:cxn>
                    <a:cxn ang="0">
                      <a:pos x="0" y="30"/>
                    </a:cxn>
                    <a:cxn ang="0">
                      <a:pos x="0" y="23"/>
                    </a:cxn>
                    <a:cxn ang="0">
                      <a:pos x="20" y="28"/>
                    </a:cxn>
                    <a:cxn ang="0">
                      <a:pos x="27" y="28"/>
                    </a:cxn>
                    <a:cxn ang="0">
                      <a:pos x="27" y="16"/>
                    </a:cxn>
                    <a:cxn ang="0">
                      <a:pos x="12" y="11"/>
                    </a:cxn>
                    <a:cxn ang="0">
                      <a:pos x="16" y="7"/>
                    </a:cxn>
                    <a:cxn ang="0">
                      <a:pos x="42" y="2"/>
                    </a:cxn>
                    <a:cxn ang="0">
                      <a:pos x="60" y="2"/>
                    </a:cxn>
                    <a:cxn ang="0">
                      <a:pos x="64" y="6"/>
                    </a:cxn>
                    <a:cxn ang="0">
                      <a:pos x="50" y="22"/>
                    </a:cxn>
                    <a:cxn ang="0">
                      <a:pos x="66" y="23"/>
                    </a:cxn>
                  </a:cxnLst>
                  <a:rect l="0" t="0" r="r" b="b"/>
                  <a:pathLst>
                    <a:path w="75" h="61">
                      <a:moveTo>
                        <a:pt x="66" y="23"/>
                      </a:moveTo>
                      <a:cubicBezTo>
                        <a:pt x="66" y="29"/>
                        <a:pt x="65" y="25"/>
                        <a:pt x="65" y="30"/>
                      </a:cubicBezTo>
                      <a:cubicBezTo>
                        <a:pt x="67" y="30"/>
                        <a:pt x="72" y="31"/>
                        <a:pt x="75" y="32"/>
                      </a:cubicBezTo>
                      <a:cubicBezTo>
                        <a:pt x="73" y="56"/>
                        <a:pt x="72" y="49"/>
                        <a:pt x="57" y="55"/>
                      </a:cubicBezTo>
                      <a:cubicBezTo>
                        <a:pt x="53" y="56"/>
                        <a:pt x="53" y="61"/>
                        <a:pt x="49" y="61"/>
                      </a:cubicBezTo>
                      <a:cubicBezTo>
                        <a:pt x="42" y="61"/>
                        <a:pt x="42" y="56"/>
                        <a:pt x="39" y="54"/>
                      </a:cubicBezTo>
                      <a:cubicBezTo>
                        <a:pt x="27" y="41"/>
                        <a:pt x="13" y="43"/>
                        <a:pt x="0" y="3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6" y="23"/>
                        <a:pt x="12" y="28"/>
                        <a:pt x="20" y="28"/>
                      </a:cubicBezTo>
                      <a:cubicBezTo>
                        <a:pt x="24" y="28"/>
                        <a:pt x="23" y="28"/>
                        <a:pt x="27" y="28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1" y="15"/>
                        <a:pt x="12" y="16"/>
                        <a:pt x="12" y="11"/>
                      </a:cubicBezTo>
                      <a:cubicBezTo>
                        <a:pt x="12" y="9"/>
                        <a:pt x="15" y="8"/>
                        <a:pt x="16" y="7"/>
                      </a:cubicBezTo>
                      <a:cubicBezTo>
                        <a:pt x="23" y="0"/>
                        <a:pt x="32" y="2"/>
                        <a:pt x="42" y="2"/>
                      </a:cubicBezTo>
                      <a:cubicBezTo>
                        <a:pt x="50" y="2"/>
                        <a:pt x="60" y="2"/>
                        <a:pt x="60" y="2"/>
                      </a:cubicBezTo>
                      <a:cubicBezTo>
                        <a:pt x="61" y="2"/>
                        <a:pt x="64" y="4"/>
                        <a:pt x="64" y="6"/>
                      </a:cubicBezTo>
                      <a:cubicBezTo>
                        <a:pt x="64" y="15"/>
                        <a:pt x="53" y="18"/>
                        <a:pt x="50" y="22"/>
                      </a:cubicBezTo>
                      <a:cubicBezTo>
                        <a:pt x="53" y="22"/>
                        <a:pt x="66" y="18"/>
                        <a:pt x="66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9" name="任意多边形: 形状 198">
                  <a:extLst>
                    <a:ext uri="{FF2B5EF4-FFF2-40B4-BE49-F238E27FC236}">
                      <a16:creationId xmlns:a16="http://schemas.microsoft.com/office/drawing/2014/main" id="{F6E6A1F2-3196-4077-AED8-780B8C6F63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6838" y="1236663"/>
                  <a:ext cx="111125" cy="60325"/>
                </a:xfrm>
                <a:custGeom>
                  <a:avLst/>
                  <a:gdLst/>
                  <a:ahLst/>
                  <a:cxnLst>
                    <a:cxn ang="0">
                      <a:pos x="4" y="11"/>
                    </a:cxn>
                    <a:cxn ang="0">
                      <a:pos x="0" y="2"/>
                    </a:cxn>
                    <a:cxn ang="0">
                      <a:pos x="5" y="2"/>
                    </a:cxn>
                    <a:cxn ang="0">
                      <a:pos x="38" y="20"/>
                    </a:cxn>
                    <a:cxn ang="0">
                      <a:pos x="29" y="13"/>
                    </a:cxn>
                    <a:cxn ang="0">
                      <a:pos x="29" y="8"/>
                    </a:cxn>
                    <a:cxn ang="0">
                      <a:pos x="54" y="17"/>
                    </a:cxn>
                    <a:cxn ang="0">
                      <a:pos x="54" y="8"/>
                    </a:cxn>
                    <a:cxn ang="0">
                      <a:pos x="38" y="1"/>
                    </a:cxn>
                    <a:cxn ang="0">
                      <a:pos x="46" y="1"/>
                    </a:cxn>
                    <a:cxn ang="0">
                      <a:pos x="66" y="5"/>
                    </a:cxn>
                    <a:cxn ang="0">
                      <a:pos x="75" y="2"/>
                    </a:cxn>
                    <a:cxn ang="0">
                      <a:pos x="84" y="13"/>
                    </a:cxn>
                    <a:cxn ang="0">
                      <a:pos x="80" y="41"/>
                    </a:cxn>
                    <a:cxn ang="0">
                      <a:pos x="62" y="43"/>
                    </a:cxn>
                    <a:cxn ang="0">
                      <a:pos x="48" y="41"/>
                    </a:cxn>
                    <a:cxn ang="0">
                      <a:pos x="51" y="36"/>
                    </a:cxn>
                    <a:cxn ang="0">
                      <a:pos x="51" y="32"/>
                    </a:cxn>
                    <a:cxn ang="0">
                      <a:pos x="62" y="25"/>
                    </a:cxn>
                    <a:cxn ang="0">
                      <a:pos x="57" y="24"/>
                    </a:cxn>
                    <a:cxn ang="0">
                      <a:pos x="25" y="28"/>
                    </a:cxn>
                    <a:cxn ang="0">
                      <a:pos x="20" y="23"/>
                    </a:cxn>
                    <a:cxn ang="0">
                      <a:pos x="13" y="23"/>
                    </a:cxn>
                    <a:cxn ang="0">
                      <a:pos x="12" y="19"/>
                    </a:cxn>
                    <a:cxn ang="0">
                      <a:pos x="1" y="14"/>
                    </a:cxn>
                    <a:cxn ang="0">
                      <a:pos x="1" y="6"/>
                    </a:cxn>
                    <a:cxn ang="0">
                      <a:pos x="4" y="11"/>
                    </a:cxn>
                  </a:cxnLst>
                  <a:rect l="0" t="0" r="r" b="b"/>
                  <a:pathLst>
                    <a:path w="84" h="45">
                      <a:moveTo>
                        <a:pt x="4" y="11"/>
                      </a:moveTo>
                      <a:cubicBezTo>
                        <a:pt x="2" y="9"/>
                        <a:pt x="0" y="6"/>
                        <a:pt x="0" y="2"/>
                      </a:cubicBezTo>
                      <a:cubicBezTo>
                        <a:pt x="1" y="2"/>
                        <a:pt x="3" y="2"/>
                        <a:pt x="5" y="2"/>
                      </a:cubicBezTo>
                      <a:cubicBezTo>
                        <a:pt x="18" y="2"/>
                        <a:pt x="24" y="24"/>
                        <a:pt x="38" y="20"/>
                      </a:cubicBezTo>
                      <a:cubicBezTo>
                        <a:pt x="35" y="18"/>
                        <a:pt x="31" y="15"/>
                        <a:pt x="29" y="13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9" y="8"/>
                        <a:pt x="43" y="17"/>
                        <a:pt x="54" y="17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46" y="8"/>
                        <a:pt x="40" y="8"/>
                        <a:pt x="38" y="1"/>
                      </a:cubicBezTo>
                      <a:cubicBezTo>
                        <a:pt x="41" y="0"/>
                        <a:pt x="43" y="1"/>
                        <a:pt x="46" y="1"/>
                      </a:cubicBezTo>
                      <a:cubicBezTo>
                        <a:pt x="53" y="1"/>
                        <a:pt x="58" y="5"/>
                        <a:pt x="66" y="5"/>
                      </a:cubicBezTo>
                      <a:cubicBezTo>
                        <a:pt x="69" y="5"/>
                        <a:pt x="71" y="2"/>
                        <a:pt x="75" y="2"/>
                      </a:cubicBezTo>
                      <a:cubicBezTo>
                        <a:pt x="83" y="2"/>
                        <a:pt x="84" y="6"/>
                        <a:pt x="84" y="13"/>
                      </a:cubicBezTo>
                      <a:cubicBezTo>
                        <a:pt x="84" y="23"/>
                        <a:pt x="78" y="28"/>
                        <a:pt x="80" y="41"/>
                      </a:cubicBezTo>
                      <a:cubicBezTo>
                        <a:pt x="73" y="43"/>
                        <a:pt x="64" y="43"/>
                        <a:pt x="62" y="43"/>
                      </a:cubicBezTo>
                      <a:cubicBezTo>
                        <a:pt x="60" y="43"/>
                        <a:pt x="48" y="45"/>
                        <a:pt x="48" y="41"/>
                      </a:cubicBezTo>
                      <a:cubicBezTo>
                        <a:pt x="48" y="39"/>
                        <a:pt x="50" y="37"/>
                        <a:pt x="51" y="36"/>
                      </a:cubicBezTo>
                      <a:cubicBezTo>
                        <a:pt x="51" y="35"/>
                        <a:pt x="51" y="33"/>
                        <a:pt x="51" y="32"/>
                      </a:cubicBezTo>
                      <a:cubicBezTo>
                        <a:pt x="51" y="28"/>
                        <a:pt x="60" y="28"/>
                        <a:pt x="62" y="25"/>
                      </a:cubicBezTo>
                      <a:cubicBezTo>
                        <a:pt x="61" y="24"/>
                        <a:pt x="59" y="24"/>
                        <a:pt x="57" y="24"/>
                      </a:cubicBezTo>
                      <a:cubicBezTo>
                        <a:pt x="49" y="24"/>
                        <a:pt x="34" y="28"/>
                        <a:pt x="25" y="28"/>
                      </a:cubicBezTo>
                      <a:cubicBezTo>
                        <a:pt x="22" y="28"/>
                        <a:pt x="20" y="26"/>
                        <a:pt x="20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7" y="20"/>
                        <a:pt x="4" y="17"/>
                        <a:pt x="1" y="14"/>
                      </a:cubicBezTo>
                      <a:cubicBezTo>
                        <a:pt x="1" y="6"/>
                        <a:pt x="1" y="6"/>
                        <a:pt x="1" y="6"/>
                      </a:cubicBez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0" name="任意多边形: 形状 199">
                  <a:extLst>
                    <a:ext uri="{FF2B5EF4-FFF2-40B4-BE49-F238E27FC236}">
                      <a16:creationId xmlns:a16="http://schemas.microsoft.com/office/drawing/2014/main" id="{56EE1EC7-A64F-4DD8-852A-FE26E097B8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0975" y="1462088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38" y="29"/>
                    </a:cxn>
                    <a:cxn ang="0">
                      <a:pos x="0" y="16"/>
                    </a:cxn>
                    <a:cxn ang="0">
                      <a:pos x="9" y="14"/>
                    </a:cxn>
                    <a:cxn ang="0">
                      <a:pos x="22" y="0"/>
                    </a:cxn>
                    <a:cxn ang="0">
                      <a:pos x="49" y="22"/>
                    </a:cxn>
                    <a:cxn ang="0">
                      <a:pos x="38" y="29"/>
                    </a:cxn>
                  </a:cxnLst>
                  <a:rect l="0" t="0" r="r" b="b"/>
                  <a:pathLst>
                    <a:path w="49" h="29">
                      <a:moveTo>
                        <a:pt x="38" y="29"/>
                      </a:moveTo>
                      <a:cubicBezTo>
                        <a:pt x="32" y="29"/>
                        <a:pt x="0" y="17"/>
                        <a:pt x="0" y="16"/>
                      </a:cubicBezTo>
                      <a:cubicBezTo>
                        <a:pt x="0" y="12"/>
                        <a:pt x="8" y="14"/>
                        <a:pt x="9" y="14"/>
                      </a:cubicBezTo>
                      <a:cubicBezTo>
                        <a:pt x="15" y="12"/>
                        <a:pt x="13" y="0"/>
                        <a:pt x="22" y="0"/>
                      </a:cubicBezTo>
                      <a:cubicBezTo>
                        <a:pt x="28" y="0"/>
                        <a:pt x="46" y="16"/>
                        <a:pt x="49" y="22"/>
                      </a:cubicBezTo>
                      <a:cubicBezTo>
                        <a:pt x="45" y="25"/>
                        <a:pt x="43" y="29"/>
                        <a:pt x="38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1" name="任意多边形: 形状 200">
                  <a:extLst>
                    <a:ext uri="{FF2B5EF4-FFF2-40B4-BE49-F238E27FC236}">
                      <a16:creationId xmlns:a16="http://schemas.microsoft.com/office/drawing/2014/main" id="{06F4BAC5-5CDE-4736-99B0-E9F0E63661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4475" y="1323975"/>
                  <a:ext cx="85725" cy="69850"/>
                </a:xfrm>
                <a:custGeom>
                  <a:avLst/>
                  <a:gdLst/>
                  <a:ahLst/>
                  <a:cxnLst>
                    <a:cxn ang="0">
                      <a:pos x="65" y="11"/>
                    </a:cxn>
                    <a:cxn ang="0">
                      <a:pos x="57" y="18"/>
                    </a:cxn>
                    <a:cxn ang="0">
                      <a:pos x="32" y="35"/>
                    </a:cxn>
                    <a:cxn ang="0">
                      <a:pos x="20" y="38"/>
                    </a:cxn>
                    <a:cxn ang="0">
                      <a:pos x="25" y="38"/>
                    </a:cxn>
                    <a:cxn ang="0">
                      <a:pos x="15" y="53"/>
                    </a:cxn>
                    <a:cxn ang="0">
                      <a:pos x="6" y="53"/>
                    </a:cxn>
                    <a:cxn ang="0">
                      <a:pos x="7" y="40"/>
                    </a:cxn>
                    <a:cxn ang="0">
                      <a:pos x="0" y="19"/>
                    </a:cxn>
                    <a:cxn ang="0">
                      <a:pos x="0" y="11"/>
                    </a:cxn>
                    <a:cxn ang="0">
                      <a:pos x="10" y="11"/>
                    </a:cxn>
                    <a:cxn ang="0">
                      <a:pos x="10" y="7"/>
                    </a:cxn>
                    <a:cxn ang="0">
                      <a:pos x="22" y="0"/>
                    </a:cxn>
                    <a:cxn ang="0">
                      <a:pos x="65" y="5"/>
                    </a:cxn>
                    <a:cxn ang="0">
                      <a:pos x="65" y="11"/>
                    </a:cxn>
                  </a:cxnLst>
                  <a:rect l="0" t="0" r="r" b="b"/>
                  <a:pathLst>
                    <a:path w="65" h="53">
                      <a:moveTo>
                        <a:pt x="65" y="11"/>
                      </a:moveTo>
                      <a:cubicBezTo>
                        <a:pt x="65" y="12"/>
                        <a:pt x="57" y="18"/>
                        <a:pt x="57" y="18"/>
                      </a:cubicBezTo>
                      <a:cubicBezTo>
                        <a:pt x="51" y="26"/>
                        <a:pt x="45" y="35"/>
                        <a:pt x="32" y="35"/>
                      </a:cubicBezTo>
                      <a:cubicBezTo>
                        <a:pt x="22" y="35"/>
                        <a:pt x="22" y="30"/>
                        <a:pt x="20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4" y="46"/>
                        <a:pt x="21" y="48"/>
                        <a:pt x="15" y="53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6" y="47"/>
                        <a:pt x="6" y="42"/>
                        <a:pt x="7" y="40"/>
                      </a:cubicBezTo>
                      <a:cubicBezTo>
                        <a:pt x="0" y="33"/>
                        <a:pt x="3" y="27"/>
                        <a:pt x="0" y="19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8" y="11"/>
                        <a:pt x="10" y="11"/>
                      </a:cubicBezTo>
                      <a:cubicBezTo>
                        <a:pt x="9" y="11"/>
                        <a:pt x="10" y="8"/>
                        <a:pt x="10" y="7"/>
                      </a:cubicBezTo>
                      <a:cubicBezTo>
                        <a:pt x="10" y="6"/>
                        <a:pt x="13" y="0"/>
                        <a:pt x="22" y="0"/>
                      </a:cubicBezTo>
                      <a:cubicBezTo>
                        <a:pt x="37" y="0"/>
                        <a:pt x="49" y="5"/>
                        <a:pt x="65" y="5"/>
                      </a:cubicBezTo>
                      <a:cubicBezTo>
                        <a:pt x="65" y="8"/>
                        <a:pt x="65" y="9"/>
                        <a:pt x="6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2" name="任意多边形: 形状 201">
                  <a:extLst>
                    <a:ext uri="{FF2B5EF4-FFF2-40B4-BE49-F238E27FC236}">
                      <a16:creationId xmlns:a16="http://schemas.microsoft.com/office/drawing/2014/main" id="{9DA6FEE7-7252-4A03-882A-257F73C95B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8263" y="1198563"/>
                  <a:ext cx="28575" cy="23813"/>
                </a:xfrm>
                <a:custGeom>
                  <a:avLst/>
                  <a:gdLst/>
                  <a:ahLst/>
                  <a:cxnLst>
                    <a:cxn ang="0">
                      <a:pos x="21" y="12"/>
                    </a:cxn>
                    <a:cxn ang="0">
                      <a:pos x="15" y="18"/>
                    </a:cxn>
                    <a:cxn ang="0">
                      <a:pos x="0" y="0"/>
                    </a:cxn>
                    <a:cxn ang="0">
                      <a:pos x="21" y="12"/>
                    </a:cxn>
                  </a:cxnLst>
                  <a:rect l="0" t="0" r="r" b="b"/>
                  <a:pathLst>
                    <a:path w="21" h="18">
                      <a:moveTo>
                        <a:pt x="21" y="12"/>
                      </a:moveTo>
                      <a:cubicBezTo>
                        <a:pt x="21" y="16"/>
                        <a:pt x="18" y="18"/>
                        <a:pt x="15" y="18"/>
                      </a:cubicBezTo>
                      <a:cubicBezTo>
                        <a:pt x="10" y="18"/>
                        <a:pt x="0" y="6"/>
                        <a:pt x="0" y="0"/>
                      </a:cubicBezTo>
                      <a:cubicBezTo>
                        <a:pt x="11" y="0"/>
                        <a:pt x="12" y="9"/>
                        <a:pt x="21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3" name="任意多边形: 形状 202">
                  <a:extLst>
                    <a:ext uri="{FF2B5EF4-FFF2-40B4-BE49-F238E27FC236}">
                      <a16:creationId xmlns:a16="http://schemas.microsoft.com/office/drawing/2014/main" id="{74302E75-C8D2-49FC-9AA2-DAA7D1EC2E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5725" y="1277938"/>
                  <a:ext cx="19050" cy="1587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5" y="6"/>
                    </a:cxn>
                    <a:cxn ang="0">
                      <a:pos x="9" y="12"/>
                    </a:cxn>
                    <a:cxn ang="0">
                      <a:pos x="0" y="12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5" h="12">
                      <a:moveTo>
                        <a:pt x="12" y="0"/>
                      </a:moveTo>
                      <a:cubicBezTo>
                        <a:pt x="13" y="2"/>
                        <a:pt x="15" y="3"/>
                        <a:pt x="15" y="6"/>
                      </a:cubicBezTo>
                      <a:cubicBezTo>
                        <a:pt x="15" y="12"/>
                        <a:pt x="11" y="12"/>
                        <a:pt x="9" y="12"/>
                      </a:cubicBezTo>
                      <a:cubicBezTo>
                        <a:pt x="4" y="12"/>
                        <a:pt x="3" y="11"/>
                        <a:pt x="0" y="12"/>
                      </a:cubicBezTo>
                      <a:cubicBezTo>
                        <a:pt x="2" y="4"/>
                        <a:pt x="6" y="2"/>
                        <a:pt x="1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4" name="任意多边形: 形状 203">
                  <a:extLst>
                    <a:ext uri="{FF2B5EF4-FFF2-40B4-BE49-F238E27FC236}">
                      <a16:creationId xmlns:a16="http://schemas.microsoft.com/office/drawing/2014/main" id="{4A3069CA-26E8-45E7-9C03-293D941E4A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4613" y="1139825"/>
                  <a:ext cx="109538" cy="57150"/>
                </a:xfrm>
                <a:custGeom>
                  <a:avLst/>
                  <a:gdLst/>
                  <a:ahLst/>
                  <a:cxnLst>
                    <a:cxn ang="0">
                      <a:pos x="54" y="32"/>
                    </a:cxn>
                    <a:cxn ang="0">
                      <a:pos x="33" y="30"/>
                    </a:cxn>
                    <a:cxn ang="0">
                      <a:pos x="19" y="29"/>
                    </a:cxn>
                    <a:cxn ang="0">
                      <a:pos x="7" y="25"/>
                    </a:cxn>
                    <a:cxn ang="0">
                      <a:pos x="20" y="20"/>
                    </a:cxn>
                    <a:cxn ang="0">
                      <a:pos x="20" y="15"/>
                    </a:cxn>
                    <a:cxn ang="0">
                      <a:pos x="5" y="15"/>
                    </a:cxn>
                    <a:cxn ang="0">
                      <a:pos x="8" y="10"/>
                    </a:cxn>
                    <a:cxn ang="0">
                      <a:pos x="0" y="3"/>
                    </a:cxn>
                    <a:cxn ang="0">
                      <a:pos x="14" y="0"/>
                    </a:cxn>
                    <a:cxn ang="0">
                      <a:pos x="31" y="8"/>
                    </a:cxn>
                    <a:cxn ang="0">
                      <a:pos x="40" y="4"/>
                    </a:cxn>
                    <a:cxn ang="0">
                      <a:pos x="53" y="15"/>
                    </a:cxn>
                    <a:cxn ang="0">
                      <a:pos x="60" y="11"/>
                    </a:cxn>
                    <a:cxn ang="0">
                      <a:pos x="73" y="21"/>
                    </a:cxn>
                    <a:cxn ang="0">
                      <a:pos x="70" y="26"/>
                    </a:cxn>
                    <a:cxn ang="0">
                      <a:pos x="82" y="37"/>
                    </a:cxn>
                    <a:cxn ang="0">
                      <a:pos x="74" y="43"/>
                    </a:cxn>
                    <a:cxn ang="0">
                      <a:pos x="54" y="32"/>
                    </a:cxn>
                  </a:cxnLst>
                  <a:rect l="0" t="0" r="r" b="b"/>
                  <a:pathLst>
                    <a:path w="82" h="43">
                      <a:moveTo>
                        <a:pt x="54" y="32"/>
                      </a:moveTo>
                      <a:cubicBezTo>
                        <a:pt x="46" y="32"/>
                        <a:pt x="41" y="29"/>
                        <a:pt x="33" y="30"/>
                      </a:cubicBezTo>
                      <a:cubicBezTo>
                        <a:pt x="31" y="26"/>
                        <a:pt x="25" y="29"/>
                        <a:pt x="19" y="29"/>
                      </a:cubicBezTo>
                      <a:cubicBezTo>
                        <a:pt x="13" y="29"/>
                        <a:pt x="11" y="29"/>
                        <a:pt x="7" y="25"/>
                      </a:cubicBezTo>
                      <a:cubicBezTo>
                        <a:pt x="11" y="21"/>
                        <a:pt x="15" y="22"/>
                        <a:pt x="20" y="20"/>
                      </a:cubicBezTo>
                      <a:cubicBezTo>
                        <a:pt x="19" y="18"/>
                        <a:pt x="19" y="16"/>
                        <a:pt x="20" y="15"/>
                      </a:cubicBezTo>
                      <a:cubicBezTo>
                        <a:pt x="10" y="15"/>
                        <a:pt x="8" y="17"/>
                        <a:pt x="5" y="15"/>
                      </a:cubicBezTo>
                      <a:cubicBezTo>
                        <a:pt x="6" y="14"/>
                        <a:pt x="7" y="12"/>
                        <a:pt x="8" y="10"/>
                      </a:cubicBezTo>
                      <a:cubicBezTo>
                        <a:pt x="2" y="10"/>
                        <a:pt x="0" y="9"/>
                        <a:pt x="0" y="3"/>
                      </a:cubicBezTo>
                      <a:cubicBezTo>
                        <a:pt x="6" y="3"/>
                        <a:pt x="9" y="0"/>
                        <a:pt x="14" y="0"/>
                      </a:cubicBezTo>
                      <a:cubicBezTo>
                        <a:pt x="24" y="0"/>
                        <a:pt x="26" y="8"/>
                        <a:pt x="31" y="8"/>
                      </a:cubicBezTo>
                      <a:cubicBezTo>
                        <a:pt x="35" y="8"/>
                        <a:pt x="36" y="4"/>
                        <a:pt x="40" y="4"/>
                      </a:cubicBezTo>
                      <a:cubicBezTo>
                        <a:pt x="49" y="4"/>
                        <a:pt x="48" y="15"/>
                        <a:pt x="53" y="15"/>
                      </a:cubicBezTo>
                      <a:cubicBezTo>
                        <a:pt x="56" y="15"/>
                        <a:pt x="57" y="11"/>
                        <a:pt x="60" y="11"/>
                      </a:cubicBezTo>
                      <a:cubicBezTo>
                        <a:pt x="66" y="11"/>
                        <a:pt x="71" y="19"/>
                        <a:pt x="73" y="21"/>
                      </a:cubicBezTo>
                      <a:cubicBezTo>
                        <a:pt x="72" y="22"/>
                        <a:pt x="70" y="24"/>
                        <a:pt x="70" y="26"/>
                      </a:cubicBezTo>
                      <a:cubicBezTo>
                        <a:pt x="73" y="29"/>
                        <a:pt x="82" y="33"/>
                        <a:pt x="82" y="37"/>
                      </a:cubicBezTo>
                      <a:cubicBezTo>
                        <a:pt x="82" y="42"/>
                        <a:pt x="77" y="43"/>
                        <a:pt x="74" y="43"/>
                      </a:cubicBezTo>
                      <a:cubicBezTo>
                        <a:pt x="63" y="43"/>
                        <a:pt x="64" y="32"/>
                        <a:pt x="54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5" name="任意多边形: 形状 204">
                  <a:extLst>
                    <a:ext uri="{FF2B5EF4-FFF2-40B4-BE49-F238E27FC236}">
                      <a16:creationId xmlns:a16="http://schemas.microsoft.com/office/drawing/2014/main" id="{2D148F20-8687-47EB-81B8-D238A3E58A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7475" y="1189038"/>
                  <a:ext cx="30163" cy="9525"/>
                </a:xfrm>
                <a:custGeom>
                  <a:avLst/>
                  <a:gdLst/>
                  <a:ahLst/>
                  <a:cxnLst>
                    <a:cxn ang="0">
                      <a:pos x="8" y="7"/>
                    </a:cxn>
                    <a:cxn ang="0">
                      <a:pos x="12" y="0"/>
                    </a:cxn>
                    <a:cxn ang="0">
                      <a:pos x="23" y="4"/>
                    </a:cxn>
                    <a:cxn ang="0">
                      <a:pos x="8" y="7"/>
                    </a:cxn>
                  </a:cxnLst>
                  <a:rect l="0" t="0" r="r" b="b"/>
                  <a:pathLst>
                    <a:path w="23" h="7">
                      <a:moveTo>
                        <a:pt x="8" y="7"/>
                      </a:moveTo>
                      <a:cubicBezTo>
                        <a:pt x="0" y="7"/>
                        <a:pt x="11" y="0"/>
                        <a:pt x="12" y="0"/>
                      </a:cubicBezTo>
                      <a:cubicBezTo>
                        <a:pt x="17" y="0"/>
                        <a:pt x="19" y="3"/>
                        <a:pt x="23" y="4"/>
                      </a:cubicBezTo>
                      <a:cubicBezTo>
                        <a:pt x="20" y="7"/>
                        <a:pt x="15" y="7"/>
                        <a:pt x="8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6" name="任意多边形: 形状 205">
                  <a:extLst>
                    <a:ext uri="{FF2B5EF4-FFF2-40B4-BE49-F238E27FC236}">
                      <a16:creationId xmlns:a16="http://schemas.microsoft.com/office/drawing/2014/main" id="{C3AE037C-29D8-49F8-A9A0-15CD65B0E7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5425" y="1223963"/>
                  <a:ext cx="287338" cy="90488"/>
                </a:xfrm>
                <a:custGeom>
                  <a:avLst/>
                  <a:gdLst/>
                  <a:ahLst/>
                  <a:cxnLst>
                    <a:cxn ang="0">
                      <a:pos x="215" y="45"/>
                    </a:cxn>
                    <a:cxn ang="0">
                      <a:pos x="210" y="51"/>
                    </a:cxn>
                    <a:cxn ang="0">
                      <a:pos x="216" y="52"/>
                    </a:cxn>
                    <a:cxn ang="0">
                      <a:pos x="179" y="67"/>
                    </a:cxn>
                    <a:cxn ang="0">
                      <a:pos x="170" y="60"/>
                    </a:cxn>
                    <a:cxn ang="0">
                      <a:pos x="159" y="66"/>
                    </a:cxn>
                    <a:cxn ang="0">
                      <a:pos x="124" y="66"/>
                    </a:cxn>
                    <a:cxn ang="0">
                      <a:pos x="102" y="60"/>
                    </a:cxn>
                    <a:cxn ang="0">
                      <a:pos x="97" y="60"/>
                    </a:cxn>
                    <a:cxn ang="0">
                      <a:pos x="84" y="67"/>
                    </a:cxn>
                    <a:cxn ang="0">
                      <a:pos x="53" y="47"/>
                    </a:cxn>
                    <a:cxn ang="0">
                      <a:pos x="58" y="40"/>
                    </a:cxn>
                    <a:cxn ang="0">
                      <a:pos x="40" y="18"/>
                    </a:cxn>
                    <a:cxn ang="0">
                      <a:pos x="32" y="22"/>
                    </a:cxn>
                    <a:cxn ang="0">
                      <a:pos x="0" y="7"/>
                    </a:cxn>
                    <a:cxn ang="0">
                      <a:pos x="13" y="0"/>
                    </a:cxn>
                    <a:cxn ang="0">
                      <a:pos x="51" y="15"/>
                    </a:cxn>
                    <a:cxn ang="0">
                      <a:pos x="60" y="12"/>
                    </a:cxn>
                    <a:cxn ang="0">
                      <a:pos x="68" y="12"/>
                    </a:cxn>
                    <a:cxn ang="0">
                      <a:pos x="89" y="25"/>
                    </a:cxn>
                    <a:cxn ang="0">
                      <a:pos x="71" y="25"/>
                    </a:cxn>
                    <a:cxn ang="0">
                      <a:pos x="91" y="35"/>
                    </a:cxn>
                    <a:cxn ang="0">
                      <a:pos x="88" y="38"/>
                    </a:cxn>
                    <a:cxn ang="0">
                      <a:pos x="95" y="40"/>
                    </a:cxn>
                    <a:cxn ang="0">
                      <a:pos x="125" y="45"/>
                    </a:cxn>
                    <a:cxn ang="0">
                      <a:pos x="181" y="34"/>
                    </a:cxn>
                    <a:cxn ang="0">
                      <a:pos x="216" y="46"/>
                    </a:cxn>
                    <a:cxn ang="0">
                      <a:pos x="211" y="47"/>
                    </a:cxn>
                    <a:cxn ang="0">
                      <a:pos x="215" y="45"/>
                    </a:cxn>
                  </a:cxnLst>
                  <a:rect l="0" t="0" r="r" b="b"/>
                  <a:pathLst>
                    <a:path w="216" h="68">
                      <a:moveTo>
                        <a:pt x="215" y="45"/>
                      </a:moveTo>
                      <a:cubicBezTo>
                        <a:pt x="213" y="46"/>
                        <a:pt x="211" y="48"/>
                        <a:pt x="210" y="51"/>
                      </a:cubicBezTo>
                      <a:cubicBezTo>
                        <a:pt x="213" y="52"/>
                        <a:pt x="216" y="52"/>
                        <a:pt x="216" y="52"/>
                      </a:cubicBezTo>
                      <a:cubicBezTo>
                        <a:pt x="215" y="67"/>
                        <a:pt x="195" y="67"/>
                        <a:pt x="179" y="67"/>
                      </a:cubicBezTo>
                      <a:cubicBezTo>
                        <a:pt x="174" y="67"/>
                        <a:pt x="171" y="64"/>
                        <a:pt x="170" y="60"/>
                      </a:cubicBezTo>
                      <a:cubicBezTo>
                        <a:pt x="164" y="61"/>
                        <a:pt x="163" y="64"/>
                        <a:pt x="159" y="66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15" y="68"/>
                        <a:pt x="101" y="67"/>
                        <a:pt x="102" y="60"/>
                      </a:cubicBezTo>
                      <a:cubicBezTo>
                        <a:pt x="97" y="60"/>
                        <a:pt x="97" y="60"/>
                        <a:pt x="97" y="60"/>
                      </a:cubicBezTo>
                      <a:cubicBezTo>
                        <a:pt x="95" y="62"/>
                        <a:pt x="88" y="67"/>
                        <a:pt x="84" y="67"/>
                      </a:cubicBezTo>
                      <a:cubicBezTo>
                        <a:pt x="75" y="67"/>
                        <a:pt x="53" y="56"/>
                        <a:pt x="53" y="47"/>
                      </a:cubicBezTo>
                      <a:cubicBezTo>
                        <a:pt x="53" y="44"/>
                        <a:pt x="56" y="41"/>
                        <a:pt x="58" y="40"/>
                      </a:cubicBezTo>
                      <a:cubicBezTo>
                        <a:pt x="50" y="32"/>
                        <a:pt x="48" y="25"/>
                        <a:pt x="40" y="18"/>
                      </a:cubicBezTo>
                      <a:cubicBezTo>
                        <a:pt x="38" y="20"/>
                        <a:pt x="35" y="22"/>
                        <a:pt x="32" y="22"/>
                      </a:cubicBezTo>
                      <a:cubicBezTo>
                        <a:pt x="27" y="22"/>
                        <a:pt x="0" y="11"/>
                        <a:pt x="0" y="7"/>
                      </a:cubicBezTo>
                      <a:cubicBezTo>
                        <a:pt x="0" y="0"/>
                        <a:pt x="8" y="0"/>
                        <a:pt x="13" y="0"/>
                      </a:cubicBezTo>
                      <a:cubicBezTo>
                        <a:pt x="33" y="0"/>
                        <a:pt x="36" y="15"/>
                        <a:pt x="51" y="15"/>
                      </a:cubicBezTo>
                      <a:cubicBezTo>
                        <a:pt x="56" y="15"/>
                        <a:pt x="58" y="15"/>
                        <a:pt x="60" y="12"/>
                      </a:cubicBezTo>
                      <a:cubicBezTo>
                        <a:pt x="63" y="12"/>
                        <a:pt x="68" y="12"/>
                        <a:pt x="68" y="12"/>
                      </a:cubicBezTo>
                      <a:cubicBezTo>
                        <a:pt x="65" y="22"/>
                        <a:pt x="85" y="19"/>
                        <a:pt x="89" y="25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4" y="37"/>
                        <a:pt x="85" y="30"/>
                        <a:pt x="91" y="35"/>
                      </a:cubicBezTo>
                      <a:cubicBezTo>
                        <a:pt x="90" y="36"/>
                        <a:pt x="88" y="36"/>
                        <a:pt x="88" y="38"/>
                      </a:cubicBezTo>
                      <a:cubicBezTo>
                        <a:pt x="88" y="44"/>
                        <a:pt x="93" y="41"/>
                        <a:pt x="95" y="40"/>
                      </a:cubicBezTo>
                      <a:cubicBezTo>
                        <a:pt x="106" y="42"/>
                        <a:pt x="114" y="45"/>
                        <a:pt x="125" y="45"/>
                      </a:cubicBezTo>
                      <a:cubicBezTo>
                        <a:pt x="150" y="45"/>
                        <a:pt x="158" y="34"/>
                        <a:pt x="181" y="34"/>
                      </a:cubicBezTo>
                      <a:cubicBezTo>
                        <a:pt x="198" y="34"/>
                        <a:pt x="210" y="35"/>
                        <a:pt x="216" y="46"/>
                      </a:cubicBezTo>
                      <a:cubicBezTo>
                        <a:pt x="215" y="47"/>
                        <a:pt x="213" y="47"/>
                        <a:pt x="211" y="47"/>
                      </a:cubicBezTo>
                      <a:lnTo>
                        <a:pt x="215" y="4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7" name="任意多边形: 形状 206">
                  <a:extLst>
                    <a:ext uri="{FF2B5EF4-FFF2-40B4-BE49-F238E27FC236}">
                      <a16:creationId xmlns:a16="http://schemas.microsoft.com/office/drawing/2014/main" id="{2614BC94-708A-4F1D-9F1E-6B6CDEE039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8600" y="1271588"/>
                  <a:ext cx="49213" cy="38100"/>
                </a:xfrm>
                <a:custGeom>
                  <a:avLst/>
                  <a:gdLst/>
                  <a:ahLst/>
                  <a:cxnLst>
                    <a:cxn ang="0">
                      <a:pos x="6" y="10"/>
                    </a:cxn>
                    <a:cxn ang="0">
                      <a:pos x="19" y="0"/>
                    </a:cxn>
                    <a:cxn ang="0">
                      <a:pos x="37" y="15"/>
                    </a:cxn>
                    <a:cxn ang="0">
                      <a:pos x="29" y="29"/>
                    </a:cxn>
                    <a:cxn ang="0">
                      <a:pos x="0" y="17"/>
                    </a:cxn>
                    <a:cxn ang="0">
                      <a:pos x="6" y="10"/>
                    </a:cxn>
                  </a:cxnLst>
                  <a:rect l="0" t="0" r="r" b="b"/>
                  <a:pathLst>
                    <a:path w="37" h="29">
                      <a:moveTo>
                        <a:pt x="6" y="10"/>
                      </a:moveTo>
                      <a:cubicBezTo>
                        <a:pt x="10" y="10"/>
                        <a:pt x="9" y="0"/>
                        <a:pt x="19" y="0"/>
                      </a:cubicBezTo>
                      <a:cubicBezTo>
                        <a:pt x="27" y="0"/>
                        <a:pt x="37" y="9"/>
                        <a:pt x="37" y="15"/>
                      </a:cubicBezTo>
                      <a:cubicBezTo>
                        <a:pt x="37" y="22"/>
                        <a:pt x="35" y="29"/>
                        <a:pt x="29" y="29"/>
                      </a:cubicBezTo>
                      <a:cubicBezTo>
                        <a:pt x="25" y="29"/>
                        <a:pt x="0" y="17"/>
                        <a:pt x="0" y="17"/>
                      </a:cubicBezTo>
                      <a:cubicBezTo>
                        <a:pt x="0" y="13"/>
                        <a:pt x="5" y="10"/>
                        <a:pt x="6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8" name="任意多边形: 形状 207">
                  <a:extLst>
                    <a:ext uri="{FF2B5EF4-FFF2-40B4-BE49-F238E27FC236}">
                      <a16:creationId xmlns:a16="http://schemas.microsoft.com/office/drawing/2014/main" id="{26A80B0B-9782-4F14-A3A3-3FB8C066B2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4950" y="1198563"/>
                  <a:ext cx="46038" cy="12700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35" y="0"/>
                    </a:cxn>
                    <a:cxn ang="0">
                      <a:pos x="35" y="6"/>
                    </a:cxn>
                    <a:cxn ang="0">
                      <a:pos x="28" y="10"/>
                    </a:cxn>
                    <a:cxn ang="0">
                      <a:pos x="0" y="5"/>
                    </a:cxn>
                    <a:cxn ang="0">
                      <a:pos x="29" y="0"/>
                    </a:cxn>
                  </a:cxnLst>
                  <a:rect l="0" t="0" r="r" b="b"/>
                  <a:pathLst>
                    <a:path w="35" h="10">
                      <a:moveTo>
                        <a:pt x="29" y="0"/>
                      </a:moveTo>
                      <a:cubicBezTo>
                        <a:pt x="34" y="0"/>
                        <a:pt x="30" y="1"/>
                        <a:pt x="35" y="0"/>
                      </a:cubicBezTo>
                      <a:cubicBezTo>
                        <a:pt x="35" y="3"/>
                        <a:pt x="35" y="5"/>
                        <a:pt x="35" y="6"/>
                      </a:cubicBezTo>
                      <a:cubicBezTo>
                        <a:pt x="35" y="8"/>
                        <a:pt x="32" y="10"/>
                        <a:pt x="28" y="10"/>
                      </a:cubicBezTo>
                      <a:cubicBezTo>
                        <a:pt x="26" y="10"/>
                        <a:pt x="0" y="5"/>
                        <a:pt x="0" y="5"/>
                      </a:cubicBezTo>
                      <a:cubicBezTo>
                        <a:pt x="5" y="1"/>
                        <a:pt x="21" y="0"/>
                        <a:pt x="29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9" name="任意多边形: 形状 208">
                  <a:extLst>
                    <a:ext uri="{FF2B5EF4-FFF2-40B4-BE49-F238E27FC236}">
                      <a16:creationId xmlns:a16="http://schemas.microsoft.com/office/drawing/2014/main" id="{B5235E53-F708-4C09-ABB1-DEE1E07964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0025" y="1154113"/>
                  <a:ext cx="53975" cy="44450"/>
                </a:xfrm>
                <a:custGeom>
                  <a:avLst/>
                  <a:gdLst/>
                  <a:ahLst/>
                  <a:cxnLst>
                    <a:cxn ang="0">
                      <a:pos x="10" y="28"/>
                    </a:cxn>
                    <a:cxn ang="0">
                      <a:pos x="14" y="23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5" y="7"/>
                    </a:cxn>
                    <a:cxn ang="0">
                      <a:pos x="41" y="17"/>
                    </a:cxn>
                    <a:cxn ang="0">
                      <a:pos x="41" y="28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41" h="33">
                      <a:moveTo>
                        <a:pt x="10" y="28"/>
                      </a:moveTo>
                      <a:cubicBezTo>
                        <a:pt x="10" y="26"/>
                        <a:pt x="13" y="24"/>
                        <a:pt x="14" y="23"/>
                      </a:cubicBezTo>
                      <a:cubicBezTo>
                        <a:pt x="9" y="18"/>
                        <a:pt x="0" y="15"/>
                        <a:pt x="0" y="7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11" y="4"/>
                        <a:pt x="21" y="7"/>
                        <a:pt x="25" y="7"/>
                      </a:cubicBezTo>
                      <a:cubicBezTo>
                        <a:pt x="25" y="17"/>
                        <a:pt x="41" y="7"/>
                        <a:pt x="41" y="17"/>
                      </a:cubicBezTo>
                      <a:cubicBezTo>
                        <a:pt x="41" y="20"/>
                        <a:pt x="39" y="23"/>
                        <a:pt x="41" y="28"/>
                      </a:cubicBezTo>
                      <a:cubicBezTo>
                        <a:pt x="25" y="31"/>
                        <a:pt x="10" y="33"/>
                        <a:pt x="10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0" name="任意多边形: 形状 209">
                  <a:extLst>
                    <a:ext uri="{FF2B5EF4-FFF2-40B4-BE49-F238E27FC236}">
                      <a16:creationId xmlns:a16="http://schemas.microsoft.com/office/drawing/2014/main" id="{643B3EA6-4643-4EE3-819D-FF126A8DE6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19388" y="111442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16" y="9"/>
                    </a:cxn>
                    <a:cxn ang="0">
                      <a:pos x="8" y="9"/>
                    </a:cxn>
                    <a:cxn ang="0">
                      <a:pos x="0" y="0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6" h="9">
                      <a:moveTo>
                        <a:pt x="16" y="0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6" y="7"/>
                        <a:pt x="0" y="6"/>
                        <a:pt x="0" y="0"/>
                      </a:cubicBezTo>
                      <a:cubicBezTo>
                        <a:pt x="6" y="0"/>
                        <a:pt x="13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1" name="任意多边形: 形状 210">
                  <a:extLst>
                    <a:ext uri="{FF2B5EF4-FFF2-40B4-BE49-F238E27FC236}">
                      <a16:creationId xmlns:a16="http://schemas.microsoft.com/office/drawing/2014/main" id="{3C94E2E4-1BA4-400D-836E-1888F1DC76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6538" y="1062038"/>
                  <a:ext cx="184150" cy="123825"/>
                </a:xfrm>
                <a:custGeom>
                  <a:avLst/>
                  <a:gdLst/>
                  <a:ahLst/>
                  <a:cxnLst>
                    <a:cxn ang="0">
                      <a:pos x="92" y="37"/>
                    </a:cxn>
                    <a:cxn ang="0">
                      <a:pos x="97" y="37"/>
                    </a:cxn>
                    <a:cxn ang="0">
                      <a:pos x="97" y="32"/>
                    </a:cxn>
                    <a:cxn ang="0">
                      <a:pos x="95" y="28"/>
                    </a:cxn>
                    <a:cxn ang="0">
                      <a:pos x="100" y="28"/>
                    </a:cxn>
                    <a:cxn ang="0">
                      <a:pos x="105" y="36"/>
                    </a:cxn>
                    <a:cxn ang="0">
                      <a:pos x="111" y="43"/>
                    </a:cxn>
                    <a:cxn ang="0">
                      <a:pos x="108" y="49"/>
                    </a:cxn>
                    <a:cxn ang="0">
                      <a:pos x="115" y="49"/>
                    </a:cxn>
                    <a:cxn ang="0">
                      <a:pos x="137" y="55"/>
                    </a:cxn>
                    <a:cxn ang="0">
                      <a:pos x="136" y="61"/>
                    </a:cxn>
                    <a:cxn ang="0">
                      <a:pos x="126" y="64"/>
                    </a:cxn>
                    <a:cxn ang="0">
                      <a:pos x="105" y="78"/>
                    </a:cxn>
                    <a:cxn ang="0">
                      <a:pos x="98" y="69"/>
                    </a:cxn>
                    <a:cxn ang="0">
                      <a:pos x="93" y="76"/>
                    </a:cxn>
                    <a:cxn ang="0">
                      <a:pos x="99" y="84"/>
                    </a:cxn>
                    <a:cxn ang="0">
                      <a:pos x="91" y="84"/>
                    </a:cxn>
                    <a:cxn ang="0">
                      <a:pos x="91" y="90"/>
                    </a:cxn>
                    <a:cxn ang="0">
                      <a:pos x="75" y="82"/>
                    </a:cxn>
                    <a:cxn ang="0">
                      <a:pos x="64" y="92"/>
                    </a:cxn>
                    <a:cxn ang="0">
                      <a:pos x="47" y="84"/>
                    </a:cxn>
                    <a:cxn ang="0">
                      <a:pos x="53" y="81"/>
                    </a:cxn>
                    <a:cxn ang="0">
                      <a:pos x="33" y="70"/>
                    </a:cxn>
                    <a:cxn ang="0">
                      <a:pos x="66" y="61"/>
                    </a:cxn>
                    <a:cxn ang="0">
                      <a:pos x="48" y="58"/>
                    </a:cxn>
                    <a:cxn ang="0">
                      <a:pos x="35" y="61"/>
                    </a:cxn>
                    <a:cxn ang="0">
                      <a:pos x="29" y="56"/>
                    </a:cxn>
                    <a:cxn ang="0">
                      <a:pos x="19" y="59"/>
                    </a:cxn>
                    <a:cxn ang="0">
                      <a:pos x="16" y="55"/>
                    </a:cxn>
                    <a:cxn ang="0">
                      <a:pos x="26" y="49"/>
                    </a:cxn>
                    <a:cxn ang="0">
                      <a:pos x="0" y="35"/>
                    </a:cxn>
                    <a:cxn ang="0">
                      <a:pos x="7" y="35"/>
                    </a:cxn>
                    <a:cxn ang="0">
                      <a:pos x="20" y="39"/>
                    </a:cxn>
                    <a:cxn ang="0">
                      <a:pos x="24" y="36"/>
                    </a:cxn>
                    <a:cxn ang="0">
                      <a:pos x="5" y="26"/>
                    </a:cxn>
                    <a:cxn ang="0">
                      <a:pos x="15" y="22"/>
                    </a:cxn>
                    <a:cxn ang="0">
                      <a:pos x="27" y="25"/>
                    </a:cxn>
                    <a:cxn ang="0">
                      <a:pos x="32" y="20"/>
                    </a:cxn>
                    <a:cxn ang="0">
                      <a:pos x="19" y="20"/>
                    </a:cxn>
                    <a:cxn ang="0">
                      <a:pos x="14" y="13"/>
                    </a:cxn>
                    <a:cxn ang="0">
                      <a:pos x="30" y="9"/>
                    </a:cxn>
                    <a:cxn ang="0">
                      <a:pos x="38" y="9"/>
                    </a:cxn>
                    <a:cxn ang="0">
                      <a:pos x="25" y="0"/>
                    </a:cxn>
                    <a:cxn ang="0">
                      <a:pos x="53" y="5"/>
                    </a:cxn>
                    <a:cxn ang="0">
                      <a:pos x="67" y="24"/>
                    </a:cxn>
                    <a:cxn ang="0">
                      <a:pos x="84" y="25"/>
                    </a:cxn>
                    <a:cxn ang="0">
                      <a:pos x="92" y="37"/>
                    </a:cxn>
                  </a:cxnLst>
                  <a:rect l="0" t="0" r="r" b="b"/>
                  <a:pathLst>
                    <a:path w="138" h="92">
                      <a:moveTo>
                        <a:pt x="92" y="37"/>
                      </a:moveTo>
                      <a:cubicBezTo>
                        <a:pt x="97" y="37"/>
                        <a:pt x="97" y="37"/>
                        <a:pt x="97" y="37"/>
                      </a:cubicBezTo>
                      <a:cubicBezTo>
                        <a:pt x="97" y="32"/>
                        <a:pt x="97" y="32"/>
                        <a:pt x="97" y="32"/>
                      </a:cubicBezTo>
                      <a:cubicBezTo>
                        <a:pt x="95" y="28"/>
                        <a:pt x="95" y="28"/>
                        <a:pt x="95" y="28"/>
                      </a:cubicBezTo>
                      <a:cubicBezTo>
                        <a:pt x="97" y="28"/>
                        <a:pt x="98" y="28"/>
                        <a:pt x="100" y="28"/>
                      </a:cubicBezTo>
                      <a:cubicBezTo>
                        <a:pt x="106" y="28"/>
                        <a:pt x="105" y="31"/>
                        <a:pt x="105" y="36"/>
                      </a:cubicBezTo>
                      <a:cubicBezTo>
                        <a:pt x="105" y="39"/>
                        <a:pt x="111" y="39"/>
                        <a:pt x="111" y="43"/>
                      </a:cubicBezTo>
                      <a:cubicBezTo>
                        <a:pt x="111" y="46"/>
                        <a:pt x="108" y="46"/>
                        <a:pt x="108" y="49"/>
                      </a:cubicBezTo>
                      <a:cubicBezTo>
                        <a:pt x="108" y="53"/>
                        <a:pt x="114" y="49"/>
                        <a:pt x="115" y="49"/>
                      </a:cubicBezTo>
                      <a:cubicBezTo>
                        <a:pt x="120" y="49"/>
                        <a:pt x="131" y="54"/>
                        <a:pt x="137" y="55"/>
                      </a:cubicBezTo>
                      <a:cubicBezTo>
                        <a:pt x="137" y="58"/>
                        <a:pt x="138" y="60"/>
                        <a:pt x="136" y="61"/>
                      </a:cubicBezTo>
                      <a:cubicBezTo>
                        <a:pt x="135" y="64"/>
                        <a:pt x="130" y="63"/>
                        <a:pt x="126" y="64"/>
                      </a:cubicBezTo>
                      <a:cubicBezTo>
                        <a:pt x="117" y="65"/>
                        <a:pt x="111" y="78"/>
                        <a:pt x="105" y="78"/>
                      </a:cubicBezTo>
                      <a:cubicBezTo>
                        <a:pt x="100" y="78"/>
                        <a:pt x="100" y="74"/>
                        <a:pt x="98" y="69"/>
                      </a:cubicBezTo>
                      <a:cubicBezTo>
                        <a:pt x="96" y="71"/>
                        <a:pt x="95" y="73"/>
                        <a:pt x="93" y="76"/>
                      </a:cubicBezTo>
                      <a:cubicBezTo>
                        <a:pt x="96" y="80"/>
                        <a:pt x="97" y="81"/>
                        <a:pt x="99" y="84"/>
                      </a:cubicBezTo>
                      <a:cubicBezTo>
                        <a:pt x="91" y="84"/>
                        <a:pt x="91" y="84"/>
                        <a:pt x="91" y="84"/>
                      </a:cubicBezTo>
                      <a:cubicBezTo>
                        <a:pt x="91" y="90"/>
                        <a:pt x="91" y="90"/>
                        <a:pt x="91" y="90"/>
                      </a:cubicBezTo>
                      <a:cubicBezTo>
                        <a:pt x="87" y="91"/>
                        <a:pt x="79" y="85"/>
                        <a:pt x="75" y="82"/>
                      </a:cubicBezTo>
                      <a:cubicBezTo>
                        <a:pt x="75" y="90"/>
                        <a:pt x="71" y="92"/>
                        <a:pt x="64" y="92"/>
                      </a:cubicBezTo>
                      <a:cubicBezTo>
                        <a:pt x="57" y="92"/>
                        <a:pt x="48" y="91"/>
                        <a:pt x="47" y="84"/>
                      </a:cubicBezTo>
                      <a:cubicBezTo>
                        <a:pt x="50" y="84"/>
                        <a:pt x="51" y="83"/>
                        <a:pt x="53" y="81"/>
                      </a:cubicBezTo>
                      <a:cubicBezTo>
                        <a:pt x="45" y="81"/>
                        <a:pt x="33" y="77"/>
                        <a:pt x="33" y="70"/>
                      </a:cubicBezTo>
                      <a:cubicBezTo>
                        <a:pt x="33" y="62"/>
                        <a:pt x="60" y="63"/>
                        <a:pt x="66" y="61"/>
                      </a:cubicBezTo>
                      <a:cubicBezTo>
                        <a:pt x="60" y="60"/>
                        <a:pt x="55" y="58"/>
                        <a:pt x="48" y="58"/>
                      </a:cubicBezTo>
                      <a:cubicBezTo>
                        <a:pt x="41" y="58"/>
                        <a:pt x="40" y="61"/>
                        <a:pt x="35" y="61"/>
                      </a:cubicBezTo>
                      <a:cubicBezTo>
                        <a:pt x="30" y="61"/>
                        <a:pt x="30" y="58"/>
                        <a:pt x="29" y="56"/>
                      </a:cubicBezTo>
                      <a:cubicBezTo>
                        <a:pt x="24" y="58"/>
                        <a:pt x="23" y="59"/>
                        <a:pt x="19" y="59"/>
                      </a:cubicBezTo>
                      <a:cubicBezTo>
                        <a:pt x="16" y="59"/>
                        <a:pt x="16" y="58"/>
                        <a:pt x="16" y="55"/>
                      </a:cubicBezTo>
                      <a:cubicBezTo>
                        <a:pt x="20" y="53"/>
                        <a:pt x="23" y="53"/>
                        <a:pt x="26" y="49"/>
                      </a:cubicBezTo>
                      <a:cubicBezTo>
                        <a:pt x="11" y="49"/>
                        <a:pt x="2" y="48"/>
                        <a:pt x="0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9" y="37"/>
                        <a:pt x="16" y="39"/>
                        <a:pt x="20" y="39"/>
                      </a:cubicBezTo>
                      <a:cubicBezTo>
                        <a:pt x="22" y="39"/>
                        <a:pt x="24" y="36"/>
                        <a:pt x="24" y="36"/>
                      </a:cubicBezTo>
                      <a:cubicBezTo>
                        <a:pt x="19" y="34"/>
                        <a:pt x="5" y="31"/>
                        <a:pt x="5" y="26"/>
                      </a:cubicBezTo>
                      <a:cubicBezTo>
                        <a:pt x="5" y="21"/>
                        <a:pt x="11" y="22"/>
                        <a:pt x="15" y="22"/>
                      </a:cubicBezTo>
                      <a:cubicBezTo>
                        <a:pt x="21" y="22"/>
                        <a:pt x="23" y="25"/>
                        <a:pt x="27" y="25"/>
                      </a:cubicBezTo>
                      <a:cubicBezTo>
                        <a:pt x="30" y="25"/>
                        <a:pt x="30" y="22"/>
                        <a:pt x="32" y="20"/>
                      </a:cubicBezTo>
                      <a:cubicBezTo>
                        <a:pt x="27" y="18"/>
                        <a:pt x="22" y="20"/>
                        <a:pt x="19" y="20"/>
                      </a:cubicBezTo>
                      <a:cubicBezTo>
                        <a:pt x="18" y="20"/>
                        <a:pt x="14" y="14"/>
                        <a:pt x="14" y="13"/>
                      </a:cubicBezTo>
                      <a:cubicBezTo>
                        <a:pt x="19" y="10"/>
                        <a:pt x="23" y="8"/>
                        <a:pt x="30" y="9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3" y="7"/>
                        <a:pt x="25" y="6"/>
                        <a:pt x="25" y="0"/>
                      </a:cubicBezTo>
                      <a:cubicBezTo>
                        <a:pt x="36" y="1"/>
                        <a:pt x="45" y="2"/>
                        <a:pt x="53" y="5"/>
                      </a:cubicBezTo>
                      <a:cubicBezTo>
                        <a:pt x="61" y="9"/>
                        <a:pt x="60" y="21"/>
                        <a:pt x="67" y="24"/>
                      </a:cubicBezTo>
                      <a:cubicBezTo>
                        <a:pt x="73" y="27"/>
                        <a:pt x="78" y="22"/>
                        <a:pt x="84" y="25"/>
                      </a:cubicBezTo>
                      <a:cubicBezTo>
                        <a:pt x="91" y="28"/>
                        <a:pt x="88" y="33"/>
                        <a:pt x="92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2" name="任意多边形: 形状 211">
                  <a:extLst>
                    <a:ext uri="{FF2B5EF4-FFF2-40B4-BE49-F238E27FC236}">
                      <a16:creationId xmlns:a16="http://schemas.microsoft.com/office/drawing/2014/main" id="{3D165B2C-73AE-4FD0-A208-714E623C1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5763" y="1574800"/>
                  <a:ext cx="117475" cy="74613"/>
                </a:xfrm>
                <a:custGeom>
                  <a:avLst/>
                  <a:gdLst/>
                  <a:ahLst/>
                  <a:cxnLst>
                    <a:cxn ang="0">
                      <a:pos x="6" y="39"/>
                    </a:cxn>
                    <a:cxn ang="0">
                      <a:pos x="11" y="33"/>
                    </a:cxn>
                    <a:cxn ang="0">
                      <a:pos x="11" y="27"/>
                    </a:cxn>
                    <a:cxn ang="0">
                      <a:pos x="25" y="0"/>
                    </a:cxn>
                    <a:cxn ang="0">
                      <a:pos x="32" y="13"/>
                    </a:cxn>
                    <a:cxn ang="0">
                      <a:pos x="36" y="9"/>
                    </a:cxn>
                    <a:cxn ang="0">
                      <a:pos x="67" y="27"/>
                    </a:cxn>
                    <a:cxn ang="0">
                      <a:pos x="70" y="35"/>
                    </a:cxn>
                    <a:cxn ang="0">
                      <a:pos x="89" y="43"/>
                    </a:cxn>
                    <a:cxn ang="0">
                      <a:pos x="75" y="48"/>
                    </a:cxn>
                    <a:cxn ang="0">
                      <a:pos x="63" y="48"/>
                    </a:cxn>
                    <a:cxn ang="0">
                      <a:pos x="46" y="37"/>
                    </a:cxn>
                    <a:cxn ang="0">
                      <a:pos x="25" y="53"/>
                    </a:cxn>
                    <a:cxn ang="0">
                      <a:pos x="22" y="57"/>
                    </a:cxn>
                    <a:cxn ang="0">
                      <a:pos x="19" y="48"/>
                    </a:cxn>
                    <a:cxn ang="0">
                      <a:pos x="0" y="48"/>
                    </a:cxn>
                    <a:cxn ang="0">
                      <a:pos x="6" y="39"/>
                    </a:cxn>
                  </a:cxnLst>
                  <a:rect l="0" t="0" r="r" b="b"/>
                  <a:pathLst>
                    <a:path w="89" h="57">
                      <a:moveTo>
                        <a:pt x="6" y="39"/>
                      </a:moveTo>
                      <a:cubicBezTo>
                        <a:pt x="9" y="37"/>
                        <a:pt x="11" y="36"/>
                        <a:pt x="11" y="33"/>
                      </a:cubicBezTo>
                      <a:cubicBezTo>
                        <a:pt x="11" y="29"/>
                        <a:pt x="11" y="31"/>
                        <a:pt x="11" y="27"/>
                      </a:cubicBezTo>
                      <a:cubicBezTo>
                        <a:pt x="11" y="19"/>
                        <a:pt x="13" y="2"/>
                        <a:pt x="25" y="0"/>
                      </a:cubicBezTo>
                      <a:cubicBezTo>
                        <a:pt x="28" y="7"/>
                        <a:pt x="30" y="8"/>
                        <a:pt x="32" y="13"/>
                      </a:cubicBezTo>
                      <a:cubicBezTo>
                        <a:pt x="33" y="11"/>
                        <a:pt x="35" y="10"/>
                        <a:pt x="36" y="9"/>
                      </a:cubicBezTo>
                      <a:cubicBezTo>
                        <a:pt x="45" y="21"/>
                        <a:pt x="59" y="16"/>
                        <a:pt x="67" y="27"/>
                      </a:cubicBezTo>
                      <a:cubicBezTo>
                        <a:pt x="69" y="30"/>
                        <a:pt x="68" y="33"/>
                        <a:pt x="70" y="35"/>
                      </a:cubicBezTo>
                      <a:cubicBezTo>
                        <a:pt x="77" y="40"/>
                        <a:pt x="85" y="38"/>
                        <a:pt x="89" y="43"/>
                      </a:cubicBezTo>
                      <a:cubicBezTo>
                        <a:pt x="84" y="46"/>
                        <a:pt x="80" y="48"/>
                        <a:pt x="75" y="48"/>
                      </a:cubicBezTo>
                      <a:cubicBezTo>
                        <a:pt x="69" y="48"/>
                        <a:pt x="67" y="48"/>
                        <a:pt x="63" y="48"/>
                      </a:cubicBezTo>
                      <a:cubicBezTo>
                        <a:pt x="63" y="48"/>
                        <a:pt x="49" y="38"/>
                        <a:pt x="46" y="37"/>
                      </a:cubicBezTo>
                      <a:cubicBezTo>
                        <a:pt x="46" y="47"/>
                        <a:pt x="31" y="56"/>
                        <a:pt x="25" y="53"/>
                      </a:cubicBezTo>
                      <a:cubicBezTo>
                        <a:pt x="24" y="55"/>
                        <a:pt x="24" y="57"/>
                        <a:pt x="22" y="57"/>
                      </a:cubicBezTo>
                      <a:cubicBezTo>
                        <a:pt x="16" y="57"/>
                        <a:pt x="18" y="52"/>
                        <a:pt x="19" y="48"/>
                      </a:cubicBezTo>
                      <a:cubicBezTo>
                        <a:pt x="12" y="46"/>
                        <a:pt x="3" y="48"/>
                        <a:pt x="0" y="48"/>
                      </a:cubicBezTo>
                      <a:cubicBezTo>
                        <a:pt x="0" y="40"/>
                        <a:pt x="5" y="41"/>
                        <a:pt x="6" y="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3" name="任意多边形: 形状 212">
                  <a:extLst>
                    <a:ext uri="{FF2B5EF4-FFF2-40B4-BE49-F238E27FC236}">
                      <a16:creationId xmlns:a16="http://schemas.microsoft.com/office/drawing/2014/main" id="{EC9C78F7-B7CC-4FFC-B7A0-DCA0D2FF3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4038" y="1500188"/>
                  <a:ext cx="36513" cy="36513"/>
                </a:xfrm>
                <a:custGeom>
                  <a:avLst/>
                  <a:gdLst/>
                  <a:ahLst/>
                  <a:cxnLst>
                    <a:cxn ang="0">
                      <a:pos x="27" y="18"/>
                    </a:cxn>
                    <a:cxn ang="0">
                      <a:pos x="11" y="28"/>
                    </a:cxn>
                    <a:cxn ang="0">
                      <a:pos x="0" y="18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27" h="28">
                      <a:moveTo>
                        <a:pt x="27" y="18"/>
                      </a:moveTo>
                      <a:cubicBezTo>
                        <a:pt x="27" y="24"/>
                        <a:pt x="16" y="28"/>
                        <a:pt x="11" y="28"/>
                      </a:cubicBezTo>
                      <a:cubicBezTo>
                        <a:pt x="4" y="28"/>
                        <a:pt x="0" y="23"/>
                        <a:pt x="0" y="18"/>
                      </a:cubicBezTo>
                      <a:cubicBezTo>
                        <a:pt x="0" y="0"/>
                        <a:pt x="27" y="3"/>
                        <a:pt x="27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4" name="任意多边形: 形状 213">
                  <a:extLst>
                    <a:ext uri="{FF2B5EF4-FFF2-40B4-BE49-F238E27FC236}">
                      <a16:creationId xmlns:a16="http://schemas.microsoft.com/office/drawing/2014/main" id="{B2FCB90C-7134-48D8-9733-615052D68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4500" y="1652588"/>
                  <a:ext cx="30163" cy="23813"/>
                </a:xfrm>
                <a:custGeom>
                  <a:avLst/>
                  <a:gdLst/>
                  <a:ahLst/>
                  <a:cxnLst>
                    <a:cxn ang="0">
                      <a:pos x="10" y="1"/>
                    </a:cxn>
                    <a:cxn ang="0">
                      <a:pos x="22" y="3"/>
                    </a:cxn>
                    <a:cxn ang="0">
                      <a:pos x="0" y="18"/>
                    </a:cxn>
                    <a:cxn ang="0">
                      <a:pos x="0" y="12"/>
                    </a:cxn>
                    <a:cxn ang="0">
                      <a:pos x="10" y="1"/>
                    </a:cxn>
                  </a:cxnLst>
                  <a:rect l="0" t="0" r="r" b="b"/>
                  <a:pathLst>
                    <a:path w="22" h="18">
                      <a:moveTo>
                        <a:pt x="10" y="1"/>
                      </a:moveTo>
                      <a:cubicBezTo>
                        <a:pt x="19" y="0"/>
                        <a:pt x="17" y="0"/>
                        <a:pt x="22" y="3"/>
                      </a:cubicBezTo>
                      <a:cubicBezTo>
                        <a:pt x="18" y="8"/>
                        <a:pt x="7" y="17"/>
                        <a:pt x="0" y="18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4" y="7"/>
                        <a:pt x="9" y="4"/>
                        <a:pt x="1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5" name="任意多边形: 形状 214">
                  <a:extLst>
                    <a:ext uri="{FF2B5EF4-FFF2-40B4-BE49-F238E27FC236}">
                      <a16:creationId xmlns:a16="http://schemas.microsoft.com/office/drawing/2014/main" id="{1EF1CF4E-FFE3-4BAD-AE6B-82358F2F29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2125" y="1336675"/>
                  <a:ext cx="79375" cy="33338"/>
                </a:xfrm>
                <a:custGeom>
                  <a:avLst/>
                  <a:gdLst/>
                  <a:ahLst/>
                  <a:cxnLst>
                    <a:cxn ang="0">
                      <a:pos x="22" y="25"/>
                    </a:cxn>
                    <a:cxn ang="0">
                      <a:pos x="9" y="16"/>
                    </a:cxn>
                    <a:cxn ang="0">
                      <a:pos x="0" y="6"/>
                    </a:cxn>
                    <a:cxn ang="0">
                      <a:pos x="8" y="0"/>
                    </a:cxn>
                    <a:cxn ang="0">
                      <a:pos x="30" y="3"/>
                    </a:cxn>
                    <a:cxn ang="0">
                      <a:pos x="60" y="17"/>
                    </a:cxn>
                    <a:cxn ang="0">
                      <a:pos x="52" y="24"/>
                    </a:cxn>
                    <a:cxn ang="0">
                      <a:pos x="39" y="21"/>
                    </a:cxn>
                    <a:cxn ang="0">
                      <a:pos x="22" y="25"/>
                    </a:cxn>
                  </a:cxnLst>
                  <a:rect l="0" t="0" r="r" b="b"/>
                  <a:pathLst>
                    <a:path w="60" h="25">
                      <a:moveTo>
                        <a:pt x="22" y="25"/>
                      </a:moveTo>
                      <a:cubicBezTo>
                        <a:pt x="14" y="25"/>
                        <a:pt x="6" y="23"/>
                        <a:pt x="9" y="16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2"/>
                        <a:pt x="4" y="0"/>
                        <a:pt x="8" y="0"/>
                      </a:cubicBezTo>
                      <a:cubicBezTo>
                        <a:pt x="18" y="0"/>
                        <a:pt x="21" y="3"/>
                        <a:pt x="30" y="3"/>
                      </a:cubicBezTo>
                      <a:cubicBezTo>
                        <a:pt x="42" y="3"/>
                        <a:pt x="52" y="13"/>
                        <a:pt x="60" y="17"/>
                      </a:cubicBezTo>
                      <a:cubicBezTo>
                        <a:pt x="59" y="21"/>
                        <a:pt x="56" y="24"/>
                        <a:pt x="52" y="24"/>
                      </a:cubicBezTo>
                      <a:cubicBezTo>
                        <a:pt x="46" y="24"/>
                        <a:pt x="44" y="21"/>
                        <a:pt x="39" y="21"/>
                      </a:cubicBezTo>
                      <a:cubicBezTo>
                        <a:pt x="34" y="21"/>
                        <a:pt x="30" y="25"/>
                        <a:pt x="22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6" name="任意多边形: 形状 215">
                  <a:extLst>
                    <a:ext uri="{FF2B5EF4-FFF2-40B4-BE49-F238E27FC236}">
                      <a16:creationId xmlns:a16="http://schemas.microsoft.com/office/drawing/2014/main" id="{5E37591B-543A-4F85-8153-BFA50A82B9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0063" y="1666875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14" y="6"/>
                    </a:cxn>
                    <a:cxn ang="0">
                      <a:pos x="6" y="15"/>
                    </a:cxn>
                    <a:cxn ang="0">
                      <a:pos x="0" y="9"/>
                    </a:cxn>
                    <a:cxn ang="0">
                      <a:pos x="14" y="6"/>
                    </a:cxn>
                  </a:cxnLst>
                  <a:rect l="0" t="0" r="r" b="b"/>
                  <a:pathLst>
                    <a:path w="14" h="15">
                      <a:moveTo>
                        <a:pt x="14" y="6"/>
                      </a:moveTo>
                      <a:cubicBezTo>
                        <a:pt x="12" y="9"/>
                        <a:pt x="11" y="15"/>
                        <a:pt x="6" y="15"/>
                      </a:cubicBezTo>
                      <a:cubicBezTo>
                        <a:pt x="5" y="15"/>
                        <a:pt x="0" y="9"/>
                        <a:pt x="0" y="9"/>
                      </a:cubicBezTo>
                      <a:cubicBezTo>
                        <a:pt x="0" y="1"/>
                        <a:pt x="10" y="0"/>
                        <a:pt x="14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7" name="任意多边形: 形状 216">
                  <a:extLst>
                    <a:ext uri="{FF2B5EF4-FFF2-40B4-BE49-F238E27FC236}">
                      <a16:creationId xmlns:a16="http://schemas.microsoft.com/office/drawing/2014/main" id="{8BF4D083-07AE-4185-AA98-667CF9D4B6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900" y="1509713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4" y="7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4" h="8">
                      <a:moveTo>
                        <a:pt x="5" y="8"/>
                      </a:moveTo>
                      <a:cubicBezTo>
                        <a:pt x="2" y="8"/>
                        <a:pt x="0" y="7"/>
                        <a:pt x="0" y="4"/>
                      </a:cubicBezTo>
                      <a:cubicBezTo>
                        <a:pt x="0" y="3"/>
                        <a:pt x="4" y="0"/>
                        <a:pt x="5" y="0"/>
                      </a:cubicBezTo>
                      <a:cubicBezTo>
                        <a:pt x="9" y="0"/>
                        <a:pt x="13" y="5"/>
                        <a:pt x="14" y="7"/>
                      </a:cubicBezTo>
                      <a:cubicBezTo>
                        <a:pt x="8" y="8"/>
                        <a:pt x="10" y="8"/>
                        <a:pt x="5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8" name="任意多边形: 形状 217">
                  <a:extLst>
                    <a:ext uri="{FF2B5EF4-FFF2-40B4-BE49-F238E27FC236}">
                      <a16:creationId xmlns:a16="http://schemas.microsoft.com/office/drawing/2014/main" id="{73BB35EA-CE5D-47F0-B055-595200F263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2763" y="147637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5" y="10"/>
                    </a:cxn>
                    <a:cxn ang="0">
                      <a:pos x="15" y="0"/>
                    </a:cxn>
                    <a:cxn ang="0">
                      <a:pos x="5" y="10"/>
                    </a:cxn>
                  </a:cxnLst>
                  <a:rect l="0" t="0" r="r" b="b"/>
                  <a:pathLst>
                    <a:path w="15" h="10">
                      <a:moveTo>
                        <a:pt x="5" y="10"/>
                      </a:moveTo>
                      <a:cubicBezTo>
                        <a:pt x="0" y="10"/>
                        <a:pt x="10" y="0"/>
                        <a:pt x="15" y="0"/>
                      </a:cubicBezTo>
                      <a:cubicBezTo>
                        <a:pt x="14" y="6"/>
                        <a:pt x="10" y="10"/>
                        <a:pt x="5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9" name="任意多边形: 形状 218">
                  <a:extLst>
                    <a:ext uri="{FF2B5EF4-FFF2-40B4-BE49-F238E27FC236}">
                      <a16:creationId xmlns:a16="http://schemas.microsoft.com/office/drawing/2014/main" id="{39E67EBA-D25F-407C-8CD3-B161A6563E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6550" y="1335088"/>
                  <a:ext cx="482600" cy="347663"/>
                </a:xfrm>
                <a:custGeom>
                  <a:avLst/>
                  <a:gdLst/>
                  <a:ahLst/>
                  <a:cxnLst>
                    <a:cxn ang="0">
                      <a:pos x="333" y="196"/>
                    </a:cxn>
                    <a:cxn ang="0">
                      <a:pos x="281" y="171"/>
                    </a:cxn>
                    <a:cxn ang="0">
                      <a:pos x="289" y="177"/>
                    </a:cxn>
                    <a:cxn ang="0">
                      <a:pos x="283" y="184"/>
                    </a:cxn>
                    <a:cxn ang="0">
                      <a:pos x="298" y="201"/>
                    </a:cxn>
                    <a:cxn ang="0">
                      <a:pos x="318" y="206"/>
                    </a:cxn>
                    <a:cxn ang="0">
                      <a:pos x="326" y="225"/>
                    </a:cxn>
                    <a:cxn ang="0">
                      <a:pos x="278" y="225"/>
                    </a:cxn>
                    <a:cxn ang="0">
                      <a:pos x="304" y="256"/>
                    </a:cxn>
                    <a:cxn ang="0">
                      <a:pos x="295" y="256"/>
                    </a:cxn>
                    <a:cxn ang="0">
                      <a:pos x="233" y="226"/>
                    </a:cxn>
                    <a:cxn ang="0">
                      <a:pos x="190" y="210"/>
                    </a:cxn>
                    <a:cxn ang="0">
                      <a:pos x="169" y="214"/>
                    </a:cxn>
                    <a:cxn ang="0">
                      <a:pos x="168" y="189"/>
                    </a:cxn>
                    <a:cxn ang="0">
                      <a:pos x="207" y="183"/>
                    </a:cxn>
                    <a:cxn ang="0">
                      <a:pos x="210" y="167"/>
                    </a:cxn>
                    <a:cxn ang="0">
                      <a:pos x="186" y="115"/>
                    </a:cxn>
                    <a:cxn ang="0">
                      <a:pos x="168" y="115"/>
                    </a:cxn>
                    <a:cxn ang="0">
                      <a:pos x="146" y="85"/>
                    </a:cxn>
                    <a:cxn ang="0">
                      <a:pos x="122" y="91"/>
                    </a:cxn>
                    <a:cxn ang="0">
                      <a:pos x="41" y="82"/>
                    </a:cxn>
                    <a:cxn ang="0">
                      <a:pos x="11" y="69"/>
                    </a:cxn>
                    <a:cxn ang="0">
                      <a:pos x="30" y="65"/>
                    </a:cxn>
                    <a:cxn ang="0">
                      <a:pos x="0" y="48"/>
                    </a:cxn>
                    <a:cxn ang="0">
                      <a:pos x="11" y="16"/>
                    </a:cxn>
                    <a:cxn ang="0">
                      <a:pos x="61" y="4"/>
                    </a:cxn>
                    <a:cxn ang="0">
                      <a:pos x="46" y="32"/>
                    </a:cxn>
                    <a:cxn ang="0">
                      <a:pos x="50" y="47"/>
                    </a:cxn>
                    <a:cxn ang="0">
                      <a:pos x="55" y="26"/>
                    </a:cxn>
                    <a:cxn ang="0">
                      <a:pos x="120" y="29"/>
                    </a:cxn>
                    <a:cxn ang="0">
                      <a:pos x="128" y="34"/>
                    </a:cxn>
                    <a:cxn ang="0">
                      <a:pos x="156" y="27"/>
                    </a:cxn>
                    <a:cxn ang="0">
                      <a:pos x="217" y="56"/>
                    </a:cxn>
                    <a:cxn ang="0">
                      <a:pos x="242" y="65"/>
                    </a:cxn>
                    <a:cxn ang="0">
                      <a:pos x="273" y="85"/>
                    </a:cxn>
                    <a:cxn ang="0">
                      <a:pos x="293" y="95"/>
                    </a:cxn>
                    <a:cxn ang="0">
                      <a:pos x="291" y="102"/>
                    </a:cxn>
                    <a:cxn ang="0">
                      <a:pos x="283" y="116"/>
                    </a:cxn>
                    <a:cxn ang="0">
                      <a:pos x="317" y="135"/>
                    </a:cxn>
                    <a:cxn ang="0">
                      <a:pos x="342" y="153"/>
                    </a:cxn>
                    <a:cxn ang="0">
                      <a:pos x="362" y="165"/>
                    </a:cxn>
                    <a:cxn ang="0">
                      <a:pos x="349" y="178"/>
                    </a:cxn>
                  </a:cxnLst>
                  <a:rect l="0" t="0" r="r" b="b"/>
                  <a:pathLst>
                    <a:path w="362" h="261">
                      <a:moveTo>
                        <a:pt x="339" y="184"/>
                      </a:moveTo>
                      <a:cubicBezTo>
                        <a:pt x="339" y="189"/>
                        <a:pt x="338" y="196"/>
                        <a:pt x="333" y="196"/>
                      </a:cubicBezTo>
                      <a:cubicBezTo>
                        <a:pt x="311" y="196"/>
                        <a:pt x="311" y="166"/>
                        <a:pt x="289" y="166"/>
                      </a:cubicBezTo>
                      <a:cubicBezTo>
                        <a:pt x="287" y="166"/>
                        <a:pt x="281" y="171"/>
                        <a:pt x="281" y="171"/>
                      </a:cubicBezTo>
                      <a:cubicBezTo>
                        <a:pt x="284" y="173"/>
                        <a:pt x="285" y="173"/>
                        <a:pt x="289" y="172"/>
                      </a:cubicBezTo>
                      <a:cubicBezTo>
                        <a:pt x="289" y="177"/>
                        <a:pt x="289" y="177"/>
                        <a:pt x="289" y="177"/>
                      </a:cubicBezTo>
                      <a:cubicBezTo>
                        <a:pt x="287" y="178"/>
                        <a:pt x="284" y="178"/>
                        <a:pt x="283" y="177"/>
                      </a:cubicBezTo>
                      <a:cubicBezTo>
                        <a:pt x="283" y="184"/>
                        <a:pt x="283" y="184"/>
                        <a:pt x="283" y="184"/>
                      </a:cubicBezTo>
                      <a:cubicBezTo>
                        <a:pt x="288" y="184"/>
                        <a:pt x="288" y="184"/>
                        <a:pt x="288" y="184"/>
                      </a:cubicBezTo>
                      <a:cubicBezTo>
                        <a:pt x="289" y="189"/>
                        <a:pt x="295" y="199"/>
                        <a:pt x="298" y="201"/>
                      </a:cubicBezTo>
                      <a:cubicBezTo>
                        <a:pt x="307" y="204"/>
                        <a:pt x="310" y="198"/>
                        <a:pt x="311" y="206"/>
                      </a:cubicBezTo>
                      <a:cubicBezTo>
                        <a:pt x="315" y="206"/>
                        <a:pt x="315" y="206"/>
                        <a:pt x="318" y="206"/>
                      </a:cubicBezTo>
                      <a:cubicBezTo>
                        <a:pt x="318" y="213"/>
                        <a:pt x="318" y="213"/>
                        <a:pt x="318" y="215"/>
                      </a:cubicBezTo>
                      <a:cubicBezTo>
                        <a:pt x="318" y="218"/>
                        <a:pt x="326" y="220"/>
                        <a:pt x="326" y="225"/>
                      </a:cubicBezTo>
                      <a:cubicBezTo>
                        <a:pt x="326" y="229"/>
                        <a:pt x="321" y="238"/>
                        <a:pt x="319" y="242"/>
                      </a:cubicBezTo>
                      <a:cubicBezTo>
                        <a:pt x="311" y="242"/>
                        <a:pt x="283" y="231"/>
                        <a:pt x="278" y="225"/>
                      </a:cubicBezTo>
                      <a:cubicBezTo>
                        <a:pt x="272" y="225"/>
                        <a:pt x="272" y="225"/>
                        <a:pt x="272" y="225"/>
                      </a:cubicBezTo>
                      <a:cubicBezTo>
                        <a:pt x="279" y="234"/>
                        <a:pt x="304" y="243"/>
                        <a:pt x="304" y="256"/>
                      </a:cubicBezTo>
                      <a:cubicBezTo>
                        <a:pt x="304" y="259"/>
                        <a:pt x="301" y="261"/>
                        <a:pt x="299" y="261"/>
                      </a:cubicBezTo>
                      <a:cubicBezTo>
                        <a:pt x="297" y="261"/>
                        <a:pt x="296" y="256"/>
                        <a:pt x="295" y="256"/>
                      </a:cubicBezTo>
                      <a:cubicBezTo>
                        <a:pt x="282" y="249"/>
                        <a:pt x="274" y="252"/>
                        <a:pt x="263" y="245"/>
                      </a:cubicBezTo>
                      <a:cubicBezTo>
                        <a:pt x="252" y="239"/>
                        <a:pt x="226" y="240"/>
                        <a:pt x="233" y="226"/>
                      </a:cubicBezTo>
                      <a:cubicBezTo>
                        <a:pt x="219" y="219"/>
                        <a:pt x="212" y="211"/>
                        <a:pt x="199" y="204"/>
                      </a:cubicBezTo>
                      <a:cubicBezTo>
                        <a:pt x="197" y="207"/>
                        <a:pt x="194" y="210"/>
                        <a:pt x="190" y="210"/>
                      </a:cubicBezTo>
                      <a:cubicBezTo>
                        <a:pt x="186" y="210"/>
                        <a:pt x="187" y="207"/>
                        <a:pt x="183" y="207"/>
                      </a:cubicBezTo>
                      <a:cubicBezTo>
                        <a:pt x="177" y="207"/>
                        <a:pt x="175" y="214"/>
                        <a:pt x="169" y="214"/>
                      </a:cubicBezTo>
                      <a:cubicBezTo>
                        <a:pt x="165" y="214"/>
                        <a:pt x="150" y="208"/>
                        <a:pt x="150" y="201"/>
                      </a:cubicBezTo>
                      <a:cubicBezTo>
                        <a:pt x="150" y="197"/>
                        <a:pt x="162" y="189"/>
                        <a:pt x="168" y="189"/>
                      </a:cubicBezTo>
                      <a:cubicBezTo>
                        <a:pt x="176" y="189"/>
                        <a:pt x="183" y="189"/>
                        <a:pt x="187" y="189"/>
                      </a:cubicBezTo>
                      <a:cubicBezTo>
                        <a:pt x="191" y="189"/>
                        <a:pt x="202" y="187"/>
                        <a:pt x="207" y="183"/>
                      </a:cubicBezTo>
                      <a:cubicBezTo>
                        <a:pt x="205" y="182"/>
                        <a:pt x="199" y="178"/>
                        <a:pt x="199" y="174"/>
                      </a:cubicBezTo>
                      <a:cubicBezTo>
                        <a:pt x="199" y="167"/>
                        <a:pt x="207" y="171"/>
                        <a:pt x="210" y="167"/>
                      </a:cubicBezTo>
                      <a:cubicBezTo>
                        <a:pt x="214" y="163"/>
                        <a:pt x="223" y="154"/>
                        <a:pt x="223" y="148"/>
                      </a:cubicBezTo>
                      <a:cubicBezTo>
                        <a:pt x="223" y="136"/>
                        <a:pt x="195" y="115"/>
                        <a:pt x="186" y="115"/>
                      </a:cubicBezTo>
                      <a:cubicBezTo>
                        <a:pt x="180" y="115"/>
                        <a:pt x="177" y="120"/>
                        <a:pt x="172" y="120"/>
                      </a:cubicBezTo>
                      <a:cubicBezTo>
                        <a:pt x="170" y="120"/>
                        <a:pt x="168" y="115"/>
                        <a:pt x="168" y="115"/>
                      </a:cubicBezTo>
                      <a:cubicBezTo>
                        <a:pt x="168" y="110"/>
                        <a:pt x="176" y="109"/>
                        <a:pt x="179" y="109"/>
                      </a:cubicBezTo>
                      <a:cubicBezTo>
                        <a:pt x="175" y="105"/>
                        <a:pt x="151" y="85"/>
                        <a:pt x="146" y="85"/>
                      </a:cubicBezTo>
                      <a:cubicBezTo>
                        <a:pt x="140" y="85"/>
                        <a:pt x="133" y="101"/>
                        <a:pt x="125" y="101"/>
                      </a:cubicBezTo>
                      <a:cubicBezTo>
                        <a:pt x="120" y="101"/>
                        <a:pt x="121" y="94"/>
                        <a:pt x="122" y="91"/>
                      </a:cubicBezTo>
                      <a:cubicBezTo>
                        <a:pt x="108" y="90"/>
                        <a:pt x="75" y="91"/>
                        <a:pt x="55" y="91"/>
                      </a:cubicBezTo>
                      <a:cubicBezTo>
                        <a:pt x="51" y="91"/>
                        <a:pt x="44" y="86"/>
                        <a:pt x="41" y="82"/>
                      </a:cubicBezTo>
                      <a:cubicBezTo>
                        <a:pt x="20" y="82"/>
                        <a:pt x="20" y="82"/>
                        <a:pt x="20" y="82"/>
                      </a:cubicBezTo>
                      <a:cubicBezTo>
                        <a:pt x="18" y="76"/>
                        <a:pt x="11" y="75"/>
                        <a:pt x="11" y="69"/>
                      </a:cubicBezTo>
                      <a:cubicBezTo>
                        <a:pt x="16" y="67"/>
                        <a:pt x="23" y="70"/>
                        <a:pt x="30" y="70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26" y="62"/>
                        <a:pt x="6" y="60"/>
                        <a:pt x="6" y="60"/>
                      </a:cubicBezTo>
                      <a:cubicBezTo>
                        <a:pt x="6" y="60"/>
                        <a:pt x="0" y="52"/>
                        <a:pt x="0" y="48"/>
                      </a:cubicBezTo>
                      <a:cubicBezTo>
                        <a:pt x="0" y="36"/>
                        <a:pt x="2" y="33"/>
                        <a:pt x="8" y="29"/>
                      </a:cubicBezTo>
                      <a:cubicBezTo>
                        <a:pt x="12" y="26"/>
                        <a:pt x="10" y="18"/>
                        <a:pt x="11" y="16"/>
                      </a:cubicBezTo>
                      <a:cubicBezTo>
                        <a:pt x="20" y="7"/>
                        <a:pt x="32" y="0"/>
                        <a:pt x="47" y="0"/>
                      </a:cubicBezTo>
                      <a:cubicBezTo>
                        <a:pt x="47" y="0"/>
                        <a:pt x="61" y="4"/>
                        <a:pt x="61" y="4"/>
                      </a:cubicBezTo>
                      <a:cubicBezTo>
                        <a:pt x="57" y="14"/>
                        <a:pt x="42" y="14"/>
                        <a:pt x="42" y="27"/>
                      </a:cubicBezTo>
                      <a:cubicBezTo>
                        <a:pt x="42" y="30"/>
                        <a:pt x="44" y="32"/>
                        <a:pt x="46" y="32"/>
                      </a:cubicBezTo>
                      <a:cubicBezTo>
                        <a:pt x="45" y="35"/>
                        <a:pt x="46" y="40"/>
                        <a:pt x="46" y="40"/>
                      </a:cubicBezTo>
                      <a:cubicBezTo>
                        <a:pt x="46" y="43"/>
                        <a:pt x="45" y="47"/>
                        <a:pt x="50" y="47"/>
                      </a:cubicBezTo>
                      <a:cubicBezTo>
                        <a:pt x="53" y="47"/>
                        <a:pt x="59" y="42"/>
                        <a:pt x="59" y="38"/>
                      </a:cubicBezTo>
                      <a:cubicBezTo>
                        <a:pt x="59" y="34"/>
                        <a:pt x="55" y="31"/>
                        <a:pt x="55" y="26"/>
                      </a:cubicBezTo>
                      <a:cubicBezTo>
                        <a:pt x="55" y="10"/>
                        <a:pt x="84" y="4"/>
                        <a:pt x="102" y="4"/>
                      </a:cubicBezTo>
                      <a:cubicBezTo>
                        <a:pt x="113" y="4"/>
                        <a:pt x="120" y="20"/>
                        <a:pt x="120" y="29"/>
                      </a:cubicBezTo>
                      <a:cubicBezTo>
                        <a:pt x="120" y="31"/>
                        <a:pt x="117" y="38"/>
                        <a:pt x="120" y="38"/>
                      </a:cubicBezTo>
                      <a:cubicBezTo>
                        <a:pt x="122" y="38"/>
                        <a:pt x="124" y="34"/>
                        <a:pt x="128" y="34"/>
                      </a:cubicBezTo>
                      <a:cubicBezTo>
                        <a:pt x="133" y="34"/>
                        <a:pt x="135" y="38"/>
                        <a:pt x="138" y="38"/>
                      </a:cubicBezTo>
                      <a:cubicBezTo>
                        <a:pt x="146" y="38"/>
                        <a:pt x="148" y="27"/>
                        <a:pt x="156" y="27"/>
                      </a:cubicBezTo>
                      <a:cubicBezTo>
                        <a:pt x="165" y="27"/>
                        <a:pt x="183" y="30"/>
                        <a:pt x="189" y="34"/>
                      </a:cubicBezTo>
                      <a:cubicBezTo>
                        <a:pt x="199" y="41"/>
                        <a:pt x="202" y="56"/>
                        <a:pt x="217" y="56"/>
                      </a:cubicBezTo>
                      <a:cubicBezTo>
                        <a:pt x="223" y="56"/>
                        <a:pt x="224" y="56"/>
                        <a:pt x="228" y="56"/>
                      </a:cubicBezTo>
                      <a:cubicBezTo>
                        <a:pt x="232" y="56"/>
                        <a:pt x="243" y="57"/>
                        <a:pt x="242" y="65"/>
                      </a:cubicBezTo>
                      <a:cubicBezTo>
                        <a:pt x="254" y="69"/>
                        <a:pt x="261" y="76"/>
                        <a:pt x="273" y="77"/>
                      </a:cubicBezTo>
                      <a:cubicBezTo>
                        <a:pt x="273" y="85"/>
                        <a:pt x="273" y="85"/>
                        <a:pt x="273" y="85"/>
                      </a:cubicBezTo>
                      <a:cubicBezTo>
                        <a:pt x="276" y="85"/>
                        <a:pt x="281" y="85"/>
                        <a:pt x="281" y="85"/>
                      </a:cubicBezTo>
                      <a:cubicBezTo>
                        <a:pt x="287" y="85"/>
                        <a:pt x="290" y="89"/>
                        <a:pt x="293" y="95"/>
                      </a:cubicBezTo>
                      <a:cubicBezTo>
                        <a:pt x="287" y="96"/>
                        <a:pt x="281" y="96"/>
                        <a:pt x="277" y="101"/>
                      </a:cubicBezTo>
                      <a:cubicBezTo>
                        <a:pt x="285" y="102"/>
                        <a:pt x="287" y="102"/>
                        <a:pt x="291" y="102"/>
                      </a:cubicBezTo>
                      <a:cubicBezTo>
                        <a:pt x="293" y="102"/>
                        <a:pt x="296" y="103"/>
                        <a:pt x="297" y="106"/>
                      </a:cubicBezTo>
                      <a:cubicBezTo>
                        <a:pt x="290" y="110"/>
                        <a:pt x="287" y="110"/>
                        <a:pt x="283" y="116"/>
                      </a:cubicBezTo>
                      <a:cubicBezTo>
                        <a:pt x="287" y="118"/>
                        <a:pt x="289" y="120"/>
                        <a:pt x="295" y="120"/>
                      </a:cubicBezTo>
                      <a:cubicBezTo>
                        <a:pt x="296" y="130"/>
                        <a:pt x="308" y="134"/>
                        <a:pt x="317" y="135"/>
                      </a:cubicBezTo>
                      <a:cubicBezTo>
                        <a:pt x="318" y="143"/>
                        <a:pt x="320" y="151"/>
                        <a:pt x="327" y="151"/>
                      </a:cubicBezTo>
                      <a:cubicBezTo>
                        <a:pt x="337" y="151"/>
                        <a:pt x="339" y="145"/>
                        <a:pt x="342" y="153"/>
                      </a:cubicBezTo>
                      <a:cubicBezTo>
                        <a:pt x="344" y="155"/>
                        <a:pt x="348" y="155"/>
                        <a:pt x="350" y="155"/>
                      </a:cubicBezTo>
                      <a:cubicBezTo>
                        <a:pt x="359" y="155"/>
                        <a:pt x="362" y="158"/>
                        <a:pt x="362" y="165"/>
                      </a:cubicBezTo>
                      <a:cubicBezTo>
                        <a:pt x="362" y="171"/>
                        <a:pt x="355" y="173"/>
                        <a:pt x="349" y="173"/>
                      </a:cubicBezTo>
                      <a:cubicBezTo>
                        <a:pt x="349" y="178"/>
                        <a:pt x="349" y="176"/>
                        <a:pt x="349" y="178"/>
                      </a:cubicBezTo>
                      <a:cubicBezTo>
                        <a:pt x="349" y="180"/>
                        <a:pt x="348" y="184"/>
                        <a:pt x="339" y="1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0" name="任意多边形: 形状 219">
                  <a:extLst>
                    <a:ext uri="{FF2B5EF4-FFF2-40B4-BE49-F238E27FC236}">
                      <a16:creationId xmlns:a16="http://schemas.microsoft.com/office/drawing/2014/main" id="{DE830CE5-02B4-4E21-B1FF-2D3739DF87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3400" y="1635125"/>
                  <a:ext cx="14288" cy="12700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0" y="6"/>
                    </a:cxn>
                    <a:cxn ang="0">
                      <a:pos x="10" y="6"/>
                    </a:cxn>
                  </a:cxnLst>
                  <a:rect l="0" t="0" r="r" b="b"/>
                  <a:pathLst>
                    <a:path w="10" h="9">
                      <a:moveTo>
                        <a:pt x="10" y="6"/>
                      </a:moveTo>
                      <a:cubicBezTo>
                        <a:pt x="6" y="9"/>
                        <a:pt x="5" y="9"/>
                        <a:pt x="0" y="6"/>
                      </a:cubicBezTo>
                      <a:cubicBezTo>
                        <a:pt x="5" y="0"/>
                        <a:pt x="5" y="3"/>
                        <a:pt x="10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1" name="任意多边形: 形状 220">
                  <a:extLst>
                    <a:ext uri="{FF2B5EF4-FFF2-40B4-BE49-F238E27FC236}">
                      <a16:creationId xmlns:a16="http://schemas.microsoft.com/office/drawing/2014/main" id="{A3E5894F-4903-4EA1-A784-21C3FBEE2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4975" y="1568450"/>
                  <a:ext cx="12700" cy="12700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9" y="9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9" h="9">
                      <a:moveTo>
                        <a:pt x="1" y="2"/>
                      </a:moveTo>
                      <a:cubicBezTo>
                        <a:pt x="6" y="0"/>
                        <a:pt x="6" y="5"/>
                        <a:pt x="9" y="9"/>
                      </a:cubicBezTo>
                      <a:cubicBezTo>
                        <a:pt x="4" y="9"/>
                        <a:pt x="0" y="5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2" name="任意多边形: 形状 221">
                  <a:extLst>
                    <a:ext uri="{FF2B5EF4-FFF2-40B4-BE49-F238E27FC236}">
                      <a16:creationId xmlns:a16="http://schemas.microsoft.com/office/drawing/2014/main" id="{9C0E6664-ABF0-4699-AC7B-3F699E3D41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7975" y="985838"/>
                  <a:ext cx="514350" cy="269875"/>
                </a:xfrm>
                <a:custGeom>
                  <a:avLst/>
                  <a:gdLst/>
                  <a:ahLst/>
                  <a:cxnLst>
                    <a:cxn ang="0">
                      <a:pos x="307" y="16"/>
                    </a:cxn>
                    <a:cxn ang="0">
                      <a:pos x="350" y="9"/>
                    </a:cxn>
                    <a:cxn ang="0">
                      <a:pos x="386" y="28"/>
                    </a:cxn>
                    <a:cxn ang="0">
                      <a:pos x="313" y="51"/>
                    </a:cxn>
                    <a:cxn ang="0">
                      <a:pos x="295" y="74"/>
                    </a:cxn>
                    <a:cxn ang="0">
                      <a:pos x="231" y="108"/>
                    </a:cxn>
                    <a:cxn ang="0">
                      <a:pos x="216" y="118"/>
                    </a:cxn>
                    <a:cxn ang="0">
                      <a:pos x="216" y="137"/>
                    </a:cxn>
                    <a:cxn ang="0">
                      <a:pos x="174" y="157"/>
                    </a:cxn>
                    <a:cxn ang="0">
                      <a:pos x="158" y="184"/>
                    </a:cxn>
                    <a:cxn ang="0">
                      <a:pos x="176" y="188"/>
                    </a:cxn>
                    <a:cxn ang="0">
                      <a:pos x="126" y="197"/>
                    </a:cxn>
                    <a:cxn ang="0">
                      <a:pos x="80" y="201"/>
                    </a:cxn>
                    <a:cxn ang="0">
                      <a:pos x="33" y="197"/>
                    </a:cxn>
                    <a:cxn ang="0">
                      <a:pos x="60" y="176"/>
                    </a:cxn>
                    <a:cxn ang="0">
                      <a:pos x="57" y="158"/>
                    </a:cxn>
                    <a:cxn ang="0">
                      <a:pos x="92" y="170"/>
                    </a:cxn>
                    <a:cxn ang="0">
                      <a:pos x="66" y="148"/>
                    </a:cxn>
                    <a:cxn ang="0">
                      <a:pos x="55" y="151"/>
                    </a:cxn>
                    <a:cxn ang="0">
                      <a:pos x="68" y="131"/>
                    </a:cxn>
                    <a:cxn ang="0">
                      <a:pos x="62" y="97"/>
                    </a:cxn>
                    <a:cxn ang="0">
                      <a:pos x="67" y="89"/>
                    </a:cxn>
                    <a:cxn ang="0">
                      <a:pos x="97" y="90"/>
                    </a:cxn>
                    <a:cxn ang="0">
                      <a:pos x="108" y="91"/>
                    </a:cxn>
                    <a:cxn ang="0">
                      <a:pos x="133" y="86"/>
                    </a:cxn>
                    <a:cxn ang="0">
                      <a:pos x="147" y="74"/>
                    </a:cxn>
                    <a:cxn ang="0">
                      <a:pos x="99" y="81"/>
                    </a:cxn>
                    <a:cxn ang="0">
                      <a:pos x="72" y="76"/>
                    </a:cxn>
                    <a:cxn ang="0">
                      <a:pos x="57" y="81"/>
                    </a:cxn>
                    <a:cxn ang="0">
                      <a:pos x="44" y="67"/>
                    </a:cxn>
                    <a:cxn ang="0">
                      <a:pos x="51" y="53"/>
                    </a:cxn>
                    <a:cxn ang="0">
                      <a:pos x="25" y="60"/>
                    </a:cxn>
                    <a:cxn ang="0">
                      <a:pos x="29" y="49"/>
                    </a:cxn>
                    <a:cxn ang="0">
                      <a:pos x="9" y="52"/>
                    </a:cxn>
                    <a:cxn ang="0">
                      <a:pos x="44" y="36"/>
                    </a:cxn>
                    <a:cxn ang="0">
                      <a:pos x="57" y="32"/>
                    </a:cxn>
                    <a:cxn ang="0">
                      <a:pos x="104" y="32"/>
                    </a:cxn>
                    <a:cxn ang="0">
                      <a:pos x="135" y="11"/>
                    </a:cxn>
                    <a:cxn ang="0">
                      <a:pos x="196" y="6"/>
                    </a:cxn>
                    <a:cxn ang="0">
                      <a:pos x="218" y="8"/>
                    </a:cxn>
                    <a:cxn ang="0">
                      <a:pos x="245" y="3"/>
                    </a:cxn>
                    <a:cxn ang="0">
                      <a:pos x="315" y="11"/>
                    </a:cxn>
                  </a:cxnLst>
                  <a:rect l="0" t="0" r="r" b="b"/>
                  <a:pathLst>
                    <a:path w="386" h="203">
                      <a:moveTo>
                        <a:pt x="315" y="11"/>
                      </a:moveTo>
                      <a:cubicBezTo>
                        <a:pt x="312" y="14"/>
                        <a:pt x="310" y="15"/>
                        <a:pt x="307" y="16"/>
                      </a:cubicBezTo>
                      <a:cubicBezTo>
                        <a:pt x="342" y="6"/>
                        <a:pt x="342" y="6"/>
                        <a:pt x="342" y="6"/>
                      </a:cubicBezTo>
                      <a:cubicBezTo>
                        <a:pt x="345" y="7"/>
                        <a:pt x="347" y="8"/>
                        <a:pt x="350" y="9"/>
                      </a:cubicBezTo>
                      <a:cubicBezTo>
                        <a:pt x="355" y="11"/>
                        <a:pt x="355" y="14"/>
                        <a:pt x="358" y="17"/>
                      </a:cubicBezTo>
                      <a:cubicBezTo>
                        <a:pt x="363" y="22"/>
                        <a:pt x="386" y="20"/>
                        <a:pt x="386" y="28"/>
                      </a:cubicBezTo>
                      <a:cubicBezTo>
                        <a:pt x="386" y="33"/>
                        <a:pt x="378" y="32"/>
                        <a:pt x="375" y="34"/>
                      </a:cubicBezTo>
                      <a:cubicBezTo>
                        <a:pt x="358" y="48"/>
                        <a:pt x="336" y="40"/>
                        <a:pt x="313" y="51"/>
                      </a:cubicBezTo>
                      <a:cubicBezTo>
                        <a:pt x="317" y="56"/>
                        <a:pt x="335" y="52"/>
                        <a:pt x="346" y="52"/>
                      </a:cubicBezTo>
                      <a:cubicBezTo>
                        <a:pt x="336" y="63"/>
                        <a:pt x="311" y="69"/>
                        <a:pt x="295" y="74"/>
                      </a:cubicBezTo>
                      <a:cubicBezTo>
                        <a:pt x="277" y="80"/>
                        <a:pt x="267" y="97"/>
                        <a:pt x="254" y="107"/>
                      </a:cubicBezTo>
                      <a:cubicBezTo>
                        <a:pt x="248" y="112"/>
                        <a:pt x="238" y="106"/>
                        <a:pt x="231" y="108"/>
                      </a:cubicBezTo>
                      <a:cubicBezTo>
                        <a:pt x="221" y="112"/>
                        <a:pt x="210" y="112"/>
                        <a:pt x="203" y="118"/>
                      </a:cubicBezTo>
                      <a:cubicBezTo>
                        <a:pt x="216" y="118"/>
                        <a:pt x="216" y="118"/>
                        <a:pt x="216" y="118"/>
                      </a:cubicBezTo>
                      <a:cubicBezTo>
                        <a:pt x="217" y="128"/>
                        <a:pt x="211" y="127"/>
                        <a:pt x="203" y="126"/>
                      </a:cubicBezTo>
                      <a:cubicBezTo>
                        <a:pt x="208" y="129"/>
                        <a:pt x="213" y="131"/>
                        <a:pt x="216" y="137"/>
                      </a:cubicBezTo>
                      <a:cubicBezTo>
                        <a:pt x="206" y="141"/>
                        <a:pt x="203" y="152"/>
                        <a:pt x="196" y="157"/>
                      </a:cubicBezTo>
                      <a:cubicBezTo>
                        <a:pt x="177" y="157"/>
                        <a:pt x="177" y="157"/>
                        <a:pt x="174" y="157"/>
                      </a:cubicBezTo>
                      <a:cubicBezTo>
                        <a:pt x="175" y="160"/>
                        <a:pt x="177" y="161"/>
                        <a:pt x="177" y="164"/>
                      </a:cubicBezTo>
                      <a:cubicBezTo>
                        <a:pt x="177" y="178"/>
                        <a:pt x="158" y="169"/>
                        <a:pt x="158" y="184"/>
                      </a:cubicBezTo>
                      <a:cubicBezTo>
                        <a:pt x="165" y="184"/>
                        <a:pt x="166" y="184"/>
                        <a:pt x="169" y="184"/>
                      </a:cubicBezTo>
                      <a:cubicBezTo>
                        <a:pt x="171" y="184"/>
                        <a:pt x="176" y="184"/>
                        <a:pt x="176" y="188"/>
                      </a:cubicBezTo>
                      <a:cubicBezTo>
                        <a:pt x="176" y="195"/>
                        <a:pt x="151" y="203"/>
                        <a:pt x="141" y="203"/>
                      </a:cubicBezTo>
                      <a:cubicBezTo>
                        <a:pt x="131" y="203"/>
                        <a:pt x="135" y="197"/>
                        <a:pt x="126" y="197"/>
                      </a:cubicBezTo>
                      <a:cubicBezTo>
                        <a:pt x="113" y="197"/>
                        <a:pt x="104" y="197"/>
                        <a:pt x="93" y="197"/>
                      </a:cubicBezTo>
                      <a:cubicBezTo>
                        <a:pt x="89" y="197"/>
                        <a:pt x="86" y="201"/>
                        <a:pt x="80" y="201"/>
                      </a:cubicBezTo>
                      <a:cubicBezTo>
                        <a:pt x="65" y="201"/>
                        <a:pt x="53" y="197"/>
                        <a:pt x="38" y="192"/>
                      </a:cubicBezTo>
                      <a:cubicBezTo>
                        <a:pt x="37" y="194"/>
                        <a:pt x="35" y="197"/>
                        <a:pt x="33" y="197"/>
                      </a:cubicBezTo>
                      <a:cubicBezTo>
                        <a:pt x="29" y="197"/>
                        <a:pt x="28" y="194"/>
                        <a:pt x="28" y="193"/>
                      </a:cubicBezTo>
                      <a:cubicBezTo>
                        <a:pt x="28" y="176"/>
                        <a:pt x="51" y="182"/>
                        <a:pt x="60" y="176"/>
                      </a:cubicBezTo>
                      <a:cubicBezTo>
                        <a:pt x="55" y="172"/>
                        <a:pt x="46" y="170"/>
                        <a:pt x="46" y="162"/>
                      </a:cubicBezTo>
                      <a:cubicBezTo>
                        <a:pt x="46" y="156"/>
                        <a:pt x="52" y="158"/>
                        <a:pt x="57" y="158"/>
                      </a:cubicBezTo>
                      <a:cubicBezTo>
                        <a:pt x="71" y="158"/>
                        <a:pt x="76" y="165"/>
                        <a:pt x="84" y="170"/>
                      </a:cubicBezTo>
                      <a:cubicBezTo>
                        <a:pt x="92" y="170"/>
                        <a:pt x="92" y="170"/>
                        <a:pt x="92" y="170"/>
                      </a:cubicBezTo>
                      <a:cubicBezTo>
                        <a:pt x="86" y="164"/>
                        <a:pt x="72" y="159"/>
                        <a:pt x="72" y="148"/>
                      </a:cubicBezTo>
                      <a:cubicBezTo>
                        <a:pt x="66" y="148"/>
                        <a:pt x="66" y="148"/>
                        <a:pt x="66" y="148"/>
                      </a:cubicBezTo>
                      <a:cubicBezTo>
                        <a:pt x="63" y="149"/>
                        <a:pt x="63" y="149"/>
                        <a:pt x="61" y="151"/>
                      </a:cubicBezTo>
                      <a:cubicBezTo>
                        <a:pt x="55" y="151"/>
                        <a:pt x="55" y="151"/>
                        <a:pt x="55" y="151"/>
                      </a:cubicBezTo>
                      <a:cubicBezTo>
                        <a:pt x="55" y="146"/>
                        <a:pt x="55" y="146"/>
                        <a:pt x="55" y="146"/>
                      </a:cubicBezTo>
                      <a:cubicBezTo>
                        <a:pt x="58" y="138"/>
                        <a:pt x="61" y="134"/>
                        <a:pt x="68" y="131"/>
                      </a:cubicBezTo>
                      <a:cubicBezTo>
                        <a:pt x="79" y="128"/>
                        <a:pt x="92" y="132"/>
                        <a:pt x="92" y="119"/>
                      </a:cubicBezTo>
                      <a:cubicBezTo>
                        <a:pt x="92" y="105"/>
                        <a:pt x="62" y="105"/>
                        <a:pt x="62" y="97"/>
                      </a:cubicBezTo>
                      <a:cubicBezTo>
                        <a:pt x="62" y="93"/>
                        <a:pt x="69" y="94"/>
                        <a:pt x="73" y="94"/>
                      </a:cubicBezTo>
                      <a:cubicBezTo>
                        <a:pt x="68" y="94"/>
                        <a:pt x="67" y="92"/>
                        <a:pt x="67" y="89"/>
                      </a:cubicBezTo>
                      <a:cubicBezTo>
                        <a:pt x="69" y="88"/>
                        <a:pt x="71" y="89"/>
                        <a:pt x="73" y="89"/>
                      </a:cubicBezTo>
                      <a:cubicBezTo>
                        <a:pt x="78" y="89"/>
                        <a:pt x="88" y="87"/>
                        <a:pt x="97" y="90"/>
                      </a:cubicBezTo>
                      <a:cubicBezTo>
                        <a:pt x="108" y="93"/>
                        <a:pt x="112" y="106"/>
                        <a:pt x="124" y="104"/>
                      </a:cubicBezTo>
                      <a:cubicBezTo>
                        <a:pt x="122" y="102"/>
                        <a:pt x="108" y="93"/>
                        <a:pt x="108" y="91"/>
                      </a:cubicBezTo>
                      <a:cubicBezTo>
                        <a:pt x="108" y="89"/>
                        <a:pt x="110" y="88"/>
                        <a:pt x="111" y="86"/>
                      </a:cubicBezTo>
                      <a:cubicBezTo>
                        <a:pt x="133" y="86"/>
                        <a:pt x="133" y="86"/>
                        <a:pt x="133" y="86"/>
                      </a:cubicBezTo>
                      <a:cubicBezTo>
                        <a:pt x="141" y="83"/>
                        <a:pt x="149" y="81"/>
                        <a:pt x="154" y="74"/>
                      </a:cubicBezTo>
                      <a:cubicBezTo>
                        <a:pt x="147" y="74"/>
                        <a:pt x="147" y="74"/>
                        <a:pt x="147" y="74"/>
                      </a:cubicBezTo>
                      <a:cubicBezTo>
                        <a:pt x="138" y="81"/>
                        <a:pt x="128" y="84"/>
                        <a:pt x="114" y="84"/>
                      </a:cubicBezTo>
                      <a:cubicBezTo>
                        <a:pt x="106" y="84"/>
                        <a:pt x="103" y="81"/>
                        <a:pt x="99" y="81"/>
                      </a:cubicBezTo>
                      <a:cubicBezTo>
                        <a:pt x="95" y="81"/>
                        <a:pt x="93" y="85"/>
                        <a:pt x="90" y="85"/>
                      </a:cubicBezTo>
                      <a:cubicBezTo>
                        <a:pt x="81" y="85"/>
                        <a:pt x="70" y="82"/>
                        <a:pt x="72" y="76"/>
                      </a:cubicBezTo>
                      <a:cubicBezTo>
                        <a:pt x="67" y="76"/>
                        <a:pt x="67" y="76"/>
                        <a:pt x="67" y="76"/>
                      </a:cubicBezTo>
                      <a:cubicBezTo>
                        <a:pt x="63" y="78"/>
                        <a:pt x="61" y="81"/>
                        <a:pt x="57" y="81"/>
                      </a:cubicBezTo>
                      <a:cubicBezTo>
                        <a:pt x="48" y="81"/>
                        <a:pt x="36" y="75"/>
                        <a:pt x="33" y="71"/>
                      </a:cubicBezTo>
                      <a:cubicBezTo>
                        <a:pt x="36" y="69"/>
                        <a:pt x="39" y="67"/>
                        <a:pt x="44" y="67"/>
                      </a:cubicBezTo>
                      <a:cubicBezTo>
                        <a:pt x="36" y="67"/>
                        <a:pt x="27" y="66"/>
                        <a:pt x="24" y="67"/>
                      </a:cubicBezTo>
                      <a:cubicBezTo>
                        <a:pt x="29" y="55"/>
                        <a:pt x="40" y="56"/>
                        <a:pt x="51" y="53"/>
                      </a:cubicBezTo>
                      <a:cubicBezTo>
                        <a:pt x="47" y="52"/>
                        <a:pt x="46" y="52"/>
                        <a:pt x="42" y="52"/>
                      </a:cubicBezTo>
                      <a:cubicBezTo>
                        <a:pt x="33" y="52"/>
                        <a:pt x="33" y="60"/>
                        <a:pt x="25" y="60"/>
                      </a:cubicBezTo>
                      <a:cubicBezTo>
                        <a:pt x="22" y="60"/>
                        <a:pt x="18" y="57"/>
                        <a:pt x="17" y="56"/>
                      </a:cubicBezTo>
                      <a:cubicBezTo>
                        <a:pt x="21" y="52"/>
                        <a:pt x="24" y="51"/>
                        <a:pt x="29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3" y="50"/>
                        <a:pt x="11" y="51"/>
                        <a:pt x="9" y="52"/>
                      </a:cubicBezTo>
                      <a:cubicBezTo>
                        <a:pt x="7" y="52"/>
                        <a:pt x="2" y="52"/>
                        <a:pt x="0" y="52"/>
                      </a:cubicBezTo>
                      <a:cubicBezTo>
                        <a:pt x="2" y="41"/>
                        <a:pt x="31" y="36"/>
                        <a:pt x="44" y="36"/>
                      </a:cubicBezTo>
                      <a:cubicBezTo>
                        <a:pt x="49" y="36"/>
                        <a:pt x="52" y="36"/>
                        <a:pt x="53" y="36"/>
                      </a:cubicBezTo>
                      <a:cubicBezTo>
                        <a:pt x="55" y="36"/>
                        <a:pt x="57" y="34"/>
                        <a:pt x="57" y="32"/>
                      </a:cubicBezTo>
                      <a:cubicBezTo>
                        <a:pt x="71" y="32"/>
                        <a:pt x="65" y="22"/>
                        <a:pt x="74" y="22"/>
                      </a:cubicBezTo>
                      <a:cubicBezTo>
                        <a:pt x="83" y="22"/>
                        <a:pt x="100" y="31"/>
                        <a:pt x="104" y="32"/>
                      </a:cubicBezTo>
                      <a:cubicBezTo>
                        <a:pt x="108" y="22"/>
                        <a:pt x="113" y="12"/>
                        <a:pt x="126" y="12"/>
                      </a:cubicBezTo>
                      <a:cubicBezTo>
                        <a:pt x="134" y="12"/>
                        <a:pt x="129" y="16"/>
                        <a:pt x="135" y="11"/>
                      </a:cubicBezTo>
                      <a:cubicBezTo>
                        <a:pt x="137" y="7"/>
                        <a:pt x="141" y="6"/>
                        <a:pt x="145" y="6"/>
                      </a:cubicBezTo>
                      <a:cubicBezTo>
                        <a:pt x="168" y="6"/>
                        <a:pt x="173" y="6"/>
                        <a:pt x="196" y="6"/>
                      </a:cubicBezTo>
                      <a:cubicBezTo>
                        <a:pt x="197" y="4"/>
                        <a:pt x="199" y="3"/>
                        <a:pt x="201" y="3"/>
                      </a:cubicBezTo>
                      <a:cubicBezTo>
                        <a:pt x="209" y="3"/>
                        <a:pt x="211" y="8"/>
                        <a:pt x="218" y="8"/>
                      </a:cubicBezTo>
                      <a:cubicBezTo>
                        <a:pt x="224" y="8"/>
                        <a:pt x="226" y="0"/>
                        <a:pt x="232" y="0"/>
                      </a:cubicBezTo>
                      <a:cubicBezTo>
                        <a:pt x="239" y="0"/>
                        <a:pt x="241" y="3"/>
                        <a:pt x="245" y="3"/>
                      </a:cubicBezTo>
                      <a:cubicBezTo>
                        <a:pt x="250" y="3"/>
                        <a:pt x="253" y="3"/>
                        <a:pt x="258" y="3"/>
                      </a:cubicBezTo>
                      <a:cubicBezTo>
                        <a:pt x="268" y="3"/>
                        <a:pt x="306" y="2"/>
                        <a:pt x="31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3" name="任意多边形: 形状 222">
                  <a:extLst>
                    <a:ext uri="{FF2B5EF4-FFF2-40B4-BE49-F238E27FC236}">
                      <a16:creationId xmlns:a16="http://schemas.microsoft.com/office/drawing/2014/main" id="{B79243CD-EE7E-482A-8EDE-0E34D30614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0238" y="960438"/>
                  <a:ext cx="1006475" cy="765175"/>
                </a:xfrm>
                <a:custGeom>
                  <a:avLst/>
                  <a:gdLst/>
                  <a:ahLst/>
                  <a:cxnLst>
                    <a:cxn ang="0">
                      <a:pos x="280" y="372"/>
                    </a:cxn>
                    <a:cxn ang="0">
                      <a:pos x="267" y="360"/>
                    </a:cxn>
                    <a:cxn ang="0">
                      <a:pos x="228" y="336"/>
                    </a:cxn>
                    <a:cxn ang="0">
                      <a:pos x="215" y="302"/>
                    </a:cxn>
                    <a:cxn ang="0">
                      <a:pos x="109" y="219"/>
                    </a:cxn>
                    <a:cxn ang="0">
                      <a:pos x="73" y="223"/>
                    </a:cxn>
                    <a:cxn ang="0">
                      <a:pos x="43" y="217"/>
                    </a:cxn>
                    <a:cxn ang="0">
                      <a:pos x="19" y="202"/>
                    </a:cxn>
                    <a:cxn ang="0">
                      <a:pos x="51" y="190"/>
                    </a:cxn>
                    <a:cxn ang="0">
                      <a:pos x="64" y="180"/>
                    </a:cxn>
                    <a:cxn ang="0">
                      <a:pos x="0" y="166"/>
                    </a:cxn>
                    <a:cxn ang="0">
                      <a:pos x="84" y="141"/>
                    </a:cxn>
                    <a:cxn ang="0">
                      <a:pos x="72" y="102"/>
                    </a:cxn>
                    <a:cxn ang="0">
                      <a:pos x="144" y="59"/>
                    </a:cxn>
                    <a:cxn ang="0">
                      <a:pos x="237" y="56"/>
                    </a:cxn>
                    <a:cxn ang="0">
                      <a:pos x="260" y="53"/>
                    </a:cxn>
                    <a:cxn ang="0">
                      <a:pos x="274" y="38"/>
                    </a:cxn>
                    <a:cxn ang="0">
                      <a:pos x="309" y="36"/>
                    </a:cxn>
                    <a:cxn ang="0">
                      <a:pos x="355" y="15"/>
                    </a:cxn>
                    <a:cxn ang="0">
                      <a:pos x="391" y="13"/>
                    </a:cxn>
                    <a:cxn ang="0">
                      <a:pos x="534" y="0"/>
                    </a:cxn>
                    <a:cxn ang="0">
                      <a:pos x="594" y="48"/>
                    </a:cxn>
                    <a:cxn ang="0">
                      <a:pos x="570" y="75"/>
                    </a:cxn>
                    <a:cxn ang="0">
                      <a:pos x="603" y="102"/>
                    </a:cxn>
                    <a:cxn ang="0">
                      <a:pos x="684" y="66"/>
                    </a:cxn>
                    <a:cxn ang="0">
                      <a:pos x="730" y="51"/>
                    </a:cxn>
                    <a:cxn ang="0">
                      <a:pos x="702" y="94"/>
                    </a:cxn>
                    <a:cxn ang="0">
                      <a:pos x="691" y="114"/>
                    </a:cxn>
                    <a:cxn ang="0">
                      <a:pos x="654" y="150"/>
                    </a:cxn>
                    <a:cxn ang="0">
                      <a:pos x="677" y="178"/>
                    </a:cxn>
                    <a:cxn ang="0">
                      <a:pos x="657" y="202"/>
                    </a:cxn>
                    <a:cxn ang="0">
                      <a:pos x="669" y="236"/>
                    </a:cxn>
                    <a:cxn ang="0">
                      <a:pos x="673" y="260"/>
                    </a:cxn>
                    <a:cxn ang="0">
                      <a:pos x="633" y="295"/>
                    </a:cxn>
                    <a:cxn ang="0">
                      <a:pos x="637" y="305"/>
                    </a:cxn>
                    <a:cxn ang="0">
                      <a:pos x="601" y="297"/>
                    </a:cxn>
                    <a:cxn ang="0">
                      <a:pos x="633" y="358"/>
                    </a:cxn>
                    <a:cxn ang="0">
                      <a:pos x="596" y="347"/>
                    </a:cxn>
                    <a:cxn ang="0">
                      <a:pos x="616" y="375"/>
                    </a:cxn>
                    <a:cxn ang="0">
                      <a:pos x="518" y="408"/>
                    </a:cxn>
                    <a:cxn ang="0">
                      <a:pos x="483" y="445"/>
                    </a:cxn>
                    <a:cxn ang="0">
                      <a:pos x="443" y="449"/>
                    </a:cxn>
                    <a:cxn ang="0">
                      <a:pos x="402" y="485"/>
                    </a:cxn>
                    <a:cxn ang="0">
                      <a:pos x="384" y="523"/>
                    </a:cxn>
                    <a:cxn ang="0">
                      <a:pos x="362" y="571"/>
                    </a:cxn>
                    <a:cxn ang="0">
                      <a:pos x="313" y="560"/>
                    </a:cxn>
                    <a:cxn ang="0">
                      <a:pos x="270" y="499"/>
                    </a:cxn>
                    <a:cxn ang="0">
                      <a:pos x="256" y="475"/>
                    </a:cxn>
                    <a:cxn ang="0">
                      <a:pos x="237" y="438"/>
                    </a:cxn>
                    <a:cxn ang="0">
                      <a:pos x="255" y="403"/>
                    </a:cxn>
                  </a:cxnLst>
                  <a:rect l="0" t="0" r="r" b="b"/>
                  <a:pathLst>
                    <a:path w="756" h="575">
                      <a:moveTo>
                        <a:pt x="255" y="403"/>
                      </a:moveTo>
                      <a:cubicBezTo>
                        <a:pt x="261" y="400"/>
                        <a:pt x="261" y="400"/>
                        <a:pt x="267" y="402"/>
                      </a:cubicBezTo>
                      <a:cubicBezTo>
                        <a:pt x="270" y="389"/>
                        <a:pt x="276" y="385"/>
                        <a:pt x="280" y="372"/>
                      </a:cubicBezTo>
                      <a:cubicBezTo>
                        <a:pt x="266" y="368"/>
                        <a:pt x="234" y="366"/>
                        <a:pt x="233" y="353"/>
                      </a:cubicBezTo>
                      <a:cubicBezTo>
                        <a:pt x="237" y="352"/>
                        <a:pt x="236" y="353"/>
                        <a:pt x="240" y="353"/>
                      </a:cubicBezTo>
                      <a:cubicBezTo>
                        <a:pt x="250" y="353"/>
                        <a:pt x="256" y="360"/>
                        <a:pt x="267" y="360"/>
                      </a:cubicBezTo>
                      <a:cubicBezTo>
                        <a:pt x="271" y="360"/>
                        <a:pt x="271" y="356"/>
                        <a:pt x="271" y="353"/>
                      </a:cubicBezTo>
                      <a:cubicBezTo>
                        <a:pt x="258" y="349"/>
                        <a:pt x="254" y="328"/>
                        <a:pt x="239" y="328"/>
                      </a:cubicBezTo>
                      <a:cubicBezTo>
                        <a:pt x="235" y="328"/>
                        <a:pt x="234" y="336"/>
                        <a:pt x="228" y="336"/>
                      </a:cubicBezTo>
                      <a:cubicBezTo>
                        <a:pt x="220" y="336"/>
                        <a:pt x="216" y="335"/>
                        <a:pt x="216" y="328"/>
                      </a:cubicBezTo>
                      <a:cubicBezTo>
                        <a:pt x="216" y="318"/>
                        <a:pt x="226" y="319"/>
                        <a:pt x="226" y="309"/>
                      </a:cubicBezTo>
                      <a:cubicBezTo>
                        <a:pt x="226" y="303"/>
                        <a:pt x="219" y="302"/>
                        <a:pt x="215" y="302"/>
                      </a:cubicBezTo>
                      <a:cubicBezTo>
                        <a:pt x="215" y="295"/>
                        <a:pt x="215" y="295"/>
                        <a:pt x="215" y="295"/>
                      </a:cubicBezTo>
                      <a:cubicBezTo>
                        <a:pt x="203" y="257"/>
                        <a:pt x="172" y="219"/>
                        <a:pt x="122" y="219"/>
                      </a:cubicBezTo>
                      <a:cubicBezTo>
                        <a:pt x="115" y="219"/>
                        <a:pt x="113" y="219"/>
                        <a:pt x="109" y="219"/>
                      </a:cubicBezTo>
                      <a:cubicBezTo>
                        <a:pt x="103" y="219"/>
                        <a:pt x="101" y="224"/>
                        <a:pt x="95" y="224"/>
                      </a:cubicBezTo>
                      <a:cubicBezTo>
                        <a:pt x="91" y="224"/>
                        <a:pt x="87" y="221"/>
                        <a:pt x="82" y="221"/>
                      </a:cubicBezTo>
                      <a:cubicBezTo>
                        <a:pt x="77" y="221"/>
                        <a:pt x="75" y="222"/>
                        <a:pt x="73" y="223"/>
                      </a:cubicBezTo>
                      <a:cubicBezTo>
                        <a:pt x="74" y="224"/>
                        <a:pt x="76" y="226"/>
                        <a:pt x="77" y="226"/>
                      </a:cubicBezTo>
                      <a:cubicBezTo>
                        <a:pt x="75" y="229"/>
                        <a:pt x="75" y="228"/>
                        <a:pt x="72" y="228"/>
                      </a:cubicBezTo>
                      <a:cubicBezTo>
                        <a:pt x="62" y="228"/>
                        <a:pt x="48" y="224"/>
                        <a:pt x="43" y="217"/>
                      </a:cubicBezTo>
                      <a:cubicBezTo>
                        <a:pt x="47" y="214"/>
                        <a:pt x="50" y="214"/>
                        <a:pt x="52" y="210"/>
                      </a:cubicBezTo>
                      <a:cubicBezTo>
                        <a:pt x="45" y="207"/>
                        <a:pt x="39" y="202"/>
                        <a:pt x="34" y="202"/>
                      </a:cubicBezTo>
                      <a:cubicBezTo>
                        <a:pt x="24" y="202"/>
                        <a:pt x="27" y="206"/>
                        <a:pt x="19" y="202"/>
                      </a:cubicBezTo>
                      <a:cubicBezTo>
                        <a:pt x="19" y="196"/>
                        <a:pt x="28" y="194"/>
                        <a:pt x="32" y="194"/>
                      </a:cubicBezTo>
                      <a:cubicBezTo>
                        <a:pt x="37" y="194"/>
                        <a:pt x="40" y="194"/>
                        <a:pt x="43" y="194"/>
                      </a:cubicBezTo>
                      <a:cubicBezTo>
                        <a:pt x="47" y="194"/>
                        <a:pt x="49" y="193"/>
                        <a:pt x="51" y="190"/>
                      </a:cubicBezTo>
                      <a:cubicBezTo>
                        <a:pt x="76" y="190"/>
                        <a:pt x="76" y="190"/>
                        <a:pt x="76" y="190"/>
                      </a:cubicBezTo>
                      <a:cubicBezTo>
                        <a:pt x="80" y="187"/>
                        <a:pt x="80" y="185"/>
                        <a:pt x="82" y="180"/>
                      </a:cubicBezTo>
                      <a:cubicBezTo>
                        <a:pt x="64" y="180"/>
                        <a:pt x="64" y="180"/>
                        <a:pt x="64" y="180"/>
                      </a:cubicBezTo>
                      <a:cubicBezTo>
                        <a:pt x="63" y="183"/>
                        <a:pt x="62" y="185"/>
                        <a:pt x="60" y="185"/>
                      </a:cubicBezTo>
                      <a:cubicBezTo>
                        <a:pt x="53" y="185"/>
                        <a:pt x="50" y="185"/>
                        <a:pt x="44" y="185"/>
                      </a:cubicBezTo>
                      <a:cubicBezTo>
                        <a:pt x="42" y="185"/>
                        <a:pt x="0" y="173"/>
                        <a:pt x="0" y="166"/>
                      </a:cubicBezTo>
                      <a:cubicBezTo>
                        <a:pt x="0" y="152"/>
                        <a:pt x="16" y="157"/>
                        <a:pt x="25" y="154"/>
                      </a:cubicBezTo>
                      <a:cubicBezTo>
                        <a:pt x="33" y="151"/>
                        <a:pt x="38" y="146"/>
                        <a:pt x="46" y="144"/>
                      </a:cubicBezTo>
                      <a:cubicBezTo>
                        <a:pt x="58" y="140"/>
                        <a:pt x="74" y="146"/>
                        <a:pt x="84" y="141"/>
                      </a:cubicBezTo>
                      <a:cubicBezTo>
                        <a:pt x="91" y="136"/>
                        <a:pt x="96" y="128"/>
                        <a:pt x="96" y="117"/>
                      </a:cubicBezTo>
                      <a:cubicBezTo>
                        <a:pt x="88" y="116"/>
                        <a:pt x="63" y="117"/>
                        <a:pt x="63" y="109"/>
                      </a:cubicBezTo>
                      <a:cubicBezTo>
                        <a:pt x="63" y="105"/>
                        <a:pt x="69" y="102"/>
                        <a:pt x="72" y="102"/>
                      </a:cubicBezTo>
                      <a:cubicBezTo>
                        <a:pt x="87" y="97"/>
                        <a:pt x="106" y="86"/>
                        <a:pt x="115" y="78"/>
                      </a:cubicBezTo>
                      <a:cubicBezTo>
                        <a:pt x="119" y="80"/>
                        <a:pt x="122" y="81"/>
                        <a:pt x="127" y="81"/>
                      </a:cubicBezTo>
                      <a:cubicBezTo>
                        <a:pt x="142" y="81"/>
                        <a:pt x="130" y="61"/>
                        <a:pt x="144" y="59"/>
                      </a:cubicBezTo>
                      <a:cubicBezTo>
                        <a:pt x="162" y="57"/>
                        <a:pt x="169" y="52"/>
                        <a:pt x="185" y="52"/>
                      </a:cubicBezTo>
                      <a:cubicBezTo>
                        <a:pt x="198" y="49"/>
                        <a:pt x="206" y="42"/>
                        <a:pt x="218" y="42"/>
                      </a:cubicBezTo>
                      <a:cubicBezTo>
                        <a:pt x="226" y="42"/>
                        <a:pt x="229" y="56"/>
                        <a:pt x="237" y="56"/>
                      </a:cubicBezTo>
                      <a:cubicBezTo>
                        <a:pt x="237" y="52"/>
                        <a:pt x="235" y="50"/>
                        <a:pt x="235" y="47"/>
                      </a:cubicBezTo>
                      <a:cubicBezTo>
                        <a:pt x="239" y="42"/>
                        <a:pt x="239" y="42"/>
                        <a:pt x="239" y="42"/>
                      </a:cubicBezTo>
                      <a:cubicBezTo>
                        <a:pt x="244" y="51"/>
                        <a:pt x="252" y="50"/>
                        <a:pt x="260" y="53"/>
                      </a:cubicBezTo>
                      <a:cubicBezTo>
                        <a:pt x="262" y="53"/>
                        <a:pt x="267" y="53"/>
                        <a:pt x="267" y="53"/>
                      </a:cubicBezTo>
                      <a:cubicBezTo>
                        <a:pt x="266" y="50"/>
                        <a:pt x="263" y="47"/>
                        <a:pt x="263" y="44"/>
                      </a:cubicBezTo>
                      <a:cubicBezTo>
                        <a:pt x="263" y="38"/>
                        <a:pt x="270" y="38"/>
                        <a:pt x="274" y="38"/>
                      </a:cubicBezTo>
                      <a:cubicBezTo>
                        <a:pt x="293" y="38"/>
                        <a:pt x="303" y="48"/>
                        <a:pt x="314" y="53"/>
                      </a:cubicBezTo>
                      <a:cubicBezTo>
                        <a:pt x="334" y="53"/>
                        <a:pt x="334" y="53"/>
                        <a:pt x="334" y="53"/>
                      </a:cubicBezTo>
                      <a:cubicBezTo>
                        <a:pt x="327" y="50"/>
                        <a:pt x="309" y="44"/>
                        <a:pt x="309" y="36"/>
                      </a:cubicBezTo>
                      <a:cubicBezTo>
                        <a:pt x="309" y="29"/>
                        <a:pt x="322" y="31"/>
                        <a:pt x="326" y="30"/>
                      </a:cubicBezTo>
                      <a:cubicBezTo>
                        <a:pt x="323" y="27"/>
                        <a:pt x="320" y="27"/>
                        <a:pt x="318" y="24"/>
                      </a:cubicBezTo>
                      <a:cubicBezTo>
                        <a:pt x="330" y="18"/>
                        <a:pt x="341" y="15"/>
                        <a:pt x="355" y="15"/>
                      </a:cubicBezTo>
                      <a:cubicBezTo>
                        <a:pt x="366" y="15"/>
                        <a:pt x="373" y="15"/>
                        <a:pt x="382" y="18"/>
                      </a:cubicBezTo>
                      <a:cubicBezTo>
                        <a:pt x="391" y="18"/>
                        <a:pt x="391" y="18"/>
                        <a:pt x="391" y="18"/>
                      </a:cubicBezTo>
                      <a:cubicBezTo>
                        <a:pt x="391" y="13"/>
                        <a:pt x="391" y="13"/>
                        <a:pt x="391" y="13"/>
                      </a:cubicBezTo>
                      <a:cubicBezTo>
                        <a:pt x="398" y="12"/>
                        <a:pt x="402" y="13"/>
                        <a:pt x="409" y="13"/>
                      </a:cubicBezTo>
                      <a:cubicBezTo>
                        <a:pt x="430" y="13"/>
                        <a:pt x="447" y="0"/>
                        <a:pt x="470" y="0"/>
                      </a:cubicBezTo>
                      <a:cubicBezTo>
                        <a:pt x="495" y="0"/>
                        <a:pt x="512" y="0"/>
                        <a:pt x="534" y="0"/>
                      </a:cubicBezTo>
                      <a:cubicBezTo>
                        <a:pt x="560" y="0"/>
                        <a:pt x="579" y="17"/>
                        <a:pt x="600" y="26"/>
                      </a:cubicBezTo>
                      <a:cubicBezTo>
                        <a:pt x="612" y="31"/>
                        <a:pt x="627" y="28"/>
                        <a:pt x="638" y="30"/>
                      </a:cubicBezTo>
                      <a:cubicBezTo>
                        <a:pt x="636" y="46"/>
                        <a:pt x="606" y="44"/>
                        <a:pt x="594" y="48"/>
                      </a:cubicBezTo>
                      <a:cubicBezTo>
                        <a:pt x="497" y="53"/>
                        <a:pt x="497" y="53"/>
                        <a:pt x="497" y="53"/>
                      </a:cubicBezTo>
                      <a:cubicBezTo>
                        <a:pt x="505" y="59"/>
                        <a:pt x="579" y="50"/>
                        <a:pt x="587" y="53"/>
                      </a:cubicBezTo>
                      <a:cubicBezTo>
                        <a:pt x="586" y="57"/>
                        <a:pt x="567" y="75"/>
                        <a:pt x="570" y="75"/>
                      </a:cubicBezTo>
                      <a:cubicBezTo>
                        <a:pt x="581" y="75"/>
                        <a:pt x="607" y="50"/>
                        <a:pt x="622" y="50"/>
                      </a:cubicBezTo>
                      <a:cubicBezTo>
                        <a:pt x="630" y="50"/>
                        <a:pt x="633" y="57"/>
                        <a:pt x="633" y="64"/>
                      </a:cubicBezTo>
                      <a:cubicBezTo>
                        <a:pt x="633" y="67"/>
                        <a:pt x="605" y="97"/>
                        <a:pt x="603" y="102"/>
                      </a:cubicBezTo>
                      <a:cubicBezTo>
                        <a:pt x="615" y="99"/>
                        <a:pt x="637" y="70"/>
                        <a:pt x="644" y="64"/>
                      </a:cubicBezTo>
                      <a:cubicBezTo>
                        <a:pt x="655" y="64"/>
                        <a:pt x="674" y="64"/>
                        <a:pt x="674" y="64"/>
                      </a:cubicBezTo>
                      <a:cubicBezTo>
                        <a:pt x="674" y="64"/>
                        <a:pt x="682" y="66"/>
                        <a:pt x="684" y="66"/>
                      </a:cubicBezTo>
                      <a:cubicBezTo>
                        <a:pt x="692" y="63"/>
                        <a:pt x="693" y="60"/>
                        <a:pt x="700" y="57"/>
                      </a:cubicBezTo>
                      <a:cubicBezTo>
                        <a:pt x="721" y="57"/>
                        <a:pt x="721" y="57"/>
                        <a:pt x="721" y="57"/>
                      </a:cubicBezTo>
                      <a:cubicBezTo>
                        <a:pt x="723" y="52"/>
                        <a:pt x="726" y="51"/>
                        <a:pt x="730" y="51"/>
                      </a:cubicBezTo>
                      <a:cubicBezTo>
                        <a:pt x="736" y="51"/>
                        <a:pt x="756" y="61"/>
                        <a:pt x="756" y="67"/>
                      </a:cubicBezTo>
                      <a:cubicBezTo>
                        <a:pt x="756" y="72"/>
                        <a:pt x="748" y="76"/>
                        <a:pt x="745" y="77"/>
                      </a:cubicBezTo>
                      <a:cubicBezTo>
                        <a:pt x="731" y="82"/>
                        <a:pt x="722" y="94"/>
                        <a:pt x="702" y="94"/>
                      </a:cubicBezTo>
                      <a:cubicBezTo>
                        <a:pt x="707" y="97"/>
                        <a:pt x="708" y="97"/>
                        <a:pt x="711" y="94"/>
                      </a:cubicBezTo>
                      <a:cubicBezTo>
                        <a:pt x="711" y="107"/>
                        <a:pt x="699" y="107"/>
                        <a:pt x="691" y="109"/>
                      </a:cubicBezTo>
                      <a:cubicBezTo>
                        <a:pt x="694" y="115"/>
                        <a:pt x="691" y="110"/>
                        <a:pt x="691" y="114"/>
                      </a:cubicBezTo>
                      <a:cubicBezTo>
                        <a:pt x="691" y="121"/>
                        <a:pt x="680" y="123"/>
                        <a:pt x="671" y="125"/>
                      </a:cubicBezTo>
                      <a:cubicBezTo>
                        <a:pt x="672" y="130"/>
                        <a:pt x="671" y="130"/>
                        <a:pt x="671" y="132"/>
                      </a:cubicBezTo>
                      <a:cubicBezTo>
                        <a:pt x="671" y="141"/>
                        <a:pt x="662" y="144"/>
                        <a:pt x="654" y="150"/>
                      </a:cubicBezTo>
                      <a:cubicBezTo>
                        <a:pt x="648" y="154"/>
                        <a:pt x="649" y="165"/>
                        <a:pt x="646" y="169"/>
                      </a:cubicBezTo>
                      <a:cubicBezTo>
                        <a:pt x="651" y="172"/>
                        <a:pt x="655" y="169"/>
                        <a:pt x="659" y="169"/>
                      </a:cubicBezTo>
                      <a:cubicBezTo>
                        <a:pt x="667" y="169"/>
                        <a:pt x="673" y="174"/>
                        <a:pt x="677" y="178"/>
                      </a:cubicBezTo>
                      <a:cubicBezTo>
                        <a:pt x="675" y="179"/>
                        <a:pt x="672" y="180"/>
                        <a:pt x="669" y="180"/>
                      </a:cubicBezTo>
                      <a:cubicBezTo>
                        <a:pt x="671" y="187"/>
                        <a:pt x="688" y="185"/>
                        <a:pt x="688" y="196"/>
                      </a:cubicBezTo>
                      <a:cubicBezTo>
                        <a:pt x="688" y="206"/>
                        <a:pt x="665" y="202"/>
                        <a:pt x="657" y="202"/>
                      </a:cubicBezTo>
                      <a:cubicBezTo>
                        <a:pt x="652" y="202"/>
                        <a:pt x="648" y="206"/>
                        <a:pt x="648" y="209"/>
                      </a:cubicBezTo>
                      <a:cubicBezTo>
                        <a:pt x="648" y="217"/>
                        <a:pt x="656" y="217"/>
                        <a:pt x="663" y="217"/>
                      </a:cubicBezTo>
                      <a:cubicBezTo>
                        <a:pt x="663" y="226"/>
                        <a:pt x="669" y="229"/>
                        <a:pt x="669" y="236"/>
                      </a:cubicBezTo>
                      <a:cubicBezTo>
                        <a:pt x="669" y="239"/>
                        <a:pt x="667" y="243"/>
                        <a:pt x="669" y="245"/>
                      </a:cubicBezTo>
                      <a:cubicBezTo>
                        <a:pt x="662" y="245"/>
                        <a:pt x="655" y="245"/>
                        <a:pt x="655" y="251"/>
                      </a:cubicBezTo>
                      <a:cubicBezTo>
                        <a:pt x="655" y="258"/>
                        <a:pt x="667" y="258"/>
                        <a:pt x="673" y="260"/>
                      </a:cubicBezTo>
                      <a:cubicBezTo>
                        <a:pt x="670" y="267"/>
                        <a:pt x="661" y="271"/>
                        <a:pt x="653" y="272"/>
                      </a:cubicBezTo>
                      <a:cubicBezTo>
                        <a:pt x="653" y="275"/>
                        <a:pt x="655" y="277"/>
                        <a:pt x="657" y="278"/>
                      </a:cubicBezTo>
                      <a:cubicBezTo>
                        <a:pt x="654" y="292"/>
                        <a:pt x="637" y="286"/>
                        <a:pt x="633" y="295"/>
                      </a:cubicBezTo>
                      <a:cubicBezTo>
                        <a:pt x="628" y="292"/>
                        <a:pt x="623" y="290"/>
                        <a:pt x="620" y="285"/>
                      </a:cubicBezTo>
                      <a:cubicBezTo>
                        <a:pt x="613" y="285"/>
                        <a:pt x="613" y="285"/>
                        <a:pt x="613" y="285"/>
                      </a:cubicBezTo>
                      <a:cubicBezTo>
                        <a:pt x="618" y="297"/>
                        <a:pt x="637" y="293"/>
                        <a:pt x="637" y="305"/>
                      </a:cubicBezTo>
                      <a:cubicBezTo>
                        <a:pt x="637" y="310"/>
                        <a:pt x="636" y="317"/>
                        <a:pt x="631" y="317"/>
                      </a:cubicBezTo>
                      <a:cubicBezTo>
                        <a:pt x="623" y="317"/>
                        <a:pt x="609" y="306"/>
                        <a:pt x="607" y="297"/>
                      </a:cubicBezTo>
                      <a:cubicBezTo>
                        <a:pt x="603" y="298"/>
                        <a:pt x="602" y="297"/>
                        <a:pt x="601" y="297"/>
                      </a:cubicBezTo>
                      <a:cubicBezTo>
                        <a:pt x="601" y="304"/>
                        <a:pt x="601" y="304"/>
                        <a:pt x="601" y="304"/>
                      </a:cubicBezTo>
                      <a:cubicBezTo>
                        <a:pt x="617" y="320"/>
                        <a:pt x="645" y="327"/>
                        <a:pt x="645" y="352"/>
                      </a:cubicBezTo>
                      <a:cubicBezTo>
                        <a:pt x="645" y="357"/>
                        <a:pt x="638" y="358"/>
                        <a:pt x="633" y="358"/>
                      </a:cubicBezTo>
                      <a:cubicBezTo>
                        <a:pt x="612" y="358"/>
                        <a:pt x="617" y="336"/>
                        <a:pt x="599" y="336"/>
                      </a:cubicBezTo>
                      <a:cubicBezTo>
                        <a:pt x="596" y="336"/>
                        <a:pt x="594" y="337"/>
                        <a:pt x="592" y="336"/>
                      </a:cubicBezTo>
                      <a:cubicBezTo>
                        <a:pt x="592" y="342"/>
                        <a:pt x="596" y="343"/>
                        <a:pt x="596" y="347"/>
                      </a:cubicBezTo>
                      <a:cubicBezTo>
                        <a:pt x="596" y="351"/>
                        <a:pt x="589" y="352"/>
                        <a:pt x="587" y="352"/>
                      </a:cubicBezTo>
                      <a:cubicBezTo>
                        <a:pt x="587" y="366"/>
                        <a:pt x="626" y="364"/>
                        <a:pt x="635" y="367"/>
                      </a:cubicBezTo>
                      <a:cubicBezTo>
                        <a:pt x="629" y="372"/>
                        <a:pt x="624" y="373"/>
                        <a:pt x="616" y="375"/>
                      </a:cubicBezTo>
                      <a:cubicBezTo>
                        <a:pt x="602" y="380"/>
                        <a:pt x="597" y="393"/>
                        <a:pt x="584" y="397"/>
                      </a:cubicBezTo>
                      <a:cubicBezTo>
                        <a:pt x="569" y="402"/>
                        <a:pt x="556" y="400"/>
                        <a:pt x="539" y="408"/>
                      </a:cubicBezTo>
                      <a:cubicBezTo>
                        <a:pt x="518" y="408"/>
                        <a:pt x="518" y="408"/>
                        <a:pt x="518" y="408"/>
                      </a:cubicBezTo>
                      <a:cubicBezTo>
                        <a:pt x="514" y="410"/>
                        <a:pt x="510" y="412"/>
                        <a:pt x="510" y="415"/>
                      </a:cubicBezTo>
                      <a:cubicBezTo>
                        <a:pt x="498" y="423"/>
                        <a:pt x="498" y="423"/>
                        <a:pt x="498" y="423"/>
                      </a:cubicBezTo>
                      <a:cubicBezTo>
                        <a:pt x="490" y="430"/>
                        <a:pt x="490" y="438"/>
                        <a:pt x="483" y="445"/>
                      </a:cubicBezTo>
                      <a:cubicBezTo>
                        <a:pt x="474" y="454"/>
                        <a:pt x="459" y="452"/>
                        <a:pt x="450" y="458"/>
                      </a:cubicBezTo>
                      <a:cubicBezTo>
                        <a:pt x="443" y="458"/>
                        <a:pt x="443" y="458"/>
                        <a:pt x="443" y="458"/>
                      </a:cubicBezTo>
                      <a:cubicBezTo>
                        <a:pt x="443" y="449"/>
                        <a:pt x="443" y="449"/>
                        <a:pt x="443" y="449"/>
                      </a:cubicBezTo>
                      <a:cubicBezTo>
                        <a:pt x="437" y="452"/>
                        <a:pt x="438" y="457"/>
                        <a:pt x="435" y="460"/>
                      </a:cubicBezTo>
                      <a:cubicBezTo>
                        <a:pt x="425" y="470"/>
                        <a:pt x="401" y="466"/>
                        <a:pt x="401" y="480"/>
                      </a:cubicBezTo>
                      <a:cubicBezTo>
                        <a:pt x="401" y="482"/>
                        <a:pt x="402" y="483"/>
                        <a:pt x="402" y="485"/>
                      </a:cubicBezTo>
                      <a:cubicBezTo>
                        <a:pt x="401" y="486"/>
                        <a:pt x="399" y="488"/>
                        <a:pt x="399" y="490"/>
                      </a:cubicBezTo>
                      <a:cubicBezTo>
                        <a:pt x="399" y="493"/>
                        <a:pt x="405" y="495"/>
                        <a:pt x="405" y="500"/>
                      </a:cubicBezTo>
                      <a:cubicBezTo>
                        <a:pt x="405" y="515"/>
                        <a:pt x="384" y="510"/>
                        <a:pt x="384" y="523"/>
                      </a:cubicBezTo>
                      <a:cubicBezTo>
                        <a:pt x="384" y="531"/>
                        <a:pt x="383" y="543"/>
                        <a:pt x="384" y="547"/>
                      </a:cubicBezTo>
                      <a:cubicBezTo>
                        <a:pt x="374" y="552"/>
                        <a:pt x="379" y="575"/>
                        <a:pt x="367" y="575"/>
                      </a:cubicBezTo>
                      <a:cubicBezTo>
                        <a:pt x="364" y="575"/>
                        <a:pt x="363" y="573"/>
                        <a:pt x="362" y="571"/>
                      </a:cubicBezTo>
                      <a:cubicBezTo>
                        <a:pt x="356" y="571"/>
                        <a:pt x="356" y="574"/>
                        <a:pt x="353" y="574"/>
                      </a:cubicBezTo>
                      <a:cubicBezTo>
                        <a:pt x="342" y="574"/>
                        <a:pt x="343" y="554"/>
                        <a:pt x="332" y="554"/>
                      </a:cubicBezTo>
                      <a:cubicBezTo>
                        <a:pt x="326" y="554"/>
                        <a:pt x="319" y="559"/>
                        <a:pt x="313" y="560"/>
                      </a:cubicBezTo>
                      <a:cubicBezTo>
                        <a:pt x="310" y="550"/>
                        <a:pt x="306" y="553"/>
                        <a:pt x="299" y="547"/>
                      </a:cubicBezTo>
                      <a:cubicBezTo>
                        <a:pt x="296" y="546"/>
                        <a:pt x="297" y="539"/>
                        <a:pt x="296" y="539"/>
                      </a:cubicBezTo>
                      <a:cubicBezTo>
                        <a:pt x="287" y="531"/>
                        <a:pt x="270" y="512"/>
                        <a:pt x="270" y="499"/>
                      </a:cubicBezTo>
                      <a:cubicBezTo>
                        <a:pt x="270" y="493"/>
                        <a:pt x="274" y="494"/>
                        <a:pt x="277" y="490"/>
                      </a:cubicBezTo>
                      <a:cubicBezTo>
                        <a:pt x="270" y="482"/>
                        <a:pt x="268" y="493"/>
                        <a:pt x="260" y="489"/>
                      </a:cubicBezTo>
                      <a:cubicBezTo>
                        <a:pt x="259" y="487"/>
                        <a:pt x="257" y="479"/>
                        <a:pt x="256" y="475"/>
                      </a:cubicBezTo>
                      <a:cubicBezTo>
                        <a:pt x="253" y="466"/>
                        <a:pt x="241" y="461"/>
                        <a:pt x="241" y="449"/>
                      </a:cubicBezTo>
                      <a:cubicBezTo>
                        <a:pt x="241" y="445"/>
                        <a:pt x="244" y="443"/>
                        <a:pt x="246" y="438"/>
                      </a:cubicBezTo>
                      <a:cubicBezTo>
                        <a:pt x="243" y="437"/>
                        <a:pt x="240" y="436"/>
                        <a:pt x="237" y="438"/>
                      </a:cubicBezTo>
                      <a:cubicBezTo>
                        <a:pt x="237" y="428"/>
                        <a:pt x="237" y="428"/>
                        <a:pt x="237" y="428"/>
                      </a:cubicBezTo>
                      <a:cubicBezTo>
                        <a:pt x="243" y="420"/>
                        <a:pt x="246" y="411"/>
                        <a:pt x="255" y="404"/>
                      </a:cubicBezTo>
                      <a:lnTo>
                        <a:pt x="255" y="4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4" name="任意多边形: 形状 223">
                  <a:extLst>
                    <a:ext uri="{FF2B5EF4-FFF2-40B4-BE49-F238E27FC236}">
                      <a16:creationId xmlns:a16="http://schemas.microsoft.com/office/drawing/2014/main" id="{76DE2777-108D-4822-A2BE-C9AA6F5A30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0275" y="1443038"/>
                  <a:ext cx="47625" cy="31750"/>
                </a:xfrm>
                <a:custGeom>
                  <a:avLst/>
                  <a:gdLst/>
                  <a:ahLst/>
                  <a:cxnLst>
                    <a:cxn ang="0">
                      <a:pos x="9" y="24"/>
                    </a:cxn>
                    <a:cxn ang="0">
                      <a:pos x="0" y="9"/>
                    </a:cxn>
                    <a:cxn ang="0">
                      <a:pos x="10" y="0"/>
                    </a:cxn>
                    <a:cxn ang="0">
                      <a:pos x="36" y="16"/>
                    </a:cxn>
                    <a:cxn ang="0">
                      <a:pos x="19" y="24"/>
                    </a:cxn>
                    <a:cxn ang="0">
                      <a:pos x="9" y="24"/>
                    </a:cxn>
                  </a:cxnLst>
                  <a:rect l="0" t="0" r="r" b="b"/>
                  <a:pathLst>
                    <a:path w="36" h="24">
                      <a:moveTo>
                        <a:pt x="9" y="24"/>
                      </a:moveTo>
                      <a:cubicBezTo>
                        <a:pt x="5" y="24"/>
                        <a:pt x="0" y="14"/>
                        <a:pt x="0" y="9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21" y="0"/>
                        <a:pt x="25" y="12"/>
                        <a:pt x="36" y="16"/>
                      </a:cubicBezTo>
                      <a:cubicBezTo>
                        <a:pt x="35" y="23"/>
                        <a:pt x="26" y="24"/>
                        <a:pt x="19" y="24"/>
                      </a:cubicBezTo>
                      <a:lnTo>
                        <a:pt x="9" y="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5" name="任意多边形: 形状 224">
                  <a:extLst>
                    <a:ext uri="{FF2B5EF4-FFF2-40B4-BE49-F238E27FC236}">
                      <a16:creationId xmlns:a16="http://schemas.microsoft.com/office/drawing/2014/main" id="{29389663-275D-4E46-85A7-244A0C36A6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0350" y="1277938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6" y="12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2" y="0"/>
                    </a:cxn>
                    <a:cxn ang="0">
                      <a:pos x="12" y="5"/>
                    </a:cxn>
                    <a:cxn ang="0">
                      <a:pos x="20" y="5"/>
                    </a:cxn>
                    <a:cxn ang="0">
                      <a:pos x="6" y="12"/>
                    </a:cxn>
                  </a:cxnLst>
                  <a:rect l="0" t="0" r="r" b="b"/>
                  <a:pathLst>
                    <a:path w="20" h="12">
                      <a:moveTo>
                        <a:pt x="6" y="12"/>
                      </a:moveTo>
                      <a:cubicBezTo>
                        <a:pt x="2" y="12"/>
                        <a:pt x="0" y="8"/>
                        <a:pt x="0" y="5"/>
                      </a:cubicBezTo>
                      <a:cubicBezTo>
                        <a:pt x="0" y="3"/>
                        <a:pt x="3" y="1"/>
                        <a:pt x="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4"/>
                        <a:pt x="12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7" y="7"/>
                        <a:pt x="10" y="12"/>
                        <a:pt x="6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6" name="任意多边形: 形状 225">
                  <a:extLst>
                    <a:ext uri="{FF2B5EF4-FFF2-40B4-BE49-F238E27FC236}">
                      <a16:creationId xmlns:a16="http://schemas.microsoft.com/office/drawing/2014/main" id="{C4EBCB85-D66D-4409-A934-99288019A2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7250" y="1928813"/>
                  <a:ext cx="109538" cy="106363"/>
                </a:xfrm>
                <a:custGeom>
                  <a:avLst/>
                  <a:gdLst/>
                  <a:ahLst/>
                  <a:cxnLst>
                    <a:cxn ang="0">
                      <a:pos x="4" y="67"/>
                    </a:cxn>
                    <a:cxn ang="0">
                      <a:pos x="0" y="62"/>
                    </a:cxn>
                    <a:cxn ang="0">
                      <a:pos x="8" y="54"/>
                    </a:cxn>
                    <a:cxn ang="0">
                      <a:pos x="8" y="51"/>
                    </a:cxn>
                    <a:cxn ang="0">
                      <a:pos x="4" y="49"/>
                    </a:cxn>
                    <a:cxn ang="0">
                      <a:pos x="28" y="13"/>
                    </a:cxn>
                    <a:cxn ang="0">
                      <a:pos x="41" y="0"/>
                    </a:cxn>
                    <a:cxn ang="0">
                      <a:pos x="44" y="4"/>
                    </a:cxn>
                    <a:cxn ang="0">
                      <a:pos x="32" y="27"/>
                    </a:cxn>
                    <a:cxn ang="0">
                      <a:pos x="32" y="31"/>
                    </a:cxn>
                    <a:cxn ang="0">
                      <a:pos x="39" y="27"/>
                    </a:cxn>
                    <a:cxn ang="0">
                      <a:pos x="46" y="29"/>
                    </a:cxn>
                    <a:cxn ang="0">
                      <a:pos x="44" y="32"/>
                    </a:cxn>
                    <a:cxn ang="0">
                      <a:pos x="44" y="36"/>
                    </a:cxn>
                    <a:cxn ang="0">
                      <a:pos x="52" y="36"/>
                    </a:cxn>
                    <a:cxn ang="0">
                      <a:pos x="52" y="38"/>
                    </a:cxn>
                    <a:cxn ang="0">
                      <a:pos x="57" y="36"/>
                    </a:cxn>
                    <a:cxn ang="0">
                      <a:pos x="70" y="36"/>
                    </a:cxn>
                    <a:cxn ang="0">
                      <a:pos x="69" y="51"/>
                    </a:cxn>
                    <a:cxn ang="0">
                      <a:pos x="74" y="49"/>
                    </a:cxn>
                    <a:cxn ang="0">
                      <a:pos x="70" y="56"/>
                    </a:cxn>
                    <a:cxn ang="0">
                      <a:pos x="73" y="63"/>
                    </a:cxn>
                    <a:cxn ang="0">
                      <a:pos x="79" y="60"/>
                    </a:cxn>
                    <a:cxn ang="0">
                      <a:pos x="82" y="70"/>
                    </a:cxn>
                    <a:cxn ang="0">
                      <a:pos x="75" y="80"/>
                    </a:cxn>
                    <a:cxn ang="0">
                      <a:pos x="71" y="75"/>
                    </a:cxn>
                    <a:cxn ang="0">
                      <a:pos x="67" y="74"/>
                    </a:cxn>
                    <a:cxn ang="0">
                      <a:pos x="63" y="62"/>
                    </a:cxn>
                    <a:cxn ang="0">
                      <a:pos x="50" y="74"/>
                    </a:cxn>
                    <a:cxn ang="0">
                      <a:pos x="47" y="74"/>
                    </a:cxn>
                    <a:cxn ang="0">
                      <a:pos x="52" y="67"/>
                    </a:cxn>
                    <a:cxn ang="0">
                      <a:pos x="40" y="65"/>
                    </a:cxn>
                    <a:cxn ang="0">
                      <a:pos x="31" y="67"/>
                    </a:cxn>
                    <a:cxn ang="0">
                      <a:pos x="18" y="64"/>
                    </a:cxn>
                    <a:cxn ang="0">
                      <a:pos x="4" y="67"/>
                    </a:cxn>
                  </a:cxnLst>
                  <a:rect l="0" t="0" r="r" b="b"/>
                  <a:pathLst>
                    <a:path w="82" h="80">
                      <a:moveTo>
                        <a:pt x="4" y="67"/>
                      </a:moveTo>
                      <a:cubicBezTo>
                        <a:pt x="2" y="67"/>
                        <a:pt x="0" y="64"/>
                        <a:pt x="0" y="62"/>
                      </a:cubicBezTo>
                      <a:cubicBezTo>
                        <a:pt x="0" y="61"/>
                        <a:pt x="8" y="55"/>
                        <a:pt x="8" y="54"/>
                      </a:cubicBezTo>
                      <a:cubicBezTo>
                        <a:pt x="8" y="51"/>
                        <a:pt x="8" y="51"/>
                        <a:pt x="8" y="51"/>
                      </a:cubicBezTo>
                      <a:cubicBezTo>
                        <a:pt x="6" y="51"/>
                        <a:pt x="5" y="51"/>
                        <a:pt x="4" y="49"/>
                      </a:cubicBezTo>
                      <a:cubicBezTo>
                        <a:pt x="17" y="43"/>
                        <a:pt x="21" y="23"/>
                        <a:pt x="28" y="13"/>
                      </a:cubicBezTo>
                      <a:cubicBezTo>
                        <a:pt x="32" y="7"/>
                        <a:pt x="34" y="0"/>
                        <a:pt x="41" y="0"/>
                      </a:cubicBezTo>
                      <a:cubicBezTo>
                        <a:pt x="43" y="0"/>
                        <a:pt x="44" y="3"/>
                        <a:pt x="44" y="4"/>
                      </a:cubicBezTo>
                      <a:cubicBezTo>
                        <a:pt x="44" y="14"/>
                        <a:pt x="35" y="19"/>
                        <a:pt x="32" y="27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6" y="30"/>
                        <a:pt x="36" y="27"/>
                        <a:pt x="39" y="27"/>
                      </a:cubicBezTo>
                      <a:cubicBezTo>
                        <a:pt x="42" y="27"/>
                        <a:pt x="44" y="28"/>
                        <a:pt x="46" y="29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52" y="36"/>
                        <a:pt x="52" y="36"/>
                        <a:pt x="52" y="36"/>
                      </a:cubicBezTo>
                      <a:cubicBezTo>
                        <a:pt x="52" y="36"/>
                        <a:pt x="52" y="38"/>
                        <a:pt x="52" y="38"/>
                      </a:cubicBezTo>
                      <a:cubicBezTo>
                        <a:pt x="57" y="36"/>
                        <a:pt x="57" y="36"/>
                        <a:pt x="57" y="36"/>
                      </a:cubicBezTo>
                      <a:cubicBezTo>
                        <a:pt x="62" y="37"/>
                        <a:pt x="68" y="37"/>
                        <a:pt x="70" y="36"/>
                      </a:cubicBezTo>
                      <a:cubicBezTo>
                        <a:pt x="70" y="40"/>
                        <a:pt x="69" y="44"/>
                        <a:pt x="69" y="51"/>
                      </a:cubicBezTo>
                      <a:cubicBezTo>
                        <a:pt x="70" y="50"/>
                        <a:pt x="73" y="49"/>
                        <a:pt x="74" y="49"/>
                      </a:cubicBezTo>
                      <a:cubicBezTo>
                        <a:pt x="74" y="53"/>
                        <a:pt x="70" y="54"/>
                        <a:pt x="70" y="56"/>
                      </a:cubicBezTo>
                      <a:cubicBezTo>
                        <a:pt x="70" y="58"/>
                        <a:pt x="73" y="60"/>
                        <a:pt x="73" y="63"/>
                      </a:cubicBezTo>
                      <a:cubicBezTo>
                        <a:pt x="77" y="63"/>
                        <a:pt x="76" y="62"/>
                        <a:pt x="79" y="60"/>
                      </a:cubicBezTo>
                      <a:cubicBezTo>
                        <a:pt x="79" y="66"/>
                        <a:pt x="82" y="65"/>
                        <a:pt x="82" y="70"/>
                      </a:cubicBezTo>
                      <a:cubicBezTo>
                        <a:pt x="82" y="75"/>
                        <a:pt x="79" y="80"/>
                        <a:pt x="75" y="80"/>
                      </a:cubicBezTo>
                      <a:cubicBezTo>
                        <a:pt x="72" y="80"/>
                        <a:pt x="71" y="77"/>
                        <a:pt x="71" y="75"/>
                      </a:cubicBezTo>
                      <a:cubicBezTo>
                        <a:pt x="69" y="75"/>
                        <a:pt x="69" y="74"/>
                        <a:pt x="67" y="74"/>
                      </a:cubicBezTo>
                      <a:cubicBezTo>
                        <a:pt x="64" y="74"/>
                        <a:pt x="66" y="66"/>
                        <a:pt x="63" y="62"/>
                      </a:cubicBezTo>
                      <a:cubicBezTo>
                        <a:pt x="59" y="67"/>
                        <a:pt x="55" y="74"/>
                        <a:pt x="50" y="74"/>
                      </a:cubicBezTo>
                      <a:cubicBezTo>
                        <a:pt x="49" y="74"/>
                        <a:pt x="47" y="75"/>
                        <a:pt x="47" y="74"/>
                      </a:cubicBezTo>
                      <a:cubicBezTo>
                        <a:pt x="47" y="70"/>
                        <a:pt x="51" y="70"/>
                        <a:pt x="52" y="67"/>
                      </a:cubicBezTo>
                      <a:cubicBezTo>
                        <a:pt x="48" y="67"/>
                        <a:pt x="42" y="70"/>
                        <a:pt x="40" y="65"/>
                      </a:cubicBezTo>
                      <a:cubicBezTo>
                        <a:pt x="37" y="66"/>
                        <a:pt x="34" y="67"/>
                        <a:pt x="31" y="67"/>
                      </a:cubicBezTo>
                      <a:cubicBezTo>
                        <a:pt x="25" y="67"/>
                        <a:pt x="23" y="64"/>
                        <a:pt x="18" y="64"/>
                      </a:cubicBezTo>
                      <a:cubicBezTo>
                        <a:pt x="11" y="64"/>
                        <a:pt x="9" y="67"/>
                        <a:pt x="4" y="6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7" name="任意多边形: 形状 226">
                  <a:extLst>
                    <a:ext uri="{FF2B5EF4-FFF2-40B4-BE49-F238E27FC236}">
                      <a16:creationId xmlns:a16="http://schemas.microsoft.com/office/drawing/2014/main" id="{0ACDE232-D766-4795-A698-1748035961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7288" y="2314575"/>
                  <a:ext cx="671513" cy="450850"/>
                </a:xfrm>
                <a:custGeom>
                  <a:avLst/>
                  <a:gdLst/>
                  <a:ahLst/>
                  <a:cxnLst>
                    <a:cxn ang="0">
                      <a:pos x="250" y="98"/>
                    </a:cxn>
                    <a:cxn ang="0">
                      <a:pos x="246" y="141"/>
                    </a:cxn>
                    <a:cxn ang="0">
                      <a:pos x="251" y="160"/>
                    </a:cxn>
                    <a:cxn ang="0">
                      <a:pos x="281" y="192"/>
                    </a:cxn>
                    <a:cxn ang="0">
                      <a:pos x="312" y="191"/>
                    </a:cxn>
                    <a:cxn ang="0">
                      <a:pos x="327" y="187"/>
                    </a:cxn>
                    <a:cxn ang="0">
                      <a:pos x="363" y="152"/>
                    </a:cxn>
                    <a:cxn ang="0">
                      <a:pos x="382" y="154"/>
                    </a:cxn>
                    <a:cxn ang="0">
                      <a:pos x="374" y="180"/>
                    </a:cxn>
                    <a:cxn ang="0">
                      <a:pos x="369" y="192"/>
                    </a:cxn>
                    <a:cxn ang="0">
                      <a:pos x="365" y="213"/>
                    </a:cxn>
                    <a:cxn ang="0">
                      <a:pos x="357" y="224"/>
                    </a:cxn>
                    <a:cxn ang="0">
                      <a:pos x="405" y="226"/>
                    </a:cxn>
                    <a:cxn ang="0">
                      <a:pos x="426" y="242"/>
                    </a:cxn>
                    <a:cxn ang="0">
                      <a:pos x="423" y="289"/>
                    </a:cxn>
                    <a:cxn ang="0">
                      <a:pos x="451" y="316"/>
                    </a:cxn>
                    <a:cxn ang="0">
                      <a:pos x="504" y="322"/>
                    </a:cxn>
                    <a:cxn ang="0">
                      <a:pos x="488" y="329"/>
                    </a:cxn>
                    <a:cxn ang="0">
                      <a:pos x="480" y="316"/>
                    </a:cxn>
                    <a:cxn ang="0">
                      <a:pos x="468" y="332"/>
                    </a:cxn>
                    <a:cxn ang="0">
                      <a:pos x="446" y="326"/>
                    </a:cxn>
                    <a:cxn ang="0">
                      <a:pos x="431" y="323"/>
                    </a:cxn>
                    <a:cxn ang="0">
                      <a:pos x="406" y="302"/>
                    </a:cxn>
                    <a:cxn ang="0">
                      <a:pos x="402" y="306"/>
                    </a:cxn>
                    <a:cxn ang="0">
                      <a:pos x="391" y="281"/>
                    </a:cxn>
                    <a:cxn ang="0">
                      <a:pos x="372" y="260"/>
                    </a:cxn>
                    <a:cxn ang="0">
                      <a:pos x="345" y="255"/>
                    </a:cxn>
                    <a:cxn ang="0">
                      <a:pos x="294" y="226"/>
                    </a:cxn>
                    <a:cxn ang="0">
                      <a:pos x="282" y="222"/>
                    </a:cxn>
                    <a:cxn ang="0">
                      <a:pos x="256" y="227"/>
                    </a:cxn>
                    <a:cxn ang="0">
                      <a:pos x="221" y="214"/>
                    </a:cxn>
                    <a:cxn ang="0">
                      <a:pos x="195" y="203"/>
                    </a:cxn>
                    <a:cxn ang="0">
                      <a:pos x="175" y="195"/>
                    </a:cxn>
                    <a:cxn ang="0">
                      <a:pos x="148" y="172"/>
                    </a:cxn>
                    <a:cxn ang="0">
                      <a:pos x="148" y="150"/>
                    </a:cxn>
                    <a:cxn ang="0">
                      <a:pos x="102" y="101"/>
                    </a:cxn>
                    <a:cxn ang="0">
                      <a:pos x="82" y="68"/>
                    </a:cxn>
                    <a:cxn ang="0">
                      <a:pos x="62" y="53"/>
                    </a:cxn>
                    <a:cxn ang="0">
                      <a:pos x="49" y="22"/>
                    </a:cxn>
                    <a:cxn ang="0">
                      <a:pos x="28" y="19"/>
                    </a:cxn>
                    <a:cxn ang="0">
                      <a:pos x="49" y="53"/>
                    </a:cxn>
                    <a:cxn ang="0">
                      <a:pos x="73" y="95"/>
                    </a:cxn>
                    <a:cxn ang="0">
                      <a:pos x="96" y="130"/>
                    </a:cxn>
                    <a:cxn ang="0">
                      <a:pos x="86" y="127"/>
                    </a:cxn>
                    <a:cxn ang="0">
                      <a:pos x="65" y="109"/>
                    </a:cxn>
                    <a:cxn ang="0">
                      <a:pos x="52" y="84"/>
                    </a:cxn>
                    <a:cxn ang="0">
                      <a:pos x="40" y="69"/>
                    </a:cxn>
                    <a:cxn ang="0">
                      <a:pos x="11" y="24"/>
                    </a:cxn>
                    <a:cxn ang="0">
                      <a:pos x="0" y="0"/>
                    </a:cxn>
                    <a:cxn ang="0">
                      <a:pos x="76" y="16"/>
                    </a:cxn>
                    <a:cxn ang="0">
                      <a:pos x="113" y="10"/>
                    </a:cxn>
                    <a:cxn ang="0">
                      <a:pos x="152" y="29"/>
                    </a:cxn>
                    <a:cxn ang="0">
                      <a:pos x="188" y="38"/>
                    </a:cxn>
                    <a:cxn ang="0">
                      <a:pos x="249" y="90"/>
                    </a:cxn>
                    <a:cxn ang="0">
                      <a:pos x="247" y="86"/>
                    </a:cxn>
                  </a:cxnLst>
                  <a:rect l="0" t="0" r="r" b="b"/>
                  <a:pathLst>
                    <a:path w="504" h="338">
                      <a:moveTo>
                        <a:pt x="248" y="91"/>
                      </a:moveTo>
                      <a:cubicBezTo>
                        <a:pt x="249" y="94"/>
                        <a:pt x="250" y="96"/>
                        <a:pt x="250" y="98"/>
                      </a:cubicBezTo>
                      <a:cubicBezTo>
                        <a:pt x="250" y="106"/>
                        <a:pt x="247" y="109"/>
                        <a:pt x="246" y="116"/>
                      </a:cubicBezTo>
                      <a:cubicBezTo>
                        <a:pt x="246" y="141"/>
                        <a:pt x="246" y="141"/>
                        <a:pt x="246" y="141"/>
                      </a:cubicBezTo>
                      <a:cubicBezTo>
                        <a:pt x="245" y="144"/>
                        <a:pt x="248" y="148"/>
                        <a:pt x="249" y="150"/>
                      </a:cubicBezTo>
                      <a:cubicBezTo>
                        <a:pt x="251" y="154"/>
                        <a:pt x="249" y="156"/>
                        <a:pt x="251" y="160"/>
                      </a:cubicBezTo>
                      <a:cubicBezTo>
                        <a:pt x="252" y="164"/>
                        <a:pt x="258" y="170"/>
                        <a:pt x="261" y="173"/>
                      </a:cubicBezTo>
                      <a:cubicBezTo>
                        <a:pt x="269" y="181"/>
                        <a:pt x="269" y="188"/>
                        <a:pt x="281" y="192"/>
                      </a:cubicBezTo>
                      <a:cubicBezTo>
                        <a:pt x="285" y="193"/>
                        <a:pt x="285" y="197"/>
                        <a:pt x="288" y="197"/>
                      </a:cubicBezTo>
                      <a:cubicBezTo>
                        <a:pt x="297" y="197"/>
                        <a:pt x="304" y="191"/>
                        <a:pt x="312" y="191"/>
                      </a:cubicBezTo>
                      <a:cubicBezTo>
                        <a:pt x="317" y="191"/>
                        <a:pt x="319" y="194"/>
                        <a:pt x="321" y="194"/>
                      </a:cubicBezTo>
                      <a:cubicBezTo>
                        <a:pt x="324" y="194"/>
                        <a:pt x="327" y="188"/>
                        <a:pt x="327" y="187"/>
                      </a:cubicBezTo>
                      <a:cubicBezTo>
                        <a:pt x="329" y="181"/>
                        <a:pt x="336" y="176"/>
                        <a:pt x="336" y="169"/>
                      </a:cubicBezTo>
                      <a:cubicBezTo>
                        <a:pt x="336" y="156"/>
                        <a:pt x="351" y="152"/>
                        <a:pt x="363" y="152"/>
                      </a:cubicBezTo>
                      <a:cubicBezTo>
                        <a:pt x="367" y="152"/>
                        <a:pt x="370" y="152"/>
                        <a:pt x="372" y="153"/>
                      </a:cubicBezTo>
                      <a:cubicBezTo>
                        <a:pt x="373" y="154"/>
                        <a:pt x="379" y="154"/>
                        <a:pt x="382" y="154"/>
                      </a:cubicBezTo>
                      <a:cubicBezTo>
                        <a:pt x="382" y="155"/>
                        <a:pt x="382" y="157"/>
                        <a:pt x="382" y="158"/>
                      </a:cubicBezTo>
                      <a:cubicBezTo>
                        <a:pt x="382" y="164"/>
                        <a:pt x="374" y="172"/>
                        <a:pt x="374" y="180"/>
                      </a:cubicBezTo>
                      <a:cubicBezTo>
                        <a:pt x="374" y="188"/>
                        <a:pt x="372" y="191"/>
                        <a:pt x="369" y="195"/>
                      </a:cubicBezTo>
                      <a:cubicBezTo>
                        <a:pt x="369" y="194"/>
                        <a:pt x="369" y="193"/>
                        <a:pt x="369" y="192"/>
                      </a:cubicBezTo>
                      <a:cubicBezTo>
                        <a:pt x="368" y="192"/>
                        <a:pt x="367" y="192"/>
                        <a:pt x="365" y="192"/>
                      </a:cubicBezTo>
                      <a:cubicBezTo>
                        <a:pt x="365" y="197"/>
                        <a:pt x="365" y="207"/>
                        <a:pt x="365" y="213"/>
                      </a:cubicBezTo>
                      <a:cubicBezTo>
                        <a:pt x="365" y="217"/>
                        <a:pt x="360" y="219"/>
                        <a:pt x="357" y="222"/>
                      </a:cubicBezTo>
                      <a:cubicBezTo>
                        <a:pt x="357" y="223"/>
                        <a:pt x="357" y="223"/>
                        <a:pt x="357" y="224"/>
                      </a:cubicBezTo>
                      <a:cubicBezTo>
                        <a:pt x="357" y="227"/>
                        <a:pt x="360" y="229"/>
                        <a:pt x="363" y="229"/>
                      </a:cubicBezTo>
                      <a:cubicBezTo>
                        <a:pt x="377" y="229"/>
                        <a:pt x="389" y="226"/>
                        <a:pt x="405" y="226"/>
                      </a:cubicBezTo>
                      <a:cubicBezTo>
                        <a:pt x="415" y="226"/>
                        <a:pt x="418" y="234"/>
                        <a:pt x="426" y="236"/>
                      </a:cubicBezTo>
                      <a:cubicBezTo>
                        <a:pt x="426" y="238"/>
                        <a:pt x="426" y="240"/>
                        <a:pt x="426" y="242"/>
                      </a:cubicBezTo>
                      <a:cubicBezTo>
                        <a:pt x="426" y="246"/>
                        <a:pt x="425" y="257"/>
                        <a:pt x="423" y="262"/>
                      </a:cubicBezTo>
                      <a:cubicBezTo>
                        <a:pt x="423" y="272"/>
                        <a:pt x="423" y="281"/>
                        <a:pt x="423" y="289"/>
                      </a:cubicBezTo>
                      <a:cubicBezTo>
                        <a:pt x="423" y="298"/>
                        <a:pt x="432" y="302"/>
                        <a:pt x="439" y="306"/>
                      </a:cubicBezTo>
                      <a:cubicBezTo>
                        <a:pt x="444" y="308"/>
                        <a:pt x="444" y="316"/>
                        <a:pt x="451" y="316"/>
                      </a:cubicBezTo>
                      <a:cubicBezTo>
                        <a:pt x="463" y="316"/>
                        <a:pt x="469" y="307"/>
                        <a:pt x="479" y="307"/>
                      </a:cubicBezTo>
                      <a:cubicBezTo>
                        <a:pt x="491" y="307"/>
                        <a:pt x="497" y="316"/>
                        <a:pt x="504" y="322"/>
                      </a:cubicBezTo>
                      <a:cubicBezTo>
                        <a:pt x="503" y="323"/>
                        <a:pt x="494" y="333"/>
                        <a:pt x="493" y="332"/>
                      </a:cubicBezTo>
                      <a:cubicBezTo>
                        <a:pt x="492" y="331"/>
                        <a:pt x="488" y="330"/>
                        <a:pt x="488" y="329"/>
                      </a:cubicBezTo>
                      <a:cubicBezTo>
                        <a:pt x="488" y="327"/>
                        <a:pt x="490" y="326"/>
                        <a:pt x="491" y="324"/>
                      </a:cubicBezTo>
                      <a:cubicBezTo>
                        <a:pt x="486" y="322"/>
                        <a:pt x="484" y="316"/>
                        <a:pt x="480" y="316"/>
                      </a:cubicBezTo>
                      <a:cubicBezTo>
                        <a:pt x="476" y="316"/>
                        <a:pt x="464" y="325"/>
                        <a:pt x="464" y="328"/>
                      </a:cubicBezTo>
                      <a:cubicBezTo>
                        <a:pt x="464" y="330"/>
                        <a:pt x="467" y="331"/>
                        <a:pt x="468" y="332"/>
                      </a:cubicBezTo>
                      <a:cubicBezTo>
                        <a:pt x="467" y="336"/>
                        <a:pt x="465" y="338"/>
                        <a:pt x="461" y="338"/>
                      </a:cubicBezTo>
                      <a:cubicBezTo>
                        <a:pt x="454" y="338"/>
                        <a:pt x="450" y="330"/>
                        <a:pt x="446" y="326"/>
                      </a:cubicBezTo>
                      <a:cubicBezTo>
                        <a:pt x="443" y="323"/>
                        <a:pt x="436" y="326"/>
                        <a:pt x="433" y="326"/>
                      </a:cubicBezTo>
                      <a:cubicBezTo>
                        <a:pt x="432" y="326"/>
                        <a:pt x="431" y="324"/>
                        <a:pt x="431" y="323"/>
                      </a:cubicBezTo>
                      <a:cubicBezTo>
                        <a:pt x="424" y="322"/>
                        <a:pt x="424" y="318"/>
                        <a:pt x="423" y="314"/>
                      </a:cubicBezTo>
                      <a:cubicBezTo>
                        <a:pt x="421" y="311"/>
                        <a:pt x="406" y="302"/>
                        <a:pt x="406" y="302"/>
                      </a:cubicBezTo>
                      <a:cubicBezTo>
                        <a:pt x="405" y="304"/>
                        <a:pt x="405" y="305"/>
                        <a:pt x="406" y="306"/>
                      </a:cubicBezTo>
                      <a:cubicBezTo>
                        <a:pt x="402" y="306"/>
                        <a:pt x="402" y="306"/>
                        <a:pt x="402" y="306"/>
                      </a:cubicBezTo>
                      <a:cubicBezTo>
                        <a:pt x="395" y="302"/>
                        <a:pt x="399" y="296"/>
                        <a:pt x="397" y="289"/>
                      </a:cubicBezTo>
                      <a:cubicBezTo>
                        <a:pt x="396" y="285"/>
                        <a:pt x="394" y="284"/>
                        <a:pt x="391" y="281"/>
                      </a:cubicBezTo>
                      <a:cubicBezTo>
                        <a:pt x="384" y="274"/>
                        <a:pt x="377" y="270"/>
                        <a:pt x="374" y="260"/>
                      </a:cubicBezTo>
                      <a:cubicBezTo>
                        <a:pt x="373" y="260"/>
                        <a:pt x="372" y="260"/>
                        <a:pt x="372" y="260"/>
                      </a:cubicBezTo>
                      <a:cubicBezTo>
                        <a:pt x="368" y="260"/>
                        <a:pt x="366" y="262"/>
                        <a:pt x="363" y="262"/>
                      </a:cubicBezTo>
                      <a:cubicBezTo>
                        <a:pt x="355" y="262"/>
                        <a:pt x="350" y="257"/>
                        <a:pt x="345" y="255"/>
                      </a:cubicBezTo>
                      <a:cubicBezTo>
                        <a:pt x="336" y="251"/>
                        <a:pt x="330" y="253"/>
                        <a:pt x="321" y="248"/>
                      </a:cubicBezTo>
                      <a:cubicBezTo>
                        <a:pt x="308" y="242"/>
                        <a:pt x="306" y="232"/>
                        <a:pt x="294" y="226"/>
                      </a:cubicBezTo>
                      <a:cubicBezTo>
                        <a:pt x="291" y="226"/>
                        <a:pt x="291" y="226"/>
                        <a:pt x="291" y="226"/>
                      </a:cubicBezTo>
                      <a:cubicBezTo>
                        <a:pt x="288" y="224"/>
                        <a:pt x="285" y="222"/>
                        <a:pt x="282" y="222"/>
                      </a:cubicBezTo>
                      <a:cubicBezTo>
                        <a:pt x="274" y="222"/>
                        <a:pt x="272" y="231"/>
                        <a:pt x="265" y="231"/>
                      </a:cubicBezTo>
                      <a:cubicBezTo>
                        <a:pt x="261" y="231"/>
                        <a:pt x="258" y="228"/>
                        <a:pt x="256" y="227"/>
                      </a:cubicBezTo>
                      <a:cubicBezTo>
                        <a:pt x="252" y="225"/>
                        <a:pt x="249" y="226"/>
                        <a:pt x="246" y="226"/>
                      </a:cubicBezTo>
                      <a:cubicBezTo>
                        <a:pt x="241" y="226"/>
                        <a:pt x="226" y="216"/>
                        <a:pt x="221" y="214"/>
                      </a:cubicBezTo>
                      <a:cubicBezTo>
                        <a:pt x="216" y="211"/>
                        <a:pt x="213" y="214"/>
                        <a:pt x="208" y="213"/>
                      </a:cubicBezTo>
                      <a:cubicBezTo>
                        <a:pt x="202" y="211"/>
                        <a:pt x="201" y="206"/>
                        <a:pt x="195" y="203"/>
                      </a:cubicBezTo>
                      <a:cubicBezTo>
                        <a:pt x="189" y="200"/>
                        <a:pt x="186" y="201"/>
                        <a:pt x="180" y="198"/>
                      </a:cubicBezTo>
                      <a:cubicBezTo>
                        <a:pt x="177" y="197"/>
                        <a:pt x="177" y="196"/>
                        <a:pt x="175" y="195"/>
                      </a:cubicBezTo>
                      <a:cubicBezTo>
                        <a:pt x="170" y="190"/>
                        <a:pt x="156" y="187"/>
                        <a:pt x="155" y="181"/>
                      </a:cubicBezTo>
                      <a:cubicBezTo>
                        <a:pt x="151" y="181"/>
                        <a:pt x="148" y="176"/>
                        <a:pt x="148" y="172"/>
                      </a:cubicBezTo>
                      <a:cubicBezTo>
                        <a:pt x="148" y="167"/>
                        <a:pt x="153" y="165"/>
                        <a:pt x="153" y="160"/>
                      </a:cubicBezTo>
                      <a:cubicBezTo>
                        <a:pt x="153" y="154"/>
                        <a:pt x="149" y="153"/>
                        <a:pt x="148" y="150"/>
                      </a:cubicBezTo>
                      <a:cubicBezTo>
                        <a:pt x="143" y="134"/>
                        <a:pt x="128" y="121"/>
                        <a:pt x="118" y="111"/>
                      </a:cubicBezTo>
                      <a:cubicBezTo>
                        <a:pt x="114" y="107"/>
                        <a:pt x="107" y="105"/>
                        <a:pt x="102" y="101"/>
                      </a:cubicBezTo>
                      <a:cubicBezTo>
                        <a:pt x="99" y="97"/>
                        <a:pt x="102" y="93"/>
                        <a:pt x="100" y="88"/>
                      </a:cubicBezTo>
                      <a:cubicBezTo>
                        <a:pt x="96" y="80"/>
                        <a:pt x="82" y="79"/>
                        <a:pt x="82" y="68"/>
                      </a:cubicBezTo>
                      <a:cubicBezTo>
                        <a:pt x="78" y="68"/>
                        <a:pt x="79" y="67"/>
                        <a:pt x="77" y="68"/>
                      </a:cubicBezTo>
                      <a:cubicBezTo>
                        <a:pt x="72" y="63"/>
                        <a:pt x="67" y="58"/>
                        <a:pt x="62" y="53"/>
                      </a:cubicBezTo>
                      <a:cubicBezTo>
                        <a:pt x="58" y="49"/>
                        <a:pt x="60" y="42"/>
                        <a:pt x="56" y="38"/>
                      </a:cubicBezTo>
                      <a:cubicBezTo>
                        <a:pt x="52" y="34"/>
                        <a:pt x="53" y="24"/>
                        <a:pt x="49" y="22"/>
                      </a:cubicBezTo>
                      <a:cubicBezTo>
                        <a:pt x="42" y="19"/>
                        <a:pt x="35" y="19"/>
                        <a:pt x="29" y="13"/>
                      </a:cubicBezTo>
                      <a:cubicBezTo>
                        <a:pt x="27" y="15"/>
                        <a:pt x="28" y="18"/>
                        <a:pt x="28" y="19"/>
                      </a:cubicBezTo>
                      <a:cubicBezTo>
                        <a:pt x="28" y="28"/>
                        <a:pt x="32" y="34"/>
                        <a:pt x="36" y="41"/>
                      </a:cubicBezTo>
                      <a:cubicBezTo>
                        <a:pt x="39" y="48"/>
                        <a:pt x="45" y="48"/>
                        <a:pt x="49" y="53"/>
                      </a:cubicBezTo>
                      <a:cubicBezTo>
                        <a:pt x="55" y="59"/>
                        <a:pt x="56" y="63"/>
                        <a:pt x="58" y="71"/>
                      </a:cubicBezTo>
                      <a:cubicBezTo>
                        <a:pt x="61" y="81"/>
                        <a:pt x="70" y="86"/>
                        <a:pt x="73" y="95"/>
                      </a:cubicBezTo>
                      <a:cubicBezTo>
                        <a:pt x="77" y="106"/>
                        <a:pt x="80" y="117"/>
                        <a:pt x="87" y="122"/>
                      </a:cubicBezTo>
                      <a:cubicBezTo>
                        <a:pt x="91" y="119"/>
                        <a:pt x="96" y="126"/>
                        <a:pt x="96" y="130"/>
                      </a:cubicBezTo>
                      <a:cubicBezTo>
                        <a:pt x="96" y="132"/>
                        <a:pt x="95" y="136"/>
                        <a:pt x="93" y="136"/>
                      </a:cubicBezTo>
                      <a:cubicBezTo>
                        <a:pt x="92" y="136"/>
                        <a:pt x="86" y="129"/>
                        <a:pt x="86" y="127"/>
                      </a:cubicBezTo>
                      <a:cubicBezTo>
                        <a:pt x="78" y="127"/>
                        <a:pt x="74" y="117"/>
                        <a:pt x="69" y="113"/>
                      </a:cubicBezTo>
                      <a:cubicBezTo>
                        <a:pt x="66" y="112"/>
                        <a:pt x="66" y="112"/>
                        <a:pt x="65" y="109"/>
                      </a:cubicBezTo>
                      <a:cubicBezTo>
                        <a:pt x="65" y="98"/>
                        <a:pt x="65" y="98"/>
                        <a:pt x="65" y="98"/>
                      </a:cubicBezTo>
                      <a:cubicBezTo>
                        <a:pt x="60" y="93"/>
                        <a:pt x="56" y="88"/>
                        <a:pt x="52" y="84"/>
                      </a:cubicBezTo>
                      <a:cubicBezTo>
                        <a:pt x="46" y="78"/>
                        <a:pt x="36" y="79"/>
                        <a:pt x="31" y="72"/>
                      </a:cubicBezTo>
                      <a:cubicBezTo>
                        <a:pt x="34" y="72"/>
                        <a:pt x="44" y="74"/>
                        <a:pt x="40" y="69"/>
                      </a:cubicBezTo>
                      <a:cubicBezTo>
                        <a:pt x="34" y="59"/>
                        <a:pt x="26" y="50"/>
                        <a:pt x="19" y="45"/>
                      </a:cubicBezTo>
                      <a:cubicBezTo>
                        <a:pt x="14" y="41"/>
                        <a:pt x="14" y="29"/>
                        <a:pt x="11" y="24"/>
                      </a:cubicBezTo>
                      <a:cubicBezTo>
                        <a:pt x="7" y="16"/>
                        <a:pt x="3" y="1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13" y="10"/>
                        <a:pt x="113" y="10"/>
                        <a:pt x="113" y="10"/>
                      </a:cubicBezTo>
                      <a:cubicBezTo>
                        <a:pt x="121" y="10"/>
                        <a:pt x="121" y="10"/>
                        <a:pt x="121" y="10"/>
                      </a:cubicBezTo>
                      <a:cubicBezTo>
                        <a:pt x="136" y="14"/>
                        <a:pt x="145" y="16"/>
                        <a:pt x="152" y="29"/>
                      </a:cubicBezTo>
                      <a:cubicBezTo>
                        <a:pt x="156" y="35"/>
                        <a:pt x="163" y="50"/>
                        <a:pt x="172" y="50"/>
                      </a:cubicBezTo>
                      <a:cubicBezTo>
                        <a:pt x="181" y="50"/>
                        <a:pt x="178" y="38"/>
                        <a:pt x="188" y="38"/>
                      </a:cubicBezTo>
                      <a:cubicBezTo>
                        <a:pt x="214" y="38"/>
                        <a:pt x="213" y="70"/>
                        <a:pt x="227" y="84"/>
                      </a:cubicBezTo>
                      <a:cubicBezTo>
                        <a:pt x="231" y="87"/>
                        <a:pt x="242" y="90"/>
                        <a:pt x="249" y="90"/>
                      </a:cubicBezTo>
                      <a:cubicBezTo>
                        <a:pt x="249" y="89"/>
                        <a:pt x="247" y="87"/>
                        <a:pt x="247" y="86"/>
                      </a:cubicBezTo>
                      <a:cubicBezTo>
                        <a:pt x="247" y="86"/>
                        <a:pt x="247" y="86"/>
                        <a:pt x="247" y="86"/>
                      </a:cubicBezTo>
                      <a:lnTo>
                        <a:pt x="248" y="9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8" name="任意多边形: 形状 227">
                  <a:extLst>
                    <a:ext uri="{FF2B5EF4-FFF2-40B4-BE49-F238E27FC236}">
                      <a16:creationId xmlns:a16="http://schemas.microsoft.com/office/drawing/2014/main" id="{F8426726-E388-47D6-A982-68A64885B9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6250" y="1895475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7"/>
                    </a:cxn>
                    <a:cxn ang="0">
                      <a:pos x="12" y="7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8">
                      <a:moveTo>
                        <a:pt x="0" y="0"/>
                      </a:moveTo>
                      <a:cubicBezTo>
                        <a:pt x="7" y="0"/>
                        <a:pt x="15" y="1"/>
                        <a:pt x="15" y="7"/>
                      </a:cubicBezTo>
                      <a:cubicBezTo>
                        <a:pt x="15" y="8"/>
                        <a:pt x="13" y="7"/>
                        <a:pt x="12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9" name="任意多边形: 形状 228">
                  <a:extLst>
                    <a:ext uri="{FF2B5EF4-FFF2-40B4-BE49-F238E27FC236}">
                      <a16:creationId xmlns:a16="http://schemas.microsoft.com/office/drawing/2014/main" id="{32166676-6764-4462-B57C-409DE65CDA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9963" y="1951038"/>
                  <a:ext cx="79375" cy="50800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6" y="0"/>
                    </a:cxn>
                    <a:cxn ang="0">
                      <a:pos x="18" y="6"/>
                    </a:cxn>
                    <a:cxn ang="0">
                      <a:pos x="59" y="34"/>
                    </a:cxn>
                    <a:cxn ang="0">
                      <a:pos x="59" y="38"/>
                    </a:cxn>
                    <a:cxn ang="0">
                      <a:pos x="55" y="38"/>
                    </a:cxn>
                    <a:cxn ang="0">
                      <a:pos x="22" y="22"/>
                    </a:cxn>
                    <a:cxn ang="0">
                      <a:pos x="27" y="17"/>
                    </a:cxn>
                    <a:cxn ang="0">
                      <a:pos x="4" y="8"/>
                    </a:cxn>
                    <a:cxn ang="0">
                      <a:pos x="8" y="4"/>
                    </a:cxn>
                    <a:cxn ang="0">
                      <a:pos x="2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59" h="38">
                      <a:moveTo>
                        <a:pt x="0" y="2"/>
                      </a:moveTo>
                      <a:cubicBezTo>
                        <a:pt x="2" y="1"/>
                        <a:pt x="4" y="0"/>
                        <a:pt x="6" y="0"/>
                      </a:cubicBezTo>
                      <a:cubicBezTo>
                        <a:pt x="11" y="0"/>
                        <a:pt x="15" y="5"/>
                        <a:pt x="18" y="6"/>
                      </a:cubicBezTo>
                      <a:cubicBezTo>
                        <a:pt x="37" y="12"/>
                        <a:pt x="48" y="23"/>
                        <a:pt x="59" y="34"/>
                      </a:cubicBezTo>
                      <a:cubicBezTo>
                        <a:pt x="59" y="38"/>
                        <a:pt x="59" y="38"/>
                        <a:pt x="59" y="38"/>
                      </a:cubicBezTo>
                      <a:cubicBezTo>
                        <a:pt x="58" y="38"/>
                        <a:pt x="56" y="38"/>
                        <a:pt x="55" y="38"/>
                      </a:cubicBezTo>
                      <a:cubicBezTo>
                        <a:pt x="45" y="38"/>
                        <a:pt x="29" y="26"/>
                        <a:pt x="22" y="22"/>
                      </a:cubicBezTo>
                      <a:cubicBezTo>
                        <a:pt x="23" y="19"/>
                        <a:pt x="25" y="19"/>
                        <a:pt x="27" y="17"/>
                      </a:cubicBezTo>
                      <a:cubicBezTo>
                        <a:pt x="18" y="17"/>
                        <a:pt x="6" y="13"/>
                        <a:pt x="4" y="8"/>
                      </a:cubicBezTo>
                      <a:cubicBezTo>
                        <a:pt x="6" y="7"/>
                        <a:pt x="8" y="5"/>
                        <a:pt x="8" y="4"/>
                      </a:cubicBezTo>
                      <a:cubicBezTo>
                        <a:pt x="6" y="3"/>
                        <a:pt x="2" y="2"/>
                        <a:pt x="2" y="2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0" name="任意多边形: 形状 229">
                  <a:extLst>
                    <a:ext uri="{FF2B5EF4-FFF2-40B4-BE49-F238E27FC236}">
                      <a16:creationId xmlns:a16="http://schemas.microsoft.com/office/drawing/2014/main" id="{B222BF97-BB06-43A6-B157-AF157D3508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2175" y="1876425"/>
                  <a:ext cx="28575" cy="39688"/>
                </a:xfrm>
                <a:custGeom>
                  <a:avLst/>
                  <a:gdLst/>
                  <a:ahLst/>
                  <a:cxnLst>
                    <a:cxn ang="0">
                      <a:pos x="5" y="12"/>
                    </a:cxn>
                    <a:cxn ang="0">
                      <a:pos x="0" y="4"/>
                    </a:cxn>
                    <a:cxn ang="0">
                      <a:pos x="0" y="0"/>
                    </a:cxn>
                    <a:cxn ang="0">
                      <a:pos x="10" y="3"/>
                    </a:cxn>
                    <a:cxn ang="0">
                      <a:pos x="7" y="8"/>
                    </a:cxn>
                    <a:cxn ang="0">
                      <a:pos x="13" y="3"/>
                    </a:cxn>
                    <a:cxn ang="0">
                      <a:pos x="13" y="12"/>
                    </a:cxn>
                    <a:cxn ang="0">
                      <a:pos x="15" y="18"/>
                    </a:cxn>
                    <a:cxn ang="0">
                      <a:pos x="13" y="22"/>
                    </a:cxn>
                    <a:cxn ang="0">
                      <a:pos x="17" y="30"/>
                    </a:cxn>
                    <a:cxn ang="0">
                      <a:pos x="10" y="22"/>
                    </a:cxn>
                    <a:cxn ang="0">
                      <a:pos x="12" y="17"/>
                    </a:cxn>
                    <a:cxn ang="0">
                      <a:pos x="5" y="12"/>
                    </a:cxn>
                  </a:cxnLst>
                  <a:rect l="0" t="0" r="r" b="b"/>
                  <a:pathLst>
                    <a:path w="21" h="30">
                      <a:moveTo>
                        <a:pt x="5" y="12"/>
                      </a:moveTo>
                      <a:cubicBezTo>
                        <a:pt x="3" y="12"/>
                        <a:pt x="2" y="6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3"/>
                        <a:pt x="10" y="3"/>
                      </a:cubicBezTo>
                      <a:cubicBezTo>
                        <a:pt x="10" y="4"/>
                        <a:pt x="5" y="8"/>
                        <a:pt x="7" y="8"/>
                      </a:cubicBezTo>
                      <a:cubicBezTo>
                        <a:pt x="10" y="8"/>
                        <a:pt x="12" y="5"/>
                        <a:pt x="13" y="3"/>
                      </a:cubicBezTo>
                      <a:cubicBezTo>
                        <a:pt x="14" y="5"/>
                        <a:pt x="13" y="8"/>
                        <a:pt x="13" y="12"/>
                      </a:cubicBezTo>
                      <a:cubicBezTo>
                        <a:pt x="13" y="15"/>
                        <a:pt x="15" y="15"/>
                        <a:pt x="15" y="18"/>
                      </a:cubicBezTo>
                      <a:cubicBezTo>
                        <a:pt x="15" y="19"/>
                        <a:pt x="13" y="20"/>
                        <a:pt x="13" y="22"/>
                      </a:cubicBezTo>
                      <a:cubicBezTo>
                        <a:pt x="13" y="24"/>
                        <a:pt x="21" y="30"/>
                        <a:pt x="17" y="30"/>
                      </a:cubicBezTo>
                      <a:cubicBezTo>
                        <a:pt x="13" y="30"/>
                        <a:pt x="10" y="26"/>
                        <a:pt x="10" y="22"/>
                      </a:cubicBezTo>
                      <a:cubicBezTo>
                        <a:pt x="10" y="19"/>
                        <a:pt x="12" y="18"/>
                        <a:pt x="12" y="17"/>
                      </a:cubicBezTo>
                      <a:cubicBezTo>
                        <a:pt x="9" y="16"/>
                        <a:pt x="8" y="12"/>
                        <a:pt x="5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1" name="任意多边形: 形状 230">
                  <a:extLst>
                    <a:ext uri="{FF2B5EF4-FFF2-40B4-BE49-F238E27FC236}">
                      <a16:creationId xmlns:a16="http://schemas.microsoft.com/office/drawing/2014/main" id="{51EA8F62-4BF8-4E79-9DF6-71D893212A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3400" y="1787525"/>
                  <a:ext cx="34925" cy="23813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27" y="0"/>
                    </a:cxn>
                    <a:cxn ang="0">
                      <a:pos x="27" y="6"/>
                    </a:cxn>
                    <a:cxn ang="0">
                      <a:pos x="10" y="18"/>
                    </a:cxn>
                    <a:cxn ang="0">
                      <a:pos x="0" y="12"/>
                    </a:cxn>
                    <a:cxn ang="0">
                      <a:pos x="0" y="7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27" h="18">
                      <a:moveTo>
                        <a:pt x="21" y="0"/>
                      </a:moveTo>
                      <a:cubicBezTo>
                        <a:pt x="25" y="0"/>
                        <a:pt x="25" y="0"/>
                        <a:pt x="27" y="0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19" y="10"/>
                        <a:pt x="16" y="13"/>
                        <a:pt x="10" y="18"/>
                      </a:cubicBezTo>
                      <a:cubicBezTo>
                        <a:pt x="6" y="15"/>
                        <a:pt x="3" y="15"/>
                        <a:pt x="0" y="12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5"/>
                        <a:pt x="14" y="0"/>
                        <a:pt x="2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2" name="任意多边形: 形状 231">
                  <a:extLst>
                    <a:ext uri="{FF2B5EF4-FFF2-40B4-BE49-F238E27FC236}">
                      <a16:creationId xmlns:a16="http://schemas.microsoft.com/office/drawing/2014/main" id="{E4C0475E-A793-4E9C-8A8A-90B1A4BF06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1525" y="1963738"/>
                  <a:ext cx="42863" cy="22225"/>
                </a:xfrm>
                <a:custGeom>
                  <a:avLst/>
                  <a:gdLst/>
                  <a:ahLst/>
                  <a:cxnLst>
                    <a:cxn ang="0">
                      <a:pos x="26" y="17"/>
                    </a:cxn>
                    <a:cxn ang="0">
                      <a:pos x="32" y="14"/>
                    </a:cxn>
                    <a:cxn ang="0">
                      <a:pos x="0" y="3"/>
                    </a:cxn>
                    <a:cxn ang="0">
                      <a:pos x="26" y="17"/>
                    </a:cxn>
                  </a:cxnLst>
                  <a:rect l="0" t="0" r="r" b="b"/>
                  <a:pathLst>
                    <a:path w="32" h="17">
                      <a:moveTo>
                        <a:pt x="26" y="17"/>
                      </a:moveTo>
                      <a:cubicBezTo>
                        <a:pt x="29" y="17"/>
                        <a:pt x="30" y="16"/>
                        <a:pt x="32" y="14"/>
                      </a:cubicBezTo>
                      <a:cubicBezTo>
                        <a:pt x="22" y="9"/>
                        <a:pt x="14" y="0"/>
                        <a:pt x="0" y="3"/>
                      </a:cubicBezTo>
                      <a:cubicBezTo>
                        <a:pt x="6" y="7"/>
                        <a:pt x="18" y="17"/>
                        <a:pt x="26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3" name="任意多边形: 形状 232">
                  <a:extLst>
                    <a:ext uri="{FF2B5EF4-FFF2-40B4-BE49-F238E27FC236}">
                      <a16:creationId xmlns:a16="http://schemas.microsoft.com/office/drawing/2014/main" id="{40974BEA-4E88-4CE1-A731-D541E05D16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4700" y="2030413"/>
                  <a:ext cx="31750" cy="2063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1" y="7"/>
                    </a:cxn>
                    <a:cxn ang="0">
                      <a:pos x="24" y="7"/>
                    </a:cxn>
                    <a:cxn ang="0">
                      <a:pos x="24" y="10"/>
                    </a:cxn>
                    <a:cxn ang="0">
                      <a:pos x="19" y="15"/>
                    </a:cxn>
                    <a:cxn ang="0">
                      <a:pos x="0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4" h="15">
                      <a:moveTo>
                        <a:pt x="1" y="0"/>
                      </a:moveTo>
                      <a:cubicBezTo>
                        <a:pt x="4" y="4"/>
                        <a:pt x="7" y="6"/>
                        <a:pt x="11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8"/>
                        <a:pt x="24" y="9"/>
                        <a:pt x="24" y="10"/>
                      </a:cubicBezTo>
                      <a:cubicBezTo>
                        <a:pt x="24" y="12"/>
                        <a:pt x="20" y="15"/>
                        <a:pt x="19" y="15"/>
                      </a:cubicBezTo>
                      <a:cubicBezTo>
                        <a:pt x="16" y="15"/>
                        <a:pt x="0" y="6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4" name="任意多边形: 形状 233">
                  <a:extLst>
                    <a:ext uri="{FF2B5EF4-FFF2-40B4-BE49-F238E27FC236}">
                      <a16:creationId xmlns:a16="http://schemas.microsoft.com/office/drawing/2014/main" id="{7E95BC99-DBE9-4233-90CD-E3F945E29C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2325" y="2030413"/>
                  <a:ext cx="22225" cy="26988"/>
                </a:xfrm>
                <a:custGeom>
                  <a:avLst/>
                  <a:gdLst/>
                  <a:ahLst/>
                  <a:cxnLst>
                    <a:cxn ang="0">
                      <a:pos x="17" y="12"/>
                    </a:cxn>
                    <a:cxn ang="0">
                      <a:pos x="17" y="15"/>
                    </a:cxn>
                    <a:cxn ang="0">
                      <a:pos x="7" y="20"/>
                    </a:cxn>
                    <a:cxn ang="0">
                      <a:pos x="0" y="15"/>
                    </a:cxn>
                    <a:cxn ang="0">
                      <a:pos x="10" y="0"/>
                    </a:cxn>
                    <a:cxn ang="0">
                      <a:pos x="14" y="5"/>
                    </a:cxn>
                    <a:cxn ang="0">
                      <a:pos x="17" y="12"/>
                    </a:cxn>
                  </a:cxnLst>
                  <a:rect l="0" t="0" r="r" b="b"/>
                  <a:pathLst>
                    <a:path w="17" h="20">
                      <a:moveTo>
                        <a:pt x="17" y="12"/>
                      </a:moveTo>
                      <a:cubicBezTo>
                        <a:pt x="17" y="12"/>
                        <a:pt x="17" y="14"/>
                        <a:pt x="17" y="15"/>
                      </a:cubicBezTo>
                      <a:cubicBezTo>
                        <a:pt x="17" y="18"/>
                        <a:pt x="12" y="20"/>
                        <a:pt x="7" y="20"/>
                      </a:cubicBezTo>
                      <a:cubicBezTo>
                        <a:pt x="3" y="20"/>
                        <a:pt x="0" y="18"/>
                        <a:pt x="0" y="15"/>
                      </a:cubicBezTo>
                      <a:cubicBezTo>
                        <a:pt x="0" y="13"/>
                        <a:pt x="6" y="2"/>
                        <a:pt x="10" y="0"/>
                      </a:cubicBezTo>
                      <a:cubicBezTo>
                        <a:pt x="11" y="2"/>
                        <a:pt x="14" y="3"/>
                        <a:pt x="14" y="5"/>
                      </a:cubicBezTo>
                      <a:cubicBezTo>
                        <a:pt x="14" y="9"/>
                        <a:pt x="7" y="12"/>
                        <a:pt x="17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5" name="任意多边形: 形状 234">
                  <a:extLst>
                    <a:ext uri="{FF2B5EF4-FFF2-40B4-BE49-F238E27FC236}">
                      <a16:creationId xmlns:a16="http://schemas.microsoft.com/office/drawing/2014/main" id="{9C1B6DE6-194A-4C91-B705-434D74DC3B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1724025"/>
                  <a:ext cx="26988" cy="12700"/>
                </a:xfrm>
                <a:custGeom>
                  <a:avLst/>
                  <a:gdLst/>
                  <a:ahLst/>
                  <a:cxnLst>
                    <a:cxn ang="0">
                      <a:pos x="6" y="4"/>
                    </a:cxn>
                    <a:cxn ang="0">
                      <a:pos x="13" y="1"/>
                    </a:cxn>
                    <a:cxn ang="0">
                      <a:pos x="20" y="9"/>
                    </a:cxn>
                    <a:cxn ang="0">
                      <a:pos x="5" y="9"/>
                    </a:cxn>
                    <a:cxn ang="0">
                      <a:pos x="0" y="4"/>
                    </a:cxn>
                    <a:cxn ang="0">
                      <a:pos x="6" y="4"/>
                    </a:cxn>
                  </a:cxnLst>
                  <a:rect l="0" t="0" r="r" b="b"/>
                  <a:pathLst>
                    <a:path w="20" h="9">
                      <a:moveTo>
                        <a:pt x="6" y="4"/>
                      </a:moveTo>
                      <a:cubicBezTo>
                        <a:pt x="8" y="0"/>
                        <a:pt x="10" y="1"/>
                        <a:pt x="13" y="1"/>
                      </a:cubicBezTo>
                      <a:cubicBezTo>
                        <a:pt x="18" y="1"/>
                        <a:pt x="19" y="4"/>
                        <a:pt x="20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3" y="7"/>
                        <a:pt x="1" y="6"/>
                        <a:pt x="0" y="4"/>
                      </a:cubicBezTo>
                      <a:lnTo>
                        <a:pt x="6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70" name="组合 69">
                <a:extLst>
                  <a:ext uri="{FF2B5EF4-FFF2-40B4-BE49-F238E27FC236}">
                    <a16:creationId xmlns:a16="http://schemas.microsoft.com/office/drawing/2014/main" id="{8F039C2C-80E0-4B8A-99C0-902B4D637A48}"/>
                  </a:ext>
                </a:extLst>
              </p:cNvPr>
              <p:cNvGrpSpPr/>
              <p:nvPr/>
            </p:nvGrpSpPr>
            <p:grpSpPr>
              <a:xfrm>
                <a:off x="3103557" y="1256804"/>
                <a:ext cx="669406" cy="1125475"/>
                <a:chOff x="4219575" y="1089025"/>
                <a:chExt cx="687388" cy="1155701"/>
              </a:xfrm>
              <a:grpFill/>
            </p:grpSpPr>
            <p:sp>
              <p:nvSpPr>
                <p:cNvPr id="158" name="任意多边形: 形状 157">
                  <a:extLst>
                    <a:ext uri="{FF2B5EF4-FFF2-40B4-BE49-F238E27FC236}">
                      <a16:creationId xmlns:a16="http://schemas.microsoft.com/office/drawing/2014/main" id="{3EF6C800-849E-4086-875C-B45D69B03B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8825" y="1816100"/>
                  <a:ext cx="26988" cy="39688"/>
                </a:xfrm>
                <a:custGeom>
                  <a:avLst/>
                  <a:gdLst/>
                  <a:ahLst/>
                  <a:cxnLst>
                    <a:cxn ang="0">
                      <a:pos x="3" y="27"/>
                    </a:cxn>
                    <a:cxn ang="0">
                      <a:pos x="9" y="21"/>
                    </a:cxn>
                    <a:cxn ang="0">
                      <a:pos x="0" y="14"/>
                    </a:cxn>
                    <a:cxn ang="0">
                      <a:pos x="9" y="0"/>
                    </a:cxn>
                    <a:cxn ang="0">
                      <a:pos x="20" y="12"/>
                    </a:cxn>
                    <a:cxn ang="0">
                      <a:pos x="6" y="30"/>
                    </a:cxn>
                    <a:cxn ang="0">
                      <a:pos x="0" y="27"/>
                    </a:cxn>
                    <a:cxn ang="0">
                      <a:pos x="2" y="25"/>
                    </a:cxn>
                    <a:cxn ang="0">
                      <a:pos x="3" y="27"/>
                    </a:cxn>
                  </a:cxnLst>
                  <a:rect l="0" t="0" r="r" b="b"/>
                  <a:pathLst>
                    <a:path w="20" h="30">
                      <a:moveTo>
                        <a:pt x="3" y="27"/>
                      </a:moveTo>
                      <a:cubicBezTo>
                        <a:pt x="6" y="26"/>
                        <a:pt x="9" y="23"/>
                        <a:pt x="9" y="21"/>
                      </a:cubicBezTo>
                      <a:cubicBezTo>
                        <a:pt x="5" y="20"/>
                        <a:pt x="0" y="16"/>
                        <a:pt x="0" y="14"/>
                      </a:cubicBezTo>
                      <a:cubicBezTo>
                        <a:pt x="0" y="12"/>
                        <a:pt x="5" y="0"/>
                        <a:pt x="9" y="0"/>
                      </a:cubicBezTo>
                      <a:cubicBezTo>
                        <a:pt x="17" y="0"/>
                        <a:pt x="18" y="4"/>
                        <a:pt x="20" y="12"/>
                      </a:cubicBezTo>
                      <a:cubicBezTo>
                        <a:pt x="12" y="14"/>
                        <a:pt x="16" y="30"/>
                        <a:pt x="6" y="30"/>
                      </a:cubicBezTo>
                      <a:cubicBezTo>
                        <a:pt x="3" y="30"/>
                        <a:pt x="1" y="27"/>
                        <a:pt x="0" y="27"/>
                      </a:cubicBezTo>
                      <a:cubicBezTo>
                        <a:pt x="1" y="26"/>
                        <a:pt x="2" y="25"/>
                        <a:pt x="2" y="25"/>
                      </a:cubicBezTo>
                      <a:lnTo>
                        <a:pt x="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59" name="组合 158">
                  <a:extLst>
                    <a:ext uri="{FF2B5EF4-FFF2-40B4-BE49-F238E27FC236}">
                      <a16:creationId xmlns:a16="http://schemas.microsoft.com/office/drawing/2014/main" id="{9BFD9C72-484D-42EC-89D5-DB3B8D96FB17}"/>
                    </a:ext>
                  </a:extLst>
                </p:cNvPr>
                <p:cNvGrpSpPr/>
                <p:nvPr/>
              </p:nvGrpSpPr>
              <p:grpSpPr>
                <a:xfrm>
                  <a:off x="4219575" y="1089025"/>
                  <a:ext cx="687388" cy="1155701"/>
                  <a:chOff x="4219575" y="1089025"/>
                  <a:chExt cx="687388" cy="1155701"/>
                </a:xfrm>
                <a:grpFill/>
              </p:grpSpPr>
              <p:sp>
                <p:nvSpPr>
                  <p:cNvPr id="160" name="任意多边形: 形状 159">
                    <a:extLst>
                      <a:ext uri="{FF2B5EF4-FFF2-40B4-BE49-F238E27FC236}">
                        <a16:creationId xmlns:a16="http://schemas.microsoft.com/office/drawing/2014/main" id="{1E27B16F-AD44-40D3-924E-D13C1B8B89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30688" y="1782763"/>
                    <a:ext cx="646113" cy="461963"/>
                  </a:xfrm>
                  <a:custGeom>
                    <a:avLst/>
                    <a:gdLst/>
                    <a:ahLst/>
                    <a:cxnLst>
                      <a:cxn ang="0">
                        <a:pos x="473" y="233"/>
                      </a:cxn>
                      <a:cxn ang="0">
                        <a:pos x="470" y="273"/>
                      </a:cxn>
                      <a:cxn ang="0">
                        <a:pos x="427" y="274"/>
                      </a:cxn>
                      <a:cxn ang="0">
                        <a:pos x="401" y="283"/>
                      </a:cxn>
                      <a:cxn ang="0">
                        <a:pos x="403" y="303"/>
                      </a:cxn>
                      <a:cxn ang="0">
                        <a:pos x="413" y="322"/>
                      </a:cxn>
                      <a:cxn ang="0">
                        <a:pos x="401" y="319"/>
                      </a:cxn>
                      <a:cxn ang="0">
                        <a:pos x="397" y="336"/>
                      </a:cxn>
                      <a:cxn ang="0">
                        <a:pos x="382" y="315"/>
                      </a:cxn>
                      <a:cxn ang="0">
                        <a:pos x="358" y="278"/>
                      </a:cxn>
                      <a:cxn ang="0">
                        <a:pos x="329" y="238"/>
                      </a:cxn>
                      <a:cxn ang="0">
                        <a:pos x="289" y="213"/>
                      </a:cxn>
                      <a:cxn ang="0">
                        <a:pos x="270" y="212"/>
                      </a:cxn>
                      <a:cxn ang="0">
                        <a:pos x="289" y="244"/>
                      </a:cxn>
                      <a:cxn ang="0">
                        <a:pos x="315" y="264"/>
                      </a:cxn>
                      <a:cxn ang="0">
                        <a:pos x="330" y="283"/>
                      </a:cxn>
                      <a:cxn ang="0">
                        <a:pos x="323" y="305"/>
                      </a:cxn>
                      <a:cxn ang="0">
                        <a:pos x="316" y="303"/>
                      </a:cxn>
                      <a:cxn ang="0">
                        <a:pos x="291" y="273"/>
                      </a:cxn>
                      <a:cxn ang="0">
                        <a:pos x="229" y="223"/>
                      </a:cxn>
                      <a:cxn ang="0">
                        <a:pos x="168" y="237"/>
                      </a:cxn>
                      <a:cxn ang="0">
                        <a:pos x="135" y="272"/>
                      </a:cxn>
                      <a:cxn ang="0">
                        <a:pos x="101" y="326"/>
                      </a:cxn>
                      <a:cxn ang="0">
                        <a:pos x="72" y="338"/>
                      </a:cxn>
                      <a:cxn ang="0">
                        <a:pos x="10" y="334"/>
                      </a:cxn>
                      <a:cxn ang="0">
                        <a:pos x="0" y="306"/>
                      </a:cxn>
                      <a:cxn ang="0">
                        <a:pos x="4" y="246"/>
                      </a:cxn>
                      <a:cxn ang="0">
                        <a:pos x="48" y="235"/>
                      </a:cxn>
                      <a:cxn ang="0">
                        <a:pos x="89" y="240"/>
                      </a:cxn>
                      <a:cxn ang="0">
                        <a:pos x="105" y="206"/>
                      </a:cxn>
                      <a:cxn ang="0">
                        <a:pos x="103" y="193"/>
                      </a:cxn>
                      <a:cxn ang="0">
                        <a:pos x="60" y="163"/>
                      </a:cxn>
                      <a:cxn ang="0">
                        <a:pos x="88" y="157"/>
                      </a:cxn>
                      <a:cxn ang="0">
                        <a:pos x="96" y="143"/>
                      </a:cxn>
                      <a:cxn ang="0">
                        <a:pos x="114" y="145"/>
                      </a:cxn>
                      <a:cxn ang="0">
                        <a:pos x="147" y="118"/>
                      </a:cxn>
                      <a:cxn ang="0">
                        <a:pos x="176" y="89"/>
                      </a:cxn>
                      <a:cxn ang="0">
                        <a:pos x="208" y="73"/>
                      </a:cxn>
                      <a:cxn ang="0">
                        <a:pos x="225" y="54"/>
                      </a:cxn>
                      <a:cxn ang="0">
                        <a:pos x="245" y="5"/>
                      </a:cxn>
                      <a:cxn ang="0">
                        <a:pos x="251" y="25"/>
                      </a:cxn>
                      <a:cxn ang="0">
                        <a:pos x="240" y="54"/>
                      </a:cxn>
                      <a:cxn ang="0">
                        <a:pos x="254" y="66"/>
                      </a:cxn>
                      <a:cxn ang="0">
                        <a:pos x="289" y="68"/>
                      </a:cxn>
                      <a:cxn ang="0">
                        <a:pos x="333" y="50"/>
                      </a:cxn>
                      <a:cxn ang="0">
                        <a:pos x="378" y="55"/>
                      </a:cxn>
                      <a:cxn ang="0">
                        <a:pos x="408" y="95"/>
                      </a:cxn>
                      <a:cxn ang="0">
                        <a:pos x="399" y="153"/>
                      </a:cxn>
                      <a:cxn ang="0">
                        <a:pos x="470" y="180"/>
                      </a:cxn>
                      <a:cxn ang="0">
                        <a:pos x="474" y="204"/>
                      </a:cxn>
                      <a:cxn ang="0">
                        <a:pos x="476" y="216"/>
                      </a:cxn>
                    </a:cxnLst>
                    <a:rect l="0" t="0" r="r" b="b"/>
                    <a:pathLst>
                      <a:path w="485" h="347">
                        <a:moveTo>
                          <a:pt x="476" y="216"/>
                        </a:moveTo>
                        <a:cubicBezTo>
                          <a:pt x="474" y="223"/>
                          <a:pt x="475" y="219"/>
                          <a:pt x="473" y="222"/>
                        </a:cubicBezTo>
                        <a:cubicBezTo>
                          <a:pt x="473" y="233"/>
                          <a:pt x="473" y="233"/>
                          <a:pt x="473" y="233"/>
                        </a:cubicBezTo>
                        <a:cubicBezTo>
                          <a:pt x="469" y="238"/>
                          <a:pt x="461" y="246"/>
                          <a:pt x="461" y="253"/>
                        </a:cubicBezTo>
                        <a:cubicBezTo>
                          <a:pt x="461" y="261"/>
                          <a:pt x="473" y="268"/>
                          <a:pt x="476" y="272"/>
                        </a:cubicBezTo>
                        <a:cubicBezTo>
                          <a:pt x="474" y="273"/>
                          <a:pt x="472" y="273"/>
                          <a:pt x="470" y="273"/>
                        </a:cubicBezTo>
                        <a:cubicBezTo>
                          <a:pt x="466" y="275"/>
                          <a:pt x="463" y="273"/>
                          <a:pt x="459" y="275"/>
                        </a:cubicBezTo>
                        <a:cubicBezTo>
                          <a:pt x="453" y="277"/>
                          <a:pt x="452" y="283"/>
                          <a:pt x="446" y="283"/>
                        </a:cubicBezTo>
                        <a:cubicBezTo>
                          <a:pt x="439" y="283"/>
                          <a:pt x="435" y="274"/>
                          <a:pt x="427" y="274"/>
                        </a:cubicBezTo>
                        <a:cubicBezTo>
                          <a:pt x="420" y="274"/>
                          <a:pt x="419" y="278"/>
                          <a:pt x="413" y="280"/>
                        </a:cubicBezTo>
                        <a:cubicBezTo>
                          <a:pt x="414" y="284"/>
                          <a:pt x="414" y="286"/>
                          <a:pt x="413" y="290"/>
                        </a:cubicBezTo>
                        <a:cubicBezTo>
                          <a:pt x="406" y="290"/>
                          <a:pt x="405" y="283"/>
                          <a:pt x="401" y="283"/>
                        </a:cubicBezTo>
                        <a:cubicBezTo>
                          <a:pt x="399" y="283"/>
                          <a:pt x="397" y="286"/>
                          <a:pt x="397" y="288"/>
                        </a:cubicBezTo>
                        <a:cubicBezTo>
                          <a:pt x="405" y="298"/>
                          <a:pt x="405" y="298"/>
                          <a:pt x="405" y="298"/>
                        </a:cubicBezTo>
                        <a:cubicBezTo>
                          <a:pt x="405" y="300"/>
                          <a:pt x="403" y="302"/>
                          <a:pt x="403" y="303"/>
                        </a:cubicBezTo>
                        <a:cubicBezTo>
                          <a:pt x="403" y="304"/>
                          <a:pt x="415" y="315"/>
                          <a:pt x="419" y="315"/>
                        </a:cubicBezTo>
                        <a:cubicBezTo>
                          <a:pt x="419" y="317"/>
                          <a:pt x="420" y="318"/>
                          <a:pt x="420" y="319"/>
                        </a:cubicBezTo>
                        <a:cubicBezTo>
                          <a:pt x="418" y="321"/>
                          <a:pt x="414" y="319"/>
                          <a:pt x="413" y="322"/>
                        </a:cubicBezTo>
                        <a:cubicBezTo>
                          <a:pt x="412" y="322"/>
                          <a:pt x="412" y="322"/>
                          <a:pt x="412" y="322"/>
                        </a:cubicBezTo>
                        <a:cubicBezTo>
                          <a:pt x="407" y="321"/>
                          <a:pt x="403" y="317"/>
                          <a:pt x="401" y="315"/>
                        </a:cubicBezTo>
                        <a:cubicBezTo>
                          <a:pt x="401" y="319"/>
                          <a:pt x="401" y="319"/>
                          <a:pt x="401" y="319"/>
                        </a:cubicBezTo>
                        <a:cubicBezTo>
                          <a:pt x="402" y="321"/>
                          <a:pt x="403" y="323"/>
                          <a:pt x="403" y="326"/>
                        </a:cubicBezTo>
                        <a:cubicBezTo>
                          <a:pt x="403" y="329"/>
                          <a:pt x="399" y="334"/>
                          <a:pt x="403" y="336"/>
                        </a:cubicBezTo>
                        <a:cubicBezTo>
                          <a:pt x="401" y="336"/>
                          <a:pt x="397" y="336"/>
                          <a:pt x="397" y="336"/>
                        </a:cubicBezTo>
                        <a:cubicBezTo>
                          <a:pt x="390" y="336"/>
                          <a:pt x="384" y="329"/>
                          <a:pt x="384" y="322"/>
                        </a:cubicBezTo>
                        <a:cubicBezTo>
                          <a:pt x="384" y="319"/>
                          <a:pt x="388" y="317"/>
                          <a:pt x="390" y="315"/>
                        </a:cubicBezTo>
                        <a:cubicBezTo>
                          <a:pt x="387" y="315"/>
                          <a:pt x="385" y="315"/>
                          <a:pt x="382" y="315"/>
                        </a:cubicBezTo>
                        <a:cubicBezTo>
                          <a:pt x="380" y="315"/>
                          <a:pt x="379" y="311"/>
                          <a:pt x="379" y="310"/>
                        </a:cubicBezTo>
                        <a:cubicBezTo>
                          <a:pt x="378" y="304"/>
                          <a:pt x="374" y="300"/>
                          <a:pt x="370" y="296"/>
                        </a:cubicBezTo>
                        <a:cubicBezTo>
                          <a:pt x="365" y="291"/>
                          <a:pt x="358" y="287"/>
                          <a:pt x="358" y="278"/>
                        </a:cubicBezTo>
                        <a:cubicBezTo>
                          <a:pt x="358" y="272"/>
                          <a:pt x="358" y="270"/>
                          <a:pt x="358" y="266"/>
                        </a:cubicBezTo>
                        <a:cubicBezTo>
                          <a:pt x="358" y="260"/>
                          <a:pt x="348" y="251"/>
                          <a:pt x="342" y="248"/>
                        </a:cubicBezTo>
                        <a:cubicBezTo>
                          <a:pt x="336" y="245"/>
                          <a:pt x="329" y="244"/>
                          <a:pt x="329" y="238"/>
                        </a:cubicBezTo>
                        <a:cubicBezTo>
                          <a:pt x="326" y="238"/>
                          <a:pt x="325" y="238"/>
                          <a:pt x="323" y="238"/>
                        </a:cubicBezTo>
                        <a:cubicBezTo>
                          <a:pt x="313" y="238"/>
                          <a:pt x="302" y="223"/>
                          <a:pt x="302" y="213"/>
                        </a:cubicBezTo>
                        <a:cubicBezTo>
                          <a:pt x="297" y="213"/>
                          <a:pt x="293" y="213"/>
                          <a:pt x="289" y="213"/>
                        </a:cubicBezTo>
                        <a:cubicBezTo>
                          <a:pt x="283" y="213"/>
                          <a:pt x="285" y="204"/>
                          <a:pt x="283" y="201"/>
                        </a:cubicBezTo>
                        <a:cubicBezTo>
                          <a:pt x="278" y="204"/>
                          <a:pt x="268" y="204"/>
                          <a:pt x="268" y="209"/>
                        </a:cubicBezTo>
                        <a:cubicBezTo>
                          <a:pt x="268" y="210"/>
                          <a:pt x="270" y="212"/>
                          <a:pt x="270" y="212"/>
                        </a:cubicBezTo>
                        <a:cubicBezTo>
                          <a:pt x="270" y="214"/>
                          <a:pt x="269" y="217"/>
                          <a:pt x="269" y="220"/>
                        </a:cubicBezTo>
                        <a:cubicBezTo>
                          <a:pt x="269" y="226"/>
                          <a:pt x="273" y="229"/>
                          <a:pt x="278" y="231"/>
                        </a:cubicBezTo>
                        <a:cubicBezTo>
                          <a:pt x="285" y="233"/>
                          <a:pt x="288" y="240"/>
                          <a:pt x="289" y="244"/>
                        </a:cubicBezTo>
                        <a:cubicBezTo>
                          <a:pt x="291" y="250"/>
                          <a:pt x="294" y="257"/>
                          <a:pt x="298" y="259"/>
                        </a:cubicBezTo>
                        <a:cubicBezTo>
                          <a:pt x="304" y="262"/>
                          <a:pt x="309" y="260"/>
                          <a:pt x="315" y="260"/>
                        </a:cubicBezTo>
                        <a:cubicBezTo>
                          <a:pt x="315" y="261"/>
                          <a:pt x="315" y="263"/>
                          <a:pt x="315" y="264"/>
                        </a:cubicBezTo>
                        <a:cubicBezTo>
                          <a:pt x="313" y="269"/>
                          <a:pt x="323" y="271"/>
                          <a:pt x="326" y="272"/>
                        </a:cubicBezTo>
                        <a:cubicBezTo>
                          <a:pt x="335" y="277"/>
                          <a:pt x="345" y="280"/>
                          <a:pt x="344" y="290"/>
                        </a:cubicBezTo>
                        <a:cubicBezTo>
                          <a:pt x="340" y="289"/>
                          <a:pt x="337" y="283"/>
                          <a:pt x="330" y="283"/>
                        </a:cubicBezTo>
                        <a:cubicBezTo>
                          <a:pt x="325" y="283"/>
                          <a:pt x="320" y="286"/>
                          <a:pt x="320" y="290"/>
                        </a:cubicBezTo>
                        <a:cubicBezTo>
                          <a:pt x="320" y="296"/>
                          <a:pt x="328" y="297"/>
                          <a:pt x="328" y="303"/>
                        </a:cubicBezTo>
                        <a:cubicBezTo>
                          <a:pt x="328" y="305"/>
                          <a:pt x="323" y="305"/>
                          <a:pt x="323" y="305"/>
                        </a:cubicBezTo>
                        <a:cubicBezTo>
                          <a:pt x="319" y="309"/>
                          <a:pt x="319" y="318"/>
                          <a:pt x="313" y="318"/>
                        </a:cubicBezTo>
                        <a:cubicBezTo>
                          <a:pt x="310" y="318"/>
                          <a:pt x="308" y="317"/>
                          <a:pt x="308" y="315"/>
                        </a:cubicBezTo>
                        <a:cubicBezTo>
                          <a:pt x="314" y="315"/>
                          <a:pt x="316" y="309"/>
                          <a:pt x="316" y="303"/>
                        </a:cubicBezTo>
                        <a:cubicBezTo>
                          <a:pt x="316" y="297"/>
                          <a:pt x="312" y="295"/>
                          <a:pt x="311" y="291"/>
                        </a:cubicBezTo>
                        <a:cubicBezTo>
                          <a:pt x="310" y="291"/>
                          <a:pt x="300" y="281"/>
                          <a:pt x="299" y="278"/>
                        </a:cubicBezTo>
                        <a:cubicBezTo>
                          <a:pt x="297" y="278"/>
                          <a:pt x="291" y="276"/>
                          <a:pt x="291" y="273"/>
                        </a:cubicBezTo>
                        <a:cubicBezTo>
                          <a:pt x="277" y="270"/>
                          <a:pt x="274" y="266"/>
                          <a:pt x="266" y="259"/>
                        </a:cubicBezTo>
                        <a:cubicBezTo>
                          <a:pt x="263" y="256"/>
                          <a:pt x="257" y="254"/>
                          <a:pt x="256" y="251"/>
                        </a:cubicBezTo>
                        <a:cubicBezTo>
                          <a:pt x="248" y="241"/>
                          <a:pt x="245" y="223"/>
                          <a:pt x="229" y="223"/>
                        </a:cubicBezTo>
                        <a:cubicBezTo>
                          <a:pt x="221" y="223"/>
                          <a:pt x="220" y="228"/>
                          <a:pt x="216" y="230"/>
                        </a:cubicBezTo>
                        <a:cubicBezTo>
                          <a:pt x="208" y="234"/>
                          <a:pt x="202" y="242"/>
                          <a:pt x="192" y="242"/>
                        </a:cubicBezTo>
                        <a:cubicBezTo>
                          <a:pt x="183" y="242"/>
                          <a:pt x="177" y="237"/>
                          <a:pt x="168" y="237"/>
                        </a:cubicBezTo>
                        <a:cubicBezTo>
                          <a:pt x="161" y="237"/>
                          <a:pt x="154" y="242"/>
                          <a:pt x="154" y="248"/>
                        </a:cubicBezTo>
                        <a:cubicBezTo>
                          <a:pt x="157" y="258"/>
                          <a:pt x="157" y="258"/>
                          <a:pt x="157" y="258"/>
                        </a:cubicBezTo>
                        <a:cubicBezTo>
                          <a:pt x="154" y="267"/>
                          <a:pt x="144" y="270"/>
                          <a:pt x="135" y="272"/>
                        </a:cubicBezTo>
                        <a:cubicBezTo>
                          <a:pt x="127" y="274"/>
                          <a:pt x="114" y="292"/>
                          <a:pt x="114" y="302"/>
                        </a:cubicBezTo>
                        <a:cubicBezTo>
                          <a:pt x="114" y="305"/>
                          <a:pt x="117" y="306"/>
                          <a:pt x="119" y="307"/>
                        </a:cubicBezTo>
                        <a:cubicBezTo>
                          <a:pt x="113" y="316"/>
                          <a:pt x="110" y="321"/>
                          <a:pt x="101" y="326"/>
                        </a:cubicBezTo>
                        <a:cubicBezTo>
                          <a:pt x="96" y="328"/>
                          <a:pt x="95" y="340"/>
                          <a:pt x="86" y="337"/>
                        </a:cubicBezTo>
                        <a:cubicBezTo>
                          <a:pt x="86" y="337"/>
                          <a:pt x="86" y="337"/>
                          <a:pt x="86" y="337"/>
                        </a:cubicBezTo>
                        <a:cubicBezTo>
                          <a:pt x="82" y="336"/>
                          <a:pt x="75" y="338"/>
                          <a:pt x="72" y="338"/>
                        </a:cubicBezTo>
                        <a:cubicBezTo>
                          <a:pt x="62" y="338"/>
                          <a:pt x="56" y="347"/>
                          <a:pt x="46" y="347"/>
                        </a:cubicBezTo>
                        <a:cubicBezTo>
                          <a:pt x="40" y="347"/>
                          <a:pt x="39" y="331"/>
                          <a:pt x="29" y="331"/>
                        </a:cubicBezTo>
                        <a:cubicBezTo>
                          <a:pt x="22" y="331"/>
                          <a:pt x="17" y="334"/>
                          <a:pt x="10" y="334"/>
                        </a:cubicBezTo>
                        <a:cubicBezTo>
                          <a:pt x="8" y="334"/>
                          <a:pt x="7" y="332"/>
                          <a:pt x="7" y="330"/>
                        </a:cubicBezTo>
                        <a:cubicBezTo>
                          <a:pt x="7" y="321"/>
                          <a:pt x="7" y="318"/>
                          <a:pt x="7" y="313"/>
                        </a:cubicBezTo>
                        <a:cubicBezTo>
                          <a:pt x="3" y="313"/>
                          <a:pt x="0" y="310"/>
                          <a:pt x="0" y="306"/>
                        </a:cubicBezTo>
                        <a:cubicBezTo>
                          <a:pt x="0" y="301"/>
                          <a:pt x="4" y="299"/>
                          <a:pt x="4" y="296"/>
                        </a:cubicBezTo>
                        <a:cubicBezTo>
                          <a:pt x="4" y="285"/>
                          <a:pt x="8" y="274"/>
                          <a:pt x="8" y="262"/>
                        </a:cubicBezTo>
                        <a:cubicBezTo>
                          <a:pt x="8" y="256"/>
                          <a:pt x="4" y="250"/>
                          <a:pt x="4" y="246"/>
                        </a:cubicBezTo>
                        <a:cubicBezTo>
                          <a:pt x="4" y="243"/>
                          <a:pt x="19" y="234"/>
                          <a:pt x="21" y="234"/>
                        </a:cubicBezTo>
                        <a:cubicBezTo>
                          <a:pt x="23" y="234"/>
                          <a:pt x="25" y="236"/>
                          <a:pt x="28" y="235"/>
                        </a:cubicBezTo>
                        <a:cubicBezTo>
                          <a:pt x="48" y="235"/>
                          <a:pt x="48" y="235"/>
                          <a:pt x="48" y="235"/>
                        </a:cubicBezTo>
                        <a:cubicBezTo>
                          <a:pt x="49" y="237"/>
                          <a:pt x="53" y="238"/>
                          <a:pt x="55" y="238"/>
                        </a:cubicBezTo>
                        <a:cubicBezTo>
                          <a:pt x="76" y="238"/>
                          <a:pt x="76" y="238"/>
                          <a:pt x="76" y="238"/>
                        </a:cubicBezTo>
                        <a:cubicBezTo>
                          <a:pt x="82" y="237"/>
                          <a:pt x="84" y="240"/>
                          <a:pt x="89" y="240"/>
                        </a:cubicBezTo>
                        <a:cubicBezTo>
                          <a:pt x="92" y="240"/>
                          <a:pt x="98" y="238"/>
                          <a:pt x="100" y="238"/>
                        </a:cubicBezTo>
                        <a:cubicBezTo>
                          <a:pt x="100" y="229"/>
                          <a:pt x="105" y="226"/>
                          <a:pt x="105" y="218"/>
                        </a:cubicBezTo>
                        <a:cubicBezTo>
                          <a:pt x="105" y="216"/>
                          <a:pt x="105" y="208"/>
                          <a:pt x="105" y="206"/>
                        </a:cubicBezTo>
                        <a:cubicBezTo>
                          <a:pt x="104" y="206"/>
                          <a:pt x="104" y="206"/>
                          <a:pt x="104" y="206"/>
                        </a:cubicBezTo>
                        <a:cubicBezTo>
                          <a:pt x="105" y="205"/>
                          <a:pt x="106" y="201"/>
                          <a:pt x="106" y="200"/>
                        </a:cubicBezTo>
                        <a:cubicBezTo>
                          <a:pt x="106" y="196"/>
                          <a:pt x="103" y="197"/>
                          <a:pt x="103" y="193"/>
                        </a:cubicBezTo>
                        <a:cubicBezTo>
                          <a:pt x="94" y="193"/>
                          <a:pt x="92" y="185"/>
                          <a:pt x="92" y="178"/>
                        </a:cubicBezTo>
                        <a:cubicBezTo>
                          <a:pt x="89" y="178"/>
                          <a:pt x="89" y="175"/>
                          <a:pt x="87" y="175"/>
                        </a:cubicBezTo>
                        <a:cubicBezTo>
                          <a:pt x="79" y="173"/>
                          <a:pt x="60" y="169"/>
                          <a:pt x="60" y="163"/>
                        </a:cubicBezTo>
                        <a:cubicBezTo>
                          <a:pt x="60" y="163"/>
                          <a:pt x="60" y="161"/>
                          <a:pt x="60" y="161"/>
                        </a:cubicBezTo>
                        <a:cubicBezTo>
                          <a:pt x="60" y="157"/>
                          <a:pt x="72" y="154"/>
                          <a:pt x="76" y="153"/>
                        </a:cubicBezTo>
                        <a:cubicBezTo>
                          <a:pt x="78" y="156"/>
                          <a:pt x="85" y="157"/>
                          <a:pt x="88" y="157"/>
                        </a:cubicBezTo>
                        <a:cubicBezTo>
                          <a:pt x="92" y="157"/>
                          <a:pt x="97" y="156"/>
                          <a:pt x="98" y="155"/>
                        </a:cubicBezTo>
                        <a:cubicBezTo>
                          <a:pt x="98" y="152"/>
                          <a:pt x="98" y="152"/>
                          <a:pt x="98" y="152"/>
                        </a:cubicBezTo>
                        <a:cubicBezTo>
                          <a:pt x="95" y="151"/>
                          <a:pt x="97" y="145"/>
                          <a:pt x="96" y="143"/>
                        </a:cubicBezTo>
                        <a:cubicBezTo>
                          <a:pt x="96" y="140"/>
                          <a:pt x="96" y="140"/>
                          <a:pt x="96" y="140"/>
                        </a:cubicBezTo>
                        <a:cubicBezTo>
                          <a:pt x="101" y="140"/>
                          <a:pt x="101" y="140"/>
                          <a:pt x="101" y="140"/>
                        </a:cubicBezTo>
                        <a:cubicBezTo>
                          <a:pt x="104" y="143"/>
                          <a:pt x="109" y="145"/>
                          <a:pt x="114" y="145"/>
                        </a:cubicBezTo>
                        <a:cubicBezTo>
                          <a:pt x="117" y="145"/>
                          <a:pt x="120" y="142"/>
                          <a:pt x="121" y="139"/>
                        </a:cubicBezTo>
                        <a:cubicBezTo>
                          <a:pt x="135" y="139"/>
                          <a:pt x="138" y="129"/>
                          <a:pt x="141" y="119"/>
                        </a:cubicBezTo>
                        <a:cubicBezTo>
                          <a:pt x="143" y="119"/>
                          <a:pt x="145" y="118"/>
                          <a:pt x="147" y="118"/>
                        </a:cubicBezTo>
                        <a:cubicBezTo>
                          <a:pt x="150" y="117"/>
                          <a:pt x="167" y="110"/>
                          <a:pt x="169" y="108"/>
                        </a:cubicBezTo>
                        <a:cubicBezTo>
                          <a:pt x="173" y="104"/>
                          <a:pt x="171" y="99"/>
                          <a:pt x="171" y="94"/>
                        </a:cubicBezTo>
                        <a:cubicBezTo>
                          <a:pt x="171" y="92"/>
                          <a:pt x="175" y="89"/>
                          <a:pt x="176" y="89"/>
                        </a:cubicBezTo>
                        <a:cubicBezTo>
                          <a:pt x="182" y="83"/>
                          <a:pt x="188" y="76"/>
                          <a:pt x="198" y="76"/>
                        </a:cubicBezTo>
                        <a:cubicBezTo>
                          <a:pt x="204" y="76"/>
                          <a:pt x="201" y="77"/>
                          <a:pt x="204" y="76"/>
                        </a:cubicBezTo>
                        <a:cubicBezTo>
                          <a:pt x="206" y="77"/>
                          <a:pt x="207" y="74"/>
                          <a:pt x="208" y="73"/>
                        </a:cubicBezTo>
                        <a:cubicBezTo>
                          <a:pt x="211" y="70"/>
                          <a:pt x="215" y="72"/>
                          <a:pt x="219" y="72"/>
                        </a:cubicBezTo>
                        <a:cubicBezTo>
                          <a:pt x="221" y="72"/>
                          <a:pt x="229" y="68"/>
                          <a:pt x="229" y="65"/>
                        </a:cubicBezTo>
                        <a:cubicBezTo>
                          <a:pt x="229" y="63"/>
                          <a:pt x="225" y="54"/>
                          <a:pt x="225" y="54"/>
                        </a:cubicBezTo>
                        <a:cubicBezTo>
                          <a:pt x="224" y="42"/>
                          <a:pt x="217" y="38"/>
                          <a:pt x="217" y="28"/>
                        </a:cubicBezTo>
                        <a:cubicBezTo>
                          <a:pt x="217" y="9"/>
                          <a:pt x="234" y="8"/>
                          <a:pt x="245" y="0"/>
                        </a:cubicBezTo>
                        <a:cubicBezTo>
                          <a:pt x="245" y="5"/>
                          <a:pt x="245" y="5"/>
                          <a:pt x="245" y="5"/>
                        </a:cubicBezTo>
                        <a:cubicBezTo>
                          <a:pt x="243" y="10"/>
                          <a:pt x="242" y="12"/>
                          <a:pt x="242" y="17"/>
                        </a:cubicBezTo>
                        <a:cubicBezTo>
                          <a:pt x="242" y="21"/>
                          <a:pt x="247" y="22"/>
                          <a:pt x="251" y="22"/>
                        </a:cubicBezTo>
                        <a:cubicBezTo>
                          <a:pt x="251" y="23"/>
                          <a:pt x="251" y="24"/>
                          <a:pt x="251" y="25"/>
                        </a:cubicBezTo>
                        <a:cubicBezTo>
                          <a:pt x="251" y="27"/>
                          <a:pt x="247" y="28"/>
                          <a:pt x="245" y="29"/>
                        </a:cubicBezTo>
                        <a:cubicBezTo>
                          <a:pt x="241" y="34"/>
                          <a:pt x="236" y="38"/>
                          <a:pt x="236" y="46"/>
                        </a:cubicBezTo>
                        <a:cubicBezTo>
                          <a:pt x="236" y="50"/>
                          <a:pt x="238" y="53"/>
                          <a:pt x="240" y="54"/>
                        </a:cubicBezTo>
                        <a:cubicBezTo>
                          <a:pt x="240" y="56"/>
                          <a:pt x="241" y="57"/>
                          <a:pt x="240" y="59"/>
                        </a:cubicBezTo>
                        <a:cubicBezTo>
                          <a:pt x="245" y="59"/>
                          <a:pt x="247" y="60"/>
                          <a:pt x="251" y="60"/>
                        </a:cubicBezTo>
                        <a:cubicBezTo>
                          <a:pt x="252" y="63"/>
                          <a:pt x="253" y="66"/>
                          <a:pt x="254" y="66"/>
                        </a:cubicBezTo>
                        <a:cubicBezTo>
                          <a:pt x="266" y="66"/>
                          <a:pt x="274" y="56"/>
                          <a:pt x="285" y="57"/>
                        </a:cubicBezTo>
                        <a:cubicBezTo>
                          <a:pt x="284" y="59"/>
                          <a:pt x="282" y="60"/>
                          <a:pt x="282" y="62"/>
                        </a:cubicBezTo>
                        <a:cubicBezTo>
                          <a:pt x="282" y="63"/>
                          <a:pt x="289" y="68"/>
                          <a:pt x="289" y="68"/>
                        </a:cubicBezTo>
                        <a:cubicBezTo>
                          <a:pt x="294" y="68"/>
                          <a:pt x="295" y="65"/>
                          <a:pt x="297" y="64"/>
                        </a:cubicBezTo>
                        <a:cubicBezTo>
                          <a:pt x="304" y="60"/>
                          <a:pt x="310" y="62"/>
                          <a:pt x="317" y="59"/>
                        </a:cubicBezTo>
                        <a:cubicBezTo>
                          <a:pt x="321" y="57"/>
                          <a:pt x="328" y="50"/>
                          <a:pt x="333" y="50"/>
                        </a:cubicBezTo>
                        <a:cubicBezTo>
                          <a:pt x="339" y="50"/>
                          <a:pt x="345" y="51"/>
                          <a:pt x="348" y="52"/>
                        </a:cubicBezTo>
                        <a:cubicBezTo>
                          <a:pt x="347" y="54"/>
                          <a:pt x="346" y="56"/>
                          <a:pt x="346" y="57"/>
                        </a:cubicBezTo>
                        <a:cubicBezTo>
                          <a:pt x="358" y="57"/>
                          <a:pt x="370" y="55"/>
                          <a:pt x="378" y="55"/>
                        </a:cubicBezTo>
                        <a:cubicBezTo>
                          <a:pt x="386" y="55"/>
                          <a:pt x="392" y="54"/>
                          <a:pt x="401" y="54"/>
                        </a:cubicBezTo>
                        <a:cubicBezTo>
                          <a:pt x="410" y="54"/>
                          <a:pt x="414" y="70"/>
                          <a:pt x="414" y="80"/>
                        </a:cubicBezTo>
                        <a:cubicBezTo>
                          <a:pt x="414" y="86"/>
                          <a:pt x="408" y="89"/>
                          <a:pt x="408" y="95"/>
                        </a:cubicBezTo>
                        <a:cubicBezTo>
                          <a:pt x="408" y="104"/>
                          <a:pt x="416" y="110"/>
                          <a:pt x="416" y="118"/>
                        </a:cubicBezTo>
                        <a:cubicBezTo>
                          <a:pt x="416" y="123"/>
                          <a:pt x="408" y="125"/>
                          <a:pt x="406" y="128"/>
                        </a:cubicBezTo>
                        <a:cubicBezTo>
                          <a:pt x="401" y="136"/>
                          <a:pt x="399" y="143"/>
                          <a:pt x="399" y="153"/>
                        </a:cubicBezTo>
                        <a:cubicBezTo>
                          <a:pt x="399" y="166"/>
                          <a:pt x="408" y="163"/>
                          <a:pt x="418" y="163"/>
                        </a:cubicBezTo>
                        <a:cubicBezTo>
                          <a:pt x="432" y="163"/>
                          <a:pt x="439" y="157"/>
                          <a:pt x="450" y="157"/>
                        </a:cubicBezTo>
                        <a:cubicBezTo>
                          <a:pt x="461" y="157"/>
                          <a:pt x="459" y="180"/>
                          <a:pt x="470" y="180"/>
                        </a:cubicBezTo>
                        <a:cubicBezTo>
                          <a:pt x="470" y="198"/>
                          <a:pt x="470" y="198"/>
                          <a:pt x="470" y="198"/>
                        </a:cubicBezTo>
                        <a:cubicBezTo>
                          <a:pt x="470" y="200"/>
                          <a:pt x="471" y="201"/>
                          <a:pt x="472" y="201"/>
                        </a:cubicBezTo>
                        <a:cubicBezTo>
                          <a:pt x="474" y="204"/>
                          <a:pt x="474" y="204"/>
                          <a:pt x="474" y="204"/>
                        </a:cubicBezTo>
                        <a:cubicBezTo>
                          <a:pt x="476" y="204"/>
                          <a:pt x="482" y="202"/>
                          <a:pt x="485" y="201"/>
                        </a:cubicBezTo>
                        <a:cubicBezTo>
                          <a:pt x="485" y="204"/>
                          <a:pt x="485" y="206"/>
                          <a:pt x="485" y="208"/>
                        </a:cubicBezTo>
                        <a:cubicBezTo>
                          <a:pt x="481" y="209"/>
                          <a:pt x="476" y="211"/>
                          <a:pt x="476" y="21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1" name="任意多边形: 形状 160">
                    <a:extLst>
                      <a:ext uri="{FF2B5EF4-FFF2-40B4-BE49-F238E27FC236}">
                        <a16:creationId xmlns:a16="http://schemas.microsoft.com/office/drawing/2014/main" id="{A8F34BF0-0F9B-4C5E-9D8E-876E9C2CC7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70400" y="1416050"/>
                    <a:ext cx="436563" cy="423863"/>
                  </a:xfrm>
                  <a:custGeom>
                    <a:avLst/>
                    <a:gdLst/>
                    <a:ahLst/>
                    <a:cxnLst>
                      <a:cxn ang="0">
                        <a:pos x="66" y="236"/>
                      </a:cxn>
                      <a:cxn ang="0">
                        <a:pos x="4" y="254"/>
                      </a:cxn>
                      <a:cxn ang="0">
                        <a:pos x="12" y="241"/>
                      </a:cxn>
                      <a:cxn ang="0">
                        <a:pos x="8" y="231"/>
                      </a:cxn>
                      <a:cxn ang="0">
                        <a:pos x="10" y="190"/>
                      </a:cxn>
                      <a:cxn ang="0">
                        <a:pos x="55" y="163"/>
                      </a:cxn>
                      <a:cxn ang="0">
                        <a:pos x="85" y="129"/>
                      </a:cxn>
                      <a:cxn ang="0">
                        <a:pos x="97" y="102"/>
                      </a:cxn>
                      <a:cxn ang="0">
                        <a:pos x="142" y="55"/>
                      </a:cxn>
                      <a:cxn ang="0">
                        <a:pos x="124" y="57"/>
                      </a:cxn>
                      <a:cxn ang="0">
                        <a:pos x="124" y="49"/>
                      </a:cxn>
                      <a:cxn ang="0">
                        <a:pos x="132" y="44"/>
                      </a:cxn>
                      <a:cxn ang="0">
                        <a:pos x="148" y="57"/>
                      </a:cxn>
                      <a:cxn ang="0">
                        <a:pos x="149" y="45"/>
                      </a:cxn>
                      <a:cxn ang="0">
                        <a:pos x="168" y="37"/>
                      </a:cxn>
                      <a:cxn ang="0">
                        <a:pos x="183" y="28"/>
                      </a:cxn>
                      <a:cxn ang="0">
                        <a:pos x="199" y="21"/>
                      </a:cxn>
                      <a:cxn ang="0">
                        <a:pos x="221" y="17"/>
                      </a:cxn>
                      <a:cxn ang="0">
                        <a:pos x="223" y="5"/>
                      </a:cxn>
                      <a:cxn ang="0">
                        <a:pos x="256" y="6"/>
                      </a:cxn>
                      <a:cxn ang="0">
                        <a:pos x="266" y="7"/>
                      </a:cxn>
                      <a:cxn ang="0">
                        <a:pos x="285" y="2"/>
                      </a:cxn>
                      <a:cxn ang="0">
                        <a:pos x="296" y="6"/>
                      </a:cxn>
                      <a:cxn ang="0">
                        <a:pos x="293" y="24"/>
                      </a:cxn>
                      <a:cxn ang="0">
                        <a:pos x="315" y="32"/>
                      </a:cxn>
                      <a:cxn ang="0">
                        <a:pos x="309" y="72"/>
                      </a:cxn>
                      <a:cxn ang="0">
                        <a:pos x="310" y="113"/>
                      </a:cxn>
                      <a:cxn ang="0">
                        <a:pos x="318" y="148"/>
                      </a:cxn>
                      <a:cxn ang="0">
                        <a:pos x="327" y="172"/>
                      </a:cxn>
                      <a:cxn ang="0">
                        <a:pos x="255" y="224"/>
                      </a:cxn>
                      <a:cxn ang="0">
                        <a:pos x="218" y="225"/>
                      </a:cxn>
                      <a:cxn ang="0">
                        <a:pos x="206" y="200"/>
                      </a:cxn>
                      <a:cxn ang="0">
                        <a:pos x="197" y="174"/>
                      </a:cxn>
                      <a:cxn ang="0">
                        <a:pos x="254" y="130"/>
                      </a:cxn>
                      <a:cxn ang="0">
                        <a:pos x="202" y="135"/>
                      </a:cxn>
                      <a:cxn ang="0">
                        <a:pos x="172" y="169"/>
                      </a:cxn>
                      <a:cxn ang="0">
                        <a:pos x="146" y="201"/>
                      </a:cxn>
                      <a:cxn ang="0">
                        <a:pos x="150" y="218"/>
                      </a:cxn>
                      <a:cxn ang="0">
                        <a:pos x="152" y="253"/>
                      </a:cxn>
                      <a:cxn ang="0">
                        <a:pos x="146" y="283"/>
                      </a:cxn>
                      <a:cxn ang="0">
                        <a:pos x="121" y="304"/>
                      </a:cxn>
                      <a:cxn ang="0">
                        <a:pos x="90" y="297"/>
                      </a:cxn>
                      <a:cxn ang="0">
                        <a:pos x="82" y="269"/>
                      </a:cxn>
                      <a:cxn ang="0">
                        <a:pos x="76" y="245"/>
                      </a:cxn>
                    </a:cxnLst>
                    <a:rect l="0" t="0" r="r" b="b"/>
                    <a:pathLst>
                      <a:path w="327" h="318">
                        <a:moveTo>
                          <a:pt x="76" y="247"/>
                        </a:moveTo>
                        <a:cubicBezTo>
                          <a:pt x="70" y="245"/>
                          <a:pt x="69" y="241"/>
                          <a:pt x="66" y="236"/>
                        </a:cubicBezTo>
                        <a:cubicBezTo>
                          <a:pt x="57" y="249"/>
                          <a:pt x="43" y="266"/>
                          <a:pt x="24" y="266"/>
                        </a:cubicBezTo>
                        <a:cubicBezTo>
                          <a:pt x="22" y="266"/>
                          <a:pt x="4" y="256"/>
                          <a:pt x="4" y="254"/>
                        </a:cubicBezTo>
                        <a:cubicBezTo>
                          <a:pt x="4" y="250"/>
                          <a:pt x="10" y="248"/>
                          <a:pt x="12" y="247"/>
                        </a:cubicBezTo>
                        <a:cubicBezTo>
                          <a:pt x="12" y="241"/>
                          <a:pt x="12" y="241"/>
                          <a:pt x="12" y="241"/>
                        </a:cubicBezTo>
                        <a:cubicBezTo>
                          <a:pt x="6" y="241"/>
                          <a:pt x="6" y="241"/>
                          <a:pt x="0" y="243"/>
                        </a:cubicBezTo>
                        <a:cubicBezTo>
                          <a:pt x="0" y="240"/>
                          <a:pt x="5" y="234"/>
                          <a:pt x="8" y="231"/>
                        </a:cubicBezTo>
                        <a:cubicBezTo>
                          <a:pt x="1" y="223"/>
                          <a:pt x="0" y="212"/>
                          <a:pt x="0" y="200"/>
                        </a:cubicBezTo>
                        <a:cubicBezTo>
                          <a:pt x="0" y="193"/>
                          <a:pt x="7" y="194"/>
                          <a:pt x="10" y="190"/>
                        </a:cubicBezTo>
                        <a:cubicBezTo>
                          <a:pt x="15" y="182"/>
                          <a:pt x="20" y="177"/>
                          <a:pt x="30" y="174"/>
                        </a:cubicBezTo>
                        <a:cubicBezTo>
                          <a:pt x="38" y="172"/>
                          <a:pt x="39" y="162"/>
                          <a:pt x="55" y="163"/>
                        </a:cubicBezTo>
                        <a:cubicBezTo>
                          <a:pt x="50" y="162"/>
                          <a:pt x="49" y="161"/>
                          <a:pt x="45" y="160"/>
                        </a:cubicBezTo>
                        <a:cubicBezTo>
                          <a:pt x="64" y="155"/>
                          <a:pt x="71" y="140"/>
                          <a:pt x="85" y="129"/>
                        </a:cubicBezTo>
                        <a:cubicBezTo>
                          <a:pt x="90" y="126"/>
                          <a:pt x="89" y="112"/>
                          <a:pt x="93" y="112"/>
                        </a:cubicBezTo>
                        <a:cubicBezTo>
                          <a:pt x="93" y="112"/>
                          <a:pt x="97" y="102"/>
                          <a:pt x="97" y="102"/>
                        </a:cubicBezTo>
                        <a:cubicBezTo>
                          <a:pt x="102" y="93"/>
                          <a:pt x="109" y="87"/>
                          <a:pt x="118" y="83"/>
                        </a:cubicBezTo>
                        <a:cubicBezTo>
                          <a:pt x="127" y="80"/>
                          <a:pt x="139" y="65"/>
                          <a:pt x="142" y="55"/>
                        </a:cubicBezTo>
                        <a:cubicBezTo>
                          <a:pt x="131" y="58"/>
                          <a:pt x="126" y="63"/>
                          <a:pt x="116" y="63"/>
                        </a:cubicBezTo>
                        <a:cubicBezTo>
                          <a:pt x="118" y="60"/>
                          <a:pt x="123" y="58"/>
                          <a:pt x="124" y="57"/>
                        </a:cubicBezTo>
                        <a:cubicBezTo>
                          <a:pt x="122" y="57"/>
                          <a:pt x="118" y="56"/>
                          <a:pt x="118" y="56"/>
                        </a:cubicBezTo>
                        <a:cubicBezTo>
                          <a:pt x="119" y="51"/>
                          <a:pt x="121" y="49"/>
                          <a:pt x="124" y="49"/>
                        </a:cubicBezTo>
                        <a:cubicBezTo>
                          <a:pt x="126" y="49"/>
                          <a:pt x="127" y="50"/>
                          <a:pt x="128" y="50"/>
                        </a:cubicBezTo>
                        <a:cubicBezTo>
                          <a:pt x="129" y="47"/>
                          <a:pt x="131" y="46"/>
                          <a:pt x="132" y="44"/>
                        </a:cubicBezTo>
                        <a:cubicBezTo>
                          <a:pt x="134" y="47"/>
                          <a:pt x="135" y="49"/>
                          <a:pt x="133" y="52"/>
                        </a:cubicBezTo>
                        <a:cubicBezTo>
                          <a:pt x="140" y="52"/>
                          <a:pt x="142" y="57"/>
                          <a:pt x="148" y="57"/>
                        </a:cubicBezTo>
                        <a:cubicBezTo>
                          <a:pt x="150" y="57"/>
                          <a:pt x="155" y="46"/>
                          <a:pt x="156" y="46"/>
                        </a:cubicBezTo>
                        <a:cubicBezTo>
                          <a:pt x="153" y="45"/>
                          <a:pt x="153" y="44"/>
                          <a:pt x="149" y="45"/>
                        </a:cubicBezTo>
                        <a:cubicBezTo>
                          <a:pt x="151" y="41"/>
                          <a:pt x="154" y="38"/>
                          <a:pt x="159" y="38"/>
                        </a:cubicBezTo>
                        <a:cubicBezTo>
                          <a:pt x="162" y="38"/>
                          <a:pt x="165" y="39"/>
                          <a:pt x="168" y="37"/>
                        </a:cubicBezTo>
                        <a:cubicBezTo>
                          <a:pt x="165" y="35"/>
                          <a:pt x="166" y="35"/>
                          <a:pt x="164" y="33"/>
                        </a:cubicBezTo>
                        <a:cubicBezTo>
                          <a:pt x="169" y="29"/>
                          <a:pt x="176" y="29"/>
                          <a:pt x="183" y="28"/>
                        </a:cubicBezTo>
                        <a:cubicBezTo>
                          <a:pt x="183" y="33"/>
                          <a:pt x="183" y="33"/>
                          <a:pt x="183" y="33"/>
                        </a:cubicBezTo>
                        <a:cubicBezTo>
                          <a:pt x="189" y="32"/>
                          <a:pt x="190" y="22"/>
                          <a:pt x="199" y="21"/>
                        </a:cubicBezTo>
                        <a:cubicBezTo>
                          <a:pt x="199" y="29"/>
                          <a:pt x="199" y="29"/>
                          <a:pt x="199" y="29"/>
                        </a:cubicBezTo>
                        <a:cubicBezTo>
                          <a:pt x="205" y="18"/>
                          <a:pt x="213" y="21"/>
                          <a:pt x="221" y="17"/>
                        </a:cubicBezTo>
                        <a:cubicBezTo>
                          <a:pt x="217" y="15"/>
                          <a:pt x="214" y="14"/>
                          <a:pt x="214" y="11"/>
                        </a:cubicBezTo>
                        <a:cubicBezTo>
                          <a:pt x="214" y="9"/>
                          <a:pt x="222" y="7"/>
                          <a:pt x="223" y="5"/>
                        </a:cubicBezTo>
                        <a:cubicBezTo>
                          <a:pt x="226" y="8"/>
                          <a:pt x="228" y="11"/>
                          <a:pt x="232" y="11"/>
                        </a:cubicBezTo>
                        <a:cubicBezTo>
                          <a:pt x="239" y="11"/>
                          <a:pt x="256" y="0"/>
                          <a:pt x="256" y="6"/>
                        </a:cubicBezTo>
                        <a:cubicBezTo>
                          <a:pt x="256" y="12"/>
                          <a:pt x="248" y="14"/>
                          <a:pt x="247" y="20"/>
                        </a:cubicBezTo>
                        <a:cubicBezTo>
                          <a:pt x="255" y="21"/>
                          <a:pt x="258" y="11"/>
                          <a:pt x="266" y="7"/>
                        </a:cubicBezTo>
                        <a:cubicBezTo>
                          <a:pt x="267" y="10"/>
                          <a:pt x="267" y="12"/>
                          <a:pt x="268" y="15"/>
                        </a:cubicBezTo>
                        <a:cubicBezTo>
                          <a:pt x="274" y="9"/>
                          <a:pt x="277" y="7"/>
                          <a:pt x="285" y="2"/>
                        </a:cubicBezTo>
                        <a:cubicBezTo>
                          <a:pt x="285" y="8"/>
                          <a:pt x="284" y="12"/>
                          <a:pt x="289" y="13"/>
                        </a:cubicBezTo>
                        <a:cubicBezTo>
                          <a:pt x="290" y="9"/>
                          <a:pt x="292" y="6"/>
                          <a:pt x="296" y="6"/>
                        </a:cubicBezTo>
                        <a:cubicBezTo>
                          <a:pt x="298" y="6"/>
                          <a:pt x="307" y="11"/>
                          <a:pt x="311" y="13"/>
                        </a:cubicBezTo>
                        <a:cubicBezTo>
                          <a:pt x="307" y="24"/>
                          <a:pt x="303" y="20"/>
                          <a:pt x="293" y="24"/>
                        </a:cubicBezTo>
                        <a:cubicBezTo>
                          <a:pt x="298" y="27"/>
                          <a:pt x="301" y="28"/>
                          <a:pt x="301" y="30"/>
                        </a:cubicBezTo>
                        <a:cubicBezTo>
                          <a:pt x="305" y="31"/>
                          <a:pt x="314" y="32"/>
                          <a:pt x="315" y="32"/>
                        </a:cubicBezTo>
                        <a:cubicBezTo>
                          <a:pt x="309" y="36"/>
                          <a:pt x="293" y="44"/>
                          <a:pt x="293" y="55"/>
                        </a:cubicBezTo>
                        <a:cubicBezTo>
                          <a:pt x="293" y="63"/>
                          <a:pt x="309" y="62"/>
                          <a:pt x="309" y="72"/>
                        </a:cubicBezTo>
                        <a:cubicBezTo>
                          <a:pt x="309" y="80"/>
                          <a:pt x="301" y="83"/>
                          <a:pt x="301" y="91"/>
                        </a:cubicBezTo>
                        <a:cubicBezTo>
                          <a:pt x="301" y="99"/>
                          <a:pt x="310" y="104"/>
                          <a:pt x="310" y="113"/>
                        </a:cubicBezTo>
                        <a:cubicBezTo>
                          <a:pt x="310" y="118"/>
                          <a:pt x="305" y="121"/>
                          <a:pt x="305" y="126"/>
                        </a:cubicBezTo>
                        <a:cubicBezTo>
                          <a:pt x="305" y="136"/>
                          <a:pt x="318" y="138"/>
                          <a:pt x="318" y="148"/>
                        </a:cubicBezTo>
                        <a:cubicBezTo>
                          <a:pt x="318" y="151"/>
                          <a:pt x="314" y="153"/>
                          <a:pt x="313" y="154"/>
                        </a:cubicBezTo>
                        <a:cubicBezTo>
                          <a:pt x="317" y="161"/>
                          <a:pt x="327" y="163"/>
                          <a:pt x="327" y="172"/>
                        </a:cubicBezTo>
                        <a:cubicBezTo>
                          <a:pt x="327" y="187"/>
                          <a:pt x="297" y="203"/>
                          <a:pt x="288" y="215"/>
                        </a:cubicBezTo>
                        <a:cubicBezTo>
                          <a:pt x="283" y="224"/>
                          <a:pt x="263" y="226"/>
                          <a:pt x="255" y="224"/>
                        </a:cubicBezTo>
                        <a:cubicBezTo>
                          <a:pt x="246" y="227"/>
                          <a:pt x="236" y="231"/>
                          <a:pt x="228" y="231"/>
                        </a:cubicBezTo>
                        <a:cubicBezTo>
                          <a:pt x="222" y="231"/>
                          <a:pt x="218" y="230"/>
                          <a:pt x="218" y="225"/>
                        </a:cubicBezTo>
                        <a:cubicBezTo>
                          <a:pt x="209" y="225"/>
                          <a:pt x="199" y="219"/>
                          <a:pt x="199" y="210"/>
                        </a:cubicBezTo>
                        <a:cubicBezTo>
                          <a:pt x="199" y="205"/>
                          <a:pt x="204" y="202"/>
                          <a:pt x="206" y="200"/>
                        </a:cubicBezTo>
                        <a:cubicBezTo>
                          <a:pt x="201" y="198"/>
                          <a:pt x="197" y="188"/>
                          <a:pt x="197" y="183"/>
                        </a:cubicBezTo>
                        <a:cubicBezTo>
                          <a:pt x="197" y="180"/>
                          <a:pt x="198" y="178"/>
                          <a:pt x="197" y="174"/>
                        </a:cubicBezTo>
                        <a:cubicBezTo>
                          <a:pt x="216" y="174"/>
                          <a:pt x="225" y="150"/>
                          <a:pt x="237" y="144"/>
                        </a:cubicBezTo>
                        <a:cubicBezTo>
                          <a:pt x="243" y="140"/>
                          <a:pt x="254" y="138"/>
                          <a:pt x="254" y="130"/>
                        </a:cubicBezTo>
                        <a:cubicBezTo>
                          <a:pt x="254" y="119"/>
                          <a:pt x="239" y="117"/>
                          <a:pt x="228" y="117"/>
                        </a:cubicBezTo>
                        <a:cubicBezTo>
                          <a:pt x="213" y="117"/>
                          <a:pt x="202" y="122"/>
                          <a:pt x="202" y="135"/>
                        </a:cubicBezTo>
                        <a:cubicBezTo>
                          <a:pt x="202" y="140"/>
                          <a:pt x="203" y="142"/>
                          <a:pt x="202" y="145"/>
                        </a:cubicBezTo>
                        <a:cubicBezTo>
                          <a:pt x="202" y="155"/>
                          <a:pt x="181" y="164"/>
                          <a:pt x="172" y="169"/>
                        </a:cubicBezTo>
                        <a:cubicBezTo>
                          <a:pt x="165" y="174"/>
                          <a:pt x="157" y="175"/>
                          <a:pt x="152" y="183"/>
                        </a:cubicBezTo>
                        <a:cubicBezTo>
                          <a:pt x="149" y="189"/>
                          <a:pt x="153" y="198"/>
                          <a:pt x="146" y="201"/>
                        </a:cubicBezTo>
                        <a:cubicBezTo>
                          <a:pt x="146" y="210"/>
                          <a:pt x="146" y="210"/>
                          <a:pt x="146" y="210"/>
                        </a:cubicBezTo>
                        <a:cubicBezTo>
                          <a:pt x="149" y="212"/>
                          <a:pt x="150" y="215"/>
                          <a:pt x="150" y="218"/>
                        </a:cubicBezTo>
                        <a:cubicBezTo>
                          <a:pt x="158" y="219"/>
                          <a:pt x="170" y="227"/>
                          <a:pt x="170" y="235"/>
                        </a:cubicBezTo>
                        <a:cubicBezTo>
                          <a:pt x="170" y="242"/>
                          <a:pt x="157" y="253"/>
                          <a:pt x="152" y="253"/>
                        </a:cubicBezTo>
                        <a:cubicBezTo>
                          <a:pt x="143" y="253"/>
                          <a:pt x="140" y="266"/>
                          <a:pt x="140" y="275"/>
                        </a:cubicBezTo>
                        <a:cubicBezTo>
                          <a:pt x="140" y="280"/>
                          <a:pt x="144" y="282"/>
                          <a:pt x="146" y="283"/>
                        </a:cubicBezTo>
                        <a:cubicBezTo>
                          <a:pt x="145" y="294"/>
                          <a:pt x="135" y="295"/>
                          <a:pt x="133" y="304"/>
                        </a:cubicBezTo>
                        <a:cubicBezTo>
                          <a:pt x="127" y="304"/>
                          <a:pt x="125" y="304"/>
                          <a:pt x="121" y="304"/>
                        </a:cubicBezTo>
                        <a:cubicBezTo>
                          <a:pt x="114" y="304"/>
                          <a:pt x="111" y="318"/>
                          <a:pt x="100" y="318"/>
                        </a:cubicBezTo>
                        <a:cubicBezTo>
                          <a:pt x="97" y="318"/>
                          <a:pt x="90" y="299"/>
                          <a:pt x="90" y="297"/>
                        </a:cubicBezTo>
                        <a:cubicBezTo>
                          <a:pt x="90" y="296"/>
                          <a:pt x="91" y="294"/>
                          <a:pt x="91" y="293"/>
                        </a:cubicBezTo>
                        <a:cubicBezTo>
                          <a:pt x="84" y="285"/>
                          <a:pt x="85" y="279"/>
                          <a:pt x="82" y="269"/>
                        </a:cubicBezTo>
                        <a:cubicBezTo>
                          <a:pt x="79" y="263"/>
                          <a:pt x="73" y="261"/>
                          <a:pt x="73" y="253"/>
                        </a:cubicBezTo>
                        <a:cubicBezTo>
                          <a:pt x="73" y="250"/>
                          <a:pt x="75" y="246"/>
                          <a:pt x="76" y="245"/>
                        </a:cubicBezTo>
                        <a:lnTo>
                          <a:pt x="76" y="24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2" name="任意多边形: 形状 161">
                    <a:extLst>
                      <a:ext uri="{FF2B5EF4-FFF2-40B4-BE49-F238E27FC236}">
                        <a16:creationId xmlns:a16="http://schemas.microsoft.com/office/drawing/2014/main" id="{7399F701-5BEF-43EB-AED0-B270E5863B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9300" y="1109663"/>
                    <a:ext cx="234950" cy="128588"/>
                  </a:xfrm>
                  <a:custGeom>
                    <a:avLst/>
                    <a:gdLst/>
                    <a:ahLst/>
                    <a:cxnLst>
                      <a:cxn ang="0">
                        <a:pos x="148" y="79"/>
                      </a:cxn>
                      <a:cxn ang="0">
                        <a:pos x="148" y="71"/>
                      </a:cxn>
                      <a:cxn ang="0">
                        <a:pos x="128" y="71"/>
                      </a:cxn>
                      <a:cxn ang="0">
                        <a:pos x="135" y="58"/>
                      </a:cxn>
                      <a:cxn ang="0">
                        <a:pos x="126" y="46"/>
                      </a:cxn>
                      <a:cxn ang="0">
                        <a:pos x="132" y="45"/>
                      </a:cxn>
                      <a:cxn ang="0">
                        <a:pos x="121" y="38"/>
                      </a:cxn>
                      <a:cxn ang="0">
                        <a:pos x="97" y="69"/>
                      </a:cxn>
                      <a:cxn ang="0">
                        <a:pos x="90" y="73"/>
                      </a:cxn>
                      <a:cxn ang="0">
                        <a:pos x="78" y="97"/>
                      </a:cxn>
                      <a:cxn ang="0">
                        <a:pos x="43" y="69"/>
                      </a:cxn>
                      <a:cxn ang="0">
                        <a:pos x="60" y="70"/>
                      </a:cxn>
                      <a:cxn ang="0">
                        <a:pos x="74" y="66"/>
                      </a:cxn>
                      <a:cxn ang="0">
                        <a:pos x="54" y="64"/>
                      </a:cxn>
                      <a:cxn ang="0">
                        <a:pos x="38" y="58"/>
                      </a:cxn>
                      <a:cxn ang="0">
                        <a:pos x="50" y="54"/>
                      </a:cxn>
                      <a:cxn ang="0">
                        <a:pos x="72" y="43"/>
                      </a:cxn>
                      <a:cxn ang="0">
                        <a:pos x="61" y="43"/>
                      </a:cxn>
                      <a:cxn ang="0">
                        <a:pos x="54" y="39"/>
                      </a:cxn>
                      <a:cxn ang="0">
                        <a:pos x="51" y="39"/>
                      </a:cxn>
                      <a:cxn ang="0">
                        <a:pos x="38" y="51"/>
                      </a:cxn>
                      <a:cxn ang="0">
                        <a:pos x="23" y="44"/>
                      </a:cxn>
                      <a:cxn ang="0">
                        <a:pos x="27" y="43"/>
                      </a:cxn>
                      <a:cxn ang="0">
                        <a:pos x="15" y="28"/>
                      </a:cxn>
                      <a:cxn ang="0">
                        <a:pos x="11" y="26"/>
                      </a:cxn>
                      <a:cxn ang="0">
                        <a:pos x="0" y="16"/>
                      </a:cxn>
                      <a:cxn ang="0">
                        <a:pos x="16" y="5"/>
                      </a:cxn>
                      <a:cxn ang="0">
                        <a:pos x="38" y="7"/>
                      </a:cxn>
                      <a:cxn ang="0">
                        <a:pos x="32" y="13"/>
                      </a:cxn>
                      <a:cxn ang="0">
                        <a:pos x="44" y="20"/>
                      </a:cxn>
                      <a:cxn ang="0">
                        <a:pos x="41" y="14"/>
                      </a:cxn>
                      <a:cxn ang="0">
                        <a:pos x="49" y="7"/>
                      </a:cxn>
                      <a:cxn ang="0">
                        <a:pos x="68" y="26"/>
                      </a:cxn>
                      <a:cxn ang="0">
                        <a:pos x="63" y="7"/>
                      </a:cxn>
                      <a:cxn ang="0">
                        <a:pos x="72" y="0"/>
                      </a:cxn>
                      <a:cxn ang="0">
                        <a:pos x="90" y="9"/>
                      </a:cxn>
                      <a:cxn ang="0">
                        <a:pos x="88" y="18"/>
                      </a:cxn>
                      <a:cxn ang="0">
                        <a:pos x="96" y="12"/>
                      </a:cxn>
                      <a:cxn ang="0">
                        <a:pos x="102" y="23"/>
                      </a:cxn>
                      <a:cxn ang="0">
                        <a:pos x="106" y="23"/>
                      </a:cxn>
                      <a:cxn ang="0">
                        <a:pos x="141" y="41"/>
                      </a:cxn>
                      <a:cxn ang="0">
                        <a:pos x="137" y="42"/>
                      </a:cxn>
                      <a:cxn ang="0">
                        <a:pos x="145" y="42"/>
                      </a:cxn>
                      <a:cxn ang="0">
                        <a:pos x="145" y="49"/>
                      </a:cxn>
                      <a:cxn ang="0">
                        <a:pos x="159" y="49"/>
                      </a:cxn>
                      <a:cxn ang="0">
                        <a:pos x="176" y="64"/>
                      </a:cxn>
                      <a:cxn ang="0">
                        <a:pos x="148" y="79"/>
                      </a:cxn>
                    </a:cxnLst>
                    <a:rect l="0" t="0" r="r" b="b"/>
                    <a:pathLst>
                      <a:path w="176" h="97">
                        <a:moveTo>
                          <a:pt x="148" y="79"/>
                        </a:moveTo>
                        <a:cubicBezTo>
                          <a:pt x="147" y="76"/>
                          <a:pt x="147" y="74"/>
                          <a:pt x="148" y="71"/>
                        </a:cubicBezTo>
                        <a:cubicBezTo>
                          <a:pt x="143" y="71"/>
                          <a:pt x="134" y="71"/>
                          <a:pt x="128" y="71"/>
                        </a:cubicBezTo>
                        <a:cubicBezTo>
                          <a:pt x="129" y="63"/>
                          <a:pt x="134" y="65"/>
                          <a:pt x="135" y="58"/>
                        </a:cubicBezTo>
                        <a:cubicBezTo>
                          <a:pt x="132" y="57"/>
                          <a:pt x="128" y="49"/>
                          <a:pt x="126" y="46"/>
                        </a:cubicBezTo>
                        <a:cubicBezTo>
                          <a:pt x="128" y="45"/>
                          <a:pt x="130" y="45"/>
                          <a:pt x="132" y="45"/>
                        </a:cubicBezTo>
                        <a:cubicBezTo>
                          <a:pt x="125" y="44"/>
                          <a:pt x="121" y="38"/>
                          <a:pt x="121" y="38"/>
                        </a:cubicBezTo>
                        <a:cubicBezTo>
                          <a:pt x="106" y="38"/>
                          <a:pt x="102" y="58"/>
                          <a:pt x="97" y="69"/>
                        </a:cubicBezTo>
                        <a:cubicBezTo>
                          <a:pt x="96" y="72"/>
                          <a:pt x="93" y="71"/>
                          <a:pt x="90" y="73"/>
                        </a:cubicBezTo>
                        <a:cubicBezTo>
                          <a:pt x="83" y="79"/>
                          <a:pt x="84" y="91"/>
                          <a:pt x="78" y="97"/>
                        </a:cubicBezTo>
                        <a:cubicBezTo>
                          <a:pt x="67" y="90"/>
                          <a:pt x="43" y="84"/>
                          <a:pt x="43" y="69"/>
                        </a:cubicBezTo>
                        <a:cubicBezTo>
                          <a:pt x="49" y="68"/>
                          <a:pt x="60" y="70"/>
                          <a:pt x="60" y="70"/>
                        </a:cubicBezTo>
                        <a:cubicBezTo>
                          <a:pt x="64" y="66"/>
                          <a:pt x="69" y="67"/>
                          <a:pt x="74" y="66"/>
                        </a:cubicBezTo>
                        <a:cubicBezTo>
                          <a:pt x="72" y="64"/>
                          <a:pt x="57" y="64"/>
                          <a:pt x="54" y="64"/>
                        </a:cubicBezTo>
                        <a:cubicBezTo>
                          <a:pt x="49" y="64"/>
                          <a:pt x="38" y="69"/>
                          <a:pt x="38" y="58"/>
                        </a:cubicBezTo>
                        <a:cubicBezTo>
                          <a:pt x="38" y="54"/>
                          <a:pt x="48" y="54"/>
                          <a:pt x="50" y="54"/>
                        </a:cubicBezTo>
                        <a:cubicBezTo>
                          <a:pt x="56" y="52"/>
                          <a:pt x="68" y="47"/>
                          <a:pt x="72" y="43"/>
                        </a:cubicBezTo>
                        <a:cubicBezTo>
                          <a:pt x="66" y="43"/>
                          <a:pt x="63" y="43"/>
                          <a:pt x="61" y="43"/>
                        </a:cubicBezTo>
                        <a:cubicBezTo>
                          <a:pt x="60" y="43"/>
                          <a:pt x="56" y="40"/>
                          <a:pt x="54" y="39"/>
                        </a:cubicBezTo>
                        <a:cubicBezTo>
                          <a:pt x="53" y="39"/>
                          <a:pt x="52" y="39"/>
                          <a:pt x="51" y="39"/>
                        </a:cubicBezTo>
                        <a:cubicBezTo>
                          <a:pt x="47" y="41"/>
                          <a:pt x="47" y="51"/>
                          <a:pt x="38" y="51"/>
                        </a:cubicBezTo>
                        <a:cubicBezTo>
                          <a:pt x="31" y="51"/>
                          <a:pt x="26" y="48"/>
                          <a:pt x="23" y="44"/>
                        </a:cubicBezTo>
                        <a:cubicBezTo>
                          <a:pt x="25" y="43"/>
                          <a:pt x="26" y="43"/>
                          <a:pt x="27" y="43"/>
                        </a:cubicBezTo>
                        <a:cubicBezTo>
                          <a:pt x="19" y="39"/>
                          <a:pt x="13" y="35"/>
                          <a:pt x="15" y="28"/>
                        </a:cubicBezTo>
                        <a:cubicBezTo>
                          <a:pt x="13" y="28"/>
                          <a:pt x="12" y="26"/>
                          <a:pt x="11" y="26"/>
                        </a:cubicBezTo>
                        <a:cubicBezTo>
                          <a:pt x="8" y="26"/>
                          <a:pt x="3" y="19"/>
                          <a:pt x="0" y="16"/>
                        </a:cubicBezTo>
                        <a:cubicBezTo>
                          <a:pt x="2" y="14"/>
                          <a:pt x="11" y="5"/>
                          <a:pt x="16" y="5"/>
                        </a:cubicBezTo>
                        <a:cubicBezTo>
                          <a:pt x="23" y="5"/>
                          <a:pt x="27" y="5"/>
                          <a:pt x="38" y="7"/>
                        </a:cubicBezTo>
                        <a:cubicBezTo>
                          <a:pt x="35" y="10"/>
                          <a:pt x="34" y="11"/>
                          <a:pt x="32" y="13"/>
                        </a:cubicBezTo>
                        <a:cubicBezTo>
                          <a:pt x="37" y="17"/>
                          <a:pt x="41" y="17"/>
                          <a:pt x="44" y="20"/>
                        </a:cubicBezTo>
                        <a:cubicBezTo>
                          <a:pt x="42" y="19"/>
                          <a:pt x="41" y="17"/>
                          <a:pt x="41" y="14"/>
                        </a:cubicBezTo>
                        <a:cubicBezTo>
                          <a:pt x="41" y="10"/>
                          <a:pt x="45" y="7"/>
                          <a:pt x="49" y="7"/>
                        </a:cubicBezTo>
                        <a:cubicBezTo>
                          <a:pt x="60" y="7"/>
                          <a:pt x="57" y="22"/>
                          <a:pt x="68" y="26"/>
                        </a:cubicBezTo>
                        <a:cubicBezTo>
                          <a:pt x="66" y="19"/>
                          <a:pt x="63" y="15"/>
                          <a:pt x="63" y="7"/>
                        </a:cubicBezTo>
                        <a:cubicBezTo>
                          <a:pt x="63" y="0"/>
                          <a:pt x="66" y="0"/>
                          <a:pt x="72" y="0"/>
                        </a:cubicBezTo>
                        <a:cubicBezTo>
                          <a:pt x="78" y="0"/>
                          <a:pt x="90" y="4"/>
                          <a:pt x="90" y="9"/>
                        </a:cubicBezTo>
                        <a:cubicBezTo>
                          <a:pt x="90" y="12"/>
                          <a:pt x="88" y="15"/>
                          <a:pt x="88" y="18"/>
                        </a:cubicBezTo>
                        <a:cubicBezTo>
                          <a:pt x="92" y="16"/>
                          <a:pt x="93" y="12"/>
                          <a:pt x="96" y="12"/>
                        </a:cubicBezTo>
                        <a:cubicBezTo>
                          <a:pt x="103" y="12"/>
                          <a:pt x="102" y="19"/>
                          <a:pt x="102" y="23"/>
                        </a:cubicBezTo>
                        <a:cubicBezTo>
                          <a:pt x="103" y="23"/>
                          <a:pt x="105" y="23"/>
                          <a:pt x="106" y="23"/>
                        </a:cubicBezTo>
                        <a:cubicBezTo>
                          <a:pt x="113" y="23"/>
                          <a:pt x="137" y="36"/>
                          <a:pt x="141" y="41"/>
                        </a:cubicBezTo>
                        <a:cubicBezTo>
                          <a:pt x="140" y="42"/>
                          <a:pt x="138" y="42"/>
                          <a:pt x="137" y="42"/>
                        </a:cubicBezTo>
                        <a:cubicBezTo>
                          <a:pt x="140" y="43"/>
                          <a:pt x="142" y="42"/>
                          <a:pt x="145" y="42"/>
                        </a:cubicBezTo>
                        <a:cubicBezTo>
                          <a:pt x="146" y="44"/>
                          <a:pt x="146" y="47"/>
                          <a:pt x="145" y="49"/>
                        </a:cubicBezTo>
                        <a:cubicBezTo>
                          <a:pt x="151" y="49"/>
                          <a:pt x="154" y="49"/>
                          <a:pt x="159" y="49"/>
                        </a:cubicBezTo>
                        <a:cubicBezTo>
                          <a:pt x="159" y="62"/>
                          <a:pt x="172" y="59"/>
                          <a:pt x="176" y="64"/>
                        </a:cubicBezTo>
                        <a:cubicBezTo>
                          <a:pt x="164" y="68"/>
                          <a:pt x="159" y="76"/>
                          <a:pt x="148" y="7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3" name="任意多边形: 形状 162">
                    <a:extLst>
                      <a:ext uri="{FF2B5EF4-FFF2-40B4-BE49-F238E27FC236}">
                        <a16:creationId xmlns:a16="http://schemas.microsoft.com/office/drawing/2014/main" id="{B74A169F-FAC5-4E23-929E-6212842320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3125" y="1089025"/>
                    <a:ext cx="150813" cy="55563"/>
                  </a:xfrm>
                  <a:custGeom>
                    <a:avLst/>
                    <a:gdLst/>
                    <a:ahLst/>
                    <a:cxnLst>
                      <a:cxn ang="0">
                        <a:pos x="114" y="19"/>
                      </a:cxn>
                      <a:cxn ang="0">
                        <a:pos x="69" y="41"/>
                      </a:cxn>
                      <a:cxn ang="0">
                        <a:pos x="54" y="34"/>
                      </a:cxn>
                      <a:cxn ang="0">
                        <a:pos x="28" y="34"/>
                      </a:cxn>
                      <a:cxn ang="0">
                        <a:pos x="23" y="26"/>
                      </a:cxn>
                      <a:cxn ang="0">
                        <a:pos x="32" y="26"/>
                      </a:cxn>
                      <a:cxn ang="0">
                        <a:pos x="43" y="24"/>
                      </a:cxn>
                      <a:cxn ang="0">
                        <a:pos x="22" y="23"/>
                      </a:cxn>
                      <a:cxn ang="0">
                        <a:pos x="6" y="18"/>
                      </a:cxn>
                      <a:cxn ang="0">
                        <a:pos x="0" y="7"/>
                      </a:cxn>
                      <a:cxn ang="0">
                        <a:pos x="6" y="7"/>
                      </a:cxn>
                      <a:cxn ang="0">
                        <a:pos x="15" y="8"/>
                      </a:cxn>
                      <a:cxn ang="0">
                        <a:pos x="15" y="6"/>
                      </a:cxn>
                      <a:cxn ang="0">
                        <a:pos x="23" y="6"/>
                      </a:cxn>
                      <a:cxn ang="0">
                        <a:pos x="21" y="2"/>
                      </a:cxn>
                      <a:cxn ang="0">
                        <a:pos x="33" y="2"/>
                      </a:cxn>
                      <a:cxn ang="0">
                        <a:pos x="51" y="11"/>
                      </a:cxn>
                      <a:cxn ang="0">
                        <a:pos x="62" y="0"/>
                      </a:cxn>
                      <a:cxn ang="0">
                        <a:pos x="67" y="0"/>
                      </a:cxn>
                      <a:cxn ang="0">
                        <a:pos x="67" y="12"/>
                      </a:cxn>
                      <a:cxn ang="0">
                        <a:pos x="80" y="7"/>
                      </a:cxn>
                      <a:cxn ang="0">
                        <a:pos x="95" y="7"/>
                      </a:cxn>
                      <a:cxn ang="0">
                        <a:pos x="114" y="19"/>
                      </a:cxn>
                    </a:cxnLst>
                    <a:rect l="0" t="0" r="r" b="b"/>
                    <a:pathLst>
                      <a:path w="114" h="41">
                        <a:moveTo>
                          <a:pt x="114" y="19"/>
                        </a:moveTo>
                        <a:cubicBezTo>
                          <a:pt x="104" y="26"/>
                          <a:pt x="82" y="41"/>
                          <a:pt x="69" y="41"/>
                        </a:cubicBezTo>
                        <a:cubicBezTo>
                          <a:pt x="61" y="41"/>
                          <a:pt x="57" y="39"/>
                          <a:pt x="54" y="34"/>
                        </a:cubicBezTo>
                        <a:cubicBezTo>
                          <a:pt x="28" y="34"/>
                          <a:pt x="28" y="34"/>
                          <a:pt x="28" y="34"/>
                        </a:cubicBezTo>
                        <a:cubicBezTo>
                          <a:pt x="25" y="32"/>
                          <a:pt x="23" y="30"/>
                          <a:pt x="23" y="26"/>
                        </a:cubicBezTo>
                        <a:cubicBezTo>
                          <a:pt x="26" y="26"/>
                          <a:pt x="31" y="26"/>
                          <a:pt x="32" y="26"/>
                        </a:cubicBezTo>
                        <a:cubicBezTo>
                          <a:pt x="36" y="25"/>
                          <a:pt x="40" y="25"/>
                          <a:pt x="43" y="24"/>
                        </a:cubicBezTo>
                        <a:cubicBezTo>
                          <a:pt x="41" y="24"/>
                          <a:pt x="23" y="23"/>
                          <a:pt x="22" y="23"/>
                        </a:cubicBezTo>
                        <a:cubicBezTo>
                          <a:pt x="14" y="23"/>
                          <a:pt x="6" y="28"/>
                          <a:pt x="6" y="18"/>
                        </a:cubicBezTo>
                        <a:cubicBezTo>
                          <a:pt x="3" y="15"/>
                          <a:pt x="0" y="12"/>
                          <a:pt x="0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9" y="9"/>
                          <a:pt x="13" y="10"/>
                          <a:pt x="15" y="8"/>
                        </a:cubicBez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33" y="2"/>
                          <a:pt x="33" y="2"/>
                          <a:pt x="33" y="2"/>
                        </a:cubicBezTo>
                        <a:cubicBezTo>
                          <a:pt x="36" y="4"/>
                          <a:pt x="48" y="11"/>
                          <a:pt x="51" y="11"/>
                        </a:cubicBezTo>
                        <a:cubicBezTo>
                          <a:pt x="56" y="11"/>
                          <a:pt x="59" y="2"/>
                          <a:pt x="62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7" y="6"/>
                          <a:pt x="66" y="8"/>
                          <a:pt x="67" y="12"/>
                        </a:cubicBezTo>
                        <a:cubicBezTo>
                          <a:pt x="71" y="12"/>
                          <a:pt x="73" y="7"/>
                          <a:pt x="80" y="7"/>
                        </a:cubicBezTo>
                        <a:cubicBezTo>
                          <a:pt x="91" y="7"/>
                          <a:pt x="88" y="7"/>
                          <a:pt x="95" y="7"/>
                        </a:cubicBezTo>
                        <a:cubicBezTo>
                          <a:pt x="103" y="7"/>
                          <a:pt x="112" y="14"/>
                          <a:pt x="114" y="1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4" name="任意多边形: 形状 163">
                    <a:extLst>
                      <a:ext uri="{FF2B5EF4-FFF2-40B4-BE49-F238E27FC236}">
                        <a16:creationId xmlns:a16="http://schemas.microsoft.com/office/drawing/2014/main" id="{D58FA0FE-8684-4178-8460-3F01A1A1F2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9575" y="1841500"/>
                    <a:ext cx="73025" cy="87313"/>
                  </a:xfrm>
                  <a:custGeom>
                    <a:avLst/>
                    <a:gdLst/>
                    <a:ahLst/>
                    <a:cxnLst>
                      <a:cxn ang="0">
                        <a:pos x="9" y="19"/>
                      </a:cxn>
                      <a:cxn ang="0">
                        <a:pos x="22" y="14"/>
                      </a:cxn>
                      <a:cxn ang="0">
                        <a:pos x="19" y="8"/>
                      </a:cxn>
                      <a:cxn ang="0">
                        <a:pos x="32" y="0"/>
                      </a:cxn>
                      <a:cxn ang="0">
                        <a:pos x="40" y="0"/>
                      </a:cxn>
                      <a:cxn ang="0">
                        <a:pos x="55" y="18"/>
                      </a:cxn>
                      <a:cxn ang="0">
                        <a:pos x="47" y="24"/>
                      </a:cxn>
                      <a:cxn ang="0">
                        <a:pos x="47" y="39"/>
                      </a:cxn>
                      <a:cxn ang="0">
                        <a:pos x="47" y="52"/>
                      </a:cxn>
                      <a:cxn ang="0">
                        <a:pos x="35" y="54"/>
                      </a:cxn>
                      <a:cxn ang="0">
                        <a:pos x="19" y="64"/>
                      </a:cxn>
                      <a:cxn ang="0">
                        <a:pos x="11" y="65"/>
                      </a:cxn>
                      <a:cxn ang="0">
                        <a:pos x="0" y="55"/>
                      </a:cxn>
                      <a:cxn ang="0">
                        <a:pos x="13" y="33"/>
                      </a:cxn>
                      <a:cxn ang="0">
                        <a:pos x="4" y="23"/>
                      </a:cxn>
                      <a:cxn ang="0">
                        <a:pos x="9" y="19"/>
                      </a:cxn>
                    </a:cxnLst>
                    <a:rect l="0" t="0" r="r" b="b"/>
                    <a:pathLst>
                      <a:path w="55" h="65">
                        <a:moveTo>
                          <a:pt x="9" y="19"/>
                        </a:moveTo>
                        <a:cubicBezTo>
                          <a:pt x="12" y="19"/>
                          <a:pt x="19" y="16"/>
                          <a:pt x="22" y="14"/>
                        </a:cubicBezTo>
                        <a:cubicBezTo>
                          <a:pt x="20" y="11"/>
                          <a:pt x="19" y="10"/>
                          <a:pt x="19" y="8"/>
                        </a:cubicBezTo>
                        <a:cubicBezTo>
                          <a:pt x="19" y="5"/>
                          <a:pt x="28" y="0"/>
                          <a:pt x="32" y="0"/>
                        </a:cubicBezTo>
                        <a:cubicBezTo>
                          <a:pt x="35" y="0"/>
                          <a:pt x="37" y="0"/>
                          <a:pt x="40" y="0"/>
                        </a:cubicBezTo>
                        <a:cubicBezTo>
                          <a:pt x="50" y="0"/>
                          <a:pt x="55" y="10"/>
                          <a:pt x="55" y="18"/>
                        </a:cubicBezTo>
                        <a:cubicBezTo>
                          <a:pt x="55" y="21"/>
                          <a:pt x="47" y="21"/>
                          <a:pt x="47" y="24"/>
                        </a:cubicBezTo>
                        <a:cubicBezTo>
                          <a:pt x="47" y="27"/>
                          <a:pt x="47" y="39"/>
                          <a:pt x="47" y="39"/>
                        </a:cubicBezTo>
                        <a:cubicBezTo>
                          <a:pt x="47" y="43"/>
                          <a:pt x="50" y="48"/>
                          <a:pt x="47" y="52"/>
                        </a:cubicBezTo>
                        <a:cubicBezTo>
                          <a:pt x="44" y="54"/>
                          <a:pt x="40" y="54"/>
                          <a:pt x="35" y="54"/>
                        </a:cubicBezTo>
                        <a:cubicBezTo>
                          <a:pt x="28" y="54"/>
                          <a:pt x="23" y="61"/>
                          <a:pt x="19" y="64"/>
                        </a:cubicBezTo>
                        <a:cubicBezTo>
                          <a:pt x="17" y="65"/>
                          <a:pt x="13" y="65"/>
                          <a:pt x="11" y="65"/>
                        </a:cubicBezTo>
                        <a:cubicBezTo>
                          <a:pt x="6" y="65"/>
                          <a:pt x="0" y="60"/>
                          <a:pt x="0" y="55"/>
                        </a:cubicBezTo>
                        <a:cubicBezTo>
                          <a:pt x="0" y="44"/>
                          <a:pt x="11" y="43"/>
                          <a:pt x="13" y="33"/>
                        </a:cubicBezTo>
                        <a:cubicBezTo>
                          <a:pt x="8" y="30"/>
                          <a:pt x="4" y="28"/>
                          <a:pt x="4" y="23"/>
                        </a:cubicBezTo>
                        <a:cubicBezTo>
                          <a:pt x="4" y="18"/>
                          <a:pt x="8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5" name="任意多边形: 形状 164">
                    <a:extLst>
                      <a:ext uri="{FF2B5EF4-FFF2-40B4-BE49-F238E27FC236}">
                        <a16:creationId xmlns:a16="http://schemas.microsoft.com/office/drawing/2014/main" id="{9376E944-1904-4BF1-B755-E119C4CC32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6725" y="1758950"/>
                    <a:ext cx="139700" cy="203200"/>
                  </a:xfrm>
                  <a:custGeom>
                    <a:avLst/>
                    <a:gdLst/>
                    <a:ahLst/>
                    <a:cxnLst>
                      <a:cxn ang="0">
                        <a:pos x="96" y="102"/>
                      </a:cxn>
                      <a:cxn ang="0">
                        <a:pos x="91" y="128"/>
                      </a:cxn>
                      <a:cxn ang="0">
                        <a:pos x="100" y="133"/>
                      </a:cxn>
                      <a:cxn ang="0">
                        <a:pos x="70" y="139"/>
                      </a:cxn>
                      <a:cxn ang="0">
                        <a:pos x="39" y="141"/>
                      </a:cxn>
                      <a:cxn ang="0">
                        <a:pos x="26" y="148"/>
                      </a:cxn>
                      <a:cxn ang="0">
                        <a:pos x="16" y="152"/>
                      </a:cxn>
                      <a:cxn ang="0">
                        <a:pos x="32" y="133"/>
                      </a:cxn>
                      <a:cxn ang="0">
                        <a:pos x="46" y="124"/>
                      </a:cxn>
                      <a:cxn ang="0">
                        <a:pos x="26" y="123"/>
                      </a:cxn>
                      <a:cxn ang="0">
                        <a:pos x="19" y="123"/>
                      </a:cxn>
                      <a:cxn ang="0">
                        <a:pos x="28" y="96"/>
                      </a:cxn>
                      <a:cxn ang="0">
                        <a:pos x="48" y="81"/>
                      </a:cxn>
                      <a:cxn ang="0">
                        <a:pos x="40" y="70"/>
                      </a:cxn>
                      <a:cxn ang="0">
                        <a:pos x="26" y="72"/>
                      </a:cxn>
                      <a:cxn ang="0">
                        <a:pos x="23" y="59"/>
                      </a:cxn>
                      <a:cxn ang="0">
                        <a:pos x="16" y="49"/>
                      </a:cxn>
                      <a:cxn ang="0">
                        <a:pos x="12" y="55"/>
                      </a:cxn>
                      <a:cxn ang="0">
                        <a:pos x="14" y="45"/>
                      </a:cxn>
                      <a:cxn ang="0">
                        <a:pos x="8" y="38"/>
                      </a:cxn>
                      <a:cxn ang="0">
                        <a:pos x="11" y="29"/>
                      </a:cxn>
                      <a:cxn ang="0">
                        <a:pos x="8" y="20"/>
                      </a:cxn>
                      <a:cxn ang="0">
                        <a:pos x="12" y="21"/>
                      </a:cxn>
                      <a:cxn ang="0">
                        <a:pos x="16" y="14"/>
                      </a:cxn>
                      <a:cxn ang="0">
                        <a:pos x="25" y="0"/>
                      </a:cxn>
                      <a:cxn ang="0">
                        <a:pos x="42" y="4"/>
                      </a:cxn>
                      <a:cxn ang="0">
                        <a:pos x="33" y="19"/>
                      </a:cxn>
                      <a:cxn ang="0">
                        <a:pos x="47" y="46"/>
                      </a:cxn>
                      <a:cxn ang="0">
                        <a:pos x="53" y="50"/>
                      </a:cxn>
                      <a:cxn ang="0">
                        <a:pos x="84" y="89"/>
                      </a:cxn>
                      <a:cxn ang="0">
                        <a:pos x="87" y="102"/>
                      </a:cxn>
                      <a:cxn ang="0">
                        <a:pos x="92" y="102"/>
                      </a:cxn>
                    </a:cxnLst>
                    <a:rect l="0" t="0" r="r" b="b"/>
                    <a:pathLst>
                      <a:path w="105" h="152">
                        <a:moveTo>
                          <a:pt x="90" y="103"/>
                        </a:moveTo>
                        <a:cubicBezTo>
                          <a:pt x="93" y="101"/>
                          <a:pt x="92" y="102"/>
                          <a:pt x="96" y="102"/>
                        </a:cubicBezTo>
                        <a:cubicBezTo>
                          <a:pt x="101" y="102"/>
                          <a:pt x="105" y="106"/>
                          <a:pt x="105" y="110"/>
                        </a:cubicBezTo>
                        <a:cubicBezTo>
                          <a:pt x="105" y="118"/>
                          <a:pt x="94" y="122"/>
                          <a:pt x="91" y="128"/>
                        </a:cubicBezTo>
                        <a:cubicBezTo>
                          <a:pt x="95" y="129"/>
                          <a:pt x="97" y="130"/>
                          <a:pt x="100" y="130"/>
                        </a:cubicBezTo>
                        <a:cubicBezTo>
                          <a:pt x="100" y="133"/>
                          <a:pt x="100" y="133"/>
                          <a:pt x="100" y="133"/>
                        </a:cubicBezTo>
                        <a:cubicBezTo>
                          <a:pt x="96" y="137"/>
                          <a:pt x="93" y="139"/>
                          <a:pt x="87" y="139"/>
                        </a:cubicBezTo>
                        <a:cubicBezTo>
                          <a:pt x="82" y="139"/>
                          <a:pt x="72" y="139"/>
                          <a:pt x="70" y="139"/>
                        </a:cubicBezTo>
                        <a:cubicBezTo>
                          <a:pt x="65" y="139"/>
                          <a:pt x="53" y="143"/>
                          <a:pt x="47" y="143"/>
                        </a:cubicBezTo>
                        <a:cubicBezTo>
                          <a:pt x="44" y="143"/>
                          <a:pt x="42" y="141"/>
                          <a:pt x="39" y="141"/>
                        </a:cubicBezTo>
                        <a:cubicBezTo>
                          <a:pt x="34" y="141"/>
                          <a:pt x="32" y="144"/>
                          <a:pt x="32" y="148"/>
                        </a:cubicBezTo>
                        <a:cubicBezTo>
                          <a:pt x="26" y="148"/>
                          <a:pt x="26" y="148"/>
                          <a:pt x="26" y="148"/>
                        </a:cubicBezTo>
                        <a:cubicBezTo>
                          <a:pt x="23" y="148"/>
                          <a:pt x="21" y="150"/>
                          <a:pt x="19" y="152"/>
                        </a:cubicBezTo>
                        <a:cubicBezTo>
                          <a:pt x="16" y="152"/>
                          <a:pt x="16" y="152"/>
                          <a:pt x="16" y="152"/>
                        </a:cubicBezTo>
                        <a:cubicBezTo>
                          <a:pt x="16" y="149"/>
                          <a:pt x="16" y="149"/>
                          <a:pt x="16" y="149"/>
                        </a:cubicBezTo>
                        <a:cubicBezTo>
                          <a:pt x="17" y="147"/>
                          <a:pt x="30" y="133"/>
                          <a:pt x="32" y="133"/>
                        </a:cubicBezTo>
                        <a:cubicBezTo>
                          <a:pt x="38" y="131"/>
                          <a:pt x="47" y="133"/>
                          <a:pt x="47" y="127"/>
                        </a:cubicBezTo>
                        <a:cubicBezTo>
                          <a:pt x="47" y="126"/>
                          <a:pt x="46" y="125"/>
                          <a:pt x="46" y="124"/>
                        </a:cubicBezTo>
                        <a:cubicBezTo>
                          <a:pt x="44" y="126"/>
                          <a:pt x="41" y="128"/>
                          <a:pt x="38" y="128"/>
                        </a:cubicBezTo>
                        <a:cubicBezTo>
                          <a:pt x="32" y="128"/>
                          <a:pt x="30" y="123"/>
                          <a:pt x="26" y="123"/>
                        </a:cubicBezTo>
                        <a:cubicBezTo>
                          <a:pt x="23" y="123"/>
                          <a:pt x="23" y="125"/>
                          <a:pt x="21" y="125"/>
                        </a:cubicBezTo>
                        <a:cubicBezTo>
                          <a:pt x="20" y="125"/>
                          <a:pt x="19" y="124"/>
                          <a:pt x="19" y="123"/>
                        </a:cubicBezTo>
                        <a:cubicBezTo>
                          <a:pt x="19" y="116"/>
                          <a:pt x="31" y="116"/>
                          <a:pt x="31" y="109"/>
                        </a:cubicBezTo>
                        <a:cubicBezTo>
                          <a:pt x="31" y="103"/>
                          <a:pt x="28" y="101"/>
                          <a:pt x="28" y="96"/>
                        </a:cubicBezTo>
                        <a:cubicBezTo>
                          <a:pt x="36" y="96"/>
                          <a:pt x="45" y="92"/>
                          <a:pt x="48" y="88"/>
                        </a:cubicBezTo>
                        <a:cubicBezTo>
                          <a:pt x="48" y="81"/>
                          <a:pt x="48" y="81"/>
                          <a:pt x="48" y="81"/>
                        </a:cubicBezTo>
                        <a:cubicBezTo>
                          <a:pt x="43" y="82"/>
                          <a:pt x="37" y="81"/>
                          <a:pt x="37" y="77"/>
                        </a:cubicBezTo>
                        <a:cubicBezTo>
                          <a:pt x="37" y="73"/>
                          <a:pt x="39" y="72"/>
                          <a:pt x="40" y="70"/>
                        </a:cubicBezTo>
                        <a:cubicBezTo>
                          <a:pt x="39" y="70"/>
                          <a:pt x="38" y="70"/>
                          <a:pt x="36" y="70"/>
                        </a:cubicBezTo>
                        <a:cubicBezTo>
                          <a:pt x="32" y="70"/>
                          <a:pt x="30" y="72"/>
                          <a:pt x="26" y="72"/>
                        </a:cubicBezTo>
                        <a:cubicBezTo>
                          <a:pt x="22" y="72"/>
                          <a:pt x="19" y="72"/>
                          <a:pt x="19" y="69"/>
                        </a:cubicBezTo>
                        <a:cubicBezTo>
                          <a:pt x="19" y="65"/>
                          <a:pt x="23" y="63"/>
                          <a:pt x="23" y="59"/>
                        </a:cubicBezTo>
                        <a:cubicBezTo>
                          <a:pt x="23" y="55"/>
                          <a:pt x="22" y="55"/>
                          <a:pt x="23" y="51"/>
                        </a:cubicBezTo>
                        <a:cubicBezTo>
                          <a:pt x="20" y="51"/>
                          <a:pt x="17" y="50"/>
                          <a:pt x="16" y="49"/>
                        </a:cubicBezTo>
                        <a:cubicBezTo>
                          <a:pt x="14" y="52"/>
                          <a:pt x="15" y="54"/>
                          <a:pt x="16" y="55"/>
                        </a:cubicBezTo>
                        <a:cubicBezTo>
                          <a:pt x="12" y="55"/>
                          <a:pt x="12" y="55"/>
                          <a:pt x="12" y="55"/>
                        </a:cubicBezTo>
                        <a:cubicBezTo>
                          <a:pt x="12" y="52"/>
                          <a:pt x="12" y="51"/>
                          <a:pt x="12" y="48"/>
                        </a:cubicBezTo>
                        <a:cubicBezTo>
                          <a:pt x="12" y="47"/>
                          <a:pt x="13" y="46"/>
                          <a:pt x="14" y="45"/>
                        </a:cubicBezTo>
                        <a:cubicBezTo>
                          <a:pt x="14" y="41"/>
                          <a:pt x="14" y="41"/>
                          <a:pt x="14" y="41"/>
                        </a:cubicBezTo>
                        <a:cubicBezTo>
                          <a:pt x="12" y="41"/>
                          <a:pt x="8" y="40"/>
                          <a:pt x="8" y="38"/>
                        </a:cubicBezTo>
                        <a:cubicBezTo>
                          <a:pt x="8" y="36"/>
                          <a:pt x="11" y="32"/>
                          <a:pt x="11" y="32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4" y="27"/>
                          <a:pt x="0" y="26"/>
                          <a:pt x="0" y="20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8" y="23"/>
                          <a:pt x="10" y="24"/>
                          <a:pt x="11" y="24"/>
                        </a:cubicBezTo>
                        <a:cubicBezTo>
                          <a:pt x="12" y="24"/>
                          <a:pt x="12" y="22"/>
                          <a:pt x="12" y="21"/>
                        </a:cubicBezTo>
                        <a:cubicBezTo>
                          <a:pt x="12" y="21"/>
                          <a:pt x="10" y="20"/>
                          <a:pt x="10" y="19"/>
                        </a:cubicBezTo>
                        <a:cubicBezTo>
                          <a:pt x="10" y="15"/>
                          <a:pt x="13" y="14"/>
                          <a:pt x="16" y="14"/>
                        </a:cubicBezTo>
                        <a:cubicBezTo>
                          <a:pt x="16" y="10"/>
                          <a:pt x="18" y="8"/>
                          <a:pt x="18" y="6"/>
                        </a:cubicBezTo>
                        <a:cubicBezTo>
                          <a:pt x="18" y="4"/>
                          <a:pt x="23" y="0"/>
                          <a:pt x="25" y="0"/>
                        </a:cubicBezTo>
                        <a:cubicBezTo>
                          <a:pt x="30" y="0"/>
                          <a:pt x="35" y="0"/>
                          <a:pt x="38" y="0"/>
                        </a:cubicBezTo>
                        <a:cubicBezTo>
                          <a:pt x="40" y="0"/>
                          <a:pt x="42" y="3"/>
                          <a:pt x="42" y="4"/>
                        </a:cubicBezTo>
                        <a:cubicBezTo>
                          <a:pt x="42" y="10"/>
                          <a:pt x="33" y="10"/>
                          <a:pt x="31" y="16"/>
                        </a:cubicBezTo>
                        <a:cubicBezTo>
                          <a:pt x="31" y="17"/>
                          <a:pt x="32" y="18"/>
                          <a:pt x="33" y="19"/>
                        </a:cubicBezTo>
                        <a:cubicBezTo>
                          <a:pt x="59" y="19"/>
                          <a:pt x="59" y="19"/>
                          <a:pt x="59" y="19"/>
                        </a:cubicBezTo>
                        <a:cubicBezTo>
                          <a:pt x="60" y="32"/>
                          <a:pt x="47" y="37"/>
                          <a:pt x="47" y="46"/>
                        </a:cubicBezTo>
                        <a:cubicBezTo>
                          <a:pt x="45" y="47"/>
                          <a:pt x="44" y="48"/>
                          <a:pt x="43" y="50"/>
                        </a:cubicBezTo>
                        <a:cubicBezTo>
                          <a:pt x="48" y="51"/>
                          <a:pt x="50" y="49"/>
                          <a:pt x="53" y="50"/>
                        </a:cubicBezTo>
                        <a:cubicBezTo>
                          <a:pt x="62" y="53"/>
                          <a:pt x="60" y="63"/>
                          <a:pt x="66" y="69"/>
                        </a:cubicBezTo>
                        <a:cubicBezTo>
                          <a:pt x="73" y="76"/>
                          <a:pt x="84" y="79"/>
                          <a:pt x="84" y="89"/>
                        </a:cubicBezTo>
                        <a:cubicBezTo>
                          <a:pt x="84" y="93"/>
                          <a:pt x="89" y="95"/>
                          <a:pt x="89" y="99"/>
                        </a:cubicBezTo>
                        <a:cubicBezTo>
                          <a:pt x="89" y="100"/>
                          <a:pt x="88" y="101"/>
                          <a:pt x="87" y="102"/>
                        </a:cubicBezTo>
                        <a:cubicBezTo>
                          <a:pt x="87" y="105"/>
                          <a:pt x="87" y="105"/>
                          <a:pt x="87" y="105"/>
                        </a:cubicBezTo>
                        <a:cubicBezTo>
                          <a:pt x="90" y="104"/>
                          <a:pt x="90" y="103"/>
                          <a:pt x="92" y="102"/>
                        </a:cubicBezTo>
                        <a:lnTo>
                          <a:pt x="90" y="103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6" name="任意多边形: 形状 165">
                    <a:extLst>
                      <a:ext uri="{FF2B5EF4-FFF2-40B4-BE49-F238E27FC236}">
                        <a16:creationId xmlns:a16="http://schemas.microsoft.com/office/drawing/2014/main" id="{529598D1-ADEB-4C1B-A851-6C5775FAEE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2638" y="2203450"/>
                    <a:ext cx="46038" cy="301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8"/>
                      </a:cxn>
                      <a:cxn ang="0">
                        <a:pos x="7" y="10"/>
                      </a:cxn>
                      <a:cxn ang="0">
                        <a:pos x="27" y="21"/>
                      </a:cxn>
                      <a:cxn ang="0">
                        <a:pos x="30" y="23"/>
                      </a:cxn>
                      <a:cxn ang="0">
                        <a:pos x="33" y="20"/>
                      </a:cxn>
                      <a:cxn ang="0">
                        <a:pos x="31" y="13"/>
                      </a:cxn>
                      <a:cxn ang="0">
                        <a:pos x="33" y="8"/>
                      </a:cxn>
                      <a:cxn ang="0">
                        <a:pos x="35" y="3"/>
                      </a:cxn>
                      <a:cxn ang="0">
                        <a:pos x="20" y="6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5" h="23">
                        <a:moveTo>
                          <a:pt x="0" y="5"/>
                        </a:move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" y="10"/>
                          <a:pt x="5" y="10"/>
                          <a:pt x="7" y="10"/>
                        </a:cubicBezTo>
                        <a:cubicBezTo>
                          <a:pt x="14" y="12"/>
                          <a:pt x="19" y="20"/>
                          <a:pt x="27" y="21"/>
                        </a:cubicBezTo>
                        <a:cubicBezTo>
                          <a:pt x="27" y="23"/>
                          <a:pt x="29" y="23"/>
                          <a:pt x="30" y="23"/>
                        </a:cubicBezTo>
                        <a:cubicBezTo>
                          <a:pt x="32" y="23"/>
                          <a:pt x="33" y="21"/>
                          <a:pt x="33" y="20"/>
                        </a:cubicBezTo>
                        <a:cubicBezTo>
                          <a:pt x="33" y="17"/>
                          <a:pt x="31" y="16"/>
                          <a:pt x="31" y="13"/>
                        </a:cubicBezTo>
                        <a:cubicBezTo>
                          <a:pt x="31" y="11"/>
                          <a:pt x="33" y="8"/>
                          <a:pt x="33" y="8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28" y="2"/>
                          <a:pt x="25" y="6"/>
                          <a:pt x="20" y="6"/>
                        </a:cubicBezTo>
                        <a:cubicBezTo>
                          <a:pt x="14" y="6"/>
                          <a:pt x="10" y="0"/>
                          <a:pt x="0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7" name="任意多边形: 形状 166">
                    <a:extLst>
                      <a:ext uri="{FF2B5EF4-FFF2-40B4-BE49-F238E27FC236}">
                        <a16:creationId xmlns:a16="http://schemas.microsoft.com/office/drawing/2014/main" id="{AF3A5EC9-753B-4D65-AACB-5AD3C17C5B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27550" y="2111375"/>
                    <a:ext cx="15875" cy="30163"/>
                  </a:xfrm>
                  <a:custGeom>
                    <a:avLst/>
                    <a:gdLst/>
                    <a:ahLst/>
                    <a:cxnLst>
                      <a:cxn ang="0">
                        <a:pos x="3" y="5"/>
                      </a:cxn>
                      <a:cxn ang="0">
                        <a:pos x="10" y="0"/>
                      </a:cxn>
                      <a:cxn ang="0">
                        <a:pos x="12" y="5"/>
                      </a:cxn>
                      <a:cxn ang="0">
                        <a:pos x="8" y="23"/>
                      </a:cxn>
                      <a:cxn ang="0">
                        <a:pos x="0" y="6"/>
                      </a:cxn>
                      <a:cxn ang="0">
                        <a:pos x="3" y="5"/>
                      </a:cxn>
                    </a:cxnLst>
                    <a:rect l="0" t="0" r="r" b="b"/>
                    <a:pathLst>
                      <a:path w="12" h="23">
                        <a:moveTo>
                          <a:pt x="3" y="5"/>
                        </a:moveTo>
                        <a:cubicBezTo>
                          <a:pt x="6" y="5"/>
                          <a:pt x="8" y="1"/>
                          <a:pt x="10" y="0"/>
                        </a:cubicBezTo>
                        <a:cubicBezTo>
                          <a:pt x="10" y="3"/>
                          <a:pt x="11" y="5"/>
                          <a:pt x="12" y="5"/>
                        </a:cubicBezTo>
                        <a:cubicBezTo>
                          <a:pt x="11" y="11"/>
                          <a:pt x="10" y="20"/>
                          <a:pt x="8" y="23"/>
                        </a:cubicBezTo>
                        <a:cubicBezTo>
                          <a:pt x="4" y="22"/>
                          <a:pt x="2" y="9"/>
                          <a:pt x="0" y="6"/>
                        </a:cubicBezTo>
                        <a:cubicBezTo>
                          <a:pt x="1" y="6"/>
                          <a:pt x="2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8" name="任意多边形: 形状 167">
                    <a:extLst>
                      <a:ext uri="{FF2B5EF4-FFF2-40B4-BE49-F238E27FC236}">
                        <a16:creationId xmlns:a16="http://schemas.microsoft.com/office/drawing/2014/main" id="{CF9B2D88-6A80-4C6E-9D13-66A835FC8B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24375" y="2144713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5" y="15"/>
                      </a:cxn>
                      <a:cxn ang="0">
                        <a:pos x="0" y="6"/>
                      </a:cxn>
                      <a:cxn ang="0">
                        <a:pos x="9" y="0"/>
                      </a:cxn>
                      <a:cxn ang="0">
                        <a:pos x="15" y="3"/>
                      </a:cxn>
                      <a:cxn ang="0">
                        <a:pos x="18" y="21"/>
                      </a:cxn>
                      <a:cxn ang="0">
                        <a:pos x="6" y="33"/>
                      </a:cxn>
                      <a:cxn ang="0">
                        <a:pos x="2" y="24"/>
                      </a:cxn>
                      <a:cxn ang="0">
                        <a:pos x="5" y="15"/>
                      </a:cxn>
                    </a:cxnLst>
                    <a:rect l="0" t="0" r="r" b="b"/>
                    <a:pathLst>
                      <a:path w="19" h="33">
                        <a:moveTo>
                          <a:pt x="5" y="15"/>
                        </a:moveTo>
                        <a:cubicBezTo>
                          <a:pt x="5" y="12"/>
                          <a:pt x="1" y="9"/>
                          <a:pt x="0" y="6"/>
                        </a:cubicBezTo>
                        <a:cubicBezTo>
                          <a:pt x="5" y="4"/>
                          <a:pt x="5" y="0"/>
                          <a:pt x="9" y="0"/>
                        </a:cubicBezTo>
                        <a:cubicBezTo>
                          <a:pt x="13" y="0"/>
                          <a:pt x="14" y="3"/>
                          <a:pt x="15" y="3"/>
                        </a:cubicBezTo>
                        <a:cubicBezTo>
                          <a:pt x="19" y="10"/>
                          <a:pt x="18" y="14"/>
                          <a:pt x="18" y="21"/>
                        </a:cubicBezTo>
                        <a:cubicBezTo>
                          <a:pt x="18" y="27"/>
                          <a:pt x="10" y="33"/>
                          <a:pt x="6" y="33"/>
                        </a:cubicBezTo>
                        <a:cubicBezTo>
                          <a:pt x="2" y="33"/>
                          <a:pt x="2" y="27"/>
                          <a:pt x="2" y="24"/>
                        </a:cubicBezTo>
                        <a:cubicBezTo>
                          <a:pt x="2" y="20"/>
                          <a:pt x="5" y="18"/>
                          <a:pt x="5" y="1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69" name="任意多边形: 形状 168">
                    <a:extLst>
                      <a:ext uri="{FF2B5EF4-FFF2-40B4-BE49-F238E27FC236}">
                        <a16:creationId xmlns:a16="http://schemas.microsoft.com/office/drawing/2014/main" id="{4826E7DA-B211-4AD4-A7C6-38F228E9E2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9125" y="2171700"/>
                    <a:ext cx="12700" cy="9525"/>
                  </a:xfrm>
                  <a:custGeom>
                    <a:avLst/>
                    <a:gdLst/>
                    <a:ahLst/>
                    <a:cxnLst>
                      <a:cxn ang="0">
                        <a:pos x="9" y="5"/>
                      </a:cxn>
                      <a:cxn ang="0">
                        <a:pos x="6" y="7"/>
                      </a:cxn>
                      <a:cxn ang="0">
                        <a:pos x="0" y="3"/>
                      </a:cxn>
                      <a:cxn ang="0">
                        <a:pos x="7" y="0"/>
                      </a:cxn>
                      <a:cxn ang="0">
                        <a:pos x="9" y="5"/>
                      </a:cxn>
                    </a:cxnLst>
                    <a:rect l="0" t="0" r="r" b="b"/>
                    <a:pathLst>
                      <a:path w="9" h="7">
                        <a:moveTo>
                          <a:pt x="9" y="5"/>
                        </a:moveTo>
                        <a:cubicBezTo>
                          <a:pt x="9" y="6"/>
                          <a:pt x="7" y="7"/>
                          <a:pt x="6" y="7"/>
                        </a:cubicBezTo>
                        <a:cubicBezTo>
                          <a:pt x="4" y="7"/>
                          <a:pt x="1" y="3"/>
                          <a:pt x="0" y="3"/>
                        </a:cubicBezTo>
                        <a:cubicBezTo>
                          <a:pt x="3" y="2"/>
                          <a:pt x="5" y="0"/>
                          <a:pt x="7" y="0"/>
                        </a:cubicBezTo>
                        <a:cubicBezTo>
                          <a:pt x="7" y="1"/>
                          <a:pt x="9" y="3"/>
                          <a:pt x="9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0" name="任意多边形: 形状 169">
                    <a:extLst>
                      <a:ext uri="{FF2B5EF4-FFF2-40B4-BE49-F238E27FC236}">
                        <a16:creationId xmlns:a16="http://schemas.microsoft.com/office/drawing/2014/main" id="{332CE8F2-0347-4377-B633-0619017E29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1363" y="1833563"/>
                    <a:ext cx="15875" cy="19050"/>
                  </a:xfrm>
                  <a:custGeom>
                    <a:avLst/>
                    <a:gdLst/>
                    <a:ahLst/>
                    <a:cxnLst>
                      <a:cxn ang="0">
                        <a:pos x="11" y="10"/>
                      </a:cxn>
                      <a:cxn ang="0">
                        <a:pos x="0" y="5"/>
                      </a:cxn>
                      <a:cxn ang="0">
                        <a:pos x="0" y="0"/>
                      </a:cxn>
                      <a:cxn ang="0">
                        <a:pos x="9" y="0"/>
                      </a:cxn>
                      <a:cxn ang="0">
                        <a:pos x="12" y="9"/>
                      </a:cxn>
                      <a:cxn ang="0">
                        <a:pos x="11" y="14"/>
                      </a:cxn>
                      <a:cxn ang="0">
                        <a:pos x="11" y="10"/>
                      </a:cxn>
                    </a:cxnLst>
                    <a:rect l="0" t="0" r="r" b="b"/>
                    <a:pathLst>
                      <a:path w="12" h="14">
                        <a:moveTo>
                          <a:pt x="11" y="10"/>
                        </a:moveTo>
                        <a:cubicBezTo>
                          <a:pt x="5" y="10"/>
                          <a:pt x="0" y="9"/>
                          <a:pt x="0" y="5"/>
                        </a:cubicBez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9" y="6"/>
                          <a:pt x="12" y="5"/>
                          <a:pt x="12" y="9"/>
                        </a:cubicBezTo>
                        <a:cubicBezTo>
                          <a:pt x="12" y="13"/>
                          <a:pt x="11" y="12"/>
                          <a:pt x="11" y="14"/>
                        </a:cubicBezTo>
                        <a:cubicBezTo>
                          <a:pt x="11" y="13"/>
                          <a:pt x="11" y="12"/>
                          <a:pt x="11" y="1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1" name="任意多边形: 形状 170">
                    <a:extLst>
                      <a:ext uri="{FF2B5EF4-FFF2-40B4-BE49-F238E27FC236}">
                        <a16:creationId xmlns:a16="http://schemas.microsoft.com/office/drawing/2014/main" id="{E241218A-C4AD-4497-A727-9EDC7AC7FF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4713" y="1773238"/>
                    <a:ext cx="15875" cy="23813"/>
                  </a:xfrm>
                  <a:custGeom>
                    <a:avLst/>
                    <a:gdLst/>
                    <a:ahLst/>
                    <a:cxnLst>
                      <a:cxn ang="0">
                        <a:pos x="8" y="6"/>
                      </a:cxn>
                      <a:cxn ang="0">
                        <a:pos x="1" y="17"/>
                      </a:cxn>
                      <a:cxn ang="0">
                        <a:pos x="1" y="11"/>
                      </a:cxn>
                      <a:cxn ang="0">
                        <a:pos x="11" y="0"/>
                      </a:cxn>
                      <a:cxn ang="0">
                        <a:pos x="8" y="6"/>
                      </a:cxn>
                    </a:cxnLst>
                    <a:rect l="0" t="0" r="r" b="b"/>
                    <a:pathLst>
                      <a:path w="11" h="17">
                        <a:moveTo>
                          <a:pt x="8" y="6"/>
                        </a:moveTo>
                        <a:cubicBezTo>
                          <a:pt x="8" y="11"/>
                          <a:pt x="4" y="13"/>
                          <a:pt x="1" y="17"/>
                        </a:cubicBezTo>
                        <a:cubicBezTo>
                          <a:pt x="0" y="15"/>
                          <a:pt x="1" y="14"/>
                          <a:pt x="1" y="11"/>
                        </a:cubicBezTo>
                        <a:cubicBezTo>
                          <a:pt x="1" y="9"/>
                          <a:pt x="3" y="1"/>
                          <a:pt x="11" y="0"/>
                        </a:cubicBezTo>
                        <a:cubicBezTo>
                          <a:pt x="10" y="2"/>
                          <a:pt x="8" y="4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72" name="任意多边形: 形状 171">
                    <a:extLst>
                      <a:ext uri="{FF2B5EF4-FFF2-40B4-BE49-F238E27FC236}">
                        <a16:creationId xmlns:a16="http://schemas.microsoft.com/office/drawing/2014/main" id="{B1255C72-406B-4129-B7AB-C5694A7059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46625" y="1744663"/>
                    <a:ext cx="20638" cy="26988"/>
                  </a:xfrm>
                  <a:custGeom>
                    <a:avLst/>
                    <a:gdLst/>
                    <a:ahLst/>
                    <a:cxnLst>
                      <a:cxn ang="0">
                        <a:pos x="12" y="10"/>
                      </a:cxn>
                      <a:cxn ang="0">
                        <a:pos x="12" y="16"/>
                      </a:cxn>
                      <a:cxn ang="0">
                        <a:pos x="5" y="20"/>
                      </a:cxn>
                      <a:cxn ang="0">
                        <a:pos x="0" y="13"/>
                      </a:cxn>
                      <a:cxn ang="0">
                        <a:pos x="10" y="10"/>
                      </a:cxn>
                      <a:cxn ang="0">
                        <a:pos x="7" y="5"/>
                      </a:cxn>
                      <a:cxn ang="0">
                        <a:pos x="11" y="0"/>
                      </a:cxn>
                      <a:cxn ang="0">
                        <a:pos x="16" y="5"/>
                      </a:cxn>
                      <a:cxn ang="0">
                        <a:pos x="12" y="10"/>
                      </a:cxn>
                    </a:cxnLst>
                    <a:rect l="0" t="0" r="r" b="b"/>
                    <a:pathLst>
                      <a:path w="16" h="20">
                        <a:moveTo>
                          <a:pt x="12" y="10"/>
                        </a:moveTo>
                        <a:cubicBezTo>
                          <a:pt x="12" y="12"/>
                          <a:pt x="12" y="14"/>
                          <a:pt x="12" y="16"/>
                        </a:cubicBezTo>
                        <a:cubicBezTo>
                          <a:pt x="12" y="17"/>
                          <a:pt x="6" y="20"/>
                          <a:pt x="5" y="20"/>
                        </a:cubicBezTo>
                        <a:cubicBezTo>
                          <a:pt x="1" y="20"/>
                          <a:pt x="0" y="16"/>
                          <a:pt x="0" y="13"/>
                        </a:cubicBezTo>
                        <a:cubicBezTo>
                          <a:pt x="4" y="13"/>
                          <a:pt x="6" y="10"/>
                          <a:pt x="10" y="10"/>
                        </a:cubicBezTo>
                        <a:cubicBezTo>
                          <a:pt x="9" y="8"/>
                          <a:pt x="7" y="7"/>
                          <a:pt x="7" y="5"/>
                        </a:cubicBezTo>
                        <a:cubicBezTo>
                          <a:pt x="7" y="2"/>
                          <a:pt x="11" y="0"/>
                          <a:pt x="11" y="0"/>
                        </a:cubicBezTo>
                        <a:cubicBezTo>
                          <a:pt x="13" y="3"/>
                          <a:pt x="14" y="4"/>
                          <a:pt x="16" y="5"/>
                        </a:cubicBezTo>
                        <a:cubicBezTo>
                          <a:pt x="15" y="7"/>
                          <a:pt x="13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71" name="组合 70">
                <a:extLst>
                  <a:ext uri="{FF2B5EF4-FFF2-40B4-BE49-F238E27FC236}">
                    <a16:creationId xmlns:a16="http://schemas.microsoft.com/office/drawing/2014/main" id="{747DD109-9489-4CB0-AD31-0554316F2E78}"/>
                  </a:ext>
                </a:extLst>
              </p:cNvPr>
              <p:cNvGrpSpPr/>
              <p:nvPr/>
            </p:nvGrpSpPr>
            <p:grpSpPr>
              <a:xfrm>
                <a:off x="5105594" y="3000640"/>
                <a:ext cx="941498" cy="822454"/>
                <a:chOff x="6275388" y="2879725"/>
                <a:chExt cx="966788" cy="844551"/>
              </a:xfrm>
              <a:grpFill/>
            </p:grpSpPr>
            <p:sp>
              <p:nvSpPr>
                <p:cNvPr id="140" name="任意多边形: 形状 139">
                  <a:extLst>
                    <a:ext uri="{FF2B5EF4-FFF2-40B4-BE49-F238E27FC236}">
                      <a16:creationId xmlns:a16="http://schemas.microsoft.com/office/drawing/2014/main" id="{AAF185A8-9561-4A9F-9C41-7932764EF7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67488" y="2879725"/>
                  <a:ext cx="339725" cy="176213"/>
                </a:xfrm>
                <a:custGeom>
                  <a:avLst/>
                  <a:gdLst/>
                  <a:ahLst/>
                  <a:cxnLst>
                    <a:cxn ang="0">
                      <a:pos x="128" y="28"/>
                    </a:cxn>
                    <a:cxn ang="0">
                      <a:pos x="160" y="39"/>
                    </a:cxn>
                    <a:cxn ang="0">
                      <a:pos x="173" y="45"/>
                    </a:cxn>
                    <a:cxn ang="0">
                      <a:pos x="179" y="49"/>
                    </a:cxn>
                    <a:cxn ang="0">
                      <a:pos x="203" y="71"/>
                    </a:cxn>
                    <a:cxn ang="0">
                      <a:pos x="217" y="78"/>
                    </a:cxn>
                    <a:cxn ang="0">
                      <a:pos x="208" y="85"/>
                    </a:cxn>
                    <a:cxn ang="0">
                      <a:pos x="217" y="96"/>
                    </a:cxn>
                    <a:cxn ang="0">
                      <a:pos x="224" y="108"/>
                    </a:cxn>
                    <a:cxn ang="0">
                      <a:pos x="233" y="113"/>
                    </a:cxn>
                    <a:cxn ang="0">
                      <a:pos x="237" y="118"/>
                    </a:cxn>
                    <a:cxn ang="0">
                      <a:pos x="242" y="119"/>
                    </a:cxn>
                    <a:cxn ang="0">
                      <a:pos x="247" y="124"/>
                    </a:cxn>
                    <a:cxn ang="0">
                      <a:pos x="255" y="126"/>
                    </a:cxn>
                    <a:cxn ang="0">
                      <a:pos x="250" y="133"/>
                    </a:cxn>
                    <a:cxn ang="0">
                      <a:pos x="247" y="133"/>
                    </a:cxn>
                    <a:cxn ang="0">
                      <a:pos x="239" y="127"/>
                    </a:cxn>
                    <a:cxn ang="0">
                      <a:pos x="227" y="127"/>
                    </a:cxn>
                    <a:cxn ang="0">
                      <a:pos x="210" y="116"/>
                    </a:cxn>
                    <a:cxn ang="0">
                      <a:pos x="206" y="113"/>
                    </a:cxn>
                    <a:cxn ang="0">
                      <a:pos x="175" y="92"/>
                    </a:cxn>
                    <a:cxn ang="0">
                      <a:pos x="158" y="103"/>
                    </a:cxn>
                    <a:cxn ang="0">
                      <a:pos x="156" y="113"/>
                    </a:cxn>
                    <a:cxn ang="0">
                      <a:pos x="139" y="113"/>
                    </a:cxn>
                    <a:cxn ang="0">
                      <a:pos x="113" y="100"/>
                    </a:cxn>
                    <a:cxn ang="0">
                      <a:pos x="107" y="102"/>
                    </a:cxn>
                    <a:cxn ang="0">
                      <a:pos x="98" y="102"/>
                    </a:cxn>
                    <a:cxn ang="0">
                      <a:pos x="90" y="99"/>
                    </a:cxn>
                    <a:cxn ang="0">
                      <a:pos x="101" y="90"/>
                    </a:cxn>
                    <a:cxn ang="0">
                      <a:pos x="96" y="71"/>
                    </a:cxn>
                    <a:cxn ang="0">
                      <a:pos x="77" y="59"/>
                    </a:cxn>
                    <a:cxn ang="0">
                      <a:pos x="53" y="54"/>
                    </a:cxn>
                    <a:cxn ang="0">
                      <a:pos x="37" y="45"/>
                    </a:cxn>
                    <a:cxn ang="0">
                      <a:pos x="37" y="41"/>
                    </a:cxn>
                    <a:cxn ang="0">
                      <a:pos x="30" y="49"/>
                    </a:cxn>
                    <a:cxn ang="0">
                      <a:pos x="26" y="48"/>
                    </a:cxn>
                    <a:cxn ang="0">
                      <a:pos x="24" y="38"/>
                    </a:cxn>
                    <a:cxn ang="0">
                      <a:pos x="16" y="33"/>
                    </a:cxn>
                    <a:cxn ang="0">
                      <a:pos x="38" y="25"/>
                    </a:cxn>
                    <a:cxn ang="0">
                      <a:pos x="35" y="25"/>
                    </a:cxn>
                    <a:cxn ang="0">
                      <a:pos x="23" y="27"/>
                    </a:cxn>
                    <a:cxn ang="0">
                      <a:pos x="16" y="26"/>
                    </a:cxn>
                    <a:cxn ang="0">
                      <a:pos x="14" y="22"/>
                    </a:cxn>
                    <a:cxn ang="0">
                      <a:pos x="0" y="12"/>
                    </a:cxn>
                    <a:cxn ang="0">
                      <a:pos x="6" y="8"/>
                    </a:cxn>
                    <a:cxn ang="0">
                      <a:pos x="23" y="0"/>
                    </a:cxn>
                    <a:cxn ang="0">
                      <a:pos x="44" y="9"/>
                    </a:cxn>
                    <a:cxn ang="0">
                      <a:pos x="44" y="25"/>
                    </a:cxn>
                    <a:cxn ang="0">
                      <a:pos x="50" y="29"/>
                    </a:cxn>
                    <a:cxn ang="0">
                      <a:pos x="59" y="38"/>
                    </a:cxn>
                    <a:cxn ang="0">
                      <a:pos x="67" y="30"/>
                    </a:cxn>
                    <a:cxn ang="0">
                      <a:pos x="78" y="25"/>
                    </a:cxn>
                    <a:cxn ang="0">
                      <a:pos x="92" y="14"/>
                    </a:cxn>
                    <a:cxn ang="0">
                      <a:pos x="98" y="17"/>
                    </a:cxn>
                    <a:cxn ang="0">
                      <a:pos x="109" y="25"/>
                    </a:cxn>
                    <a:cxn ang="0">
                      <a:pos x="121" y="25"/>
                    </a:cxn>
                    <a:cxn ang="0">
                      <a:pos x="130" y="29"/>
                    </a:cxn>
                    <a:cxn ang="0">
                      <a:pos x="130" y="30"/>
                    </a:cxn>
                    <a:cxn ang="0">
                      <a:pos x="128" y="28"/>
                    </a:cxn>
                  </a:cxnLst>
                  <a:rect l="0" t="0" r="r" b="b"/>
                  <a:pathLst>
                    <a:path w="255" h="133">
                      <a:moveTo>
                        <a:pt x="128" y="28"/>
                      </a:moveTo>
                      <a:cubicBezTo>
                        <a:pt x="133" y="33"/>
                        <a:pt x="149" y="39"/>
                        <a:pt x="160" y="39"/>
                      </a:cubicBezTo>
                      <a:cubicBezTo>
                        <a:pt x="165" y="39"/>
                        <a:pt x="168" y="45"/>
                        <a:pt x="173" y="45"/>
                      </a:cubicBezTo>
                      <a:cubicBezTo>
                        <a:pt x="173" y="48"/>
                        <a:pt x="176" y="49"/>
                        <a:pt x="179" y="49"/>
                      </a:cubicBezTo>
                      <a:cubicBezTo>
                        <a:pt x="193" y="54"/>
                        <a:pt x="192" y="66"/>
                        <a:pt x="203" y="71"/>
                      </a:cubicBezTo>
                      <a:cubicBezTo>
                        <a:pt x="207" y="73"/>
                        <a:pt x="217" y="68"/>
                        <a:pt x="217" y="78"/>
                      </a:cubicBezTo>
                      <a:cubicBezTo>
                        <a:pt x="217" y="83"/>
                        <a:pt x="208" y="81"/>
                        <a:pt x="208" y="85"/>
                      </a:cubicBezTo>
                      <a:cubicBezTo>
                        <a:pt x="208" y="87"/>
                        <a:pt x="216" y="95"/>
                        <a:pt x="217" y="96"/>
                      </a:cubicBezTo>
                      <a:cubicBezTo>
                        <a:pt x="221" y="100"/>
                        <a:pt x="220" y="103"/>
                        <a:pt x="224" y="108"/>
                      </a:cubicBezTo>
                      <a:cubicBezTo>
                        <a:pt x="225" y="111"/>
                        <a:pt x="230" y="113"/>
                        <a:pt x="233" y="113"/>
                      </a:cubicBezTo>
                      <a:cubicBezTo>
                        <a:pt x="235" y="113"/>
                        <a:pt x="236" y="116"/>
                        <a:pt x="237" y="118"/>
                      </a:cubicBezTo>
                      <a:cubicBezTo>
                        <a:pt x="238" y="120"/>
                        <a:pt x="240" y="118"/>
                        <a:pt x="242" y="119"/>
                      </a:cubicBezTo>
                      <a:cubicBezTo>
                        <a:pt x="245" y="119"/>
                        <a:pt x="246" y="122"/>
                        <a:pt x="247" y="124"/>
                      </a:cubicBezTo>
                      <a:cubicBezTo>
                        <a:pt x="247" y="126"/>
                        <a:pt x="254" y="125"/>
                        <a:pt x="255" y="126"/>
                      </a:cubicBezTo>
                      <a:cubicBezTo>
                        <a:pt x="253" y="127"/>
                        <a:pt x="250" y="130"/>
                        <a:pt x="250" y="133"/>
                      </a:cubicBezTo>
                      <a:cubicBezTo>
                        <a:pt x="249" y="133"/>
                        <a:pt x="248" y="133"/>
                        <a:pt x="247" y="133"/>
                      </a:cubicBezTo>
                      <a:cubicBezTo>
                        <a:pt x="246" y="133"/>
                        <a:pt x="240" y="128"/>
                        <a:pt x="239" y="127"/>
                      </a:cubicBezTo>
                      <a:cubicBezTo>
                        <a:pt x="227" y="127"/>
                        <a:pt x="227" y="127"/>
                        <a:pt x="227" y="127"/>
                      </a:cubicBezTo>
                      <a:cubicBezTo>
                        <a:pt x="221" y="126"/>
                        <a:pt x="210" y="121"/>
                        <a:pt x="210" y="116"/>
                      </a:cubicBezTo>
                      <a:cubicBezTo>
                        <a:pt x="210" y="115"/>
                        <a:pt x="207" y="114"/>
                        <a:pt x="206" y="113"/>
                      </a:cubicBezTo>
                      <a:cubicBezTo>
                        <a:pt x="197" y="104"/>
                        <a:pt x="189" y="92"/>
                        <a:pt x="175" y="92"/>
                      </a:cubicBezTo>
                      <a:cubicBezTo>
                        <a:pt x="164" y="92"/>
                        <a:pt x="165" y="100"/>
                        <a:pt x="158" y="103"/>
                      </a:cubicBezTo>
                      <a:cubicBezTo>
                        <a:pt x="160" y="108"/>
                        <a:pt x="156" y="110"/>
                        <a:pt x="156" y="113"/>
                      </a:cubicBezTo>
                      <a:cubicBezTo>
                        <a:pt x="146" y="113"/>
                        <a:pt x="144" y="113"/>
                        <a:pt x="139" y="113"/>
                      </a:cubicBezTo>
                      <a:cubicBezTo>
                        <a:pt x="128" y="113"/>
                        <a:pt x="125" y="100"/>
                        <a:pt x="113" y="100"/>
                      </a:cubicBezTo>
                      <a:cubicBezTo>
                        <a:pt x="112" y="100"/>
                        <a:pt x="107" y="100"/>
                        <a:pt x="107" y="102"/>
                      </a:cubicBezTo>
                      <a:cubicBezTo>
                        <a:pt x="98" y="102"/>
                        <a:pt x="98" y="102"/>
                        <a:pt x="98" y="102"/>
                      </a:cubicBezTo>
                      <a:cubicBezTo>
                        <a:pt x="94" y="102"/>
                        <a:pt x="90" y="102"/>
                        <a:pt x="90" y="99"/>
                      </a:cubicBezTo>
                      <a:cubicBezTo>
                        <a:pt x="90" y="93"/>
                        <a:pt x="99" y="91"/>
                        <a:pt x="101" y="90"/>
                      </a:cubicBezTo>
                      <a:cubicBezTo>
                        <a:pt x="95" y="84"/>
                        <a:pt x="98" y="78"/>
                        <a:pt x="96" y="71"/>
                      </a:cubicBezTo>
                      <a:cubicBezTo>
                        <a:pt x="94" y="66"/>
                        <a:pt x="82" y="61"/>
                        <a:pt x="77" y="59"/>
                      </a:cubicBezTo>
                      <a:cubicBezTo>
                        <a:pt x="72" y="56"/>
                        <a:pt x="60" y="54"/>
                        <a:pt x="53" y="54"/>
                      </a:cubicBezTo>
                      <a:cubicBezTo>
                        <a:pt x="47" y="54"/>
                        <a:pt x="44" y="43"/>
                        <a:pt x="37" y="45"/>
                      </a:cubicBezTo>
                      <a:cubicBezTo>
                        <a:pt x="37" y="41"/>
                        <a:pt x="37" y="41"/>
                        <a:pt x="37" y="41"/>
                      </a:cubicBezTo>
                      <a:cubicBezTo>
                        <a:pt x="36" y="44"/>
                        <a:pt x="34" y="49"/>
                        <a:pt x="30" y="49"/>
                      </a:cubicBezTo>
                      <a:cubicBezTo>
                        <a:pt x="29" y="49"/>
                        <a:pt x="26" y="49"/>
                        <a:pt x="26" y="48"/>
                      </a:cubicBezTo>
                      <a:cubicBezTo>
                        <a:pt x="24" y="43"/>
                        <a:pt x="26" y="41"/>
                        <a:pt x="24" y="38"/>
                      </a:cubicBezTo>
                      <a:cubicBezTo>
                        <a:pt x="22" y="34"/>
                        <a:pt x="17" y="36"/>
                        <a:pt x="16" y="33"/>
                      </a:cubicBezTo>
                      <a:cubicBezTo>
                        <a:pt x="22" y="29"/>
                        <a:pt x="35" y="30"/>
                        <a:pt x="38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0" y="26"/>
                        <a:pt x="27" y="27"/>
                        <a:pt x="23" y="27"/>
                      </a:cubicBezTo>
                      <a:cubicBezTo>
                        <a:pt x="20" y="27"/>
                        <a:pt x="19" y="26"/>
                        <a:pt x="16" y="26"/>
                      </a:cubicBezTo>
                      <a:cubicBezTo>
                        <a:pt x="15" y="25"/>
                        <a:pt x="14" y="23"/>
                        <a:pt x="14" y="22"/>
                      </a:cubicBezTo>
                      <a:cubicBezTo>
                        <a:pt x="11" y="15"/>
                        <a:pt x="0" y="18"/>
                        <a:pt x="0" y="12"/>
                      </a:cubicBezTo>
                      <a:cubicBezTo>
                        <a:pt x="0" y="9"/>
                        <a:pt x="4" y="8"/>
                        <a:pt x="6" y="8"/>
                      </a:cubicBezTo>
                      <a:cubicBezTo>
                        <a:pt x="12" y="8"/>
                        <a:pt x="15" y="0"/>
                        <a:pt x="23" y="0"/>
                      </a:cubicBezTo>
                      <a:cubicBezTo>
                        <a:pt x="30" y="0"/>
                        <a:pt x="36" y="7"/>
                        <a:pt x="44" y="9"/>
                      </a:cubicBezTo>
                      <a:cubicBezTo>
                        <a:pt x="44" y="15"/>
                        <a:pt x="44" y="22"/>
                        <a:pt x="44" y="25"/>
                      </a:cubicBezTo>
                      <a:cubicBezTo>
                        <a:pt x="44" y="27"/>
                        <a:pt x="46" y="29"/>
                        <a:pt x="50" y="29"/>
                      </a:cubicBezTo>
                      <a:cubicBezTo>
                        <a:pt x="50" y="31"/>
                        <a:pt x="56" y="38"/>
                        <a:pt x="59" y="38"/>
                      </a:cubicBezTo>
                      <a:cubicBezTo>
                        <a:pt x="62" y="38"/>
                        <a:pt x="66" y="31"/>
                        <a:pt x="67" y="30"/>
                      </a:cubicBezTo>
                      <a:cubicBezTo>
                        <a:pt x="71" y="27"/>
                        <a:pt x="71" y="26"/>
                        <a:pt x="78" y="25"/>
                      </a:cubicBezTo>
                      <a:cubicBezTo>
                        <a:pt x="82" y="23"/>
                        <a:pt x="87" y="15"/>
                        <a:pt x="92" y="14"/>
                      </a:cubicBezTo>
                      <a:cubicBezTo>
                        <a:pt x="93" y="17"/>
                        <a:pt x="96" y="16"/>
                        <a:pt x="98" y="17"/>
                      </a:cubicBezTo>
                      <a:cubicBezTo>
                        <a:pt x="103" y="18"/>
                        <a:pt x="106" y="24"/>
                        <a:pt x="109" y="25"/>
                      </a:cubicBezTo>
                      <a:cubicBezTo>
                        <a:pt x="121" y="25"/>
                        <a:pt x="121" y="25"/>
                        <a:pt x="121" y="25"/>
                      </a:cubicBezTo>
                      <a:cubicBezTo>
                        <a:pt x="123" y="27"/>
                        <a:pt x="128" y="29"/>
                        <a:pt x="130" y="29"/>
                      </a:cubicBezTo>
                      <a:cubicBezTo>
                        <a:pt x="130" y="30"/>
                        <a:pt x="130" y="30"/>
                        <a:pt x="130" y="30"/>
                      </a:cubicBezTo>
                      <a:lnTo>
                        <a:pt x="128" y="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141" name="组合 140">
                  <a:extLst>
                    <a:ext uri="{FF2B5EF4-FFF2-40B4-BE49-F238E27FC236}">
                      <a16:creationId xmlns:a16="http://schemas.microsoft.com/office/drawing/2014/main" id="{5407A580-106F-49A2-911B-4AE8FB55CBFE}"/>
                    </a:ext>
                  </a:extLst>
                </p:cNvPr>
                <p:cNvGrpSpPr/>
                <p:nvPr/>
              </p:nvGrpSpPr>
              <p:grpSpPr>
                <a:xfrm>
                  <a:off x="6275388" y="2917825"/>
                  <a:ext cx="966788" cy="806451"/>
                  <a:chOff x="6275388" y="2917825"/>
                  <a:chExt cx="966788" cy="806451"/>
                </a:xfrm>
                <a:grpFill/>
              </p:grpSpPr>
              <p:sp>
                <p:nvSpPr>
                  <p:cNvPr id="142" name="任意多边形: 形状 141">
                    <a:extLst>
                      <a:ext uri="{FF2B5EF4-FFF2-40B4-BE49-F238E27FC236}">
                        <a16:creationId xmlns:a16="http://schemas.microsoft.com/office/drawing/2014/main" id="{5BC2D1DF-937E-4FF7-8B20-0A8F18E076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3050" y="2968625"/>
                    <a:ext cx="11113" cy="2540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8" y="5"/>
                      </a:cxn>
                      <a:cxn ang="0">
                        <a:pos x="5" y="9"/>
                      </a:cxn>
                      <a:cxn ang="0">
                        <a:pos x="2" y="19"/>
                      </a:cxn>
                      <a:cxn ang="0">
                        <a:pos x="0" y="15"/>
                      </a:cxn>
                      <a:cxn ang="0">
                        <a:pos x="4" y="8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8" h="19">
                        <a:moveTo>
                          <a:pt x="7" y="0"/>
                        </a:moveTo>
                        <a:cubicBezTo>
                          <a:pt x="7" y="4"/>
                          <a:pt x="8" y="2"/>
                          <a:pt x="8" y="5"/>
                        </a:cubicBezTo>
                        <a:cubicBezTo>
                          <a:pt x="8" y="8"/>
                          <a:pt x="7" y="9"/>
                          <a:pt x="5" y="9"/>
                        </a:cubicBezTo>
                        <a:cubicBezTo>
                          <a:pt x="5" y="14"/>
                          <a:pt x="6" y="19"/>
                          <a:pt x="2" y="19"/>
                        </a:cubicBezTo>
                        <a:cubicBezTo>
                          <a:pt x="1" y="19"/>
                          <a:pt x="0" y="16"/>
                          <a:pt x="0" y="15"/>
                        </a:cubicBezTo>
                        <a:cubicBezTo>
                          <a:pt x="0" y="11"/>
                          <a:pt x="4" y="10"/>
                          <a:pt x="4" y="8"/>
                        </a:cubicBezTo>
                        <a:cubicBezTo>
                          <a:pt x="4" y="4"/>
                          <a:pt x="3" y="0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3" name="任意多边形: 形状 142">
                    <a:extLst>
                      <a:ext uri="{FF2B5EF4-FFF2-40B4-BE49-F238E27FC236}">
                        <a16:creationId xmlns:a16="http://schemas.microsoft.com/office/drawing/2014/main" id="{2BF22DCB-B257-4191-9E1B-828C1E4C9B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67525" y="2944813"/>
                    <a:ext cx="65088" cy="38100"/>
                  </a:xfrm>
                  <a:custGeom>
                    <a:avLst/>
                    <a:gdLst/>
                    <a:ahLst/>
                    <a:cxnLst>
                      <a:cxn ang="0">
                        <a:pos x="13" y="27"/>
                      </a:cxn>
                      <a:cxn ang="0">
                        <a:pos x="0" y="18"/>
                      </a:cxn>
                      <a:cxn ang="0">
                        <a:pos x="13" y="18"/>
                      </a:cxn>
                      <a:cxn ang="0">
                        <a:pos x="18" y="17"/>
                      </a:cxn>
                      <a:cxn ang="0">
                        <a:pos x="35" y="13"/>
                      </a:cxn>
                      <a:cxn ang="0">
                        <a:pos x="45" y="0"/>
                      </a:cxn>
                      <a:cxn ang="0">
                        <a:pos x="49" y="7"/>
                      </a:cxn>
                      <a:cxn ang="0">
                        <a:pos x="40" y="22"/>
                      </a:cxn>
                      <a:cxn ang="0">
                        <a:pos x="19" y="29"/>
                      </a:cxn>
                      <a:cxn ang="0">
                        <a:pos x="11" y="25"/>
                      </a:cxn>
                      <a:cxn ang="0">
                        <a:pos x="13" y="27"/>
                      </a:cxn>
                    </a:cxnLst>
                    <a:rect l="0" t="0" r="r" b="b"/>
                    <a:pathLst>
                      <a:path w="49" h="29">
                        <a:moveTo>
                          <a:pt x="13" y="27"/>
                        </a:moveTo>
                        <a:cubicBezTo>
                          <a:pt x="9" y="22"/>
                          <a:pt x="1" y="24"/>
                          <a:pt x="0" y="18"/>
                        </a:cubicBezTo>
                        <a:cubicBezTo>
                          <a:pt x="13" y="18"/>
                          <a:pt x="13" y="18"/>
                          <a:pt x="13" y="18"/>
                        </a:cubicBezTo>
                        <a:cubicBezTo>
                          <a:pt x="14" y="18"/>
                          <a:pt x="18" y="17"/>
                          <a:pt x="18" y="17"/>
                        </a:cubicBezTo>
                        <a:cubicBezTo>
                          <a:pt x="25" y="14"/>
                          <a:pt x="31" y="15"/>
                          <a:pt x="35" y="13"/>
                        </a:cubicBezTo>
                        <a:cubicBezTo>
                          <a:pt x="41" y="10"/>
                          <a:pt x="39" y="0"/>
                          <a:pt x="45" y="0"/>
                        </a:cubicBezTo>
                        <a:cubicBezTo>
                          <a:pt x="48" y="0"/>
                          <a:pt x="49" y="4"/>
                          <a:pt x="49" y="7"/>
                        </a:cubicBezTo>
                        <a:cubicBezTo>
                          <a:pt x="49" y="16"/>
                          <a:pt x="40" y="14"/>
                          <a:pt x="40" y="22"/>
                        </a:cubicBezTo>
                        <a:cubicBezTo>
                          <a:pt x="32" y="24"/>
                          <a:pt x="28" y="29"/>
                          <a:pt x="19" y="29"/>
                        </a:cubicBezTo>
                        <a:cubicBezTo>
                          <a:pt x="17" y="29"/>
                          <a:pt x="11" y="26"/>
                          <a:pt x="11" y="25"/>
                        </a:cubicBezTo>
                        <a:lnTo>
                          <a:pt x="13" y="2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4" name="任意多边形: 形状 143">
                    <a:extLst>
                      <a:ext uri="{FF2B5EF4-FFF2-40B4-BE49-F238E27FC236}">
                        <a16:creationId xmlns:a16="http://schemas.microsoft.com/office/drawing/2014/main" id="{5BDDB609-EC36-4AB2-A2E6-AD1A1EF49A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1975" y="2917825"/>
                    <a:ext cx="34925" cy="34925"/>
                  </a:xfrm>
                  <a:custGeom>
                    <a:avLst/>
                    <a:gdLst/>
                    <a:ahLst/>
                    <a:cxnLst>
                      <a:cxn ang="0">
                        <a:pos x="23" y="25"/>
                      </a:cxn>
                      <a:cxn ang="0">
                        <a:pos x="19" y="17"/>
                      </a:cxn>
                      <a:cxn ang="0">
                        <a:pos x="8" y="6"/>
                      </a:cxn>
                      <a:cxn ang="0">
                        <a:pos x="0" y="0"/>
                      </a:cxn>
                      <a:cxn ang="0">
                        <a:pos x="18" y="13"/>
                      </a:cxn>
                      <a:cxn ang="0">
                        <a:pos x="26" y="22"/>
                      </a:cxn>
                      <a:cxn ang="0">
                        <a:pos x="26" y="25"/>
                      </a:cxn>
                      <a:cxn ang="0">
                        <a:pos x="23" y="25"/>
                      </a:cxn>
                    </a:cxnLst>
                    <a:rect l="0" t="0" r="r" b="b"/>
                    <a:pathLst>
                      <a:path w="26" h="26">
                        <a:moveTo>
                          <a:pt x="23" y="25"/>
                        </a:moveTo>
                        <a:cubicBezTo>
                          <a:pt x="18" y="24"/>
                          <a:pt x="18" y="21"/>
                          <a:pt x="19" y="17"/>
                        </a:cubicBezTo>
                        <a:cubicBezTo>
                          <a:pt x="13" y="14"/>
                          <a:pt x="14" y="9"/>
                          <a:pt x="8" y="6"/>
                        </a:cubicBezTo>
                        <a:cubicBezTo>
                          <a:pt x="5" y="4"/>
                          <a:pt x="2" y="4"/>
                          <a:pt x="0" y="0"/>
                        </a:cubicBezTo>
                        <a:cubicBezTo>
                          <a:pt x="9" y="3"/>
                          <a:pt x="13" y="8"/>
                          <a:pt x="18" y="13"/>
                        </a:cubicBezTo>
                        <a:cubicBezTo>
                          <a:pt x="21" y="17"/>
                          <a:pt x="26" y="16"/>
                          <a:pt x="26" y="22"/>
                        </a:cubicBezTo>
                        <a:cubicBezTo>
                          <a:pt x="26" y="23"/>
                          <a:pt x="26" y="24"/>
                          <a:pt x="26" y="25"/>
                        </a:cubicBezTo>
                        <a:cubicBezTo>
                          <a:pt x="25" y="25"/>
                          <a:pt x="24" y="26"/>
                          <a:pt x="23" y="2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5" name="任意多边形: 形状 144">
                    <a:extLst>
                      <a:ext uri="{FF2B5EF4-FFF2-40B4-BE49-F238E27FC236}">
                        <a16:creationId xmlns:a16="http://schemas.microsoft.com/office/drawing/2014/main" id="{7194C132-EDF1-489A-8BA5-D05225CBF4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72300" y="2967038"/>
                    <a:ext cx="17463" cy="20638"/>
                  </a:xfrm>
                  <a:custGeom>
                    <a:avLst/>
                    <a:gdLst/>
                    <a:ahLst/>
                    <a:cxnLst>
                      <a:cxn ang="0">
                        <a:pos x="7" y="9"/>
                      </a:cxn>
                      <a:cxn ang="0">
                        <a:pos x="1" y="0"/>
                      </a:cxn>
                      <a:cxn ang="0">
                        <a:pos x="13" y="12"/>
                      </a:cxn>
                      <a:cxn ang="0">
                        <a:pos x="10" y="16"/>
                      </a:cxn>
                      <a:cxn ang="0">
                        <a:pos x="7" y="13"/>
                      </a:cxn>
                      <a:cxn ang="0">
                        <a:pos x="7" y="9"/>
                      </a:cxn>
                    </a:cxnLst>
                    <a:rect l="0" t="0" r="r" b="b"/>
                    <a:pathLst>
                      <a:path w="13" h="16">
                        <a:moveTo>
                          <a:pt x="7" y="9"/>
                        </a:moveTo>
                        <a:cubicBezTo>
                          <a:pt x="2" y="9"/>
                          <a:pt x="0" y="4"/>
                          <a:pt x="1" y="0"/>
                        </a:cubicBezTo>
                        <a:cubicBezTo>
                          <a:pt x="4" y="1"/>
                          <a:pt x="13" y="11"/>
                          <a:pt x="13" y="12"/>
                        </a:cubicBezTo>
                        <a:cubicBezTo>
                          <a:pt x="13" y="14"/>
                          <a:pt x="11" y="16"/>
                          <a:pt x="10" y="16"/>
                        </a:cubicBezTo>
                        <a:cubicBezTo>
                          <a:pt x="9" y="16"/>
                          <a:pt x="7" y="14"/>
                          <a:pt x="7" y="13"/>
                        </a:cubicBezTo>
                        <a:cubicBezTo>
                          <a:pt x="7" y="12"/>
                          <a:pt x="7" y="11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6" name="任意多边形: 形状 145">
                    <a:extLst>
                      <a:ext uri="{FF2B5EF4-FFF2-40B4-BE49-F238E27FC236}">
                        <a16:creationId xmlns:a16="http://schemas.microsoft.com/office/drawing/2014/main" id="{4BC4FE73-86D9-4820-9571-E2904AEB80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86600" y="3046413"/>
                    <a:ext cx="9525" cy="11113"/>
                  </a:xfrm>
                  <a:custGeom>
                    <a:avLst/>
                    <a:gdLst/>
                    <a:ahLst/>
                    <a:cxnLst>
                      <a:cxn ang="0">
                        <a:pos x="7" y="6"/>
                      </a:cxn>
                      <a:cxn ang="0">
                        <a:pos x="7" y="9"/>
                      </a:cxn>
                      <a:cxn ang="0">
                        <a:pos x="0" y="0"/>
                      </a:cxn>
                      <a:cxn ang="0">
                        <a:pos x="7" y="6"/>
                      </a:cxn>
                    </a:cxnLst>
                    <a:rect l="0" t="0" r="r" b="b"/>
                    <a:pathLst>
                      <a:path w="7" h="9">
                        <a:moveTo>
                          <a:pt x="7" y="6"/>
                        </a:moveTo>
                        <a:cubicBezTo>
                          <a:pt x="7" y="7"/>
                          <a:pt x="7" y="8"/>
                          <a:pt x="7" y="9"/>
                        </a:cubicBezTo>
                        <a:cubicBezTo>
                          <a:pt x="3" y="9"/>
                          <a:pt x="0" y="2"/>
                          <a:pt x="0" y="0"/>
                        </a:cubicBezTo>
                        <a:cubicBezTo>
                          <a:pt x="4" y="2"/>
                          <a:pt x="7" y="3"/>
                          <a:pt x="7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7" name="任意多边形: 形状 146">
                    <a:extLst>
                      <a:ext uri="{FF2B5EF4-FFF2-40B4-BE49-F238E27FC236}">
                        <a16:creationId xmlns:a16="http://schemas.microsoft.com/office/drawing/2014/main" id="{6B45530D-9700-4155-B101-CBD77A7F7B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61200" y="3036888"/>
                    <a:ext cx="20638" cy="9525"/>
                  </a:xfrm>
                  <a:custGeom>
                    <a:avLst/>
                    <a:gdLst/>
                    <a:ahLst/>
                    <a:cxnLst>
                      <a:cxn ang="0">
                        <a:pos x="15" y="6"/>
                      </a:cxn>
                      <a:cxn ang="0">
                        <a:pos x="12" y="7"/>
                      </a:cxn>
                      <a:cxn ang="0">
                        <a:pos x="0" y="0"/>
                      </a:cxn>
                      <a:cxn ang="0">
                        <a:pos x="15" y="6"/>
                      </a:cxn>
                    </a:cxnLst>
                    <a:rect l="0" t="0" r="r" b="b"/>
                    <a:pathLst>
                      <a:path w="15" h="7">
                        <a:moveTo>
                          <a:pt x="15" y="6"/>
                        </a:moveTo>
                        <a:cubicBezTo>
                          <a:pt x="14" y="6"/>
                          <a:pt x="13" y="7"/>
                          <a:pt x="12" y="7"/>
                        </a:cubicBezTo>
                        <a:cubicBezTo>
                          <a:pt x="7" y="7"/>
                          <a:pt x="0" y="5"/>
                          <a:pt x="0" y="0"/>
                        </a:cubicBezTo>
                        <a:cubicBezTo>
                          <a:pt x="7" y="0"/>
                          <a:pt x="11" y="1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8" name="任意多边形: 形状 147">
                    <a:extLst>
                      <a:ext uri="{FF2B5EF4-FFF2-40B4-BE49-F238E27FC236}">
                        <a16:creationId xmlns:a16="http://schemas.microsoft.com/office/drawing/2014/main" id="{610E48D3-8463-4DD4-8F69-5EC6CB5666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64375" y="3013075"/>
                    <a:ext cx="17463" cy="19050"/>
                  </a:xfrm>
                  <a:custGeom>
                    <a:avLst/>
                    <a:gdLst/>
                    <a:ahLst/>
                    <a:cxnLst>
                      <a:cxn ang="0">
                        <a:pos x="13" y="14"/>
                      </a:cxn>
                      <a:cxn ang="0">
                        <a:pos x="0" y="0"/>
                      </a:cxn>
                      <a:cxn ang="0">
                        <a:pos x="13" y="14"/>
                      </a:cxn>
                    </a:cxnLst>
                    <a:rect l="0" t="0" r="r" b="b"/>
                    <a:pathLst>
                      <a:path w="13" h="14">
                        <a:moveTo>
                          <a:pt x="13" y="14"/>
                        </a:moveTo>
                        <a:cubicBezTo>
                          <a:pt x="9" y="14"/>
                          <a:pt x="1" y="3"/>
                          <a:pt x="0" y="0"/>
                        </a:cubicBezTo>
                        <a:cubicBezTo>
                          <a:pt x="6" y="3"/>
                          <a:pt x="11" y="7"/>
                          <a:pt x="13" y="1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49" name="任意多边形: 形状 148">
                    <a:extLst>
                      <a:ext uri="{FF2B5EF4-FFF2-40B4-BE49-F238E27FC236}">
                        <a16:creationId xmlns:a16="http://schemas.microsoft.com/office/drawing/2014/main" id="{D4069C0B-D3EA-4010-B89C-CFFF947678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27863" y="2998788"/>
                    <a:ext cx="23813" cy="1428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17" y="9"/>
                      </a:cxn>
                      <a:cxn ang="0">
                        <a:pos x="14" y="10"/>
                      </a:cxn>
                      <a:cxn ang="0">
                        <a:pos x="0" y="1"/>
                      </a:cxn>
                      <a:cxn ang="0">
                        <a:pos x="1" y="1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17" h="10">
                        <a:moveTo>
                          <a:pt x="2" y="0"/>
                        </a:moveTo>
                        <a:cubicBezTo>
                          <a:pt x="6" y="2"/>
                          <a:pt x="15" y="5"/>
                          <a:pt x="17" y="9"/>
                        </a:cubicBezTo>
                        <a:cubicBezTo>
                          <a:pt x="17" y="9"/>
                          <a:pt x="15" y="10"/>
                          <a:pt x="14" y="10"/>
                        </a:cubicBezTo>
                        <a:cubicBezTo>
                          <a:pt x="10" y="10"/>
                          <a:pt x="0" y="6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0" name="任意多边形: 形状 149">
                    <a:extLst>
                      <a:ext uri="{FF2B5EF4-FFF2-40B4-BE49-F238E27FC236}">
                        <a16:creationId xmlns:a16="http://schemas.microsoft.com/office/drawing/2014/main" id="{8765FCC9-7FD4-4597-96CC-1E7D6F593E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02463" y="2984500"/>
                    <a:ext cx="14288" cy="79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" y="6"/>
                      </a:cxn>
                      <a:cxn ang="0">
                        <a:pos x="7" y="6"/>
                      </a:cxn>
                      <a:cxn ang="0">
                        <a:pos x="0" y="2"/>
                      </a:cxn>
                      <a:cxn ang="0">
                        <a:pos x="3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5" y="3"/>
                          <a:pt x="8" y="2"/>
                          <a:pt x="11" y="6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3" y="2"/>
                          <a:pt x="3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1" name="任意多边形: 形状 150">
                    <a:extLst>
                      <a:ext uri="{FF2B5EF4-FFF2-40B4-BE49-F238E27FC236}">
                        <a16:creationId xmlns:a16="http://schemas.microsoft.com/office/drawing/2014/main" id="{B2670F2B-27B5-4E4A-B284-F4B19B07CA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0850" y="3594100"/>
                    <a:ext cx="63500" cy="65088"/>
                  </a:xfrm>
                  <a:custGeom>
                    <a:avLst/>
                    <a:gdLst/>
                    <a:ahLst/>
                    <a:cxnLst>
                      <a:cxn ang="0">
                        <a:pos x="24" y="7"/>
                      </a:cxn>
                      <a:cxn ang="0">
                        <a:pos x="43" y="3"/>
                      </a:cxn>
                      <a:cxn ang="0">
                        <a:pos x="48" y="16"/>
                      </a:cxn>
                      <a:cxn ang="0">
                        <a:pos x="27" y="49"/>
                      </a:cxn>
                      <a:cxn ang="0">
                        <a:pos x="0" y="7"/>
                      </a:cxn>
                      <a:cxn ang="0">
                        <a:pos x="24" y="7"/>
                      </a:cxn>
                    </a:cxnLst>
                    <a:rect l="0" t="0" r="r" b="b"/>
                    <a:pathLst>
                      <a:path w="48" h="49">
                        <a:moveTo>
                          <a:pt x="24" y="7"/>
                        </a:moveTo>
                        <a:cubicBezTo>
                          <a:pt x="30" y="7"/>
                          <a:pt x="37" y="5"/>
                          <a:pt x="43" y="3"/>
                        </a:cubicBezTo>
                        <a:cubicBezTo>
                          <a:pt x="45" y="8"/>
                          <a:pt x="48" y="11"/>
                          <a:pt x="48" y="16"/>
                        </a:cubicBezTo>
                        <a:cubicBezTo>
                          <a:pt x="48" y="26"/>
                          <a:pt x="36" y="49"/>
                          <a:pt x="27" y="49"/>
                        </a:cubicBezTo>
                        <a:cubicBezTo>
                          <a:pt x="14" y="49"/>
                          <a:pt x="0" y="16"/>
                          <a:pt x="0" y="7"/>
                        </a:cubicBezTo>
                        <a:cubicBezTo>
                          <a:pt x="0" y="0"/>
                          <a:pt x="24" y="7"/>
                          <a:pt x="24" y="7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2" name="任意多边形: 形状 151">
                    <a:extLst>
                      <a:ext uri="{FF2B5EF4-FFF2-40B4-BE49-F238E27FC236}">
                        <a16:creationId xmlns:a16="http://schemas.microsoft.com/office/drawing/2014/main" id="{536A723C-1A86-4D7A-A8D6-4A5AE9250F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75388" y="3057525"/>
                    <a:ext cx="676275" cy="509588"/>
                  </a:xfrm>
                  <a:custGeom>
                    <a:avLst/>
                    <a:gdLst/>
                    <a:ahLst/>
                    <a:cxnLst>
                      <a:cxn ang="0">
                        <a:pos x="508" y="232"/>
                      </a:cxn>
                      <a:cxn ang="0">
                        <a:pos x="501" y="272"/>
                      </a:cxn>
                      <a:cxn ang="0">
                        <a:pos x="478" y="312"/>
                      </a:cxn>
                      <a:cxn ang="0">
                        <a:pos x="465" y="351"/>
                      </a:cxn>
                      <a:cxn ang="0">
                        <a:pos x="398" y="370"/>
                      </a:cxn>
                      <a:cxn ang="0">
                        <a:pos x="335" y="350"/>
                      </a:cxn>
                      <a:cxn ang="0">
                        <a:pos x="329" y="330"/>
                      </a:cxn>
                      <a:cxn ang="0">
                        <a:pos x="314" y="333"/>
                      </a:cxn>
                      <a:cxn ang="0">
                        <a:pos x="313" y="315"/>
                      </a:cxn>
                      <a:cxn ang="0">
                        <a:pos x="301" y="329"/>
                      </a:cxn>
                      <a:cxn ang="0">
                        <a:pos x="310" y="292"/>
                      </a:cxn>
                      <a:cxn ang="0">
                        <a:pos x="278" y="315"/>
                      </a:cxn>
                      <a:cxn ang="0">
                        <a:pos x="214" y="276"/>
                      </a:cxn>
                      <a:cxn ang="0">
                        <a:pos x="131" y="308"/>
                      </a:cxn>
                      <a:cxn ang="0">
                        <a:pos x="93" y="311"/>
                      </a:cxn>
                      <a:cxn ang="0">
                        <a:pos x="22" y="310"/>
                      </a:cxn>
                      <a:cxn ang="0">
                        <a:pos x="23" y="262"/>
                      </a:cxn>
                      <a:cxn ang="0">
                        <a:pos x="2" y="204"/>
                      </a:cxn>
                      <a:cxn ang="0">
                        <a:pos x="9" y="204"/>
                      </a:cxn>
                      <a:cxn ang="0">
                        <a:pos x="3" y="176"/>
                      </a:cxn>
                      <a:cxn ang="0">
                        <a:pos x="8" y="145"/>
                      </a:cxn>
                      <a:cxn ang="0">
                        <a:pos x="32" y="132"/>
                      </a:cxn>
                      <a:cxn ang="0">
                        <a:pos x="114" y="95"/>
                      </a:cxn>
                      <a:cxn ang="0">
                        <a:pos x="119" y="76"/>
                      </a:cxn>
                      <a:cxn ang="0">
                        <a:pos x="131" y="71"/>
                      </a:cxn>
                      <a:cxn ang="0">
                        <a:pos x="150" y="50"/>
                      </a:cxn>
                      <a:cxn ang="0">
                        <a:pos x="187" y="58"/>
                      </a:cxn>
                      <a:cxn ang="0">
                        <a:pos x="203" y="56"/>
                      </a:cxn>
                      <a:cxn ang="0">
                        <a:pos x="211" y="30"/>
                      </a:cxn>
                      <a:cxn ang="0">
                        <a:pos x="244" y="17"/>
                      </a:cxn>
                      <a:cxn ang="0">
                        <a:pos x="276" y="19"/>
                      </a:cxn>
                      <a:cxn ang="0">
                        <a:pos x="297" y="23"/>
                      </a:cxn>
                      <a:cxn ang="0">
                        <a:pos x="281" y="54"/>
                      </a:cxn>
                      <a:cxn ang="0">
                        <a:pos x="295" y="68"/>
                      </a:cxn>
                      <a:cxn ang="0">
                        <a:pos x="341" y="90"/>
                      </a:cxn>
                      <a:cxn ang="0">
                        <a:pos x="359" y="15"/>
                      </a:cxn>
                      <a:cxn ang="0">
                        <a:pos x="381" y="28"/>
                      </a:cxn>
                      <a:cxn ang="0">
                        <a:pos x="400" y="50"/>
                      </a:cxn>
                      <a:cxn ang="0">
                        <a:pos x="419" y="104"/>
                      </a:cxn>
                      <a:cxn ang="0">
                        <a:pos x="457" y="146"/>
                      </a:cxn>
                      <a:cxn ang="0">
                        <a:pos x="497" y="185"/>
                      </a:cxn>
                    </a:cxnLst>
                    <a:rect l="0" t="0" r="r" b="b"/>
                    <a:pathLst>
                      <a:path w="508" h="383">
                        <a:moveTo>
                          <a:pt x="496" y="186"/>
                        </a:moveTo>
                        <a:cubicBezTo>
                          <a:pt x="503" y="195"/>
                          <a:pt x="508" y="219"/>
                          <a:pt x="508" y="232"/>
                        </a:cubicBezTo>
                        <a:cubicBezTo>
                          <a:pt x="508" y="242"/>
                          <a:pt x="505" y="256"/>
                          <a:pt x="501" y="260"/>
                        </a:cubicBezTo>
                        <a:cubicBezTo>
                          <a:pt x="501" y="272"/>
                          <a:pt x="501" y="272"/>
                          <a:pt x="501" y="272"/>
                        </a:cubicBezTo>
                        <a:cubicBezTo>
                          <a:pt x="499" y="276"/>
                          <a:pt x="500" y="277"/>
                          <a:pt x="498" y="281"/>
                        </a:cubicBezTo>
                        <a:cubicBezTo>
                          <a:pt x="490" y="293"/>
                          <a:pt x="482" y="298"/>
                          <a:pt x="478" y="312"/>
                        </a:cubicBezTo>
                        <a:cubicBezTo>
                          <a:pt x="474" y="322"/>
                          <a:pt x="465" y="336"/>
                          <a:pt x="465" y="352"/>
                        </a:cubicBezTo>
                        <a:cubicBezTo>
                          <a:pt x="465" y="351"/>
                          <a:pt x="465" y="351"/>
                          <a:pt x="465" y="351"/>
                        </a:cubicBezTo>
                        <a:cubicBezTo>
                          <a:pt x="460" y="371"/>
                          <a:pt x="424" y="362"/>
                          <a:pt x="420" y="383"/>
                        </a:cubicBezTo>
                        <a:cubicBezTo>
                          <a:pt x="417" y="382"/>
                          <a:pt x="399" y="372"/>
                          <a:pt x="398" y="370"/>
                        </a:cubicBezTo>
                        <a:cubicBezTo>
                          <a:pt x="388" y="371"/>
                          <a:pt x="392" y="379"/>
                          <a:pt x="381" y="379"/>
                        </a:cubicBezTo>
                        <a:cubicBezTo>
                          <a:pt x="363" y="379"/>
                          <a:pt x="335" y="368"/>
                          <a:pt x="335" y="350"/>
                        </a:cubicBezTo>
                        <a:cubicBezTo>
                          <a:pt x="335" y="343"/>
                          <a:pt x="329" y="338"/>
                          <a:pt x="329" y="332"/>
                        </a:cubicBezTo>
                        <a:cubicBezTo>
                          <a:pt x="329" y="332"/>
                          <a:pt x="329" y="330"/>
                          <a:pt x="329" y="330"/>
                        </a:cubicBezTo>
                        <a:cubicBezTo>
                          <a:pt x="325" y="332"/>
                          <a:pt x="323" y="332"/>
                          <a:pt x="320" y="333"/>
                        </a:cubicBezTo>
                        <a:cubicBezTo>
                          <a:pt x="314" y="333"/>
                          <a:pt x="314" y="333"/>
                          <a:pt x="314" y="333"/>
                        </a:cubicBezTo>
                        <a:cubicBezTo>
                          <a:pt x="316" y="330"/>
                          <a:pt x="318" y="328"/>
                          <a:pt x="318" y="323"/>
                        </a:cubicBezTo>
                        <a:cubicBezTo>
                          <a:pt x="318" y="318"/>
                          <a:pt x="315" y="316"/>
                          <a:pt x="313" y="315"/>
                        </a:cubicBezTo>
                        <a:cubicBezTo>
                          <a:pt x="313" y="316"/>
                          <a:pt x="312" y="318"/>
                          <a:pt x="312" y="319"/>
                        </a:cubicBezTo>
                        <a:cubicBezTo>
                          <a:pt x="308" y="321"/>
                          <a:pt x="308" y="329"/>
                          <a:pt x="301" y="329"/>
                        </a:cubicBezTo>
                        <a:cubicBezTo>
                          <a:pt x="299" y="329"/>
                          <a:pt x="297" y="326"/>
                          <a:pt x="297" y="324"/>
                        </a:cubicBezTo>
                        <a:cubicBezTo>
                          <a:pt x="308" y="322"/>
                          <a:pt x="310" y="299"/>
                          <a:pt x="310" y="292"/>
                        </a:cubicBezTo>
                        <a:cubicBezTo>
                          <a:pt x="302" y="300"/>
                          <a:pt x="291" y="323"/>
                          <a:pt x="281" y="323"/>
                        </a:cubicBezTo>
                        <a:cubicBezTo>
                          <a:pt x="276" y="323"/>
                          <a:pt x="278" y="315"/>
                          <a:pt x="278" y="315"/>
                        </a:cubicBezTo>
                        <a:cubicBezTo>
                          <a:pt x="275" y="315"/>
                          <a:pt x="265" y="294"/>
                          <a:pt x="262" y="289"/>
                        </a:cubicBezTo>
                        <a:cubicBezTo>
                          <a:pt x="254" y="280"/>
                          <a:pt x="228" y="276"/>
                          <a:pt x="214" y="276"/>
                        </a:cubicBezTo>
                        <a:cubicBezTo>
                          <a:pt x="198" y="276"/>
                          <a:pt x="195" y="283"/>
                          <a:pt x="185" y="286"/>
                        </a:cubicBezTo>
                        <a:cubicBezTo>
                          <a:pt x="163" y="293"/>
                          <a:pt x="135" y="285"/>
                          <a:pt x="131" y="308"/>
                        </a:cubicBezTo>
                        <a:cubicBezTo>
                          <a:pt x="122" y="309"/>
                          <a:pt x="115" y="311"/>
                          <a:pt x="105" y="311"/>
                        </a:cubicBezTo>
                        <a:cubicBezTo>
                          <a:pt x="98" y="307"/>
                          <a:pt x="98" y="311"/>
                          <a:pt x="93" y="311"/>
                        </a:cubicBezTo>
                        <a:cubicBezTo>
                          <a:pt x="77" y="311"/>
                          <a:pt x="71" y="326"/>
                          <a:pt x="51" y="326"/>
                        </a:cubicBezTo>
                        <a:cubicBezTo>
                          <a:pt x="43" y="326"/>
                          <a:pt x="22" y="316"/>
                          <a:pt x="22" y="310"/>
                        </a:cubicBezTo>
                        <a:cubicBezTo>
                          <a:pt x="22" y="303"/>
                          <a:pt x="32" y="300"/>
                          <a:pt x="32" y="290"/>
                        </a:cubicBezTo>
                        <a:cubicBezTo>
                          <a:pt x="32" y="277"/>
                          <a:pt x="26" y="270"/>
                          <a:pt x="23" y="262"/>
                        </a:cubicBezTo>
                        <a:cubicBezTo>
                          <a:pt x="18" y="243"/>
                          <a:pt x="17" y="237"/>
                          <a:pt x="11" y="220"/>
                        </a:cubicBezTo>
                        <a:cubicBezTo>
                          <a:pt x="9" y="213"/>
                          <a:pt x="0" y="211"/>
                          <a:pt x="2" y="204"/>
                        </a:cubicBezTo>
                        <a:cubicBezTo>
                          <a:pt x="3" y="202"/>
                          <a:pt x="3" y="201"/>
                          <a:pt x="5" y="198"/>
                        </a:cubicBezTo>
                        <a:cubicBezTo>
                          <a:pt x="6" y="201"/>
                          <a:pt x="7" y="203"/>
                          <a:pt x="9" y="204"/>
                        </a:cubicBezTo>
                        <a:cubicBezTo>
                          <a:pt x="10" y="202"/>
                          <a:pt x="9" y="201"/>
                          <a:pt x="9" y="198"/>
                        </a:cubicBezTo>
                        <a:cubicBezTo>
                          <a:pt x="9" y="192"/>
                          <a:pt x="3" y="187"/>
                          <a:pt x="3" y="176"/>
                        </a:cubicBezTo>
                        <a:cubicBezTo>
                          <a:pt x="3" y="162"/>
                          <a:pt x="3" y="161"/>
                          <a:pt x="3" y="150"/>
                        </a:cubicBezTo>
                        <a:cubicBezTo>
                          <a:pt x="3" y="146"/>
                          <a:pt x="7" y="146"/>
                          <a:pt x="8" y="145"/>
                        </a:cubicBezTo>
                        <a:cubicBezTo>
                          <a:pt x="9" y="146"/>
                          <a:pt x="9" y="148"/>
                          <a:pt x="9" y="149"/>
                        </a:cubicBezTo>
                        <a:cubicBezTo>
                          <a:pt x="17" y="148"/>
                          <a:pt x="27" y="137"/>
                          <a:pt x="32" y="132"/>
                        </a:cubicBezTo>
                        <a:cubicBezTo>
                          <a:pt x="37" y="127"/>
                          <a:pt x="53" y="126"/>
                          <a:pt x="62" y="125"/>
                        </a:cubicBezTo>
                        <a:cubicBezTo>
                          <a:pt x="78" y="122"/>
                          <a:pt x="114" y="110"/>
                          <a:pt x="114" y="95"/>
                        </a:cubicBezTo>
                        <a:cubicBezTo>
                          <a:pt x="114" y="92"/>
                          <a:pt x="114" y="90"/>
                          <a:pt x="114" y="87"/>
                        </a:cubicBezTo>
                        <a:cubicBezTo>
                          <a:pt x="114" y="83"/>
                          <a:pt x="115" y="79"/>
                          <a:pt x="119" y="76"/>
                        </a:cubicBezTo>
                        <a:cubicBezTo>
                          <a:pt x="122" y="80"/>
                          <a:pt x="124" y="82"/>
                          <a:pt x="126" y="85"/>
                        </a:cubicBezTo>
                        <a:cubicBezTo>
                          <a:pt x="131" y="82"/>
                          <a:pt x="129" y="75"/>
                          <a:pt x="131" y="71"/>
                        </a:cubicBezTo>
                        <a:cubicBezTo>
                          <a:pt x="134" y="72"/>
                          <a:pt x="137" y="74"/>
                          <a:pt x="140" y="74"/>
                        </a:cubicBezTo>
                        <a:cubicBezTo>
                          <a:pt x="140" y="62"/>
                          <a:pt x="149" y="60"/>
                          <a:pt x="150" y="50"/>
                        </a:cubicBezTo>
                        <a:cubicBezTo>
                          <a:pt x="162" y="50"/>
                          <a:pt x="164" y="41"/>
                          <a:pt x="173" y="41"/>
                        </a:cubicBezTo>
                        <a:cubicBezTo>
                          <a:pt x="181" y="41"/>
                          <a:pt x="186" y="50"/>
                          <a:pt x="187" y="58"/>
                        </a:cubicBezTo>
                        <a:cubicBezTo>
                          <a:pt x="189" y="55"/>
                          <a:pt x="192" y="53"/>
                          <a:pt x="196" y="53"/>
                        </a:cubicBezTo>
                        <a:cubicBezTo>
                          <a:pt x="198" y="53"/>
                          <a:pt x="202" y="56"/>
                          <a:pt x="203" y="56"/>
                        </a:cubicBezTo>
                        <a:cubicBezTo>
                          <a:pt x="205" y="52"/>
                          <a:pt x="204" y="49"/>
                          <a:pt x="204" y="45"/>
                        </a:cubicBezTo>
                        <a:cubicBezTo>
                          <a:pt x="204" y="39"/>
                          <a:pt x="211" y="36"/>
                          <a:pt x="211" y="30"/>
                        </a:cubicBezTo>
                        <a:cubicBezTo>
                          <a:pt x="211" y="24"/>
                          <a:pt x="228" y="20"/>
                          <a:pt x="236" y="20"/>
                        </a:cubicBezTo>
                        <a:cubicBezTo>
                          <a:pt x="239" y="20"/>
                          <a:pt x="243" y="17"/>
                          <a:pt x="244" y="17"/>
                        </a:cubicBezTo>
                        <a:cubicBezTo>
                          <a:pt x="241" y="13"/>
                          <a:pt x="237" y="11"/>
                          <a:pt x="236" y="7"/>
                        </a:cubicBezTo>
                        <a:cubicBezTo>
                          <a:pt x="251" y="13"/>
                          <a:pt x="260" y="19"/>
                          <a:pt x="276" y="19"/>
                        </a:cubicBezTo>
                        <a:cubicBezTo>
                          <a:pt x="281" y="19"/>
                          <a:pt x="283" y="15"/>
                          <a:pt x="288" y="15"/>
                        </a:cubicBezTo>
                        <a:cubicBezTo>
                          <a:pt x="291" y="15"/>
                          <a:pt x="297" y="20"/>
                          <a:pt x="297" y="23"/>
                        </a:cubicBezTo>
                        <a:cubicBezTo>
                          <a:pt x="297" y="29"/>
                          <a:pt x="290" y="30"/>
                          <a:pt x="287" y="32"/>
                        </a:cubicBezTo>
                        <a:cubicBezTo>
                          <a:pt x="281" y="54"/>
                          <a:pt x="281" y="54"/>
                          <a:pt x="281" y="54"/>
                        </a:cubicBezTo>
                        <a:cubicBezTo>
                          <a:pt x="281" y="58"/>
                          <a:pt x="288" y="57"/>
                          <a:pt x="290" y="59"/>
                        </a:cubicBezTo>
                        <a:cubicBezTo>
                          <a:pt x="293" y="60"/>
                          <a:pt x="293" y="67"/>
                          <a:pt x="295" y="68"/>
                        </a:cubicBezTo>
                        <a:cubicBezTo>
                          <a:pt x="306" y="72"/>
                          <a:pt x="313" y="74"/>
                          <a:pt x="324" y="79"/>
                        </a:cubicBezTo>
                        <a:cubicBezTo>
                          <a:pt x="330" y="81"/>
                          <a:pt x="333" y="90"/>
                          <a:pt x="341" y="90"/>
                        </a:cubicBezTo>
                        <a:cubicBezTo>
                          <a:pt x="355" y="90"/>
                          <a:pt x="357" y="64"/>
                          <a:pt x="359" y="54"/>
                        </a:cubicBezTo>
                        <a:cubicBezTo>
                          <a:pt x="359" y="15"/>
                          <a:pt x="359" y="15"/>
                          <a:pt x="359" y="15"/>
                        </a:cubicBezTo>
                        <a:cubicBezTo>
                          <a:pt x="366" y="9"/>
                          <a:pt x="364" y="4"/>
                          <a:pt x="372" y="0"/>
                        </a:cubicBezTo>
                        <a:cubicBezTo>
                          <a:pt x="373" y="11"/>
                          <a:pt x="379" y="19"/>
                          <a:pt x="381" y="28"/>
                        </a:cubicBezTo>
                        <a:cubicBezTo>
                          <a:pt x="383" y="34"/>
                          <a:pt x="381" y="42"/>
                          <a:pt x="386" y="45"/>
                        </a:cubicBezTo>
                        <a:cubicBezTo>
                          <a:pt x="390" y="47"/>
                          <a:pt x="399" y="49"/>
                          <a:pt x="400" y="50"/>
                        </a:cubicBezTo>
                        <a:cubicBezTo>
                          <a:pt x="406" y="54"/>
                          <a:pt x="406" y="68"/>
                          <a:pt x="408" y="75"/>
                        </a:cubicBezTo>
                        <a:cubicBezTo>
                          <a:pt x="412" y="87"/>
                          <a:pt x="415" y="93"/>
                          <a:pt x="419" y="104"/>
                        </a:cubicBezTo>
                        <a:cubicBezTo>
                          <a:pt x="422" y="114"/>
                          <a:pt x="441" y="118"/>
                          <a:pt x="449" y="126"/>
                        </a:cubicBezTo>
                        <a:cubicBezTo>
                          <a:pt x="454" y="131"/>
                          <a:pt x="455" y="139"/>
                          <a:pt x="457" y="146"/>
                        </a:cubicBezTo>
                        <a:cubicBezTo>
                          <a:pt x="459" y="151"/>
                          <a:pt x="466" y="151"/>
                          <a:pt x="471" y="151"/>
                        </a:cubicBezTo>
                        <a:cubicBezTo>
                          <a:pt x="471" y="169"/>
                          <a:pt x="488" y="176"/>
                          <a:pt x="497" y="185"/>
                        </a:cubicBezTo>
                        <a:lnTo>
                          <a:pt x="496" y="18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3" name="任意多边形: 形状 152">
                    <a:extLst>
                      <a:ext uri="{FF2B5EF4-FFF2-40B4-BE49-F238E27FC236}">
                        <a16:creationId xmlns:a16="http://schemas.microsoft.com/office/drawing/2014/main" id="{CEA32C59-D786-4A34-BB0A-CFAF35743D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43738" y="3598863"/>
                    <a:ext cx="127000" cy="125413"/>
                  </a:xfrm>
                  <a:custGeom>
                    <a:avLst/>
                    <a:gdLst/>
                    <a:ahLst/>
                    <a:cxnLst>
                      <a:cxn ang="0">
                        <a:pos x="58" y="26"/>
                      </a:cxn>
                      <a:cxn ang="0">
                        <a:pos x="59" y="22"/>
                      </a:cxn>
                      <a:cxn ang="0">
                        <a:pos x="67" y="17"/>
                      </a:cxn>
                      <a:cxn ang="0">
                        <a:pos x="67" y="14"/>
                      </a:cxn>
                      <a:cxn ang="0">
                        <a:pos x="78" y="0"/>
                      </a:cxn>
                      <a:cxn ang="0">
                        <a:pos x="81" y="4"/>
                      </a:cxn>
                      <a:cxn ang="0">
                        <a:pos x="83" y="10"/>
                      </a:cxn>
                      <a:cxn ang="0">
                        <a:pos x="90" y="6"/>
                      </a:cxn>
                      <a:cxn ang="0">
                        <a:pos x="94" y="8"/>
                      </a:cxn>
                      <a:cxn ang="0">
                        <a:pos x="96" y="15"/>
                      </a:cxn>
                      <a:cxn ang="0">
                        <a:pos x="79" y="37"/>
                      </a:cxn>
                      <a:cxn ang="0">
                        <a:pos x="79" y="50"/>
                      </a:cxn>
                      <a:cxn ang="0">
                        <a:pos x="63" y="53"/>
                      </a:cxn>
                      <a:cxn ang="0">
                        <a:pos x="49" y="84"/>
                      </a:cxn>
                      <a:cxn ang="0">
                        <a:pos x="32" y="94"/>
                      </a:cxn>
                      <a:cxn ang="0">
                        <a:pos x="23" y="92"/>
                      </a:cxn>
                      <a:cxn ang="0">
                        <a:pos x="3" y="83"/>
                      </a:cxn>
                      <a:cxn ang="0">
                        <a:pos x="0" y="81"/>
                      </a:cxn>
                      <a:cxn ang="0">
                        <a:pos x="18" y="57"/>
                      </a:cxn>
                      <a:cxn ang="0">
                        <a:pos x="25" y="51"/>
                      </a:cxn>
                      <a:cxn ang="0">
                        <a:pos x="50" y="37"/>
                      </a:cxn>
                      <a:cxn ang="0">
                        <a:pos x="58" y="26"/>
                      </a:cxn>
                    </a:cxnLst>
                    <a:rect l="0" t="0" r="r" b="b"/>
                    <a:pathLst>
                      <a:path w="96" h="94">
                        <a:moveTo>
                          <a:pt x="58" y="26"/>
                        </a:moveTo>
                        <a:cubicBezTo>
                          <a:pt x="58" y="26"/>
                          <a:pt x="58" y="23"/>
                          <a:pt x="59" y="22"/>
                        </a:cubicBezTo>
                        <a:cubicBezTo>
                          <a:pt x="60" y="18"/>
                          <a:pt x="63" y="17"/>
                          <a:pt x="67" y="17"/>
                        </a:cubicBezTo>
                        <a:cubicBezTo>
                          <a:pt x="67" y="16"/>
                          <a:pt x="67" y="15"/>
                          <a:pt x="67" y="14"/>
                        </a:cubicBezTo>
                        <a:cubicBezTo>
                          <a:pt x="67" y="8"/>
                          <a:pt x="74" y="2"/>
                          <a:pt x="78" y="0"/>
                        </a:cubicBezTo>
                        <a:cubicBezTo>
                          <a:pt x="78" y="3"/>
                          <a:pt x="79" y="4"/>
                          <a:pt x="81" y="4"/>
                        </a:cubicBezTo>
                        <a:cubicBezTo>
                          <a:pt x="81" y="7"/>
                          <a:pt x="80" y="10"/>
                          <a:pt x="83" y="10"/>
                        </a:cubicBezTo>
                        <a:cubicBezTo>
                          <a:pt x="86" y="10"/>
                          <a:pt x="88" y="7"/>
                          <a:pt x="90" y="6"/>
                        </a:cubicBezTo>
                        <a:cubicBezTo>
                          <a:pt x="91" y="8"/>
                          <a:pt x="92" y="8"/>
                          <a:pt x="94" y="8"/>
                        </a:cubicBezTo>
                        <a:cubicBezTo>
                          <a:pt x="94" y="12"/>
                          <a:pt x="94" y="14"/>
                          <a:pt x="96" y="15"/>
                        </a:cubicBezTo>
                        <a:cubicBezTo>
                          <a:pt x="95" y="21"/>
                          <a:pt x="86" y="37"/>
                          <a:pt x="79" y="37"/>
                        </a:cubicBezTo>
                        <a:cubicBezTo>
                          <a:pt x="78" y="43"/>
                          <a:pt x="80" y="45"/>
                          <a:pt x="79" y="50"/>
                        </a:cubicBezTo>
                        <a:cubicBezTo>
                          <a:pt x="77" y="50"/>
                          <a:pt x="66" y="53"/>
                          <a:pt x="63" y="53"/>
                        </a:cubicBezTo>
                        <a:cubicBezTo>
                          <a:pt x="61" y="58"/>
                          <a:pt x="49" y="84"/>
                          <a:pt x="49" y="84"/>
                        </a:cubicBezTo>
                        <a:cubicBezTo>
                          <a:pt x="45" y="88"/>
                          <a:pt x="37" y="94"/>
                          <a:pt x="32" y="94"/>
                        </a:cubicBezTo>
                        <a:cubicBezTo>
                          <a:pt x="30" y="94"/>
                          <a:pt x="25" y="92"/>
                          <a:pt x="23" y="92"/>
                        </a:cubicBezTo>
                        <a:cubicBezTo>
                          <a:pt x="20" y="92"/>
                          <a:pt x="3" y="85"/>
                          <a:pt x="3" y="83"/>
                        </a:cubicBezTo>
                        <a:cubicBezTo>
                          <a:pt x="2" y="83"/>
                          <a:pt x="0" y="82"/>
                          <a:pt x="0" y="81"/>
                        </a:cubicBezTo>
                        <a:cubicBezTo>
                          <a:pt x="0" y="70"/>
                          <a:pt x="14" y="64"/>
                          <a:pt x="18" y="57"/>
                        </a:cubicBezTo>
                        <a:cubicBezTo>
                          <a:pt x="20" y="54"/>
                          <a:pt x="22" y="51"/>
                          <a:pt x="25" y="51"/>
                        </a:cubicBezTo>
                        <a:cubicBezTo>
                          <a:pt x="36" y="51"/>
                          <a:pt x="42" y="40"/>
                          <a:pt x="50" y="37"/>
                        </a:cubicBezTo>
                        <a:cubicBezTo>
                          <a:pt x="52" y="36"/>
                          <a:pt x="58" y="26"/>
                          <a:pt x="58" y="2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4" name="任意多边形: 形状 153">
                    <a:extLst>
                      <a:ext uri="{FF2B5EF4-FFF2-40B4-BE49-F238E27FC236}">
                        <a16:creationId xmlns:a16="http://schemas.microsoft.com/office/drawing/2014/main" id="{8DAB17BF-A523-44E0-8806-A42834FAC6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48513" y="3476625"/>
                    <a:ext cx="93663" cy="139700"/>
                  </a:xfrm>
                  <a:custGeom>
                    <a:avLst/>
                    <a:gdLst/>
                    <a:ahLst/>
                    <a:cxnLst>
                      <a:cxn ang="0">
                        <a:pos x="22" y="40"/>
                      </a:cxn>
                      <a:cxn ang="0">
                        <a:pos x="17" y="31"/>
                      </a:cxn>
                      <a:cxn ang="0">
                        <a:pos x="19" y="27"/>
                      </a:cxn>
                      <a:cxn ang="0">
                        <a:pos x="0" y="0"/>
                      </a:cxn>
                      <a:cxn ang="0">
                        <a:pos x="16" y="12"/>
                      </a:cxn>
                      <a:cxn ang="0">
                        <a:pos x="22" y="19"/>
                      </a:cxn>
                      <a:cxn ang="0">
                        <a:pos x="20" y="22"/>
                      </a:cxn>
                      <a:cxn ang="0">
                        <a:pos x="27" y="37"/>
                      </a:cxn>
                      <a:cxn ang="0">
                        <a:pos x="30" y="37"/>
                      </a:cxn>
                      <a:cxn ang="0">
                        <a:pos x="34" y="32"/>
                      </a:cxn>
                      <a:cxn ang="0">
                        <a:pos x="37" y="32"/>
                      </a:cxn>
                      <a:cxn ang="0">
                        <a:pos x="53" y="50"/>
                      </a:cxn>
                      <a:cxn ang="0">
                        <a:pos x="68" y="46"/>
                      </a:cxn>
                      <a:cxn ang="0">
                        <a:pos x="71" y="48"/>
                      </a:cxn>
                      <a:cxn ang="0">
                        <a:pos x="63" y="71"/>
                      </a:cxn>
                      <a:cxn ang="0">
                        <a:pos x="61" y="68"/>
                      </a:cxn>
                      <a:cxn ang="0">
                        <a:pos x="60" y="70"/>
                      </a:cxn>
                      <a:cxn ang="0">
                        <a:pos x="51" y="75"/>
                      </a:cxn>
                      <a:cxn ang="0">
                        <a:pos x="52" y="80"/>
                      </a:cxn>
                      <a:cxn ang="0">
                        <a:pos x="46" y="89"/>
                      </a:cxn>
                      <a:cxn ang="0">
                        <a:pos x="30" y="104"/>
                      </a:cxn>
                      <a:cxn ang="0">
                        <a:pos x="23" y="98"/>
                      </a:cxn>
                      <a:cxn ang="0">
                        <a:pos x="29" y="86"/>
                      </a:cxn>
                      <a:cxn ang="0">
                        <a:pos x="12" y="72"/>
                      </a:cxn>
                      <a:cxn ang="0">
                        <a:pos x="19" y="65"/>
                      </a:cxn>
                      <a:cxn ang="0">
                        <a:pos x="24" y="48"/>
                      </a:cxn>
                      <a:cxn ang="0">
                        <a:pos x="22" y="38"/>
                      </a:cxn>
                      <a:cxn ang="0">
                        <a:pos x="22" y="38"/>
                      </a:cxn>
                      <a:cxn ang="0">
                        <a:pos x="22" y="40"/>
                      </a:cxn>
                    </a:cxnLst>
                    <a:rect l="0" t="0" r="r" b="b"/>
                    <a:pathLst>
                      <a:path w="71" h="104">
                        <a:moveTo>
                          <a:pt x="22" y="40"/>
                        </a:moveTo>
                        <a:cubicBezTo>
                          <a:pt x="21" y="36"/>
                          <a:pt x="17" y="35"/>
                          <a:pt x="17" y="31"/>
                        </a:cubicBezTo>
                        <a:cubicBezTo>
                          <a:pt x="17" y="30"/>
                          <a:pt x="18" y="28"/>
                          <a:pt x="19" y="27"/>
                        </a:cubicBezTo>
                        <a:cubicBezTo>
                          <a:pt x="8" y="25"/>
                          <a:pt x="2" y="11"/>
                          <a:pt x="0" y="0"/>
                        </a:cubicBezTo>
                        <a:cubicBezTo>
                          <a:pt x="4" y="7"/>
                          <a:pt x="12" y="8"/>
                          <a:pt x="16" y="12"/>
                        </a:cubicBezTo>
                        <a:cubicBezTo>
                          <a:pt x="19" y="15"/>
                          <a:pt x="19" y="18"/>
                          <a:pt x="22" y="19"/>
                        </a:cubicBezTo>
                        <a:cubicBezTo>
                          <a:pt x="21" y="21"/>
                          <a:pt x="20" y="21"/>
                          <a:pt x="20" y="22"/>
                        </a:cubicBezTo>
                        <a:cubicBezTo>
                          <a:pt x="20" y="25"/>
                          <a:pt x="25" y="34"/>
                          <a:pt x="27" y="37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0" y="34"/>
                          <a:pt x="32" y="32"/>
                          <a:pt x="34" y="32"/>
                        </a:cubicBezTo>
                        <a:cubicBezTo>
                          <a:pt x="35" y="32"/>
                          <a:pt x="36" y="32"/>
                          <a:pt x="37" y="32"/>
                        </a:cubicBezTo>
                        <a:cubicBezTo>
                          <a:pt x="37" y="44"/>
                          <a:pt x="42" y="50"/>
                          <a:pt x="53" y="50"/>
                        </a:cubicBezTo>
                        <a:cubicBezTo>
                          <a:pt x="61" y="50"/>
                          <a:pt x="61" y="46"/>
                          <a:pt x="68" y="46"/>
                        </a:cubicBezTo>
                        <a:cubicBezTo>
                          <a:pt x="69" y="46"/>
                          <a:pt x="71" y="47"/>
                          <a:pt x="71" y="48"/>
                        </a:cubicBezTo>
                        <a:cubicBezTo>
                          <a:pt x="65" y="55"/>
                          <a:pt x="67" y="64"/>
                          <a:pt x="63" y="71"/>
                        </a:cubicBezTo>
                        <a:cubicBezTo>
                          <a:pt x="61" y="68"/>
                          <a:pt x="61" y="68"/>
                          <a:pt x="61" y="68"/>
                        </a:cubicBezTo>
                        <a:cubicBezTo>
                          <a:pt x="60" y="68"/>
                          <a:pt x="60" y="70"/>
                          <a:pt x="60" y="70"/>
                        </a:cubicBezTo>
                        <a:cubicBezTo>
                          <a:pt x="55" y="71"/>
                          <a:pt x="51" y="72"/>
                          <a:pt x="51" y="75"/>
                        </a:cubicBezTo>
                        <a:cubicBezTo>
                          <a:pt x="51" y="77"/>
                          <a:pt x="52" y="78"/>
                          <a:pt x="52" y="80"/>
                        </a:cubicBezTo>
                        <a:cubicBezTo>
                          <a:pt x="52" y="83"/>
                          <a:pt x="47" y="87"/>
                          <a:pt x="46" y="89"/>
                        </a:cubicBezTo>
                        <a:cubicBezTo>
                          <a:pt x="42" y="95"/>
                          <a:pt x="39" y="104"/>
                          <a:pt x="30" y="104"/>
                        </a:cubicBezTo>
                        <a:cubicBezTo>
                          <a:pt x="26" y="104"/>
                          <a:pt x="23" y="102"/>
                          <a:pt x="23" y="98"/>
                        </a:cubicBezTo>
                        <a:cubicBezTo>
                          <a:pt x="23" y="93"/>
                          <a:pt x="29" y="91"/>
                          <a:pt x="29" y="86"/>
                        </a:cubicBezTo>
                        <a:cubicBezTo>
                          <a:pt x="29" y="77"/>
                          <a:pt x="12" y="80"/>
                          <a:pt x="12" y="72"/>
                        </a:cubicBezTo>
                        <a:cubicBezTo>
                          <a:pt x="12" y="68"/>
                          <a:pt x="16" y="67"/>
                          <a:pt x="19" y="65"/>
                        </a:cubicBezTo>
                        <a:cubicBezTo>
                          <a:pt x="23" y="61"/>
                          <a:pt x="24" y="55"/>
                          <a:pt x="24" y="48"/>
                        </a:cubicBezTo>
                        <a:cubicBezTo>
                          <a:pt x="24" y="44"/>
                          <a:pt x="22" y="40"/>
                          <a:pt x="22" y="38"/>
                        </a:cubicBezTo>
                        <a:cubicBezTo>
                          <a:pt x="22" y="38"/>
                          <a:pt x="22" y="38"/>
                          <a:pt x="22" y="38"/>
                        </a:cubicBezTo>
                        <a:lnTo>
                          <a:pt x="22" y="4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5" name="任意多边形: 形状 154">
                    <a:extLst>
                      <a:ext uri="{FF2B5EF4-FFF2-40B4-BE49-F238E27FC236}">
                        <a16:creationId xmlns:a16="http://schemas.microsoft.com/office/drawing/2014/main" id="{B92656A7-25AD-449B-AF18-E8D5C66C77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6413" y="3582988"/>
                    <a:ext cx="6350" cy="9525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4" y="7"/>
                      </a:cxn>
                      <a:cxn ang="0">
                        <a:pos x="0" y="0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5" h="7">
                        <a:moveTo>
                          <a:pt x="5" y="0"/>
                        </a:moveTo>
                        <a:cubicBezTo>
                          <a:pt x="5" y="4"/>
                          <a:pt x="4" y="5"/>
                          <a:pt x="4" y="7"/>
                        </a:cubicBezTo>
                        <a:cubicBezTo>
                          <a:pt x="0" y="6"/>
                          <a:pt x="0" y="3"/>
                          <a:pt x="0" y="0"/>
                        </a:cubicBezTo>
                        <a:cubicBezTo>
                          <a:pt x="2" y="0"/>
                          <a:pt x="4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6" name="任意多边形: 形状 155">
                    <a:extLst>
                      <a:ext uri="{FF2B5EF4-FFF2-40B4-BE49-F238E27FC236}">
                        <a16:creationId xmlns:a16="http://schemas.microsoft.com/office/drawing/2014/main" id="{92B27855-EEA6-454B-B3CD-5B24A33EBA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64325" y="3500438"/>
                    <a:ext cx="22225" cy="11113"/>
                  </a:xfrm>
                  <a:custGeom>
                    <a:avLst/>
                    <a:gdLst/>
                    <a:ahLst/>
                    <a:cxnLst>
                      <a:cxn ang="0">
                        <a:pos x="16" y="4"/>
                      </a:cxn>
                      <a:cxn ang="0">
                        <a:pos x="0" y="4"/>
                      </a:cxn>
                      <a:cxn ang="0">
                        <a:pos x="16" y="4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1" y="7"/>
                          <a:pt x="4" y="8"/>
                          <a:pt x="0" y="4"/>
                        </a:cubicBezTo>
                        <a:cubicBezTo>
                          <a:pt x="9" y="0"/>
                          <a:pt x="10" y="0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57" name="任意多边形: 形状 156">
                    <a:extLst>
                      <a:ext uri="{FF2B5EF4-FFF2-40B4-BE49-F238E27FC236}">
                        <a16:creationId xmlns:a16="http://schemas.microsoft.com/office/drawing/2014/main" id="{19CC26A4-EE93-4D32-ADD4-02BB1482E1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3065463"/>
                    <a:ext cx="22225" cy="9525"/>
                  </a:xfrm>
                  <a:custGeom>
                    <a:avLst/>
                    <a:gdLst/>
                    <a:ahLst/>
                    <a:cxnLst>
                      <a:cxn ang="0">
                        <a:pos x="17" y="1"/>
                      </a:cxn>
                      <a:cxn ang="0">
                        <a:pos x="17" y="7"/>
                      </a:cxn>
                      <a:cxn ang="0">
                        <a:pos x="13" y="7"/>
                      </a:cxn>
                      <a:cxn ang="0">
                        <a:pos x="0" y="3"/>
                      </a:cxn>
                      <a:cxn ang="0">
                        <a:pos x="17" y="1"/>
                      </a:cxn>
                    </a:cxnLst>
                    <a:rect l="0" t="0" r="r" b="b"/>
                    <a:pathLst>
                      <a:path w="17" h="7">
                        <a:moveTo>
                          <a:pt x="17" y="1"/>
                        </a:moveTo>
                        <a:cubicBezTo>
                          <a:pt x="17" y="7"/>
                          <a:pt x="17" y="7"/>
                          <a:pt x="17" y="7"/>
                        </a:cubicBezTo>
                        <a:cubicBezTo>
                          <a:pt x="16" y="7"/>
                          <a:pt x="14" y="7"/>
                          <a:pt x="13" y="7"/>
                        </a:cubicBezTo>
                        <a:cubicBezTo>
                          <a:pt x="8" y="7"/>
                          <a:pt x="2" y="5"/>
                          <a:pt x="0" y="3"/>
                        </a:cubicBezTo>
                        <a:cubicBezTo>
                          <a:pt x="8" y="1"/>
                          <a:pt x="11" y="0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id="{B6268B7B-BE44-43C6-A16A-41A128C09F67}"/>
                  </a:ext>
                </a:extLst>
              </p:cNvPr>
              <p:cNvGrpSpPr/>
              <p:nvPr/>
            </p:nvGrpSpPr>
            <p:grpSpPr>
              <a:xfrm>
                <a:off x="3584349" y="1207328"/>
                <a:ext cx="2773471" cy="1960288"/>
                <a:chOff x="4713288" y="1038225"/>
                <a:chExt cx="2847975" cy="2012950"/>
              </a:xfrm>
              <a:grpFill/>
            </p:grpSpPr>
            <p:sp>
              <p:nvSpPr>
                <p:cNvPr id="73" name="任意多边形: 形状 72">
                  <a:extLst>
                    <a:ext uri="{FF2B5EF4-FFF2-40B4-BE49-F238E27FC236}">
                      <a16:creationId xmlns:a16="http://schemas.microsoft.com/office/drawing/2014/main" id="{F9ADDDE1-D69C-4E58-B3A6-4B34848DD1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8063" y="2127250"/>
                  <a:ext cx="622300" cy="538163"/>
                </a:xfrm>
                <a:custGeom>
                  <a:avLst/>
                  <a:gdLst/>
                  <a:ahLst/>
                  <a:cxnLst>
                    <a:cxn ang="0">
                      <a:pos x="102" y="154"/>
                    </a:cxn>
                    <a:cxn ang="0">
                      <a:pos x="113" y="126"/>
                    </a:cxn>
                    <a:cxn ang="0">
                      <a:pos x="122" y="86"/>
                    </a:cxn>
                    <a:cxn ang="0">
                      <a:pos x="125" y="77"/>
                    </a:cxn>
                    <a:cxn ang="0">
                      <a:pos x="108" y="77"/>
                    </a:cxn>
                    <a:cxn ang="0">
                      <a:pos x="64" y="77"/>
                    </a:cxn>
                    <a:cxn ang="0">
                      <a:pos x="27" y="79"/>
                    </a:cxn>
                    <a:cxn ang="0">
                      <a:pos x="26" y="77"/>
                    </a:cxn>
                    <a:cxn ang="0">
                      <a:pos x="0" y="55"/>
                    </a:cxn>
                    <a:cxn ang="0">
                      <a:pos x="9" y="37"/>
                    </a:cxn>
                    <a:cxn ang="0">
                      <a:pos x="41" y="20"/>
                    </a:cxn>
                    <a:cxn ang="0">
                      <a:pos x="48" y="13"/>
                    </a:cxn>
                    <a:cxn ang="0">
                      <a:pos x="80" y="4"/>
                    </a:cxn>
                    <a:cxn ang="0">
                      <a:pos x="127" y="7"/>
                    </a:cxn>
                    <a:cxn ang="0">
                      <a:pos x="174" y="15"/>
                    </a:cxn>
                    <a:cxn ang="0">
                      <a:pos x="223" y="21"/>
                    </a:cxn>
                    <a:cxn ang="0">
                      <a:pos x="256" y="44"/>
                    </a:cxn>
                    <a:cxn ang="0">
                      <a:pos x="278" y="33"/>
                    </a:cxn>
                    <a:cxn ang="0">
                      <a:pos x="281" y="43"/>
                    </a:cxn>
                    <a:cxn ang="0">
                      <a:pos x="289" y="65"/>
                    </a:cxn>
                    <a:cxn ang="0">
                      <a:pos x="309" y="76"/>
                    </a:cxn>
                    <a:cxn ang="0">
                      <a:pos x="350" y="76"/>
                    </a:cxn>
                    <a:cxn ang="0">
                      <a:pos x="359" y="63"/>
                    </a:cxn>
                    <a:cxn ang="0">
                      <a:pos x="387" y="51"/>
                    </a:cxn>
                    <a:cxn ang="0">
                      <a:pos x="439" y="74"/>
                    </a:cxn>
                    <a:cxn ang="0">
                      <a:pos x="445" y="96"/>
                    </a:cxn>
                    <a:cxn ang="0">
                      <a:pos x="435" y="119"/>
                    </a:cxn>
                    <a:cxn ang="0">
                      <a:pos x="436" y="138"/>
                    </a:cxn>
                    <a:cxn ang="0">
                      <a:pos x="449" y="156"/>
                    </a:cxn>
                    <a:cxn ang="0">
                      <a:pos x="445" y="179"/>
                    </a:cxn>
                    <a:cxn ang="0">
                      <a:pos x="448" y="232"/>
                    </a:cxn>
                    <a:cxn ang="0">
                      <a:pos x="448" y="240"/>
                    </a:cxn>
                    <a:cxn ang="0">
                      <a:pos x="393" y="231"/>
                    </a:cxn>
                    <a:cxn ang="0">
                      <a:pos x="370" y="220"/>
                    </a:cxn>
                    <a:cxn ang="0">
                      <a:pos x="333" y="207"/>
                    </a:cxn>
                    <a:cxn ang="0">
                      <a:pos x="313" y="192"/>
                    </a:cxn>
                    <a:cxn ang="0">
                      <a:pos x="278" y="183"/>
                    </a:cxn>
                    <a:cxn ang="0">
                      <a:pos x="304" y="224"/>
                    </a:cxn>
                    <a:cxn ang="0">
                      <a:pos x="315" y="227"/>
                    </a:cxn>
                    <a:cxn ang="0">
                      <a:pos x="313" y="246"/>
                    </a:cxn>
                    <a:cxn ang="0">
                      <a:pos x="379" y="225"/>
                    </a:cxn>
                    <a:cxn ang="0">
                      <a:pos x="406" y="260"/>
                    </a:cxn>
                    <a:cxn ang="0">
                      <a:pos x="414" y="270"/>
                    </a:cxn>
                    <a:cxn ang="0">
                      <a:pos x="410" y="302"/>
                    </a:cxn>
                    <a:cxn ang="0">
                      <a:pos x="390" y="321"/>
                    </a:cxn>
                    <a:cxn ang="0">
                      <a:pos x="365" y="347"/>
                    </a:cxn>
                    <a:cxn ang="0">
                      <a:pos x="328" y="368"/>
                    </a:cxn>
                    <a:cxn ang="0">
                      <a:pos x="265" y="395"/>
                    </a:cxn>
                    <a:cxn ang="0">
                      <a:pos x="234" y="404"/>
                    </a:cxn>
                    <a:cxn ang="0">
                      <a:pos x="217" y="399"/>
                    </a:cxn>
                    <a:cxn ang="0">
                      <a:pos x="209" y="372"/>
                    </a:cxn>
                    <a:cxn ang="0">
                      <a:pos x="198" y="340"/>
                    </a:cxn>
                    <a:cxn ang="0">
                      <a:pos x="162" y="280"/>
                    </a:cxn>
                    <a:cxn ang="0">
                      <a:pos x="154" y="259"/>
                    </a:cxn>
                    <a:cxn ang="0">
                      <a:pos x="140" y="251"/>
                    </a:cxn>
                    <a:cxn ang="0">
                      <a:pos x="131" y="229"/>
                    </a:cxn>
                    <a:cxn ang="0">
                      <a:pos x="109" y="196"/>
                    </a:cxn>
                    <a:cxn ang="0">
                      <a:pos x="112" y="177"/>
                    </a:cxn>
                  </a:cxnLst>
                  <a:rect l="0" t="0" r="r" b="b"/>
                  <a:pathLst>
                    <a:path w="467" h="405">
                      <a:moveTo>
                        <a:pt x="112" y="177"/>
                      </a:moveTo>
                      <a:cubicBezTo>
                        <a:pt x="102" y="154"/>
                        <a:pt x="102" y="154"/>
                        <a:pt x="102" y="154"/>
                      </a:cubicBezTo>
                      <a:cubicBezTo>
                        <a:pt x="102" y="151"/>
                        <a:pt x="105" y="151"/>
                        <a:pt x="106" y="149"/>
                      </a:cubicBezTo>
                      <a:cubicBezTo>
                        <a:pt x="109" y="139"/>
                        <a:pt x="110" y="134"/>
                        <a:pt x="113" y="126"/>
                      </a:cubicBezTo>
                      <a:cubicBezTo>
                        <a:pt x="115" y="117"/>
                        <a:pt x="124" y="115"/>
                        <a:pt x="124" y="104"/>
                      </a:cubicBezTo>
                      <a:cubicBezTo>
                        <a:pt x="124" y="97"/>
                        <a:pt x="122" y="91"/>
                        <a:pt x="122" y="86"/>
                      </a:cubicBezTo>
                      <a:cubicBezTo>
                        <a:pt x="122" y="83"/>
                        <a:pt x="124" y="82"/>
                        <a:pt x="125" y="81"/>
                      </a:cubicBezTo>
                      <a:cubicBezTo>
                        <a:pt x="125" y="77"/>
                        <a:pt x="125" y="77"/>
                        <a:pt x="125" y="77"/>
                      </a:cubicBezTo>
                      <a:cubicBezTo>
                        <a:pt x="121" y="78"/>
                        <a:pt x="120" y="81"/>
                        <a:pt x="117" y="81"/>
                      </a:cubicBezTo>
                      <a:cubicBezTo>
                        <a:pt x="112" y="81"/>
                        <a:pt x="110" y="79"/>
                        <a:pt x="108" y="77"/>
                      </a:cubicBezTo>
                      <a:cubicBezTo>
                        <a:pt x="101" y="82"/>
                        <a:pt x="98" y="88"/>
                        <a:pt x="86" y="88"/>
                      </a:cubicBezTo>
                      <a:cubicBezTo>
                        <a:pt x="76" y="88"/>
                        <a:pt x="73" y="77"/>
                        <a:pt x="64" y="77"/>
                      </a:cubicBezTo>
                      <a:cubicBezTo>
                        <a:pt x="54" y="77"/>
                        <a:pt x="56" y="87"/>
                        <a:pt x="48" y="87"/>
                      </a:cubicBezTo>
                      <a:cubicBezTo>
                        <a:pt x="40" y="87"/>
                        <a:pt x="35" y="75"/>
                        <a:pt x="27" y="79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24" y="79"/>
                        <a:pt x="25" y="78"/>
                        <a:pt x="26" y="77"/>
                      </a:cubicBezTo>
                      <a:cubicBezTo>
                        <a:pt x="23" y="74"/>
                        <a:pt x="10" y="67"/>
                        <a:pt x="15" y="63"/>
                      </a:cubicBezTo>
                      <a:cubicBezTo>
                        <a:pt x="11" y="57"/>
                        <a:pt x="6" y="58"/>
                        <a:pt x="0" y="55"/>
                      </a:cubicBezTo>
                      <a:cubicBezTo>
                        <a:pt x="4" y="50"/>
                        <a:pt x="9" y="51"/>
                        <a:pt x="9" y="43"/>
                      </a:cubicBezTo>
                      <a:cubicBezTo>
                        <a:pt x="9" y="40"/>
                        <a:pt x="8" y="40"/>
                        <a:pt x="9" y="37"/>
                      </a:cubicBezTo>
                      <a:cubicBezTo>
                        <a:pt x="6" y="37"/>
                        <a:pt x="1" y="38"/>
                        <a:pt x="1" y="35"/>
                      </a:cubicBezTo>
                      <a:cubicBezTo>
                        <a:pt x="1" y="22"/>
                        <a:pt x="33" y="24"/>
                        <a:pt x="41" y="20"/>
                      </a:cubicBezTo>
                      <a:cubicBezTo>
                        <a:pt x="40" y="17"/>
                        <a:pt x="38" y="18"/>
                        <a:pt x="38" y="15"/>
                      </a:cubicBezTo>
                      <a:cubicBezTo>
                        <a:pt x="38" y="11"/>
                        <a:pt x="46" y="13"/>
                        <a:pt x="48" y="13"/>
                      </a:cubicBezTo>
                      <a:cubicBezTo>
                        <a:pt x="53" y="13"/>
                        <a:pt x="62" y="13"/>
                        <a:pt x="62" y="13"/>
                      </a:cubicBezTo>
                      <a:cubicBezTo>
                        <a:pt x="67" y="13"/>
                        <a:pt x="75" y="7"/>
                        <a:pt x="80" y="4"/>
                      </a:cubicBezTo>
                      <a:cubicBezTo>
                        <a:pt x="86" y="0"/>
                        <a:pt x="98" y="0"/>
                        <a:pt x="106" y="0"/>
                      </a:cubicBezTo>
                      <a:cubicBezTo>
                        <a:pt x="117" y="0"/>
                        <a:pt x="117" y="7"/>
                        <a:pt x="127" y="7"/>
                      </a:cubicBezTo>
                      <a:cubicBezTo>
                        <a:pt x="127" y="12"/>
                        <a:pt x="144" y="15"/>
                        <a:pt x="149" y="15"/>
                      </a:cubicBezTo>
                      <a:cubicBezTo>
                        <a:pt x="162" y="15"/>
                        <a:pt x="170" y="15"/>
                        <a:pt x="174" y="15"/>
                      </a:cubicBezTo>
                      <a:cubicBezTo>
                        <a:pt x="186" y="15"/>
                        <a:pt x="192" y="3"/>
                        <a:pt x="205" y="3"/>
                      </a:cubicBezTo>
                      <a:cubicBezTo>
                        <a:pt x="219" y="3"/>
                        <a:pt x="218" y="12"/>
                        <a:pt x="223" y="21"/>
                      </a:cubicBezTo>
                      <a:cubicBezTo>
                        <a:pt x="224" y="23"/>
                        <a:pt x="233" y="28"/>
                        <a:pt x="233" y="28"/>
                      </a:cubicBezTo>
                      <a:cubicBezTo>
                        <a:pt x="241" y="31"/>
                        <a:pt x="243" y="44"/>
                        <a:pt x="256" y="44"/>
                      </a:cubicBezTo>
                      <a:cubicBezTo>
                        <a:pt x="265" y="44"/>
                        <a:pt x="265" y="36"/>
                        <a:pt x="271" y="34"/>
                      </a:cubicBezTo>
                      <a:cubicBezTo>
                        <a:pt x="275" y="33"/>
                        <a:pt x="274" y="33"/>
                        <a:pt x="278" y="33"/>
                      </a:cubicBezTo>
                      <a:cubicBezTo>
                        <a:pt x="279" y="35"/>
                        <a:pt x="279" y="39"/>
                        <a:pt x="281" y="41"/>
                      </a:cubicBezTo>
                      <a:cubicBezTo>
                        <a:pt x="280" y="41"/>
                        <a:pt x="281" y="42"/>
                        <a:pt x="281" y="43"/>
                      </a:cubicBezTo>
                      <a:cubicBezTo>
                        <a:pt x="281" y="48"/>
                        <a:pt x="284" y="47"/>
                        <a:pt x="286" y="51"/>
                      </a:cubicBezTo>
                      <a:cubicBezTo>
                        <a:pt x="290" y="56"/>
                        <a:pt x="286" y="59"/>
                        <a:pt x="289" y="65"/>
                      </a:cubicBezTo>
                      <a:cubicBezTo>
                        <a:pt x="291" y="70"/>
                        <a:pt x="297" y="67"/>
                        <a:pt x="301" y="68"/>
                      </a:cubicBezTo>
                      <a:cubicBezTo>
                        <a:pt x="305" y="69"/>
                        <a:pt x="306" y="73"/>
                        <a:pt x="309" y="76"/>
                      </a:cubicBezTo>
                      <a:cubicBezTo>
                        <a:pt x="312" y="79"/>
                        <a:pt x="323" y="78"/>
                        <a:pt x="329" y="78"/>
                      </a:cubicBezTo>
                      <a:cubicBezTo>
                        <a:pt x="337" y="78"/>
                        <a:pt x="345" y="77"/>
                        <a:pt x="350" y="76"/>
                      </a:cubicBezTo>
                      <a:cubicBezTo>
                        <a:pt x="350" y="72"/>
                        <a:pt x="350" y="71"/>
                        <a:pt x="350" y="68"/>
                      </a:cubicBezTo>
                      <a:cubicBezTo>
                        <a:pt x="350" y="64"/>
                        <a:pt x="355" y="64"/>
                        <a:pt x="359" y="63"/>
                      </a:cubicBezTo>
                      <a:cubicBezTo>
                        <a:pt x="364" y="61"/>
                        <a:pt x="363" y="59"/>
                        <a:pt x="368" y="57"/>
                      </a:cubicBezTo>
                      <a:cubicBezTo>
                        <a:pt x="376" y="54"/>
                        <a:pt x="381" y="56"/>
                        <a:pt x="387" y="51"/>
                      </a:cubicBezTo>
                      <a:cubicBezTo>
                        <a:pt x="397" y="57"/>
                        <a:pt x="403" y="57"/>
                        <a:pt x="412" y="60"/>
                      </a:cubicBezTo>
                      <a:cubicBezTo>
                        <a:pt x="423" y="64"/>
                        <a:pt x="426" y="74"/>
                        <a:pt x="439" y="74"/>
                      </a:cubicBezTo>
                      <a:cubicBezTo>
                        <a:pt x="439" y="76"/>
                        <a:pt x="442" y="77"/>
                        <a:pt x="443" y="79"/>
                      </a:cubicBezTo>
                      <a:cubicBezTo>
                        <a:pt x="445" y="86"/>
                        <a:pt x="442" y="92"/>
                        <a:pt x="445" y="96"/>
                      </a:cubicBezTo>
                      <a:cubicBezTo>
                        <a:pt x="442" y="98"/>
                        <a:pt x="435" y="114"/>
                        <a:pt x="435" y="115"/>
                      </a:cubicBezTo>
                      <a:cubicBezTo>
                        <a:pt x="435" y="116"/>
                        <a:pt x="436" y="118"/>
                        <a:pt x="435" y="119"/>
                      </a:cubicBezTo>
                      <a:cubicBezTo>
                        <a:pt x="436" y="121"/>
                        <a:pt x="435" y="122"/>
                        <a:pt x="436" y="124"/>
                      </a:cubicBezTo>
                      <a:cubicBezTo>
                        <a:pt x="436" y="138"/>
                        <a:pt x="436" y="138"/>
                        <a:pt x="436" y="138"/>
                      </a:cubicBezTo>
                      <a:cubicBezTo>
                        <a:pt x="438" y="142"/>
                        <a:pt x="437" y="145"/>
                        <a:pt x="439" y="149"/>
                      </a:cubicBezTo>
                      <a:cubicBezTo>
                        <a:pt x="440" y="153"/>
                        <a:pt x="449" y="149"/>
                        <a:pt x="449" y="156"/>
                      </a:cubicBezTo>
                      <a:cubicBezTo>
                        <a:pt x="449" y="165"/>
                        <a:pt x="439" y="164"/>
                        <a:pt x="439" y="171"/>
                      </a:cubicBezTo>
                      <a:cubicBezTo>
                        <a:pt x="439" y="177"/>
                        <a:pt x="443" y="177"/>
                        <a:pt x="445" y="179"/>
                      </a:cubicBezTo>
                      <a:cubicBezTo>
                        <a:pt x="452" y="194"/>
                        <a:pt x="467" y="196"/>
                        <a:pt x="467" y="215"/>
                      </a:cubicBezTo>
                      <a:cubicBezTo>
                        <a:pt x="456" y="218"/>
                        <a:pt x="448" y="220"/>
                        <a:pt x="448" y="232"/>
                      </a:cubicBezTo>
                      <a:cubicBezTo>
                        <a:pt x="448" y="235"/>
                        <a:pt x="450" y="238"/>
                        <a:pt x="450" y="240"/>
                      </a:cubicBezTo>
                      <a:cubicBezTo>
                        <a:pt x="450" y="240"/>
                        <a:pt x="448" y="240"/>
                        <a:pt x="448" y="240"/>
                      </a:cubicBezTo>
                      <a:cubicBezTo>
                        <a:pt x="439" y="240"/>
                        <a:pt x="420" y="235"/>
                        <a:pt x="408" y="235"/>
                      </a:cubicBezTo>
                      <a:cubicBezTo>
                        <a:pt x="406" y="235"/>
                        <a:pt x="393" y="231"/>
                        <a:pt x="393" y="231"/>
                      </a:cubicBezTo>
                      <a:cubicBezTo>
                        <a:pt x="388" y="226"/>
                        <a:pt x="388" y="213"/>
                        <a:pt x="379" y="213"/>
                      </a:cubicBezTo>
                      <a:cubicBezTo>
                        <a:pt x="374" y="213"/>
                        <a:pt x="372" y="217"/>
                        <a:pt x="370" y="220"/>
                      </a:cubicBezTo>
                      <a:cubicBezTo>
                        <a:pt x="348" y="220"/>
                        <a:pt x="348" y="220"/>
                        <a:pt x="348" y="220"/>
                      </a:cubicBezTo>
                      <a:cubicBezTo>
                        <a:pt x="341" y="217"/>
                        <a:pt x="337" y="212"/>
                        <a:pt x="333" y="207"/>
                      </a:cubicBezTo>
                      <a:cubicBezTo>
                        <a:pt x="327" y="202"/>
                        <a:pt x="320" y="205"/>
                        <a:pt x="315" y="200"/>
                      </a:cubicBezTo>
                      <a:cubicBezTo>
                        <a:pt x="313" y="197"/>
                        <a:pt x="314" y="194"/>
                        <a:pt x="313" y="192"/>
                      </a:cubicBezTo>
                      <a:cubicBezTo>
                        <a:pt x="308" y="182"/>
                        <a:pt x="299" y="168"/>
                        <a:pt x="286" y="168"/>
                      </a:cubicBezTo>
                      <a:cubicBezTo>
                        <a:pt x="280" y="168"/>
                        <a:pt x="278" y="176"/>
                        <a:pt x="278" y="183"/>
                      </a:cubicBezTo>
                      <a:cubicBezTo>
                        <a:pt x="278" y="187"/>
                        <a:pt x="278" y="189"/>
                        <a:pt x="278" y="193"/>
                      </a:cubicBezTo>
                      <a:cubicBezTo>
                        <a:pt x="281" y="203"/>
                        <a:pt x="293" y="222"/>
                        <a:pt x="304" y="224"/>
                      </a:cubicBezTo>
                      <a:cubicBezTo>
                        <a:pt x="304" y="229"/>
                        <a:pt x="306" y="231"/>
                        <a:pt x="307" y="235"/>
                      </a:cubicBezTo>
                      <a:cubicBezTo>
                        <a:pt x="312" y="233"/>
                        <a:pt x="311" y="228"/>
                        <a:pt x="315" y="227"/>
                      </a:cubicBezTo>
                      <a:cubicBezTo>
                        <a:pt x="316" y="228"/>
                        <a:pt x="316" y="230"/>
                        <a:pt x="316" y="231"/>
                      </a:cubicBezTo>
                      <a:cubicBezTo>
                        <a:pt x="316" y="237"/>
                        <a:pt x="313" y="240"/>
                        <a:pt x="313" y="246"/>
                      </a:cubicBezTo>
                      <a:cubicBezTo>
                        <a:pt x="313" y="252"/>
                        <a:pt x="324" y="255"/>
                        <a:pt x="331" y="255"/>
                      </a:cubicBezTo>
                      <a:cubicBezTo>
                        <a:pt x="360" y="255"/>
                        <a:pt x="363" y="237"/>
                        <a:pt x="379" y="225"/>
                      </a:cubicBezTo>
                      <a:cubicBezTo>
                        <a:pt x="379" y="241"/>
                        <a:pt x="379" y="241"/>
                        <a:pt x="379" y="241"/>
                      </a:cubicBezTo>
                      <a:cubicBezTo>
                        <a:pt x="385" y="254"/>
                        <a:pt x="393" y="256"/>
                        <a:pt x="406" y="260"/>
                      </a:cubicBezTo>
                      <a:cubicBezTo>
                        <a:pt x="411" y="261"/>
                        <a:pt x="411" y="269"/>
                        <a:pt x="414" y="271"/>
                      </a:cubicBezTo>
                      <a:cubicBezTo>
                        <a:pt x="414" y="270"/>
                        <a:pt x="414" y="270"/>
                        <a:pt x="414" y="270"/>
                      </a:cubicBezTo>
                      <a:cubicBezTo>
                        <a:pt x="416" y="274"/>
                        <a:pt x="423" y="273"/>
                        <a:pt x="423" y="277"/>
                      </a:cubicBezTo>
                      <a:cubicBezTo>
                        <a:pt x="423" y="288"/>
                        <a:pt x="410" y="291"/>
                        <a:pt x="410" y="302"/>
                      </a:cubicBezTo>
                      <a:cubicBezTo>
                        <a:pt x="403" y="302"/>
                        <a:pt x="399" y="303"/>
                        <a:pt x="397" y="309"/>
                      </a:cubicBezTo>
                      <a:cubicBezTo>
                        <a:pt x="395" y="314"/>
                        <a:pt x="396" y="321"/>
                        <a:pt x="390" y="321"/>
                      </a:cubicBezTo>
                      <a:cubicBezTo>
                        <a:pt x="384" y="321"/>
                        <a:pt x="384" y="334"/>
                        <a:pt x="378" y="334"/>
                      </a:cubicBezTo>
                      <a:cubicBezTo>
                        <a:pt x="374" y="334"/>
                        <a:pt x="365" y="342"/>
                        <a:pt x="365" y="347"/>
                      </a:cubicBezTo>
                      <a:cubicBezTo>
                        <a:pt x="353" y="349"/>
                        <a:pt x="327" y="354"/>
                        <a:pt x="327" y="364"/>
                      </a:cubicBezTo>
                      <a:cubicBezTo>
                        <a:pt x="327" y="365"/>
                        <a:pt x="327" y="367"/>
                        <a:pt x="328" y="368"/>
                      </a:cubicBezTo>
                      <a:cubicBezTo>
                        <a:pt x="318" y="373"/>
                        <a:pt x="304" y="376"/>
                        <a:pt x="294" y="378"/>
                      </a:cubicBezTo>
                      <a:cubicBezTo>
                        <a:pt x="289" y="380"/>
                        <a:pt x="271" y="392"/>
                        <a:pt x="265" y="395"/>
                      </a:cubicBezTo>
                      <a:cubicBezTo>
                        <a:pt x="252" y="395"/>
                        <a:pt x="252" y="395"/>
                        <a:pt x="252" y="395"/>
                      </a:cubicBezTo>
                      <a:cubicBezTo>
                        <a:pt x="244" y="400"/>
                        <a:pt x="243" y="404"/>
                        <a:pt x="234" y="404"/>
                      </a:cubicBezTo>
                      <a:cubicBezTo>
                        <a:pt x="231" y="405"/>
                        <a:pt x="231" y="405"/>
                        <a:pt x="231" y="405"/>
                      </a:cubicBezTo>
                      <a:cubicBezTo>
                        <a:pt x="229" y="405"/>
                        <a:pt x="218" y="400"/>
                        <a:pt x="217" y="399"/>
                      </a:cubicBezTo>
                      <a:cubicBezTo>
                        <a:pt x="216" y="399"/>
                        <a:pt x="219" y="399"/>
                        <a:pt x="217" y="394"/>
                      </a:cubicBezTo>
                      <a:cubicBezTo>
                        <a:pt x="212" y="387"/>
                        <a:pt x="209" y="380"/>
                        <a:pt x="209" y="372"/>
                      </a:cubicBezTo>
                      <a:cubicBezTo>
                        <a:pt x="204" y="371"/>
                        <a:pt x="207" y="363"/>
                        <a:pt x="208" y="359"/>
                      </a:cubicBezTo>
                      <a:cubicBezTo>
                        <a:pt x="210" y="349"/>
                        <a:pt x="203" y="345"/>
                        <a:pt x="198" y="340"/>
                      </a:cubicBezTo>
                      <a:cubicBezTo>
                        <a:pt x="193" y="335"/>
                        <a:pt x="181" y="320"/>
                        <a:pt x="181" y="309"/>
                      </a:cubicBezTo>
                      <a:cubicBezTo>
                        <a:pt x="165" y="306"/>
                        <a:pt x="162" y="297"/>
                        <a:pt x="162" y="280"/>
                      </a:cubicBezTo>
                      <a:cubicBezTo>
                        <a:pt x="162" y="270"/>
                        <a:pt x="156" y="268"/>
                        <a:pt x="154" y="259"/>
                      </a:cubicBezTo>
                      <a:cubicBezTo>
                        <a:pt x="154" y="259"/>
                        <a:pt x="154" y="259"/>
                        <a:pt x="154" y="259"/>
                      </a:cubicBezTo>
                      <a:cubicBezTo>
                        <a:pt x="152" y="258"/>
                        <a:pt x="150" y="255"/>
                        <a:pt x="148" y="254"/>
                      </a:cubicBezTo>
                      <a:cubicBezTo>
                        <a:pt x="147" y="252"/>
                        <a:pt x="141" y="253"/>
                        <a:pt x="140" y="251"/>
                      </a:cubicBezTo>
                      <a:cubicBezTo>
                        <a:pt x="137" y="249"/>
                        <a:pt x="138" y="242"/>
                        <a:pt x="137" y="239"/>
                      </a:cubicBezTo>
                      <a:cubicBezTo>
                        <a:pt x="136" y="235"/>
                        <a:pt x="132" y="231"/>
                        <a:pt x="131" y="229"/>
                      </a:cubicBezTo>
                      <a:cubicBezTo>
                        <a:pt x="125" y="221"/>
                        <a:pt x="121" y="214"/>
                        <a:pt x="116" y="207"/>
                      </a:cubicBezTo>
                      <a:cubicBezTo>
                        <a:pt x="115" y="205"/>
                        <a:pt x="109" y="198"/>
                        <a:pt x="109" y="196"/>
                      </a:cubicBezTo>
                      <a:cubicBezTo>
                        <a:pt x="109" y="192"/>
                        <a:pt x="112" y="182"/>
                        <a:pt x="112" y="175"/>
                      </a:cubicBezTo>
                      <a:lnTo>
                        <a:pt x="112" y="17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任意多边形: 形状 73">
                  <a:extLst>
                    <a:ext uri="{FF2B5EF4-FFF2-40B4-BE49-F238E27FC236}">
                      <a16:creationId xmlns:a16="http://schemas.microsoft.com/office/drawing/2014/main" id="{9F1C9694-A3B6-4C33-B7BC-EBECF8FBB6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3413" y="2714625"/>
                  <a:ext cx="33338" cy="63500"/>
                </a:xfrm>
                <a:custGeom>
                  <a:avLst/>
                  <a:gdLst/>
                  <a:ahLst/>
                  <a:cxnLst>
                    <a:cxn ang="0">
                      <a:pos x="25" y="30"/>
                    </a:cxn>
                    <a:cxn ang="0">
                      <a:pos x="11" y="48"/>
                    </a:cxn>
                    <a:cxn ang="0">
                      <a:pos x="0" y="35"/>
                    </a:cxn>
                    <a:cxn ang="0">
                      <a:pos x="6" y="0"/>
                    </a:cxn>
                    <a:cxn ang="0">
                      <a:pos x="25" y="30"/>
                    </a:cxn>
                  </a:cxnLst>
                  <a:rect l="0" t="0" r="r" b="b"/>
                  <a:pathLst>
                    <a:path w="25" h="48">
                      <a:moveTo>
                        <a:pt x="25" y="30"/>
                      </a:moveTo>
                      <a:cubicBezTo>
                        <a:pt x="25" y="37"/>
                        <a:pt x="20" y="48"/>
                        <a:pt x="11" y="48"/>
                      </a:cubicBezTo>
                      <a:cubicBezTo>
                        <a:pt x="5" y="48"/>
                        <a:pt x="0" y="41"/>
                        <a:pt x="0" y="35"/>
                      </a:cubicBezTo>
                      <a:cubicBezTo>
                        <a:pt x="0" y="22"/>
                        <a:pt x="6" y="13"/>
                        <a:pt x="6" y="0"/>
                      </a:cubicBezTo>
                      <a:cubicBezTo>
                        <a:pt x="13" y="10"/>
                        <a:pt x="25" y="15"/>
                        <a:pt x="25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任意多边形: 形状 74">
                  <a:extLst>
                    <a:ext uri="{FF2B5EF4-FFF2-40B4-BE49-F238E27FC236}">
                      <a16:creationId xmlns:a16="http://schemas.microsoft.com/office/drawing/2014/main" id="{10F21EE0-F9B8-4879-B5DA-EC208B0B47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7500" y="2195513"/>
                  <a:ext cx="677863" cy="544513"/>
                </a:xfrm>
                <a:custGeom>
                  <a:avLst/>
                  <a:gdLst/>
                  <a:ahLst/>
                  <a:cxnLst>
                    <a:cxn ang="0">
                      <a:pos x="148" y="270"/>
                    </a:cxn>
                    <a:cxn ang="0">
                      <a:pos x="174" y="340"/>
                    </a:cxn>
                    <a:cxn ang="0">
                      <a:pos x="200" y="401"/>
                    </a:cxn>
                    <a:cxn ang="0">
                      <a:pos x="216" y="401"/>
                    </a:cxn>
                    <a:cxn ang="0">
                      <a:pos x="237" y="379"/>
                    </a:cxn>
                    <a:cxn ang="0">
                      <a:pos x="243" y="341"/>
                    </a:cxn>
                    <a:cxn ang="0">
                      <a:pos x="268" y="298"/>
                    </a:cxn>
                    <a:cxn ang="0">
                      <a:pos x="326" y="240"/>
                    </a:cxn>
                    <a:cxn ang="0">
                      <a:pos x="374" y="218"/>
                    </a:cxn>
                    <a:cxn ang="0">
                      <a:pos x="409" y="259"/>
                    </a:cxn>
                    <a:cxn ang="0">
                      <a:pos x="423" y="302"/>
                    </a:cxn>
                    <a:cxn ang="0">
                      <a:pos x="457" y="300"/>
                    </a:cxn>
                    <a:cxn ang="0">
                      <a:pos x="476" y="367"/>
                    </a:cxn>
                    <a:cxn ang="0">
                      <a:pos x="489" y="358"/>
                    </a:cxn>
                    <a:cxn ang="0">
                      <a:pos x="472" y="316"/>
                    </a:cxn>
                    <a:cxn ang="0">
                      <a:pos x="473" y="288"/>
                    </a:cxn>
                    <a:cxn ang="0">
                      <a:pos x="483" y="254"/>
                    </a:cxn>
                    <a:cxn ang="0">
                      <a:pos x="487" y="213"/>
                    </a:cxn>
                    <a:cxn ang="0">
                      <a:pos x="467" y="197"/>
                    </a:cxn>
                    <a:cxn ang="0">
                      <a:pos x="445" y="125"/>
                    </a:cxn>
                    <a:cxn ang="0">
                      <a:pos x="423" y="130"/>
                    </a:cxn>
                    <a:cxn ang="0">
                      <a:pos x="373" y="144"/>
                    </a:cxn>
                    <a:cxn ang="0">
                      <a:pos x="341" y="147"/>
                    </a:cxn>
                    <a:cxn ang="0">
                      <a:pos x="295" y="136"/>
                    </a:cxn>
                    <a:cxn ang="0">
                      <a:pos x="254" y="116"/>
                    </a:cxn>
                    <a:cxn ang="0">
                      <a:pos x="226" y="89"/>
                    </a:cxn>
                    <a:cxn ang="0">
                      <a:pos x="229" y="69"/>
                    </a:cxn>
                    <a:cxn ang="0">
                      <a:pos x="213" y="43"/>
                    </a:cxn>
                    <a:cxn ang="0">
                      <a:pos x="178" y="16"/>
                    </a:cxn>
                    <a:cxn ang="0">
                      <a:pos x="131" y="0"/>
                    </a:cxn>
                    <a:cxn ang="0">
                      <a:pos x="94" y="21"/>
                    </a:cxn>
                    <a:cxn ang="0">
                      <a:pos x="65" y="13"/>
                    </a:cxn>
                    <a:cxn ang="0">
                      <a:pos x="23" y="46"/>
                    </a:cxn>
                    <a:cxn ang="0">
                      <a:pos x="0" y="64"/>
                    </a:cxn>
                    <a:cxn ang="0">
                      <a:pos x="1" y="87"/>
                    </a:cxn>
                    <a:cxn ang="0">
                      <a:pos x="4" y="120"/>
                    </a:cxn>
                    <a:cxn ang="0">
                      <a:pos x="13" y="181"/>
                    </a:cxn>
                    <a:cxn ang="0">
                      <a:pos x="34" y="185"/>
                    </a:cxn>
                    <a:cxn ang="0">
                      <a:pos x="70" y="185"/>
                    </a:cxn>
                    <a:cxn ang="0">
                      <a:pos x="118" y="219"/>
                    </a:cxn>
                    <a:cxn ang="0">
                      <a:pos x="127" y="248"/>
                    </a:cxn>
                    <a:cxn ang="0">
                      <a:pos x="145" y="233"/>
                    </a:cxn>
                    <a:cxn ang="0">
                      <a:pos x="149" y="265"/>
                    </a:cxn>
                  </a:cxnLst>
                  <a:rect l="0" t="0" r="r" b="b"/>
                  <a:pathLst>
                    <a:path w="509" h="410">
                      <a:moveTo>
                        <a:pt x="149" y="265"/>
                      </a:moveTo>
                      <a:cubicBezTo>
                        <a:pt x="147" y="263"/>
                        <a:pt x="147" y="263"/>
                        <a:pt x="147" y="263"/>
                      </a:cubicBezTo>
                      <a:cubicBezTo>
                        <a:pt x="147" y="265"/>
                        <a:pt x="148" y="268"/>
                        <a:pt x="148" y="270"/>
                      </a:cubicBezTo>
                      <a:cubicBezTo>
                        <a:pt x="148" y="278"/>
                        <a:pt x="153" y="286"/>
                        <a:pt x="155" y="295"/>
                      </a:cubicBezTo>
                      <a:cubicBezTo>
                        <a:pt x="158" y="305"/>
                        <a:pt x="166" y="319"/>
                        <a:pt x="168" y="326"/>
                      </a:cubicBezTo>
                      <a:cubicBezTo>
                        <a:pt x="170" y="332"/>
                        <a:pt x="170" y="334"/>
                        <a:pt x="174" y="340"/>
                      </a:cubicBezTo>
                      <a:cubicBezTo>
                        <a:pt x="177" y="345"/>
                        <a:pt x="175" y="351"/>
                        <a:pt x="179" y="358"/>
                      </a:cubicBezTo>
                      <a:cubicBezTo>
                        <a:pt x="180" y="362"/>
                        <a:pt x="187" y="366"/>
                        <a:pt x="188" y="372"/>
                      </a:cubicBezTo>
                      <a:cubicBezTo>
                        <a:pt x="191" y="382"/>
                        <a:pt x="196" y="390"/>
                        <a:pt x="200" y="401"/>
                      </a:cubicBezTo>
                      <a:cubicBezTo>
                        <a:pt x="200" y="402"/>
                        <a:pt x="202" y="405"/>
                        <a:pt x="204" y="405"/>
                      </a:cubicBezTo>
                      <a:cubicBezTo>
                        <a:pt x="204" y="409"/>
                        <a:pt x="207" y="410"/>
                        <a:pt x="210" y="410"/>
                      </a:cubicBezTo>
                      <a:cubicBezTo>
                        <a:pt x="214" y="410"/>
                        <a:pt x="214" y="405"/>
                        <a:pt x="216" y="401"/>
                      </a:cubicBezTo>
                      <a:cubicBezTo>
                        <a:pt x="218" y="397"/>
                        <a:pt x="219" y="398"/>
                        <a:pt x="224" y="396"/>
                      </a:cubicBezTo>
                      <a:cubicBezTo>
                        <a:pt x="228" y="394"/>
                        <a:pt x="227" y="382"/>
                        <a:pt x="233" y="381"/>
                      </a:cubicBezTo>
                      <a:cubicBezTo>
                        <a:pt x="234" y="380"/>
                        <a:pt x="237" y="380"/>
                        <a:pt x="237" y="379"/>
                      </a:cubicBezTo>
                      <a:cubicBezTo>
                        <a:pt x="240" y="379"/>
                        <a:pt x="240" y="379"/>
                        <a:pt x="240" y="379"/>
                      </a:cubicBezTo>
                      <a:cubicBezTo>
                        <a:pt x="237" y="367"/>
                        <a:pt x="237" y="367"/>
                        <a:pt x="237" y="367"/>
                      </a:cubicBezTo>
                      <a:cubicBezTo>
                        <a:pt x="237" y="359"/>
                        <a:pt x="243" y="352"/>
                        <a:pt x="243" y="341"/>
                      </a:cubicBezTo>
                      <a:cubicBezTo>
                        <a:pt x="243" y="334"/>
                        <a:pt x="240" y="329"/>
                        <a:pt x="240" y="321"/>
                      </a:cubicBezTo>
                      <a:cubicBezTo>
                        <a:pt x="240" y="312"/>
                        <a:pt x="249" y="311"/>
                        <a:pt x="257" y="308"/>
                      </a:cubicBezTo>
                      <a:cubicBezTo>
                        <a:pt x="260" y="307"/>
                        <a:pt x="265" y="302"/>
                        <a:pt x="268" y="298"/>
                      </a:cubicBezTo>
                      <a:cubicBezTo>
                        <a:pt x="277" y="290"/>
                        <a:pt x="284" y="281"/>
                        <a:pt x="293" y="272"/>
                      </a:cubicBezTo>
                      <a:cubicBezTo>
                        <a:pt x="300" y="265"/>
                        <a:pt x="313" y="263"/>
                        <a:pt x="321" y="255"/>
                      </a:cubicBezTo>
                      <a:cubicBezTo>
                        <a:pt x="325" y="251"/>
                        <a:pt x="325" y="246"/>
                        <a:pt x="326" y="240"/>
                      </a:cubicBezTo>
                      <a:cubicBezTo>
                        <a:pt x="328" y="236"/>
                        <a:pt x="337" y="236"/>
                        <a:pt x="340" y="229"/>
                      </a:cubicBezTo>
                      <a:cubicBezTo>
                        <a:pt x="344" y="231"/>
                        <a:pt x="344" y="233"/>
                        <a:pt x="351" y="233"/>
                      </a:cubicBezTo>
                      <a:cubicBezTo>
                        <a:pt x="362" y="233"/>
                        <a:pt x="374" y="231"/>
                        <a:pt x="374" y="218"/>
                      </a:cubicBezTo>
                      <a:cubicBezTo>
                        <a:pt x="381" y="219"/>
                        <a:pt x="389" y="222"/>
                        <a:pt x="390" y="228"/>
                      </a:cubicBezTo>
                      <a:cubicBezTo>
                        <a:pt x="392" y="233"/>
                        <a:pt x="391" y="240"/>
                        <a:pt x="395" y="245"/>
                      </a:cubicBezTo>
                      <a:cubicBezTo>
                        <a:pt x="398" y="251"/>
                        <a:pt x="403" y="255"/>
                        <a:pt x="409" y="259"/>
                      </a:cubicBezTo>
                      <a:cubicBezTo>
                        <a:pt x="414" y="267"/>
                        <a:pt x="419" y="274"/>
                        <a:pt x="422" y="283"/>
                      </a:cubicBezTo>
                      <a:cubicBezTo>
                        <a:pt x="423" y="285"/>
                        <a:pt x="425" y="286"/>
                        <a:pt x="425" y="289"/>
                      </a:cubicBezTo>
                      <a:cubicBezTo>
                        <a:pt x="425" y="293"/>
                        <a:pt x="423" y="296"/>
                        <a:pt x="423" y="302"/>
                      </a:cubicBezTo>
                      <a:cubicBezTo>
                        <a:pt x="423" y="307"/>
                        <a:pt x="423" y="313"/>
                        <a:pt x="430" y="313"/>
                      </a:cubicBezTo>
                      <a:cubicBezTo>
                        <a:pt x="442" y="313"/>
                        <a:pt x="445" y="300"/>
                        <a:pt x="453" y="293"/>
                      </a:cubicBezTo>
                      <a:cubicBezTo>
                        <a:pt x="455" y="295"/>
                        <a:pt x="454" y="297"/>
                        <a:pt x="457" y="300"/>
                      </a:cubicBezTo>
                      <a:cubicBezTo>
                        <a:pt x="457" y="300"/>
                        <a:pt x="461" y="300"/>
                        <a:pt x="462" y="302"/>
                      </a:cubicBezTo>
                      <a:cubicBezTo>
                        <a:pt x="467" y="308"/>
                        <a:pt x="459" y="322"/>
                        <a:pt x="465" y="322"/>
                      </a:cubicBezTo>
                      <a:cubicBezTo>
                        <a:pt x="465" y="336"/>
                        <a:pt x="476" y="347"/>
                        <a:pt x="476" y="367"/>
                      </a:cubicBezTo>
                      <a:cubicBezTo>
                        <a:pt x="476" y="371"/>
                        <a:pt x="473" y="382"/>
                        <a:pt x="476" y="383"/>
                      </a:cubicBezTo>
                      <a:cubicBezTo>
                        <a:pt x="480" y="376"/>
                        <a:pt x="481" y="371"/>
                        <a:pt x="485" y="363"/>
                      </a:cubicBezTo>
                      <a:cubicBezTo>
                        <a:pt x="486" y="361"/>
                        <a:pt x="489" y="360"/>
                        <a:pt x="489" y="358"/>
                      </a:cubicBezTo>
                      <a:cubicBezTo>
                        <a:pt x="489" y="354"/>
                        <a:pt x="483" y="334"/>
                        <a:pt x="479" y="330"/>
                      </a:cubicBezTo>
                      <a:cubicBezTo>
                        <a:pt x="476" y="327"/>
                        <a:pt x="472" y="325"/>
                        <a:pt x="472" y="320"/>
                      </a:cubicBezTo>
                      <a:cubicBezTo>
                        <a:pt x="472" y="319"/>
                        <a:pt x="472" y="318"/>
                        <a:pt x="472" y="316"/>
                      </a:cubicBezTo>
                      <a:cubicBezTo>
                        <a:pt x="472" y="317"/>
                        <a:pt x="472" y="317"/>
                        <a:pt x="472" y="317"/>
                      </a:cubicBezTo>
                      <a:cubicBezTo>
                        <a:pt x="473" y="316"/>
                        <a:pt x="476" y="311"/>
                        <a:pt x="476" y="307"/>
                      </a:cubicBezTo>
                      <a:cubicBezTo>
                        <a:pt x="476" y="302"/>
                        <a:pt x="476" y="293"/>
                        <a:pt x="473" y="288"/>
                      </a:cubicBezTo>
                      <a:cubicBezTo>
                        <a:pt x="470" y="284"/>
                        <a:pt x="464" y="284"/>
                        <a:pt x="464" y="276"/>
                      </a:cubicBezTo>
                      <a:cubicBezTo>
                        <a:pt x="464" y="268"/>
                        <a:pt x="467" y="262"/>
                        <a:pt x="472" y="258"/>
                      </a:cubicBezTo>
                      <a:cubicBezTo>
                        <a:pt x="474" y="255"/>
                        <a:pt x="479" y="256"/>
                        <a:pt x="483" y="254"/>
                      </a:cubicBezTo>
                      <a:cubicBezTo>
                        <a:pt x="493" y="247"/>
                        <a:pt x="500" y="244"/>
                        <a:pt x="509" y="230"/>
                      </a:cubicBezTo>
                      <a:cubicBezTo>
                        <a:pt x="506" y="230"/>
                        <a:pt x="505" y="231"/>
                        <a:pt x="501" y="231"/>
                      </a:cubicBezTo>
                      <a:cubicBezTo>
                        <a:pt x="493" y="231"/>
                        <a:pt x="487" y="222"/>
                        <a:pt x="487" y="213"/>
                      </a:cubicBezTo>
                      <a:cubicBezTo>
                        <a:pt x="483" y="212"/>
                        <a:pt x="482" y="199"/>
                        <a:pt x="478" y="199"/>
                      </a:cubicBezTo>
                      <a:cubicBezTo>
                        <a:pt x="475" y="199"/>
                        <a:pt x="472" y="202"/>
                        <a:pt x="469" y="202"/>
                      </a:cubicBezTo>
                      <a:cubicBezTo>
                        <a:pt x="468" y="202"/>
                        <a:pt x="467" y="199"/>
                        <a:pt x="467" y="197"/>
                      </a:cubicBezTo>
                      <a:cubicBezTo>
                        <a:pt x="467" y="181"/>
                        <a:pt x="479" y="180"/>
                        <a:pt x="479" y="163"/>
                      </a:cubicBezTo>
                      <a:cubicBezTo>
                        <a:pt x="479" y="154"/>
                        <a:pt x="472" y="151"/>
                        <a:pt x="468" y="144"/>
                      </a:cubicBezTo>
                      <a:cubicBezTo>
                        <a:pt x="457" y="139"/>
                        <a:pt x="448" y="140"/>
                        <a:pt x="445" y="125"/>
                      </a:cubicBezTo>
                      <a:cubicBezTo>
                        <a:pt x="442" y="125"/>
                        <a:pt x="442" y="125"/>
                        <a:pt x="442" y="125"/>
                      </a:cubicBezTo>
                      <a:cubicBezTo>
                        <a:pt x="438" y="129"/>
                        <a:pt x="438" y="129"/>
                        <a:pt x="438" y="129"/>
                      </a:cubicBezTo>
                      <a:cubicBezTo>
                        <a:pt x="433" y="131"/>
                        <a:pt x="427" y="126"/>
                        <a:pt x="423" y="130"/>
                      </a:cubicBezTo>
                      <a:cubicBezTo>
                        <a:pt x="422" y="132"/>
                        <a:pt x="421" y="133"/>
                        <a:pt x="418" y="135"/>
                      </a:cubicBezTo>
                      <a:cubicBezTo>
                        <a:pt x="415" y="137"/>
                        <a:pt x="401" y="149"/>
                        <a:pt x="394" y="149"/>
                      </a:cubicBezTo>
                      <a:cubicBezTo>
                        <a:pt x="387" y="149"/>
                        <a:pt x="382" y="144"/>
                        <a:pt x="373" y="144"/>
                      </a:cubicBezTo>
                      <a:cubicBezTo>
                        <a:pt x="362" y="144"/>
                        <a:pt x="360" y="152"/>
                        <a:pt x="354" y="155"/>
                      </a:cubicBezTo>
                      <a:cubicBezTo>
                        <a:pt x="353" y="152"/>
                        <a:pt x="352" y="145"/>
                        <a:pt x="349" y="145"/>
                      </a:cubicBezTo>
                      <a:cubicBezTo>
                        <a:pt x="347" y="145"/>
                        <a:pt x="345" y="147"/>
                        <a:pt x="341" y="147"/>
                      </a:cubicBezTo>
                      <a:cubicBezTo>
                        <a:pt x="335" y="147"/>
                        <a:pt x="329" y="147"/>
                        <a:pt x="323" y="147"/>
                      </a:cubicBezTo>
                      <a:cubicBezTo>
                        <a:pt x="313" y="147"/>
                        <a:pt x="309" y="141"/>
                        <a:pt x="302" y="136"/>
                      </a:cubicBezTo>
                      <a:cubicBezTo>
                        <a:pt x="300" y="135"/>
                        <a:pt x="296" y="139"/>
                        <a:pt x="295" y="136"/>
                      </a:cubicBezTo>
                      <a:cubicBezTo>
                        <a:pt x="293" y="132"/>
                        <a:pt x="293" y="129"/>
                        <a:pt x="290" y="127"/>
                      </a:cubicBezTo>
                      <a:cubicBezTo>
                        <a:pt x="283" y="124"/>
                        <a:pt x="279" y="126"/>
                        <a:pt x="273" y="120"/>
                      </a:cubicBezTo>
                      <a:cubicBezTo>
                        <a:pt x="268" y="115"/>
                        <a:pt x="263" y="118"/>
                        <a:pt x="254" y="116"/>
                      </a:cubicBezTo>
                      <a:cubicBezTo>
                        <a:pt x="246" y="114"/>
                        <a:pt x="243" y="108"/>
                        <a:pt x="236" y="106"/>
                      </a:cubicBezTo>
                      <a:cubicBezTo>
                        <a:pt x="234" y="105"/>
                        <a:pt x="229" y="106"/>
                        <a:pt x="228" y="103"/>
                      </a:cubicBezTo>
                      <a:cubicBezTo>
                        <a:pt x="227" y="98"/>
                        <a:pt x="227" y="94"/>
                        <a:pt x="226" y="89"/>
                      </a:cubicBezTo>
                      <a:cubicBezTo>
                        <a:pt x="226" y="85"/>
                        <a:pt x="226" y="85"/>
                        <a:pt x="226" y="85"/>
                      </a:cubicBezTo>
                      <a:cubicBezTo>
                        <a:pt x="231" y="85"/>
                        <a:pt x="236" y="86"/>
                        <a:pt x="236" y="80"/>
                      </a:cubicBezTo>
                      <a:cubicBezTo>
                        <a:pt x="236" y="75"/>
                        <a:pt x="229" y="74"/>
                        <a:pt x="229" y="69"/>
                      </a:cubicBezTo>
                      <a:cubicBezTo>
                        <a:pt x="229" y="57"/>
                        <a:pt x="246" y="59"/>
                        <a:pt x="246" y="47"/>
                      </a:cubicBezTo>
                      <a:cubicBezTo>
                        <a:pt x="246" y="43"/>
                        <a:pt x="236" y="35"/>
                        <a:pt x="232" y="35"/>
                      </a:cubicBezTo>
                      <a:cubicBezTo>
                        <a:pt x="224" y="35"/>
                        <a:pt x="221" y="42"/>
                        <a:pt x="213" y="43"/>
                      </a:cubicBezTo>
                      <a:cubicBezTo>
                        <a:pt x="205" y="40"/>
                        <a:pt x="200" y="40"/>
                        <a:pt x="194" y="34"/>
                      </a:cubicBezTo>
                      <a:cubicBezTo>
                        <a:pt x="191" y="31"/>
                        <a:pt x="193" y="25"/>
                        <a:pt x="188" y="24"/>
                      </a:cubicBezTo>
                      <a:cubicBezTo>
                        <a:pt x="182" y="22"/>
                        <a:pt x="178" y="24"/>
                        <a:pt x="178" y="16"/>
                      </a:cubicBezTo>
                      <a:cubicBezTo>
                        <a:pt x="172" y="15"/>
                        <a:pt x="168" y="15"/>
                        <a:pt x="163" y="15"/>
                      </a:cubicBezTo>
                      <a:cubicBezTo>
                        <a:pt x="154" y="15"/>
                        <a:pt x="150" y="23"/>
                        <a:pt x="140" y="23"/>
                      </a:cubicBezTo>
                      <a:cubicBezTo>
                        <a:pt x="130" y="23"/>
                        <a:pt x="140" y="0"/>
                        <a:pt x="131" y="0"/>
                      </a:cubicBezTo>
                      <a:cubicBezTo>
                        <a:pt x="122" y="0"/>
                        <a:pt x="120" y="10"/>
                        <a:pt x="116" y="10"/>
                      </a:cubicBezTo>
                      <a:cubicBezTo>
                        <a:pt x="115" y="10"/>
                        <a:pt x="114" y="11"/>
                        <a:pt x="113" y="10"/>
                      </a:cubicBezTo>
                      <a:cubicBezTo>
                        <a:pt x="110" y="16"/>
                        <a:pt x="103" y="21"/>
                        <a:pt x="94" y="21"/>
                      </a:cubicBezTo>
                      <a:cubicBezTo>
                        <a:pt x="91" y="21"/>
                        <a:pt x="90" y="16"/>
                        <a:pt x="86" y="16"/>
                      </a:cubicBezTo>
                      <a:cubicBezTo>
                        <a:pt x="83" y="16"/>
                        <a:pt x="73" y="20"/>
                        <a:pt x="72" y="15"/>
                      </a:cubicBezTo>
                      <a:cubicBezTo>
                        <a:pt x="68" y="15"/>
                        <a:pt x="69" y="13"/>
                        <a:pt x="65" y="13"/>
                      </a:cubicBezTo>
                      <a:cubicBezTo>
                        <a:pt x="54" y="13"/>
                        <a:pt x="53" y="24"/>
                        <a:pt x="45" y="32"/>
                      </a:cubicBezTo>
                      <a:cubicBezTo>
                        <a:pt x="42" y="35"/>
                        <a:pt x="37" y="35"/>
                        <a:pt x="33" y="39"/>
                      </a:cubicBezTo>
                      <a:cubicBezTo>
                        <a:pt x="30" y="42"/>
                        <a:pt x="28" y="46"/>
                        <a:pt x="23" y="46"/>
                      </a:cubicBezTo>
                      <a:cubicBezTo>
                        <a:pt x="19" y="46"/>
                        <a:pt x="16" y="42"/>
                        <a:pt x="12" y="42"/>
                      </a:cubicBezTo>
                      <a:cubicBezTo>
                        <a:pt x="11" y="42"/>
                        <a:pt x="11" y="45"/>
                        <a:pt x="10" y="45"/>
                      </a:cubicBezTo>
                      <a:cubicBezTo>
                        <a:pt x="7" y="47"/>
                        <a:pt x="0" y="63"/>
                        <a:pt x="0" y="64"/>
                      </a:cubicBezTo>
                      <a:cubicBezTo>
                        <a:pt x="0" y="65"/>
                        <a:pt x="1" y="67"/>
                        <a:pt x="0" y="68"/>
                      </a:cubicBezTo>
                      <a:cubicBezTo>
                        <a:pt x="1" y="70"/>
                        <a:pt x="0" y="71"/>
                        <a:pt x="1" y="73"/>
                      </a:cubicBezTo>
                      <a:cubicBezTo>
                        <a:pt x="1" y="87"/>
                        <a:pt x="1" y="87"/>
                        <a:pt x="1" y="87"/>
                      </a:cubicBezTo>
                      <a:cubicBezTo>
                        <a:pt x="3" y="91"/>
                        <a:pt x="2" y="94"/>
                        <a:pt x="4" y="98"/>
                      </a:cubicBezTo>
                      <a:cubicBezTo>
                        <a:pt x="5" y="102"/>
                        <a:pt x="14" y="98"/>
                        <a:pt x="14" y="105"/>
                      </a:cubicBezTo>
                      <a:cubicBezTo>
                        <a:pt x="14" y="114"/>
                        <a:pt x="4" y="113"/>
                        <a:pt x="4" y="120"/>
                      </a:cubicBezTo>
                      <a:cubicBezTo>
                        <a:pt x="4" y="126"/>
                        <a:pt x="8" y="126"/>
                        <a:pt x="10" y="128"/>
                      </a:cubicBezTo>
                      <a:cubicBezTo>
                        <a:pt x="17" y="143"/>
                        <a:pt x="32" y="145"/>
                        <a:pt x="32" y="164"/>
                      </a:cubicBezTo>
                      <a:cubicBezTo>
                        <a:pt x="21" y="167"/>
                        <a:pt x="13" y="169"/>
                        <a:pt x="13" y="181"/>
                      </a:cubicBezTo>
                      <a:cubicBezTo>
                        <a:pt x="13" y="184"/>
                        <a:pt x="15" y="187"/>
                        <a:pt x="15" y="189"/>
                      </a:cubicBezTo>
                      <a:cubicBezTo>
                        <a:pt x="30" y="188"/>
                        <a:pt x="30" y="188"/>
                        <a:pt x="30" y="188"/>
                      </a:cubicBezTo>
                      <a:cubicBezTo>
                        <a:pt x="31" y="187"/>
                        <a:pt x="33" y="186"/>
                        <a:pt x="34" y="185"/>
                      </a:cubicBezTo>
                      <a:cubicBezTo>
                        <a:pt x="46" y="188"/>
                        <a:pt x="46" y="188"/>
                        <a:pt x="46" y="188"/>
                      </a:cubicBezTo>
                      <a:cubicBezTo>
                        <a:pt x="50" y="188"/>
                        <a:pt x="52" y="184"/>
                        <a:pt x="57" y="184"/>
                      </a:cubicBezTo>
                      <a:cubicBezTo>
                        <a:pt x="62" y="184"/>
                        <a:pt x="65" y="184"/>
                        <a:pt x="70" y="185"/>
                      </a:cubicBezTo>
                      <a:cubicBezTo>
                        <a:pt x="75" y="187"/>
                        <a:pt x="78" y="197"/>
                        <a:pt x="82" y="203"/>
                      </a:cubicBezTo>
                      <a:cubicBezTo>
                        <a:pt x="86" y="209"/>
                        <a:pt x="99" y="218"/>
                        <a:pt x="108" y="218"/>
                      </a:cubicBezTo>
                      <a:cubicBezTo>
                        <a:pt x="111" y="218"/>
                        <a:pt x="114" y="218"/>
                        <a:pt x="118" y="219"/>
                      </a:cubicBezTo>
                      <a:cubicBezTo>
                        <a:pt x="116" y="221"/>
                        <a:pt x="116" y="225"/>
                        <a:pt x="112" y="225"/>
                      </a:cubicBezTo>
                      <a:cubicBezTo>
                        <a:pt x="108" y="227"/>
                        <a:pt x="105" y="225"/>
                        <a:pt x="101" y="227"/>
                      </a:cubicBezTo>
                      <a:cubicBezTo>
                        <a:pt x="108" y="234"/>
                        <a:pt x="113" y="248"/>
                        <a:pt x="127" y="248"/>
                      </a:cubicBezTo>
                      <a:cubicBezTo>
                        <a:pt x="138" y="248"/>
                        <a:pt x="139" y="233"/>
                        <a:pt x="144" y="227"/>
                      </a:cubicBezTo>
                      <a:cubicBezTo>
                        <a:pt x="148" y="227"/>
                        <a:pt x="148" y="227"/>
                        <a:pt x="148" y="227"/>
                      </a:cubicBezTo>
                      <a:cubicBezTo>
                        <a:pt x="148" y="229"/>
                        <a:pt x="145" y="232"/>
                        <a:pt x="145" y="233"/>
                      </a:cubicBezTo>
                      <a:cubicBezTo>
                        <a:pt x="145" y="239"/>
                        <a:pt x="150" y="244"/>
                        <a:pt x="150" y="251"/>
                      </a:cubicBezTo>
                      <a:cubicBezTo>
                        <a:pt x="150" y="257"/>
                        <a:pt x="147" y="258"/>
                        <a:pt x="147" y="264"/>
                      </a:cubicBezTo>
                      <a:lnTo>
                        <a:pt x="149" y="26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任意多边形: 形状 75">
                  <a:extLst>
                    <a:ext uri="{FF2B5EF4-FFF2-40B4-BE49-F238E27FC236}">
                      <a16:creationId xmlns:a16="http://schemas.microsoft.com/office/drawing/2014/main" id="{E0715EED-6B30-4686-B2C4-0B288A04FB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5350" y="2781300"/>
                  <a:ext cx="177800" cy="192088"/>
                </a:xfrm>
                <a:custGeom>
                  <a:avLst/>
                  <a:gdLst/>
                  <a:ahLst/>
                  <a:cxnLst>
                    <a:cxn ang="0">
                      <a:pos x="59" y="74"/>
                    </a:cxn>
                    <a:cxn ang="0">
                      <a:pos x="58" y="70"/>
                    </a:cxn>
                    <a:cxn ang="0">
                      <a:pos x="51" y="68"/>
                    </a:cxn>
                    <a:cxn ang="0">
                      <a:pos x="45" y="53"/>
                    </a:cxn>
                    <a:cxn ang="0">
                      <a:pos x="28" y="38"/>
                    </a:cxn>
                    <a:cxn ang="0">
                      <a:pos x="22" y="25"/>
                    </a:cxn>
                    <a:cxn ang="0">
                      <a:pos x="11" y="21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1" y="4"/>
                    </a:cxn>
                    <a:cxn ang="0">
                      <a:pos x="26" y="4"/>
                    </a:cxn>
                    <a:cxn ang="0">
                      <a:pos x="42" y="20"/>
                    </a:cxn>
                    <a:cxn ang="0">
                      <a:pos x="47" y="23"/>
                    </a:cxn>
                    <a:cxn ang="0">
                      <a:pos x="61" y="35"/>
                    </a:cxn>
                    <a:cxn ang="0">
                      <a:pos x="86" y="53"/>
                    </a:cxn>
                    <a:cxn ang="0">
                      <a:pos x="101" y="64"/>
                    </a:cxn>
                    <a:cxn ang="0">
                      <a:pos x="100" y="66"/>
                    </a:cxn>
                    <a:cxn ang="0">
                      <a:pos x="103" y="66"/>
                    </a:cxn>
                    <a:cxn ang="0">
                      <a:pos x="107" y="70"/>
                    </a:cxn>
                    <a:cxn ang="0">
                      <a:pos x="105" y="74"/>
                    </a:cxn>
                    <a:cxn ang="0">
                      <a:pos x="114" y="81"/>
                    </a:cxn>
                    <a:cxn ang="0">
                      <a:pos x="124" y="98"/>
                    </a:cxn>
                    <a:cxn ang="0">
                      <a:pos x="133" y="106"/>
                    </a:cxn>
                    <a:cxn ang="0">
                      <a:pos x="133" y="125"/>
                    </a:cxn>
                    <a:cxn ang="0">
                      <a:pos x="131" y="138"/>
                    </a:cxn>
                    <a:cxn ang="0">
                      <a:pos x="119" y="144"/>
                    </a:cxn>
                    <a:cxn ang="0">
                      <a:pos x="108" y="132"/>
                    </a:cxn>
                    <a:cxn ang="0">
                      <a:pos x="84" y="112"/>
                    </a:cxn>
                    <a:cxn ang="0">
                      <a:pos x="67" y="85"/>
                    </a:cxn>
                    <a:cxn ang="0">
                      <a:pos x="59" y="74"/>
                    </a:cxn>
                  </a:cxnLst>
                  <a:rect l="0" t="0" r="r" b="b"/>
                  <a:pathLst>
                    <a:path w="133" h="144">
                      <a:moveTo>
                        <a:pt x="59" y="74"/>
                      </a:moveTo>
                      <a:cubicBezTo>
                        <a:pt x="58" y="74"/>
                        <a:pt x="59" y="72"/>
                        <a:pt x="58" y="70"/>
                      </a:cubicBezTo>
                      <a:cubicBezTo>
                        <a:pt x="57" y="69"/>
                        <a:pt x="52" y="69"/>
                        <a:pt x="51" y="68"/>
                      </a:cubicBezTo>
                      <a:cubicBezTo>
                        <a:pt x="49" y="67"/>
                        <a:pt x="45" y="56"/>
                        <a:pt x="45" y="53"/>
                      </a:cubicBezTo>
                      <a:cubicBezTo>
                        <a:pt x="41" y="43"/>
                        <a:pt x="31" y="44"/>
                        <a:pt x="28" y="38"/>
                      </a:cubicBezTo>
                      <a:cubicBezTo>
                        <a:pt x="26" y="33"/>
                        <a:pt x="24" y="30"/>
                        <a:pt x="22" y="25"/>
                      </a:cubicBezTo>
                      <a:cubicBezTo>
                        <a:pt x="20" y="21"/>
                        <a:pt x="15" y="22"/>
                        <a:pt x="11" y="21"/>
                      </a:cubicBezTo>
                      <a:cubicBezTo>
                        <a:pt x="8" y="20"/>
                        <a:pt x="1" y="8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" y="0"/>
                        <a:pt x="8" y="2"/>
                        <a:pt x="11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35" y="7"/>
                        <a:pt x="38" y="13"/>
                        <a:pt x="42" y="20"/>
                      </a:cubicBezTo>
                      <a:cubicBezTo>
                        <a:pt x="43" y="23"/>
                        <a:pt x="45" y="22"/>
                        <a:pt x="47" y="23"/>
                      </a:cubicBezTo>
                      <a:cubicBezTo>
                        <a:pt x="53" y="25"/>
                        <a:pt x="56" y="30"/>
                        <a:pt x="61" y="35"/>
                      </a:cubicBezTo>
                      <a:cubicBezTo>
                        <a:pt x="69" y="43"/>
                        <a:pt x="74" y="49"/>
                        <a:pt x="86" y="53"/>
                      </a:cubicBezTo>
                      <a:cubicBezTo>
                        <a:pt x="93" y="55"/>
                        <a:pt x="101" y="57"/>
                        <a:pt x="101" y="64"/>
                      </a:cubicBezTo>
                      <a:cubicBezTo>
                        <a:pt x="101" y="64"/>
                        <a:pt x="100" y="65"/>
                        <a:pt x="100" y="66"/>
                      </a:cubicBezTo>
                      <a:cubicBezTo>
                        <a:pt x="101" y="66"/>
                        <a:pt x="102" y="66"/>
                        <a:pt x="103" y="66"/>
                      </a:cubicBezTo>
                      <a:cubicBezTo>
                        <a:pt x="105" y="66"/>
                        <a:pt x="106" y="68"/>
                        <a:pt x="107" y="70"/>
                      </a:cubicBezTo>
                      <a:cubicBezTo>
                        <a:pt x="105" y="74"/>
                        <a:pt x="105" y="74"/>
                        <a:pt x="105" y="74"/>
                      </a:cubicBezTo>
                      <a:cubicBezTo>
                        <a:pt x="105" y="80"/>
                        <a:pt x="109" y="81"/>
                        <a:pt x="114" y="81"/>
                      </a:cubicBezTo>
                      <a:cubicBezTo>
                        <a:pt x="114" y="91"/>
                        <a:pt x="119" y="93"/>
                        <a:pt x="124" y="98"/>
                      </a:cubicBezTo>
                      <a:cubicBezTo>
                        <a:pt x="127" y="101"/>
                        <a:pt x="133" y="102"/>
                        <a:pt x="133" y="106"/>
                      </a:cubicBezTo>
                      <a:cubicBezTo>
                        <a:pt x="133" y="112"/>
                        <a:pt x="133" y="116"/>
                        <a:pt x="133" y="125"/>
                      </a:cubicBezTo>
                      <a:cubicBezTo>
                        <a:pt x="128" y="127"/>
                        <a:pt x="131" y="133"/>
                        <a:pt x="131" y="138"/>
                      </a:cubicBezTo>
                      <a:cubicBezTo>
                        <a:pt x="131" y="143"/>
                        <a:pt x="122" y="144"/>
                        <a:pt x="119" y="144"/>
                      </a:cubicBezTo>
                      <a:cubicBezTo>
                        <a:pt x="116" y="144"/>
                        <a:pt x="109" y="132"/>
                        <a:pt x="108" y="132"/>
                      </a:cubicBezTo>
                      <a:cubicBezTo>
                        <a:pt x="100" y="124"/>
                        <a:pt x="92" y="120"/>
                        <a:pt x="84" y="112"/>
                      </a:cubicBezTo>
                      <a:cubicBezTo>
                        <a:pt x="75" y="103"/>
                        <a:pt x="71" y="95"/>
                        <a:pt x="67" y="85"/>
                      </a:cubicBezTo>
                      <a:cubicBezTo>
                        <a:pt x="66" y="83"/>
                        <a:pt x="60" y="74"/>
                        <a:pt x="59" y="7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任意多边形: 形状 76">
                  <a:extLst>
                    <a:ext uri="{FF2B5EF4-FFF2-40B4-BE49-F238E27FC236}">
                      <a16:creationId xmlns:a16="http://schemas.microsoft.com/office/drawing/2014/main" id="{D7267D74-E193-4902-9822-B614292519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3950" y="2757488"/>
                  <a:ext cx="169863" cy="188913"/>
                </a:xfrm>
                <a:custGeom>
                  <a:avLst/>
                  <a:gdLst/>
                  <a:ahLst/>
                  <a:cxnLst>
                    <a:cxn ang="0">
                      <a:pos x="37" y="130"/>
                    </a:cxn>
                    <a:cxn ang="0">
                      <a:pos x="36" y="124"/>
                    </a:cxn>
                    <a:cxn ang="0">
                      <a:pos x="27" y="126"/>
                    </a:cxn>
                    <a:cxn ang="0">
                      <a:pos x="11" y="102"/>
                    </a:cxn>
                    <a:cxn ang="0">
                      <a:pos x="12" y="99"/>
                    </a:cxn>
                    <a:cxn ang="0">
                      <a:pos x="6" y="97"/>
                    </a:cxn>
                    <a:cxn ang="0">
                      <a:pos x="0" y="78"/>
                    </a:cxn>
                    <a:cxn ang="0">
                      <a:pos x="15" y="74"/>
                    </a:cxn>
                    <a:cxn ang="0">
                      <a:pos x="33" y="54"/>
                    </a:cxn>
                    <a:cxn ang="0">
                      <a:pos x="45" y="50"/>
                    </a:cxn>
                    <a:cxn ang="0">
                      <a:pos x="56" y="41"/>
                    </a:cxn>
                    <a:cxn ang="0">
                      <a:pos x="59" y="35"/>
                    </a:cxn>
                    <a:cxn ang="0">
                      <a:pos x="63" y="32"/>
                    </a:cxn>
                    <a:cxn ang="0">
                      <a:pos x="66" y="29"/>
                    </a:cxn>
                    <a:cxn ang="0">
                      <a:pos x="82" y="23"/>
                    </a:cxn>
                    <a:cxn ang="0">
                      <a:pos x="102" y="0"/>
                    </a:cxn>
                    <a:cxn ang="0">
                      <a:pos x="109" y="11"/>
                    </a:cxn>
                    <a:cxn ang="0">
                      <a:pos x="127" y="23"/>
                    </a:cxn>
                    <a:cxn ang="0">
                      <a:pos x="117" y="29"/>
                    </a:cxn>
                    <a:cxn ang="0">
                      <a:pos x="119" y="31"/>
                    </a:cxn>
                    <a:cxn ang="0">
                      <a:pos x="106" y="37"/>
                    </a:cxn>
                    <a:cxn ang="0">
                      <a:pos x="108" y="41"/>
                    </a:cxn>
                    <a:cxn ang="0">
                      <a:pos x="105" y="44"/>
                    </a:cxn>
                    <a:cxn ang="0">
                      <a:pos x="125" y="73"/>
                    </a:cxn>
                    <a:cxn ang="0">
                      <a:pos x="115" y="77"/>
                    </a:cxn>
                    <a:cxn ang="0">
                      <a:pos x="111" y="78"/>
                    </a:cxn>
                    <a:cxn ang="0">
                      <a:pos x="109" y="83"/>
                    </a:cxn>
                    <a:cxn ang="0">
                      <a:pos x="103" y="102"/>
                    </a:cxn>
                    <a:cxn ang="0">
                      <a:pos x="93" y="113"/>
                    </a:cxn>
                    <a:cxn ang="0">
                      <a:pos x="95" y="119"/>
                    </a:cxn>
                    <a:cxn ang="0">
                      <a:pos x="90" y="134"/>
                    </a:cxn>
                    <a:cxn ang="0">
                      <a:pos x="76" y="141"/>
                    </a:cxn>
                    <a:cxn ang="0">
                      <a:pos x="71" y="135"/>
                    </a:cxn>
                    <a:cxn ang="0">
                      <a:pos x="51" y="128"/>
                    </a:cxn>
                    <a:cxn ang="0">
                      <a:pos x="40" y="132"/>
                    </a:cxn>
                    <a:cxn ang="0">
                      <a:pos x="37" y="130"/>
                    </a:cxn>
                  </a:cxnLst>
                  <a:rect l="0" t="0" r="r" b="b"/>
                  <a:pathLst>
                    <a:path w="127" h="141">
                      <a:moveTo>
                        <a:pt x="37" y="130"/>
                      </a:moveTo>
                      <a:cubicBezTo>
                        <a:pt x="36" y="130"/>
                        <a:pt x="36" y="125"/>
                        <a:pt x="36" y="124"/>
                      </a:cubicBezTo>
                      <a:cubicBezTo>
                        <a:pt x="32" y="123"/>
                        <a:pt x="30" y="126"/>
                        <a:pt x="27" y="126"/>
                      </a:cubicBezTo>
                      <a:cubicBezTo>
                        <a:pt x="10" y="126"/>
                        <a:pt x="17" y="110"/>
                        <a:pt x="11" y="102"/>
                      </a:cubicBezTo>
                      <a:cubicBezTo>
                        <a:pt x="11" y="101"/>
                        <a:pt x="12" y="100"/>
                        <a:pt x="12" y="99"/>
                      </a:cubicBezTo>
                      <a:cubicBezTo>
                        <a:pt x="11" y="97"/>
                        <a:pt x="8" y="97"/>
                        <a:pt x="6" y="97"/>
                      </a:cubicBezTo>
                      <a:cubicBezTo>
                        <a:pt x="4" y="96"/>
                        <a:pt x="0" y="80"/>
                        <a:pt x="0" y="78"/>
                      </a:cubicBezTo>
                      <a:cubicBezTo>
                        <a:pt x="0" y="71"/>
                        <a:pt x="9" y="74"/>
                        <a:pt x="15" y="74"/>
                      </a:cubicBezTo>
                      <a:cubicBezTo>
                        <a:pt x="29" y="74"/>
                        <a:pt x="27" y="60"/>
                        <a:pt x="33" y="54"/>
                      </a:cubicBezTo>
                      <a:cubicBezTo>
                        <a:pt x="36" y="51"/>
                        <a:pt x="41" y="51"/>
                        <a:pt x="45" y="50"/>
                      </a:cubicBezTo>
                      <a:cubicBezTo>
                        <a:pt x="52" y="49"/>
                        <a:pt x="52" y="44"/>
                        <a:pt x="56" y="41"/>
                      </a:cubicBezTo>
                      <a:cubicBezTo>
                        <a:pt x="54" y="39"/>
                        <a:pt x="59" y="35"/>
                        <a:pt x="59" y="35"/>
                      </a:cubicBezTo>
                      <a:cubicBezTo>
                        <a:pt x="61" y="34"/>
                        <a:pt x="61" y="33"/>
                        <a:pt x="63" y="32"/>
                      </a:cubicBezTo>
                      <a:cubicBezTo>
                        <a:pt x="64" y="32"/>
                        <a:pt x="65" y="30"/>
                        <a:pt x="66" y="29"/>
                      </a:cubicBezTo>
                      <a:cubicBezTo>
                        <a:pt x="70" y="25"/>
                        <a:pt x="80" y="27"/>
                        <a:pt x="82" y="23"/>
                      </a:cubicBezTo>
                      <a:cubicBezTo>
                        <a:pt x="85" y="16"/>
                        <a:pt x="95" y="0"/>
                        <a:pt x="102" y="0"/>
                      </a:cubicBezTo>
                      <a:cubicBezTo>
                        <a:pt x="109" y="0"/>
                        <a:pt x="109" y="4"/>
                        <a:pt x="109" y="11"/>
                      </a:cubicBezTo>
                      <a:cubicBezTo>
                        <a:pt x="109" y="20"/>
                        <a:pt x="127" y="15"/>
                        <a:pt x="127" y="23"/>
                      </a:cubicBezTo>
                      <a:cubicBezTo>
                        <a:pt x="127" y="27"/>
                        <a:pt x="117" y="25"/>
                        <a:pt x="117" y="29"/>
                      </a:cubicBezTo>
                      <a:cubicBezTo>
                        <a:pt x="117" y="30"/>
                        <a:pt x="118" y="31"/>
                        <a:pt x="119" y="31"/>
                      </a:cubicBezTo>
                      <a:cubicBezTo>
                        <a:pt x="118" y="32"/>
                        <a:pt x="106" y="37"/>
                        <a:pt x="106" y="37"/>
                      </a:cubicBezTo>
                      <a:cubicBezTo>
                        <a:pt x="107" y="38"/>
                        <a:pt x="108" y="40"/>
                        <a:pt x="108" y="41"/>
                      </a:cubicBezTo>
                      <a:cubicBezTo>
                        <a:pt x="107" y="42"/>
                        <a:pt x="105" y="43"/>
                        <a:pt x="105" y="44"/>
                      </a:cubicBezTo>
                      <a:cubicBezTo>
                        <a:pt x="105" y="51"/>
                        <a:pt x="117" y="73"/>
                        <a:pt x="125" y="73"/>
                      </a:cubicBezTo>
                      <a:cubicBezTo>
                        <a:pt x="124" y="79"/>
                        <a:pt x="120" y="77"/>
                        <a:pt x="115" y="77"/>
                      </a:cubicBezTo>
                      <a:cubicBezTo>
                        <a:pt x="114" y="77"/>
                        <a:pt x="112" y="78"/>
                        <a:pt x="111" y="78"/>
                      </a:cubicBezTo>
                      <a:cubicBezTo>
                        <a:pt x="109" y="83"/>
                        <a:pt x="109" y="83"/>
                        <a:pt x="109" y="83"/>
                      </a:cubicBezTo>
                      <a:cubicBezTo>
                        <a:pt x="106" y="92"/>
                        <a:pt x="103" y="95"/>
                        <a:pt x="103" y="102"/>
                      </a:cubicBezTo>
                      <a:cubicBezTo>
                        <a:pt x="98" y="103"/>
                        <a:pt x="93" y="110"/>
                        <a:pt x="93" y="113"/>
                      </a:cubicBezTo>
                      <a:cubicBezTo>
                        <a:pt x="93" y="116"/>
                        <a:pt x="95" y="117"/>
                        <a:pt x="95" y="119"/>
                      </a:cubicBezTo>
                      <a:cubicBezTo>
                        <a:pt x="95" y="122"/>
                        <a:pt x="90" y="129"/>
                        <a:pt x="90" y="134"/>
                      </a:cubicBezTo>
                      <a:cubicBezTo>
                        <a:pt x="83" y="135"/>
                        <a:pt x="82" y="141"/>
                        <a:pt x="76" y="141"/>
                      </a:cubicBezTo>
                      <a:cubicBezTo>
                        <a:pt x="72" y="141"/>
                        <a:pt x="71" y="137"/>
                        <a:pt x="71" y="135"/>
                      </a:cubicBezTo>
                      <a:cubicBezTo>
                        <a:pt x="64" y="133"/>
                        <a:pt x="59" y="128"/>
                        <a:pt x="51" y="128"/>
                      </a:cubicBezTo>
                      <a:cubicBezTo>
                        <a:pt x="48" y="128"/>
                        <a:pt x="45" y="132"/>
                        <a:pt x="40" y="132"/>
                      </a:cubicBezTo>
                      <a:cubicBezTo>
                        <a:pt x="39" y="132"/>
                        <a:pt x="38" y="130"/>
                        <a:pt x="37" y="1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任意多边形: 形状 77">
                  <a:extLst>
                    <a:ext uri="{FF2B5EF4-FFF2-40B4-BE49-F238E27FC236}">
                      <a16:creationId xmlns:a16="http://schemas.microsoft.com/office/drawing/2014/main" id="{02AD26E1-8222-4CAA-BD8F-5A8D11BC7B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7463" y="2847975"/>
                  <a:ext cx="106363" cy="123825"/>
                </a:xfrm>
                <a:custGeom>
                  <a:avLst/>
                  <a:gdLst/>
                  <a:ahLst/>
                  <a:cxnLst>
                    <a:cxn ang="0">
                      <a:pos x="31" y="34"/>
                    </a:cxn>
                    <a:cxn ang="0">
                      <a:pos x="27" y="38"/>
                    </a:cxn>
                    <a:cxn ang="0">
                      <a:pos x="17" y="24"/>
                    </a:cxn>
                    <a:cxn ang="0">
                      <a:pos x="32" y="16"/>
                    </a:cxn>
                    <a:cxn ang="0">
                      <a:pos x="49" y="15"/>
                    </a:cxn>
                    <a:cxn ang="0">
                      <a:pos x="64" y="18"/>
                    </a:cxn>
                    <a:cxn ang="0">
                      <a:pos x="77" y="4"/>
                    </a:cxn>
                    <a:cxn ang="0">
                      <a:pos x="79" y="0"/>
                    </a:cxn>
                    <a:cxn ang="0">
                      <a:pos x="77" y="0"/>
                    </a:cxn>
                    <a:cxn ang="0">
                      <a:pos x="63" y="10"/>
                    </a:cxn>
                    <a:cxn ang="0">
                      <a:pos x="59" y="10"/>
                    </a:cxn>
                    <a:cxn ang="0">
                      <a:pos x="28" y="5"/>
                    </a:cxn>
                    <a:cxn ang="0">
                      <a:pos x="12" y="30"/>
                    </a:cxn>
                    <a:cxn ang="0">
                      <a:pos x="8" y="37"/>
                    </a:cxn>
                    <a:cxn ang="0">
                      <a:pos x="0" y="61"/>
                    </a:cxn>
                    <a:cxn ang="0">
                      <a:pos x="8" y="66"/>
                    </a:cxn>
                    <a:cxn ang="0">
                      <a:pos x="8" y="87"/>
                    </a:cxn>
                    <a:cxn ang="0">
                      <a:pos x="16" y="93"/>
                    </a:cxn>
                    <a:cxn ang="0">
                      <a:pos x="22" y="76"/>
                    </a:cxn>
                    <a:cxn ang="0">
                      <a:pos x="18" y="61"/>
                    </a:cxn>
                    <a:cxn ang="0">
                      <a:pos x="25" y="56"/>
                    </a:cxn>
                    <a:cxn ang="0">
                      <a:pos x="28" y="56"/>
                    </a:cxn>
                    <a:cxn ang="0">
                      <a:pos x="27" y="65"/>
                    </a:cxn>
                    <a:cxn ang="0">
                      <a:pos x="34" y="79"/>
                    </a:cxn>
                    <a:cxn ang="0">
                      <a:pos x="34" y="83"/>
                    </a:cxn>
                    <a:cxn ang="0">
                      <a:pos x="39" y="83"/>
                    </a:cxn>
                    <a:cxn ang="0">
                      <a:pos x="49" y="73"/>
                    </a:cxn>
                    <a:cxn ang="0">
                      <a:pos x="43" y="65"/>
                    </a:cxn>
                    <a:cxn ang="0">
                      <a:pos x="45" y="63"/>
                    </a:cxn>
                    <a:cxn ang="0">
                      <a:pos x="34" y="44"/>
                    </a:cxn>
                    <a:cxn ang="0">
                      <a:pos x="57" y="31"/>
                    </a:cxn>
                    <a:cxn ang="0">
                      <a:pos x="57" y="28"/>
                    </a:cxn>
                    <a:cxn ang="0">
                      <a:pos x="31" y="36"/>
                    </a:cxn>
                    <a:cxn ang="0">
                      <a:pos x="31" y="34"/>
                    </a:cxn>
                  </a:cxnLst>
                  <a:rect l="0" t="0" r="r" b="b"/>
                  <a:pathLst>
                    <a:path w="79" h="93">
                      <a:moveTo>
                        <a:pt x="31" y="34"/>
                      </a:moveTo>
                      <a:cubicBezTo>
                        <a:pt x="30" y="36"/>
                        <a:pt x="29" y="38"/>
                        <a:pt x="27" y="38"/>
                      </a:cubicBezTo>
                      <a:cubicBezTo>
                        <a:pt x="20" y="38"/>
                        <a:pt x="17" y="30"/>
                        <a:pt x="17" y="24"/>
                      </a:cubicBezTo>
                      <a:cubicBezTo>
                        <a:pt x="17" y="15"/>
                        <a:pt x="24" y="16"/>
                        <a:pt x="32" y="16"/>
                      </a:cubicBezTo>
                      <a:cubicBezTo>
                        <a:pt x="39" y="16"/>
                        <a:pt x="42" y="15"/>
                        <a:pt x="49" y="15"/>
                      </a:cubicBezTo>
                      <a:cubicBezTo>
                        <a:pt x="54" y="15"/>
                        <a:pt x="58" y="18"/>
                        <a:pt x="64" y="18"/>
                      </a:cubicBezTo>
                      <a:cubicBezTo>
                        <a:pt x="73" y="18"/>
                        <a:pt x="76" y="10"/>
                        <a:pt x="77" y="4"/>
                      </a:cubicBezTo>
                      <a:cubicBezTo>
                        <a:pt x="79" y="4"/>
                        <a:pt x="79" y="1"/>
                        <a:pt x="79" y="0"/>
                      </a:cubicBez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2" y="4"/>
                        <a:pt x="65" y="8"/>
                        <a:pt x="63" y="1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17" y="5"/>
                        <a:pt x="12" y="20"/>
                        <a:pt x="12" y="30"/>
                      </a:cubicBezTo>
                      <a:cubicBezTo>
                        <a:pt x="12" y="33"/>
                        <a:pt x="8" y="35"/>
                        <a:pt x="8" y="37"/>
                      </a:cubicBezTo>
                      <a:cubicBezTo>
                        <a:pt x="4" y="47"/>
                        <a:pt x="0" y="51"/>
                        <a:pt x="0" y="61"/>
                      </a:cubicBezTo>
                      <a:cubicBezTo>
                        <a:pt x="0" y="66"/>
                        <a:pt x="6" y="66"/>
                        <a:pt x="8" y="66"/>
                      </a:cubicBezTo>
                      <a:cubicBezTo>
                        <a:pt x="8" y="73"/>
                        <a:pt x="8" y="83"/>
                        <a:pt x="8" y="87"/>
                      </a:cubicBezTo>
                      <a:cubicBezTo>
                        <a:pt x="8" y="90"/>
                        <a:pt x="12" y="93"/>
                        <a:pt x="16" y="93"/>
                      </a:cubicBezTo>
                      <a:cubicBezTo>
                        <a:pt x="20" y="93"/>
                        <a:pt x="22" y="78"/>
                        <a:pt x="22" y="76"/>
                      </a:cubicBezTo>
                      <a:cubicBezTo>
                        <a:pt x="22" y="70"/>
                        <a:pt x="18" y="67"/>
                        <a:pt x="18" y="61"/>
                      </a:cubicBezTo>
                      <a:cubicBezTo>
                        <a:pt x="18" y="58"/>
                        <a:pt x="22" y="56"/>
                        <a:pt x="25" y="56"/>
                      </a:cubicBezTo>
                      <a:cubicBezTo>
                        <a:pt x="26" y="56"/>
                        <a:pt x="27" y="56"/>
                        <a:pt x="28" y="56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7" y="71"/>
                        <a:pt x="34" y="73"/>
                        <a:pt x="34" y="79"/>
                      </a:cubicBezTo>
                      <a:cubicBezTo>
                        <a:pt x="34" y="80"/>
                        <a:pt x="34" y="81"/>
                        <a:pt x="34" y="83"/>
                      </a:cubicBezTo>
                      <a:cubicBezTo>
                        <a:pt x="39" y="83"/>
                        <a:pt x="39" y="83"/>
                        <a:pt x="39" y="83"/>
                      </a:cubicBezTo>
                      <a:cubicBezTo>
                        <a:pt x="39" y="78"/>
                        <a:pt x="49" y="78"/>
                        <a:pt x="49" y="73"/>
                      </a:cubicBezTo>
                      <a:cubicBezTo>
                        <a:pt x="47" y="73"/>
                        <a:pt x="43" y="68"/>
                        <a:pt x="43" y="65"/>
                      </a:cubicBezTo>
                      <a:cubicBezTo>
                        <a:pt x="43" y="65"/>
                        <a:pt x="44" y="64"/>
                        <a:pt x="45" y="63"/>
                      </a:cubicBezTo>
                      <a:cubicBezTo>
                        <a:pt x="42" y="61"/>
                        <a:pt x="34" y="46"/>
                        <a:pt x="34" y="44"/>
                      </a:cubicBezTo>
                      <a:cubicBezTo>
                        <a:pt x="46" y="44"/>
                        <a:pt x="47" y="35"/>
                        <a:pt x="57" y="31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4" y="27"/>
                        <a:pt x="31" y="35"/>
                        <a:pt x="31" y="36"/>
                      </a:cubicBezTo>
                      <a:lnTo>
                        <a:pt x="31" y="3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任意多边形: 形状 78">
                  <a:extLst>
                    <a:ext uri="{FF2B5EF4-FFF2-40B4-BE49-F238E27FC236}">
                      <a16:creationId xmlns:a16="http://schemas.microsoft.com/office/drawing/2014/main" id="{933F68DC-63AA-4EE6-80DB-8C28FAF44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5213" y="2973388"/>
                  <a:ext cx="171450" cy="49213"/>
                </a:xfrm>
                <a:custGeom>
                  <a:avLst/>
                  <a:gdLst/>
                  <a:ahLst/>
                  <a:cxnLst>
                    <a:cxn ang="0">
                      <a:pos x="123" y="36"/>
                    </a:cxn>
                    <a:cxn ang="0">
                      <a:pos x="114" y="33"/>
                    </a:cxn>
                    <a:cxn ang="0">
                      <a:pos x="114" y="37"/>
                    </a:cxn>
                    <a:cxn ang="0">
                      <a:pos x="67" y="31"/>
                    </a:cxn>
                    <a:cxn ang="0">
                      <a:pos x="56" y="25"/>
                    </a:cxn>
                    <a:cxn ang="0">
                      <a:pos x="32" y="22"/>
                    </a:cxn>
                    <a:cxn ang="0">
                      <a:pos x="14" y="20"/>
                    </a:cxn>
                    <a:cxn ang="0">
                      <a:pos x="0" y="10"/>
                    </a:cxn>
                    <a:cxn ang="0">
                      <a:pos x="11" y="1"/>
                    </a:cxn>
                    <a:cxn ang="0">
                      <a:pos x="14" y="3"/>
                    </a:cxn>
                    <a:cxn ang="0">
                      <a:pos x="22" y="0"/>
                    </a:cxn>
                    <a:cxn ang="0">
                      <a:pos x="55" y="14"/>
                    </a:cxn>
                    <a:cxn ang="0">
                      <a:pos x="68" y="7"/>
                    </a:cxn>
                    <a:cxn ang="0">
                      <a:pos x="88" y="15"/>
                    </a:cxn>
                    <a:cxn ang="0">
                      <a:pos x="101" y="14"/>
                    </a:cxn>
                    <a:cxn ang="0">
                      <a:pos x="105" y="14"/>
                    </a:cxn>
                    <a:cxn ang="0">
                      <a:pos x="89" y="17"/>
                    </a:cxn>
                    <a:cxn ang="0">
                      <a:pos x="107" y="22"/>
                    </a:cxn>
                    <a:cxn ang="0">
                      <a:pos x="111" y="26"/>
                    </a:cxn>
                    <a:cxn ang="0">
                      <a:pos x="121" y="27"/>
                    </a:cxn>
                    <a:cxn ang="0">
                      <a:pos x="128" y="31"/>
                    </a:cxn>
                    <a:cxn ang="0">
                      <a:pos x="123" y="36"/>
                    </a:cxn>
                  </a:cxnLst>
                  <a:rect l="0" t="0" r="r" b="b"/>
                  <a:pathLst>
                    <a:path w="128" h="37">
                      <a:moveTo>
                        <a:pt x="123" y="36"/>
                      </a:moveTo>
                      <a:cubicBezTo>
                        <a:pt x="119" y="36"/>
                        <a:pt x="119" y="33"/>
                        <a:pt x="114" y="33"/>
                      </a:cubicBezTo>
                      <a:cubicBezTo>
                        <a:pt x="113" y="33"/>
                        <a:pt x="114" y="36"/>
                        <a:pt x="114" y="37"/>
                      </a:cubicBezTo>
                      <a:cubicBezTo>
                        <a:pt x="100" y="32"/>
                        <a:pt x="85" y="31"/>
                        <a:pt x="67" y="31"/>
                      </a:cubicBezTo>
                      <a:cubicBezTo>
                        <a:pt x="62" y="31"/>
                        <a:pt x="61" y="25"/>
                        <a:pt x="56" y="25"/>
                      </a:cubicBezTo>
                      <a:cubicBezTo>
                        <a:pt x="48" y="25"/>
                        <a:pt x="41" y="25"/>
                        <a:pt x="32" y="22"/>
                      </a:cubicBezTo>
                      <a:cubicBezTo>
                        <a:pt x="25" y="20"/>
                        <a:pt x="19" y="24"/>
                        <a:pt x="14" y="20"/>
                      </a:cubicBezTo>
                      <a:cubicBezTo>
                        <a:pt x="10" y="15"/>
                        <a:pt x="7" y="10"/>
                        <a:pt x="0" y="10"/>
                      </a:cubicBezTo>
                      <a:cubicBezTo>
                        <a:pt x="0" y="9"/>
                        <a:pt x="8" y="1"/>
                        <a:pt x="11" y="1"/>
                      </a:cubicBezTo>
                      <a:cubicBezTo>
                        <a:pt x="12" y="1"/>
                        <a:pt x="13" y="3"/>
                        <a:pt x="14" y="3"/>
                      </a:cubicBezTo>
                      <a:cubicBezTo>
                        <a:pt x="17" y="3"/>
                        <a:pt x="19" y="0"/>
                        <a:pt x="22" y="0"/>
                      </a:cubicBezTo>
                      <a:cubicBezTo>
                        <a:pt x="35" y="0"/>
                        <a:pt x="41" y="14"/>
                        <a:pt x="55" y="14"/>
                      </a:cubicBezTo>
                      <a:cubicBezTo>
                        <a:pt x="62" y="14"/>
                        <a:pt x="63" y="7"/>
                        <a:pt x="68" y="7"/>
                      </a:cubicBezTo>
                      <a:cubicBezTo>
                        <a:pt x="77" y="7"/>
                        <a:pt x="80" y="15"/>
                        <a:pt x="88" y="15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4" y="16"/>
                        <a:pt x="89" y="17"/>
                        <a:pt x="89" y="17"/>
                      </a:cubicBezTo>
                      <a:cubicBezTo>
                        <a:pt x="93" y="22"/>
                        <a:pt x="99" y="22"/>
                        <a:pt x="107" y="22"/>
                      </a:cubicBezTo>
                      <a:cubicBezTo>
                        <a:pt x="110" y="22"/>
                        <a:pt x="110" y="26"/>
                        <a:pt x="111" y="26"/>
                      </a:cubicBezTo>
                      <a:cubicBezTo>
                        <a:pt x="114" y="30"/>
                        <a:pt x="117" y="26"/>
                        <a:pt x="121" y="27"/>
                      </a:cubicBezTo>
                      <a:cubicBezTo>
                        <a:pt x="125" y="29"/>
                        <a:pt x="125" y="30"/>
                        <a:pt x="128" y="31"/>
                      </a:cubicBezTo>
                      <a:cubicBezTo>
                        <a:pt x="127" y="33"/>
                        <a:pt x="124" y="36"/>
                        <a:pt x="123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任意多边形: 形状 79">
                  <a:extLst>
                    <a:ext uri="{FF2B5EF4-FFF2-40B4-BE49-F238E27FC236}">
                      <a16:creationId xmlns:a16="http://schemas.microsoft.com/office/drawing/2014/main" id="{6AFD4886-7149-4AB3-94DD-17F71C7A2A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513" y="3013075"/>
                  <a:ext cx="52388" cy="12700"/>
                </a:xfrm>
                <a:custGeom>
                  <a:avLst/>
                  <a:gdLst/>
                  <a:ahLst/>
                  <a:cxnLst>
                    <a:cxn ang="0">
                      <a:pos x="26" y="9"/>
                    </a:cxn>
                    <a:cxn ang="0">
                      <a:pos x="10" y="9"/>
                    </a:cxn>
                    <a:cxn ang="0">
                      <a:pos x="0" y="4"/>
                    </a:cxn>
                    <a:cxn ang="0">
                      <a:pos x="8" y="1"/>
                    </a:cxn>
                    <a:cxn ang="0">
                      <a:pos x="26" y="4"/>
                    </a:cxn>
                    <a:cxn ang="0">
                      <a:pos x="39" y="0"/>
                    </a:cxn>
                    <a:cxn ang="0">
                      <a:pos x="26" y="9"/>
                    </a:cxn>
                  </a:cxnLst>
                  <a:rect l="0" t="0" r="r" b="b"/>
                  <a:pathLst>
                    <a:path w="39" h="9">
                      <a:moveTo>
                        <a:pt x="26" y="9"/>
                      </a:moveTo>
                      <a:cubicBezTo>
                        <a:pt x="20" y="9"/>
                        <a:pt x="13" y="9"/>
                        <a:pt x="10" y="9"/>
                      </a:cubicBezTo>
                      <a:cubicBezTo>
                        <a:pt x="7" y="9"/>
                        <a:pt x="0" y="9"/>
                        <a:pt x="0" y="4"/>
                      </a:cubicBezTo>
                      <a:cubicBezTo>
                        <a:pt x="0" y="1"/>
                        <a:pt x="5" y="1"/>
                        <a:pt x="8" y="1"/>
                      </a:cubicBezTo>
                      <a:cubicBezTo>
                        <a:pt x="16" y="1"/>
                        <a:pt x="19" y="4"/>
                        <a:pt x="26" y="4"/>
                      </a:cubicBezTo>
                      <a:cubicBezTo>
                        <a:pt x="32" y="4"/>
                        <a:pt x="35" y="2"/>
                        <a:pt x="39" y="0"/>
                      </a:cubicBezTo>
                      <a:cubicBezTo>
                        <a:pt x="35" y="6"/>
                        <a:pt x="32" y="7"/>
                        <a:pt x="26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任意多边形: 形状 80">
                  <a:extLst>
                    <a:ext uri="{FF2B5EF4-FFF2-40B4-BE49-F238E27FC236}">
                      <a16:creationId xmlns:a16="http://schemas.microsoft.com/office/drawing/2014/main" id="{0373C680-06F2-424A-86DB-8EFB25430E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35713" y="3016250"/>
                  <a:ext cx="36513" cy="12700"/>
                </a:xfrm>
                <a:custGeom>
                  <a:avLst/>
                  <a:gdLst/>
                  <a:ahLst/>
                  <a:cxnLst>
                    <a:cxn ang="0">
                      <a:pos x="27" y="6"/>
                    </a:cxn>
                    <a:cxn ang="0">
                      <a:pos x="23" y="6"/>
                    </a:cxn>
                    <a:cxn ang="0">
                      <a:pos x="19" y="5"/>
                    </a:cxn>
                    <a:cxn ang="0">
                      <a:pos x="9" y="9"/>
                    </a:cxn>
                    <a:cxn ang="0">
                      <a:pos x="0" y="6"/>
                    </a:cxn>
                    <a:cxn ang="0">
                      <a:pos x="7" y="1"/>
                    </a:cxn>
                    <a:cxn ang="0">
                      <a:pos x="16" y="3"/>
                    </a:cxn>
                    <a:cxn ang="0">
                      <a:pos x="16" y="0"/>
                    </a:cxn>
                    <a:cxn ang="0">
                      <a:pos x="27" y="0"/>
                    </a:cxn>
                    <a:cxn ang="0">
                      <a:pos x="27" y="6"/>
                    </a:cxn>
                  </a:cxnLst>
                  <a:rect l="0" t="0" r="r" b="b"/>
                  <a:pathLst>
                    <a:path w="27" h="9">
                      <a:moveTo>
                        <a:pt x="27" y="6"/>
                      </a:move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5" y="6"/>
                        <a:pt x="13" y="9"/>
                        <a:pt x="9" y="9"/>
                      </a:cubicBezTo>
                      <a:cubicBezTo>
                        <a:pt x="5" y="9"/>
                        <a:pt x="0" y="8"/>
                        <a:pt x="0" y="6"/>
                      </a:cubicBezTo>
                      <a:cubicBezTo>
                        <a:pt x="0" y="1"/>
                        <a:pt x="3" y="1"/>
                        <a:pt x="7" y="1"/>
                      </a:cubicBezTo>
                      <a:cubicBezTo>
                        <a:pt x="11" y="1"/>
                        <a:pt x="13" y="2"/>
                        <a:pt x="16" y="3"/>
                      </a:cubicBezTo>
                      <a:cubicBezTo>
                        <a:pt x="16" y="2"/>
                        <a:pt x="16" y="1"/>
                        <a:pt x="16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3"/>
                        <a:pt x="26" y="5"/>
                        <a:pt x="2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任意多边形: 形状 81">
                  <a:extLst>
                    <a:ext uri="{FF2B5EF4-FFF2-40B4-BE49-F238E27FC236}">
                      <a16:creationId xmlns:a16="http://schemas.microsoft.com/office/drawing/2014/main" id="{2DAA7A39-E5CA-4813-9826-EC5DEE2DB3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3813" y="3030538"/>
                  <a:ext cx="26988" cy="19050"/>
                </a:xfrm>
                <a:custGeom>
                  <a:avLst/>
                  <a:gdLst/>
                  <a:ahLst/>
                  <a:cxnLst>
                    <a:cxn ang="0">
                      <a:pos x="15" y="14"/>
                    </a:cxn>
                    <a:cxn ang="0">
                      <a:pos x="12" y="9"/>
                    </a:cxn>
                    <a:cxn ang="0">
                      <a:pos x="0" y="4"/>
                    </a:cxn>
                    <a:cxn ang="0">
                      <a:pos x="9" y="1"/>
                    </a:cxn>
                    <a:cxn ang="0">
                      <a:pos x="13" y="1"/>
                    </a:cxn>
                    <a:cxn ang="0">
                      <a:pos x="20" y="11"/>
                    </a:cxn>
                    <a:cxn ang="0">
                      <a:pos x="16" y="14"/>
                    </a:cxn>
                    <a:cxn ang="0">
                      <a:pos x="15" y="14"/>
                    </a:cxn>
                  </a:cxnLst>
                  <a:rect l="0" t="0" r="r" b="b"/>
                  <a:pathLst>
                    <a:path w="20" h="14">
                      <a:moveTo>
                        <a:pt x="15" y="14"/>
                      </a:moveTo>
                      <a:cubicBezTo>
                        <a:pt x="12" y="14"/>
                        <a:pt x="12" y="10"/>
                        <a:pt x="12" y="9"/>
                      </a:cubicBezTo>
                      <a:cubicBezTo>
                        <a:pt x="8" y="9"/>
                        <a:pt x="0" y="8"/>
                        <a:pt x="0" y="4"/>
                      </a:cubicBezTo>
                      <a:cubicBezTo>
                        <a:pt x="0" y="0"/>
                        <a:pt x="6" y="1"/>
                        <a:pt x="9" y="1"/>
                      </a:cubicBezTo>
                      <a:cubicBezTo>
                        <a:pt x="10" y="1"/>
                        <a:pt x="12" y="1"/>
                        <a:pt x="13" y="1"/>
                      </a:cubicBezTo>
                      <a:cubicBezTo>
                        <a:pt x="13" y="7"/>
                        <a:pt x="20" y="6"/>
                        <a:pt x="20" y="11"/>
                      </a:cubicBezTo>
                      <a:cubicBezTo>
                        <a:pt x="20" y="13"/>
                        <a:pt x="18" y="14"/>
                        <a:pt x="16" y="14"/>
                      </a:cubicBezTo>
                      <a:cubicBezTo>
                        <a:pt x="16" y="14"/>
                        <a:pt x="15" y="14"/>
                        <a:pt x="15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任意多边形: 形状 82">
                  <a:extLst>
                    <a:ext uri="{FF2B5EF4-FFF2-40B4-BE49-F238E27FC236}">
                      <a16:creationId xmlns:a16="http://schemas.microsoft.com/office/drawing/2014/main" id="{BAD1AEA6-6CE3-4116-8375-76F6AD855F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3013" y="3014663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cubicBezTo>
                        <a:pt x="1" y="0"/>
                        <a:pt x="2" y="0"/>
                        <a:pt x="4" y="0"/>
                      </a:cubicBezTo>
                      <a:cubicBezTo>
                        <a:pt x="6" y="0"/>
                        <a:pt x="6" y="2"/>
                        <a:pt x="8" y="3"/>
                      </a:cubicBezTo>
                      <a:cubicBezTo>
                        <a:pt x="7" y="6"/>
                        <a:pt x="5" y="8"/>
                        <a:pt x="3" y="8"/>
                      </a:cubicBezTo>
                      <a:cubicBezTo>
                        <a:pt x="2" y="8"/>
                        <a:pt x="0" y="6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任意多边形: 形状 83">
                  <a:extLst>
                    <a:ext uri="{FF2B5EF4-FFF2-40B4-BE49-F238E27FC236}">
                      <a16:creationId xmlns:a16="http://schemas.microsoft.com/office/drawing/2014/main" id="{72D7EC20-BF67-48D4-9417-E5279C947A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425" y="3016250"/>
                  <a:ext cx="58738" cy="34925"/>
                </a:xfrm>
                <a:custGeom>
                  <a:avLst/>
                  <a:gdLst/>
                  <a:ahLst/>
                  <a:cxnLst>
                    <a:cxn ang="0">
                      <a:pos x="19" y="13"/>
                    </a:cxn>
                    <a:cxn ang="0">
                      <a:pos x="17" y="19"/>
                    </a:cxn>
                    <a:cxn ang="0">
                      <a:pos x="3" y="26"/>
                    </a:cxn>
                    <a:cxn ang="0">
                      <a:pos x="0" y="22"/>
                    </a:cxn>
                    <a:cxn ang="0">
                      <a:pos x="15" y="10"/>
                    </a:cxn>
                    <a:cxn ang="0">
                      <a:pos x="17" y="6"/>
                    </a:cxn>
                    <a:cxn ang="0">
                      <a:pos x="45" y="3"/>
                    </a:cxn>
                    <a:cxn ang="0">
                      <a:pos x="19" y="13"/>
                    </a:cxn>
                  </a:cxnLst>
                  <a:rect l="0" t="0" r="r" b="b"/>
                  <a:pathLst>
                    <a:path w="45" h="26">
                      <a:moveTo>
                        <a:pt x="19" y="13"/>
                      </a:moveTo>
                      <a:cubicBezTo>
                        <a:pt x="16" y="13"/>
                        <a:pt x="19" y="17"/>
                        <a:pt x="17" y="19"/>
                      </a:cubicBezTo>
                      <a:cubicBezTo>
                        <a:pt x="15" y="21"/>
                        <a:pt x="8" y="26"/>
                        <a:pt x="3" y="26"/>
                      </a:cubicBezTo>
                      <a:cubicBezTo>
                        <a:pt x="1" y="26"/>
                        <a:pt x="0" y="24"/>
                        <a:pt x="0" y="22"/>
                      </a:cubicBezTo>
                      <a:cubicBezTo>
                        <a:pt x="0" y="12"/>
                        <a:pt x="8" y="12"/>
                        <a:pt x="15" y="10"/>
                      </a:cubicBezTo>
                      <a:cubicBezTo>
                        <a:pt x="16" y="10"/>
                        <a:pt x="16" y="7"/>
                        <a:pt x="17" y="6"/>
                      </a:cubicBezTo>
                      <a:cubicBezTo>
                        <a:pt x="21" y="2"/>
                        <a:pt x="41" y="0"/>
                        <a:pt x="45" y="3"/>
                      </a:cubicBezTo>
                      <a:cubicBezTo>
                        <a:pt x="40" y="9"/>
                        <a:pt x="26" y="13"/>
                        <a:pt x="19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任意多边形: 形状 84">
                  <a:extLst>
                    <a:ext uri="{FF2B5EF4-FFF2-40B4-BE49-F238E27FC236}">
                      <a16:creationId xmlns:a16="http://schemas.microsoft.com/office/drawing/2014/main" id="{216E767F-88EE-49FB-AF8C-A108E9412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700" y="2922588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8"/>
                    </a:cxn>
                    <a:cxn ang="0">
                      <a:pos x="8" y="14"/>
                    </a:cxn>
                    <a:cxn ang="0">
                      <a:pos x="0" y="5"/>
                    </a:cxn>
                    <a:cxn ang="0">
                      <a:pos x="13" y="8"/>
                    </a:cxn>
                  </a:cxnLst>
                  <a:rect l="0" t="0" r="r" b="b"/>
                  <a:pathLst>
                    <a:path w="13" h="14">
                      <a:moveTo>
                        <a:pt x="13" y="8"/>
                      </a:moveTo>
                      <a:cubicBezTo>
                        <a:pt x="13" y="9"/>
                        <a:pt x="10" y="14"/>
                        <a:pt x="8" y="14"/>
                      </a:cubicBezTo>
                      <a:cubicBezTo>
                        <a:pt x="6" y="14"/>
                        <a:pt x="0" y="9"/>
                        <a:pt x="0" y="5"/>
                      </a:cubicBezTo>
                      <a:cubicBezTo>
                        <a:pt x="0" y="0"/>
                        <a:pt x="13" y="4"/>
                        <a:pt x="13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任意多边形: 形状 85">
                  <a:extLst>
                    <a:ext uri="{FF2B5EF4-FFF2-40B4-BE49-F238E27FC236}">
                      <a16:creationId xmlns:a16="http://schemas.microsoft.com/office/drawing/2014/main" id="{F57E5B1E-DDAE-420D-8695-9FBA34BD29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9863" y="2924175"/>
                  <a:ext cx="47625" cy="14288"/>
                </a:xfrm>
                <a:custGeom>
                  <a:avLst/>
                  <a:gdLst/>
                  <a:ahLst/>
                  <a:cxnLst>
                    <a:cxn ang="0">
                      <a:pos x="31" y="2"/>
                    </a:cxn>
                    <a:cxn ang="0">
                      <a:pos x="36" y="10"/>
                    </a:cxn>
                    <a:cxn ang="0">
                      <a:pos x="34" y="10"/>
                    </a:cxn>
                    <a:cxn ang="0">
                      <a:pos x="18" y="6"/>
                    </a:cxn>
                    <a:cxn ang="0">
                      <a:pos x="8" y="6"/>
                    </a:cxn>
                    <a:cxn ang="0">
                      <a:pos x="0" y="4"/>
                    </a:cxn>
                    <a:cxn ang="0">
                      <a:pos x="3" y="0"/>
                    </a:cxn>
                    <a:cxn ang="0">
                      <a:pos x="23" y="0"/>
                    </a:cxn>
                    <a:cxn ang="0">
                      <a:pos x="30" y="2"/>
                    </a:cxn>
                    <a:cxn ang="0">
                      <a:pos x="31" y="2"/>
                    </a:cxn>
                  </a:cxnLst>
                  <a:rect l="0" t="0" r="r" b="b"/>
                  <a:pathLst>
                    <a:path w="36" h="10">
                      <a:moveTo>
                        <a:pt x="31" y="2"/>
                      </a:moveTo>
                      <a:cubicBezTo>
                        <a:pt x="32" y="5"/>
                        <a:pt x="36" y="6"/>
                        <a:pt x="36" y="10"/>
                      </a:cubicBezTo>
                      <a:cubicBezTo>
                        <a:pt x="36" y="10"/>
                        <a:pt x="35" y="10"/>
                        <a:pt x="34" y="10"/>
                      </a:cubicBezTo>
                      <a:cubicBezTo>
                        <a:pt x="28" y="10"/>
                        <a:pt x="25" y="6"/>
                        <a:pt x="18" y="6"/>
                      </a:cubicBezTo>
                      <a:cubicBezTo>
                        <a:pt x="14" y="6"/>
                        <a:pt x="12" y="6"/>
                        <a:pt x="8" y="6"/>
                      </a:cubicBezTo>
                      <a:cubicBezTo>
                        <a:pt x="6" y="6"/>
                        <a:pt x="0" y="4"/>
                        <a:pt x="0" y="4"/>
                      </a:cubicBezTo>
                      <a:cubicBezTo>
                        <a:pt x="0" y="2"/>
                        <a:pt x="3" y="1"/>
                        <a:pt x="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4" y="3"/>
                        <a:pt x="27" y="2"/>
                        <a:pt x="30" y="2"/>
                      </a:cubicBezTo>
                      <a:lnTo>
                        <a:pt x="31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任意多边形: 形状 86">
                  <a:extLst>
                    <a:ext uri="{FF2B5EF4-FFF2-40B4-BE49-F238E27FC236}">
                      <a16:creationId xmlns:a16="http://schemas.microsoft.com/office/drawing/2014/main" id="{A791AD0A-9D9D-441F-9A5B-8A2505B402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3513" y="2836863"/>
                  <a:ext cx="19050" cy="46038"/>
                </a:xfrm>
                <a:custGeom>
                  <a:avLst/>
                  <a:gdLst/>
                  <a:ahLst/>
                  <a:cxnLst>
                    <a:cxn ang="0">
                      <a:pos x="4" y="28"/>
                    </a:cxn>
                    <a:cxn ang="0">
                      <a:pos x="4" y="25"/>
                    </a:cxn>
                    <a:cxn ang="0">
                      <a:pos x="14" y="24"/>
                    </a:cxn>
                    <a:cxn ang="0">
                      <a:pos x="11" y="17"/>
                    </a:cxn>
                    <a:cxn ang="0">
                      <a:pos x="15" y="12"/>
                    </a:cxn>
                    <a:cxn ang="0">
                      <a:pos x="4" y="0"/>
                    </a:cxn>
                    <a:cxn ang="0">
                      <a:pos x="0" y="9"/>
                    </a:cxn>
                    <a:cxn ang="0">
                      <a:pos x="3" y="21"/>
                    </a:cxn>
                    <a:cxn ang="0">
                      <a:pos x="3" y="27"/>
                    </a:cxn>
                    <a:cxn ang="0">
                      <a:pos x="9" y="35"/>
                    </a:cxn>
                    <a:cxn ang="0">
                      <a:pos x="4" y="28"/>
                    </a:cxn>
                  </a:cxnLst>
                  <a:rect l="0" t="0" r="r" b="b"/>
                  <a:pathLst>
                    <a:path w="15" h="35">
                      <a:moveTo>
                        <a:pt x="4" y="28"/>
                      </a:move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8" y="25"/>
                        <a:pt x="12" y="24"/>
                        <a:pt x="14" y="24"/>
                      </a:cubicBezTo>
                      <a:cubicBezTo>
                        <a:pt x="14" y="20"/>
                        <a:pt x="11" y="20"/>
                        <a:pt x="11" y="17"/>
                      </a:cubicBezTo>
                      <a:cubicBezTo>
                        <a:pt x="11" y="15"/>
                        <a:pt x="15" y="14"/>
                        <a:pt x="15" y="12"/>
                      </a:cubicBezTo>
                      <a:cubicBezTo>
                        <a:pt x="8" y="10"/>
                        <a:pt x="4" y="6"/>
                        <a:pt x="4" y="0"/>
                      </a:cubicBezTo>
                      <a:cubicBezTo>
                        <a:pt x="0" y="2"/>
                        <a:pt x="0" y="5"/>
                        <a:pt x="0" y="9"/>
                      </a:cubicBezTo>
                      <a:cubicBezTo>
                        <a:pt x="0" y="15"/>
                        <a:pt x="3" y="16"/>
                        <a:pt x="3" y="21"/>
                      </a:cubicBezTo>
                      <a:cubicBezTo>
                        <a:pt x="3" y="26"/>
                        <a:pt x="3" y="24"/>
                        <a:pt x="3" y="27"/>
                      </a:cubicBezTo>
                      <a:cubicBezTo>
                        <a:pt x="3" y="30"/>
                        <a:pt x="4" y="35"/>
                        <a:pt x="9" y="35"/>
                      </a:cubicBezTo>
                      <a:cubicBezTo>
                        <a:pt x="7" y="32"/>
                        <a:pt x="6" y="31"/>
                        <a:pt x="4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任意多边形: 形状 87">
                  <a:extLst>
                    <a:ext uri="{FF2B5EF4-FFF2-40B4-BE49-F238E27FC236}">
                      <a16:creationId xmlns:a16="http://schemas.microsoft.com/office/drawing/2014/main" id="{37B4780E-8907-46F6-9473-4591171BDD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4613" y="2709863"/>
                  <a:ext cx="76200" cy="71438"/>
                </a:xfrm>
                <a:custGeom>
                  <a:avLst/>
                  <a:gdLst/>
                  <a:ahLst/>
                  <a:cxnLst>
                    <a:cxn ang="0">
                      <a:pos x="48" y="38"/>
                    </a:cxn>
                    <a:cxn ang="0">
                      <a:pos x="46" y="35"/>
                    </a:cxn>
                    <a:cxn ang="0">
                      <a:pos x="42" y="40"/>
                    </a:cxn>
                    <a:cxn ang="0">
                      <a:pos x="47" y="48"/>
                    </a:cxn>
                    <a:cxn ang="0">
                      <a:pos x="42" y="53"/>
                    </a:cxn>
                    <a:cxn ang="0">
                      <a:pos x="40" y="50"/>
                    </a:cxn>
                    <a:cxn ang="0">
                      <a:pos x="36" y="51"/>
                    </a:cxn>
                    <a:cxn ang="0">
                      <a:pos x="26" y="37"/>
                    </a:cxn>
                    <a:cxn ang="0">
                      <a:pos x="28" y="32"/>
                    </a:cxn>
                    <a:cxn ang="0">
                      <a:pos x="27" y="29"/>
                    </a:cxn>
                    <a:cxn ang="0">
                      <a:pos x="21" y="28"/>
                    </a:cxn>
                    <a:cxn ang="0">
                      <a:pos x="21" y="32"/>
                    </a:cxn>
                    <a:cxn ang="0">
                      <a:pos x="17" y="30"/>
                    </a:cxn>
                    <a:cxn ang="0">
                      <a:pos x="16" y="32"/>
                    </a:cxn>
                    <a:cxn ang="0">
                      <a:pos x="12" y="28"/>
                    </a:cxn>
                    <a:cxn ang="0">
                      <a:pos x="4" y="45"/>
                    </a:cxn>
                    <a:cxn ang="0">
                      <a:pos x="4" y="36"/>
                    </a:cxn>
                    <a:cxn ang="0">
                      <a:pos x="2" y="32"/>
                    </a:cxn>
                    <a:cxn ang="0">
                      <a:pos x="5" y="22"/>
                    </a:cxn>
                    <a:cxn ang="0">
                      <a:pos x="19" y="14"/>
                    </a:cxn>
                    <a:cxn ang="0">
                      <a:pos x="26" y="20"/>
                    </a:cxn>
                    <a:cxn ang="0">
                      <a:pos x="28" y="20"/>
                    </a:cxn>
                    <a:cxn ang="0">
                      <a:pos x="32" y="15"/>
                    </a:cxn>
                    <a:cxn ang="0">
                      <a:pos x="41" y="9"/>
                    </a:cxn>
                    <a:cxn ang="0">
                      <a:pos x="42" y="0"/>
                    </a:cxn>
                    <a:cxn ang="0">
                      <a:pos x="48" y="4"/>
                    </a:cxn>
                    <a:cxn ang="0">
                      <a:pos x="58" y="33"/>
                    </a:cxn>
                    <a:cxn ang="0">
                      <a:pos x="53" y="46"/>
                    </a:cxn>
                    <a:cxn ang="0">
                      <a:pos x="48" y="36"/>
                    </a:cxn>
                    <a:cxn ang="0">
                      <a:pos x="48" y="38"/>
                    </a:cxn>
                  </a:cxnLst>
                  <a:rect l="0" t="0" r="r" b="b"/>
                  <a:pathLst>
                    <a:path w="58" h="53">
                      <a:moveTo>
                        <a:pt x="48" y="38"/>
                      </a:moveTo>
                      <a:cubicBezTo>
                        <a:pt x="48" y="37"/>
                        <a:pt x="47" y="36"/>
                        <a:pt x="46" y="35"/>
                      </a:cubicBezTo>
                      <a:cubicBezTo>
                        <a:pt x="44" y="37"/>
                        <a:pt x="42" y="38"/>
                        <a:pt x="42" y="40"/>
                      </a:cubicBezTo>
                      <a:cubicBezTo>
                        <a:pt x="42" y="43"/>
                        <a:pt x="47" y="44"/>
                        <a:pt x="47" y="48"/>
                      </a:cubicBezTo>
                      <a:cubicBezTo>
                        <a:pt x="47" y="51"/>
                        <a:pt x="45" y="53"/>
                        <a:pt x="42" y="53"/>
                      </a:cubicBezTo>
                      <a:cubicBezTo>
                        <a:pt x="41" y="53"/>
                        <a:pt x="40" y="51"/>
                        <a:pt x="40" y="50"/>
                      </a:cubicBezTo>
                      <a:cubicBezTo>
                        <a:pt x="39" y="51"/>
                        <a:pt x="37" y="51"/>
                        <a:pt x="36" y="51"/>
                      </a:cubicBezTo>
                      <a:cubicBezTo>
                        <a:pt x="31" y="51"/>
                        <a:pt x="26" y="44"/>
                        <a:pt x="26" y="37"/>
                      </a:cubicBezTo>
                      <a:cubicBezTo>
                        <a:pt x="26" y="34"/>
                        <a:pt x="27" y="33"/>
                        <a:pt x="28" y="32"/>
                      </a:cubicBezTo>
                      <a:cubicBezTo>
                        <a:pt x="28" y="31"/>
                        <a:pt x="27" y="30"/>
                        <a:pt x="27" y="2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30"/>
                        <a:pt x="20" y="31"/>
                        <a:pt x="21" y="32"/>
                      </a:cubicBezTo>
                      <a:cubicBezTo>
                        <a:pt x="18" y="32"/>
                        <a:pt x="18" y="31"/>
                        <a:pt x="17" y="30"/>
                      </a:cubicBezTo>
                      <a:cubicBezTo>
                        <a:pt x="17" y="30"/>
                        <a:pt x="16" y="31"/>
                        <a:pt x="16" y="32"/>
                      </a:cubicBezTo>
                      <a:cubicBezTo>
                        <a:pt x="14" y="31"/>
                        <a:pt x="12" y="28"/>
                        <a:pt x="12" y="28"/>
                      </a:cubicBezTo>
                      <a:cubicBezTo>
                        <a:pt x="8" y="32"/>
                        <a:pt x="8" y="45"/>
                        <a:pt x="4" y="45"/>
                      </a:cubicBezTo>
                      <a:cubicBezTo>
                        <a:pt x="0" y="45"/>
                        <a:pt x="4" y="37"/>
                        <a:pt x="4" y="36"/>
                      </a:cubicBezTo>
                      <a:cubicBezTo>
                        <a:pt x="4" y="35"/>
                        <a:pt x="2" y="33"/>
                        <a:pt x="2" y="32"/>
                      </a:cubicBezTo>
                      <a:cubicBezTo>
                        <a:pt x="2" y="28"/>
                        <a:pt x="4" y="26"/>
                        <a:pt x="5" y="22"/>
                      </a:cubicBezTo>
                      <a:cubicBezTo>
                        <a:pt x="13" y="22"/>
                        <a:pt x="11" y="14"/>
                        <a:pt x="19" y="14"/>
                      </a:cubicBezTo>
                      <a:cubicBezTo>
                        <a:pt x="24" y="14"/>
                        <a:pt x="23" y="20"/>
                        <a:pt x="26" y="20"/>
                      </a:cubicBezTo>
                      <a:cubicBezTo>
                        <a:pt x="27" y="20"/>
                        <a:pt x="27" y="20"/>
                        <a:pt x="28" y="20"/>
                      </a:cubicBezTo>
                      <a:cubicBezTo>
                        <a:pt x="28" y="18"/>
                        <a:pt x="30" y="16"/>
                        <a:pt x="32" y="15"/>
                      </a:cubicBezTo>
                      <a:cubicBezTo>
                        <a:pt x="32" y="10"/>
                        <a:pt x="39" y="12"/>
                        <a:pt x="41" y="9"/>
                      </a:cubicBezTo>
                      <a:cubicBezTo>
                        <a:pt x="42" y="7"/>
                        <a:pt x="42" y="1"/>
                        <a:pt x="42" y="0"/>
                      </a:cubicBezTo>
                      <a:cubicBezTo>
                        <a:pt x="45" y="0"/>
                        <a:pt x="47" y="2"/>
                        <a:pt x="48" y="4"/>
                      </a:cubicBezTo>
                      <a:cubicBezTo>
                        <a:pt x="51" y="7"/>
                        <a:pt x="58" y="30"/>
                        <a:pt x="58" y="33"/>
                      </a:cubicBezTo>
                      <a:cubicBezTo>
                        <a:pt x="58" y="37"/>
                        <a:pt x="53" y="39"/>
                        <a:pt x="53" y="46"/>
                      </a:cubicBezTo>
                      <a:cubicBezTo>
                        <a:pt x="51" y="46"/>
                        <a:pt x="48" y="37"/>
                        <a:pt x="48" y="36"/>
                      </a:cubicBez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任意多边形: 形状 88">
                  <a:extLst>
                    <a:ext uri="{FF2B5EF4-FFF2-40B4-BE49-F238E27FC236}">
                      <a16:creationId xmlns:a16="http://schemas.microsoft.com/office/drawing/2014/main" id="{FF998182-ECD8-4A13-BFA9-F535EA3708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2690813"/>
                  <a:ext cx="36513" cy="39688"/>
                </a:xfrm>
                <a:custGeom>
                  <a:avLst/>
                  <a:gdLst/>
                  <a:ahLst/>
                  <a:cxnLst>
                    <a:cxn ang="0">
                      <a:pos x="3" y="29"/>
                    </a:cxn>
                    <a:cxn ang="0">
                      <a:pos x="0" y="29"/>
                    </a:cxn>
                    <a:cxn ang="0">
                      <a:pos x="22" y="5"/>
                    </a:cxn>
                    <a:cxn ang="0">
                      <a:pos x="25" y="0"/>
                    </a:cxn>
                    <a:cxn ang="0">
                      <a:pos x="28" y="6"/>
                    </a:cxn>
                    <a:cxn ang="0">
                      <a:pos x="24" y="9"/>
                    </a:cxn>
                    <a:cxn ang="0">
                      <a:pos x="17" y="13"/>
                    </a:cxn>
                    <a:cxn ang="0">
                      <a:pos x="3" y="29"/>
                    </a:cxn>
                  </a:cxnLst>
                  <a:rect l="0" t="0" r="r" b="b"/>
                  <a:pathLst>
                    <a:path w="28" h="29">
                      <a:moveTo>
                        <a:pt x="3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4" y="18"/>
                        <a:pt x="18" y="13"/>
                        <a:pt x="22" y="5"/>
                      </a:cubicBezTo>
                      <a:cubicBezTo>
                        <a:pt x="23" y="3"/>
                        <a:pt x="23" y="1"/>
                        <a:pt x="25" y="0"/>
                      </a:cubicBezTo>
                      <a:cubicBezTo>
                        <a:pt x="24" y="4"/>
                        <a:pt x="26" y="5"/>
                        <a:pt x="28" y="6"/>
                      </a:cubicBezTo>
                      <a:cubicBezTo>
                        <a:pt x="26" y="8"/>
                        <a:pt x="26" y="9"/>
                        <a:pt x="24" y="9"/>
                      </a:cubicBezTo>
                      <a:cubicBezTo>
                        <a:pt x="23" y="12"/>
                        <a:pt x="20" y="13"/>
                        <a:pt x="17" y="13"/>
                      </a:cubicBezTo>
                      <a:cubicBezTo>
                        <a:pt x="15" y="22"/>
                        <a:pt x="8" y="26"/>
                        <a:pt x="3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任意多边形: 形状 89">
                  <a:extLst>
                    <a:ext uri="{FF2B5EF4-FFF2-40B4-BE49-F238E27FC236}">
                      <a16:creationId xmlns:a16="http://schemas.microsoft.com/office/drawing/2014/main" id="{D6F04A56-1C98-497F-86D1-7394B1724A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3338" y="2563813"/>
                  <a:ext cx="71438" cy="101600"/>
                </a:xfrm>
                <a:custGeom>
                  <a:avLst/>
                  <a:gdLst/>
                  <a:ahLst/>
                  <a:cxnLst>
                    <a:cxn ang="0">
                      <a:pos x="4" y="31"/>
                    </a:cxn>
                    <a:cxn ang="0">
                      <a:pos x="6" y="20"/>
                    </a:cxn>
                    <a:cxn ang="0">
                      <a:pos x="5" y="7"/>
                    </a:cxn>
                    <a:cxn ang="0">
                      <a:pos x="9" y="0"/>
                    </a:cxn>
                    <a:cxn ang="0">
                      <a:pos x="16" y="7"/>
                    </a:cxn>
                    <a:cxn ang="0">
                      <a:pos x="21" y="3"/>
                    </a:cxn>
                    <a:cxn ang="0">
                      <a:pos x="22" y="5"/>
                    </a:cxn>
                    <a:cxn ang="0">
                      <a:pos x="23" y="8"/>
                    </a:cxn>
                    <a:cxn ang="0">
                      <a:pos x="28" y="25"/>
                    </a:cxn>
                    <a:cxn ang="0">
                      <a:pos x="20" y="42"/>
                    </a:cxn>
                    <a:cxn ang="0">
                      <a:pos x="30" y="59"/>
                    </a:cxn>
                    <a:cxn ang="0">
                      <a:pos x="30" y="58"/>
                    </a:cxn>
                    <a:cxn ang="0">
                      <a:pos x="34" y="55"/>
                    </a:cxn>
                    <a:cxn ang="0">
                      <a:pos x="43" y="64"/>
                    </a:cxn>
                    <a:cxn ang="0">
                      <a:pos x="46" y="61"/>
                    </a:cxn>
                    <a:cxn ang="0">
                      <a:pos x="49" y="62"/>
                    </a:cxn>
                    <a:cxn ang="0">
                      <a:pos x="46" y="66"/>
                    </a:cxn>
                    <a:cxn ang="0">
                      <a:pos x="49" y="66"/>
                    </a:cxn>
                    <a:cxn ang="0">
                      <a:pos x="54" y="71"/>
                    </a:cxn>
                    <a:cxn ang="0">
                      <a:pos x="54" y="74"/>
                    </a:cxn>
                    <a:cxn ang="0">
                      <a:pos x="53" y="76"/>
                    </a:cxn>
                    <a:cxn ang="0">
                      <a:pos x="51" y="73"/>
                    </a:cxn>
                    <a:cxn ang="0">
                      <a:pos x="36" y="61"/>
                    </a:cxn>
                    <a:cxn ang="0">
                      <a:pos x="37" y="69"/>
                    </a:cxn>
                    <a:cxn ang="0">
                      <a:pos x="25" y="60"/>
                    </a:cxn>
                    <a:cxn ang="0">
                      <a:pos x="19" y="62"/>
                    </a:cxn>
                    <a:cxn ang="0">
                      <a:pos x="13" y="57"/>
                    </a:cxn>
                    <a:cxn ang="0">
                      <a:pos x="15" y="53"/>
                    </a:cxn>
                    <a:cxn ang="0">
                      <a:pos x="15" y="49"/>
                    </a:cxn>
                    <a:cxn ang="0">
                      <a:pos x="13" y="49"/>
                    </a:cxn>
                    <a:cxn ang="0">
                      <a:pos x="10" y="51"/>
                    </a:cxn>
                    <a:cxn ang="0">
                      <a:pos x="1" y="44"/>
                    </a:cxn>
                    <a:cxn ang="0">
                      <a:pos x="4" y="31"/>
                    </a:cxn>
                  </a:cxnLst>
                  <a:rect l="0" t="0" r="r" b="b"/>
                  <a:pathLst>
                    <a:path w="54" h="76">
                      <a:moveTo>
                        <a:pt x="4" y="31"/>
                      </a:moveTo>
                      <a:cubicBezTo>
                        <a:pt x="6" y="28"/>
                        <a:pt x="6" y="23"/>
                        <a:pt x="6" y="20"/>
                      </a:cubicBezTo>
                      <a:cubicBezTo>
                        <a:pt x="7" y="15"/>
                        <a:pt x="5" y="12"/>
                        <a:pt x="5" y="7"/>
                      </a:cubicBezTo>
                      <a:cubicBezTo>
                        <a:pt x="5" y="3"/>
                        <a:pt x="6" y="0"/>
                        <a:pt x="9" y="0"/>
                      </a:cubicBezTo>
                      <a:cubicBezTo>
                        <a:pt x="13" y="0"/>
                        <a:pt x="12" y="7"/>
                        <a:pt x="16" y="7"/>
                      </a:cubicBezTo>
                      <a:cubicBezTo>
                        <a:pt x="18" y="7"/>
                        <a:pt x="20" y="4"/>
                        <a:pt x="21" y="3"/>
                      </a:cubicBezTo>
                      <a:cubicBezTo>
                        <a:pt x="21" y="3"/>
                        <a:pt x="22" y="4"/>
                        <a:pt x="22" y="5"/>
                      </a:cubicBezTo>
                      <a:cubicBezTo>
                        <a:pt x="22" y="6"/>
                        <a:pt x="23" y="7"/>
                        <a:pt x="23" y="8"/>
                      </a:cubicBezTo>
                      <a:cubicBezTo>
                        <a:pt x="23" y="13"/>
                        <a:pt x="28" y="18"/>
                        <a:pt x="28" y="25"/>
                      </a:cubicBezTo>
                      <a:cubicBezTo>
                        <a:pt x="28" y="33"/>
                        <a:pt x="20" y="34"/>
                        <a:pt x="20" y="42"/>
                      </a:cubicBezTo>
                      <a:cubicBezTo>
                        <a:pt x="20" y="48"/>
                        <a:pt x="26" y="57"/>
                        <a:pt x="30" y="59"/>
                      </a:cubicBezTo>
                      <a:cubicBezTo>
                        <a:pt x="30" y="59"/>
                        <a:pt x="30" y="58"/>
                        <a:pt x="30" y="58"/>
                      </a:cubicBezTo>
                      <a:cubicBezTo>
                        <a:pt x="30" y="56"/>
                        <a:pt x="32" y="54"/>
                        <a:pt x="34" y="55"/>
                      </a:cubicBezTo>
                      <a:cubicBezTo>
                        <a:pt x="39" y="55"/>
                        <a:pt x="40" y="63"/>
                        <a:pt x="43" y="64"/>
                      </a:cubicBezTo>
                      <a:cubicBezTo>
                        <a:pt x="44" y="64"/>
                        <a:pt x="45" y="61"/>
                        <a:pt x="46" y="61"/>
                      </a:cubicBezTo>
                      <a:cubicBezTo>
                        <a:pt x="47" y="61"/>
                        <a:pt x="48" y="62"/>
                        <a:pt x="49" y="62"/>
                      </a:cubicBezTo>
                      <a:cubicBezTo>
                        <a:pt x="48" y="64"/>
                        <a:pt x="46" y="64"/>
                        <a:pt x="46" y="66"/>
                      </a:cubicBezTo>
                      <a:cubicBezTo>
                        <a:pt x="46" y="67"/>
                        <a:pt x="48" y="67"/>
                        <a:pt x="49" y="66"/>
                      </a:cubicBezTo>
                      <a:cubicBezTo>
                        <a:pt x="49" y="69"/>
                        <a:pt x="51" y="71"/>
                        <a:pt x="54" y="71"/>
                      </a:cubicBezTo>
                      <a:cubicBezTo>
                        <a:pt x="54" y="72"/>
                        <a:pt x="54" y="73"/>
                        <a:pt x="54" y="74"/>
                      </a:cubicBezTo>
                      <a:cubicBezTo>
                        <a:pt x="54" y="75"/>
                        <a:pt x="53" y="76"/>
                        <a:pt x="53" y="76"/>
                      </a:cubicBezTo>
                      <a:cubicBezTo>
                        <a:pt x="51" y="76"/>
                        <a:pt x="51" y="74"/>
                        <a:pt x="51" y="73"/>
                      </a:cubicBezTo>
                      <a:cubicBezTo>
                        <a:pt x="48" y="69"/>
                        <a:pt x="39" y="65"/>
                        <a:pt x="36" y="61"/>
                      </a:cubicBezTo>
                      <a:cubicBezTo>
                        <a:pt x="34" y="64"/>
                        <a:pt x="35" y="66"/>
                        <a:pt x="37" y="69"/>
                      </a:cubicBezTo>
                      <a:cubicBezTo>
                        <a:pt x="31" y="69"/>
                        <a:pt x="31" y="60"/>
                        <a:pt x="25" y="60"/>
                      </a:cubicBezTo>
                      <a:cubicBezTo>
                        <a:pt x="23" y="60"/>
                        <a:pt x="21" y="62"/>
                        <a:pt x="19" y="62"/>
                      </a:cubicBezTo>
                      <a:cubicBezTo>
                        <a:pt x="16" y="62"/>
                        <a:pt x="13" y="59"/>
                        <a:pt x="13" y="57"/>
                      </a:cubicBezTo>
                      <a:cubicBezTo>
                        <a:pt x="13" y="55"/>
                        <a:pt x="14" y="53"/>
                        <a:pt x="15" y="53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2" y="50"/>
                        <a:pt x="11" y="51"/>
                        <a:pt x="10" y="51"/>
                      </a:cubicBezTo>
                      <a:cubicBezTo>
                        <a:pt x="8" y="51"/>
                        <a:pt x="1" y="47"/>
                        <a:pt x="1" y="44"/>
                      </a:cubicBezTo>
                      <a:cubicBezTo>
                        <a:pt x="1" y="38"/>
                        <a:pt x="0" y="30"/>
                        <a:pt x="4" y="3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任意多边形: 形状 90">
                  <a:extLst>
                    <a:ext uri="{FF2B5EF4-FFF2-40B4-BE49-F238E27FC236}">
                      <a16:creationId xmlns:a16="http://schemas.microsoft.com/office/drawing/2014/main" id="{9CD14DEB-06C8-48DC-B2B5-AC81F18123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7950" y="2665413"/>
                  <a:ext cx="23813" cy="41275"/>
                </a:xfrm>
                <a:custGeom>
                  <a:avLst/>
                  <a:gdLst/>
                  <a:ahLst/>
                  <a:cxnLst>
                    <a:cxn ang="0">
                      <a:pos x="16" y="20"/>
                    </a:cxn>
                    <a:cxn ang="0">
                      <a:pos x="10" y="20"/>
                    </a:cxn>
                    <a:cxn ang="0">
                      <a:pos x="14" y="28"/>
                    </a:cxn>
                    <a:cxn ang="0">
                      <a:pos x="14" y="30"/>
                    </a:cxn>
                    <a:cxn ang="0">
                      <a:pos x="10" y="30"/>
                    </a:cxn>
                    <a:cxn ang="0">
                      <a:pos x="8" y="25"/>
                    </a:cxn>
                    <a:cxn ang="0">
                      <a:pos x="8" y="23"/>
                    </a:cxn>
                    <a:cxn ang="0">
                      <a:pos x="2" y="17"/>
                    </a:cxn>
                    <a:cxn ang="0">
                      <a:pos x="2" y="15"/>
                    </a:cxn>
                    <a:cxn ang="0">
                      <a:pos x="8" y="15"/>
                    </a:cxn>
                    <a:cxn ang="0">
                      <a:pos x="10" y="13"/>
                    </a:cxn>
                    <a:cxn ang="0">
                      <a:pos x="0" y="2"/>
                    </a:cxn>
                    <a:cxn ang="0">
                      <a:pos x="4" y="0"/>
                    </a:cxn>
                    <a:cxn ang="0">
                      <a:pos x="13" y="2"/>
                    </a:cxn>
                    <a:cxn ang="0">
                      <a:pos x="13" y="6"/>
                    </a:cxn>
                    <a:cxn ang="0">
                      <a:pos x="15" y="6"/>
                    </a:cxn>
                    <a:cxn ang="0">
                      <a:pos x="15" y="12"/>
                    </a:cxn>
                    <a:cxn ang="0">
                      <a:pos x="18" y="15"/>
                    </a:cxn>
                    <a:cxn ang="0">
                      <a:pos x="16" y="20"/>
                    </a:cxn>
                  </a:cxnLst>
                  <a:rect l="0" t="0" r="r" b="b"/>
                  <a:pathLst>
                    <a:path w="18" h="30">
                      <a:moveTo>
                        <a:pt x="16" y="20"/>
                      </a:move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3"/>
                        <a:pt x="12" y="27"/>
                        <a:pt x="14" y="28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3" y="30"/>
                        <a:pt x="11" y="30"/>
                        <a:pt x="10" y="30"/>
                      </a:cubicBezTo>
                      <a:cubicBezTo>
                        <a:pt x="7" y="30"/>
                        <a:pt x="7" y="27"/>
                        <a:pt x="8" y="2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5" y="23"/>
                        <a:pt x="3" y="19"/>
                        <a:pt x="2" y="17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4" y="15"/>
                        <a:pt x="7" y="15"/>
                        <a:pt x="8" y="15"/>
                      </a:cubicBezTo>
                      <a:cubicBezTo>
                        <a:pt x="8" y="15"/>
                        <a:pt x="10" y="14"/>
                        <a:pt x="10" y="13"/>
                      </a:cubicBezTo>
                      <a:cubicBezTo>
                        <a:pt x="10" y="8"/>
                        <a:pt x="1" y="5"/>
                        <a:pt x="0" y="2"/>
                      </a:cubicBezTo>
                      <a:cubicBezTo>
                        <a:pt x="1" y="1"/>
                        <a:pt x="3" y="0"/>
                        <a:pt x="4" y="0"/>
                      </a:cubicBezTo>
                      <a:cubicBezTo>
                        <a:pt x="7" y="0"/>
                        <a:pt x="9" y="2"/>
                        <a:pt x="13" y="2"/>
                      </a:cubicBezTo>
                      <a:cubicBezTo>
                        <a:pt x="13" y="3"/>
                        <a:pt x="13" y="5"/>
                        <a:pt x="13" y="6"/>
                      </a:cubicBezTo>
                      <a:cubicBezTo>
                        <a:pt x="13" y="6"/>
                        <a:pt x="14" y="6"/>
                        <a:pt x="15" y="6"/>
                      </a:cubicBezTo>
                      <a:cubicBezTo>
                        <a:pt x="15" y="8"/>
                        <a:pt x="15" y="12"/>
                        <a:pt x="15" y="12"/>
                      </a:cubicBezTo>
                      <a:cubicBezTo>
                        <a:pt x="15" y="12"/>
                        <a:pt x="18" y="15"/>
                        <a:pt x="18" y="15"/>
                      </a:cubicBezTo>
                      <a:cubicBezTo>
                        <a:pt x="18" y="18"/>
                        <a:pt x="17" y="19"/>
                        <a:pt x="16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任意多边形: 形状 91">
                  <a:extLst>
                    <a:ext uri="{FF2B5EF4-FFF2-40B4-BE49-F238E27FC236}">
                      <a16:creationId xmlns:a16="http://schemas.microsoft.com/office/drawing/2014/main" id="{F733FC84-3B38-4DA4-8811-C2F2D40BA2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3025" y="2676525"/>
                  <a:ext cx="19050" cy="25400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14" y="7"/>
                    </a:cxn>
                    <a:cxn ang="0">
                      <a:pos x="1" y="19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5" y="2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14" h="19">
                      <a:moveTo>
                        <a:pt x="3" y="1"/>
                      </a:moveTo>
                      <a:cubicBezTo>
                        <a:pt x="4" y="3"/>
                        <a:pt x="14" y="4"/>
                        <a:pt x="14" y="7"/>
                      </a:cubicBezTo>
                      <a:cubicBezTo>
                        <a:pt x="14" y="14"/>
                        <a:pt x="5" y="17"/>
                        <a:pt x="1" y="19"/>
                      </a:cubicBezTo>
                      <a:cubicBezTo>
                        <a:pt x="1" y="13"/>
                        <a:pt x="0" y="6"/>
                        <a:pt x="0" y="2"/>
                      </a:cubicBezTo>
                      <a:cubicBezTo>
                        <a:pt x="0" y="1"/>
                        <a:pt x="2" y="0"/>
                        <a:pt x="2" y="0"/>
                      </a:cubicBezTo>
                      <a:cubicBezTo>
                        <a:pt x="3" y="0"/>
                        <a:pt x="4" y="2"/>
                        <a:pt x="5" y="2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任意多边形: 形状 92">
                  <a:extLst>
                    <a:ext uri="{FF2B5EF4-FFF2-40B4-BE49-F238E27FC236}">
                      <a16:creationId xmlns:a16="http://schemas.microsoft.com/office/drawing/2014/main" id="{55CB3B4C-9457-4EB3-8E00-7035E0F223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2550" y="2692400"/>
                  <a:ext cx="19050" cy="31750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9" y="17"/>
                    </a:cxn>
                    <a:cxn ang="0">
                      <a:pos x="11" y="22"/>
                    </a:cxn>
                    <a:cxn ang="0">
                      <a:pos x="9" y="24"/>
                    </a:cxn>
                    <a:cxn ang="0">
                      <a:pos x="0" y="14"/>
                    </a:cxn>
                    <a:cxn ang="0">
                      <a:pos x="4" y="12"/>
                    </a:cxn>
                    <a:cxn ang="0">
                      <a:pos x="8" y="1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14" h="24">
                      <a:moveTo>
                        <a:pt x="14" y="5"/>
                      </a:moveTo>
                      <a:cubicBezTo>
                        <a:pt x="14" y="10"/>
                        <a:pt x="10" y="13"/>
                        <a:pt x="9" y="17"/>
                      </a:cubicBezTo>
                      <a:cubicBezTo>
                        <a:pt x="9" y="21"/>
                        <a:pt x="11" y="20"/>
                        <a:pt x="11" y="22"/>
                      </a:cubicBezTo>
                      <a:cubicBezTo>
                        <a:pt x="11" y="23"/>
                        <a:pt x="10" y="24"/>
                        <a:pt x="9" y="24"/>
                      </a:cubicBezTo>
                      <a:cubicBezTo>
                        <a:pt x="7" y="24"/>
                        <a:pt x="0" y="17"/>
                        <a:pt x="0" y="14"/>
                      </a:cubicBezTo>
                      <a:cubicBezTo>
                        <a:pt x="0" y="13"/>
                        <a:pt x="3" y="12"/>
                        <a:pt x="4" y="12"/>
                      </a:cubicBezTo>
                      <a:cubicBezTo>
                        <a:pt x="4" y="11"/>
                        <a:pt x="6" y="1"/>
                        <a:pt x="8" y="1"/>
                      </a:cubicBezTo>
                      <a:cubicBezTo>
                        <a:pt x="12" y="0"/>
                        <a:pt x="14" y="3"/>
                        <a:pt x="14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任意多边形: 形状 93">
                  <a:extLst>
                    <a:ext uri="{FF2B5EF4-FFF2-40B4-BE49-F238E27FC236}">
                      <a16:creationId xmlns:a16="http://schemas.microsoft.com/office/drawing/2014/main" id="{0BECD6D1-AABD-47B6-ADA4-89DFABC06A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0013" y="2693988"/>
                  <a:ext cx="7938" cy="20638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" y="15"/>
                    </a:cxn>
                    <a:cxn ang="0">
                      <a:pos x="0" y="15"/>
                    </a:cxn>
                    <a:cxn ang="0">
                      <a:pos x="4" y="0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15">
                      <a:moveTo>
                        <a:pt x="7" y="0"/>
                      </a:moveTo>
                      <a:cubicBezTo>
                        <a:pt x="7" y="7"/>
                        <a:pt x="2" y="9"/>
                        <a:pt x="2" y="15"/>
                      </a:cubicBezTo>
                      <a:cubicBezTo>
                        <a:pt x="2" y="15"/>
                        <a:pt x="0" y="15"/>
                        <a:pt x="0" y="15"/>
                      </a:cubicBezTo>
                      <a:cubicBezTo>
                        <a:pt x="1" y="10"/>
                        <a:pt x="4" y="7"/>
                        <a:pt x="4" y="0"/>
                      </a:cubicBezTo>
                      <a:cubicBezTo>
                        <a:pt x="5" y="0"/>
                        <a:pt x="6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任意多边形: 形状 94">
                  <a:extLst>
                    <a:ext uri="{FF2B5EF4-FFF2-40B4-BE49-F238E27FC236}">
                      <a16:creationId xmlns:a16="http://schemas.microsoft.com/office/drawing/2014/main" id="{77DEFA21-FA57-4EAB-B4C5-6622333C82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4775" y="2706688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" y="8"/>
                    </a:cxn>
                    <a:cxn ang="0">
                      <a:pos x="0" y="6"/>
                    </a:cxn>
                    <a:cxn ang="0">
                      <a:pos x="3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8">
                      <a:moveTo>
                        <a:pt x="8" y="0"/>
                      </a:moveTo>
                      <a:cubicBezTo>
                        <a:pt x="8" y="4"/>
                        <a:pt x="6" y="8"/>
                        <a:pt x="2" y="8"/>
                      </a:cubicBezTo>
                      <a:cubicBezTo>
                        <a:pt x="1" y="8"/>
                        <a:pt x="0" y="6"/>
                        <a:pt x="0" y="6"/>
                      </a:cubicBezTo>
                      <a:cubicBezTo>
                        <a:pt x="0" y="3"/>
                        <a:pt x="2" y="2"/>
                        <a:pt x="3" y="0"/>
                      </a:cubicBezTo>
                      <a:cubicBezTo>
                        <a:pt x="5" y="1"/>
                        <a:pt x="7" y="1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任意多边形: 形状 95">
                  <a:extLst>
                    <a:ext uri="{FF2B5EF4-FFF2-40B4-BE49-F238E27FC236}">
                      <a16:creationId xmlns:a16="http://schemas.microsoft.com/office/drawing/2014/main" id="{32B54533-094F-4F45-9913-4FB043CB50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2665413"/>
                  <a:ext cx="12700" cy="17463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0" y="10"/>
                    </a:cxn>
                    <a:cxn ang="0">
                      <a:pos x="6" y="6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0" h="12">
                      <a:moveTo>
                        <a:pt x="0" y="6"/>
                      </a:move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4"/>
                        <a:pt x="10" y="5"/>
                        <a:pt x="10" y="10"/>
                      </a:cubicBezTo>
                      <a:cubicBezTo>
                        <a:pt x="10" y="12"/>
                        <a:pt x="6" y="8"/>
                        <a:pt x="6" y="6"/>
                      </a:cubicBezTo>
                      <a:cubicBezTo>
                        <a:pt x="4" y="5"/>
                        <a:pt x="2" y="6"/>
                        <a:pt x="0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任意多边形: 形状 96">
                  <a:extLst>
                    <a:ext uri="{FF2B5EF4-FFF2-40B4-BE49-F238E27FC236}">
                      <a16:creationId xmlns:a16="http://schemas.microsoft.com/office/drawing/2014/main" id="{8C9482AA-60BA-4DA0-84C8-A81C1514A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649538"/>
                  <a:ext cx="19050" cy="20638"/>
                </a:xfrm>
                <a:custGeom>
                  <a:avLst/>
                  <a:gdLst/>
                  <a:ahLst/>
                  <a:cxnLst>
                    <a:cxn ang="0">
                      <a:pos x="11" y="15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4" y="7"/>
                    </a:cxn>
                    <a:cxn ang="0">
                      <a:pos x="11" y="15"/>
                    </a:cxn>
                  </a:cxnLst>
                  <a:rect l="0" t="0" r="r" b="b"/>
                  <a:pathLst>
                    <a:path w="15" h="15">
                      <a:moveTo>
                        <a:pt x="11" y="15"/>
                      </a:moveTo>
                      <a:cubicBezTo>
                        <a:pt x="9" y="15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8" y="3"/>
                        <a:pt x="13" y="2"/>
                        <a:pt x="14" y="7"/>
                      </a:cubicBezTo>
                      <a:cubicBezTo>
                        <a:pt x="15" y="10"/>
                        <a:pt x="13" y="15"/>
                        <a:pt x="11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任意多边形: 形状 97">
                  <a:extLst>
                    <a:ext uri="{FF2B5EF4-FFF2-40B4-BE49-F238E27FC236}">
                      <a16:creationId xmlns:a16="http://schemas.microsoft.com/office/drawing/2014/main" id="{BC4B4148-6CD8-4873-9D07-A8157A27D6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6675" y="2652713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cubicBezTo>
                        <a:pt x="1" y="1"/>
                        <a:pt x="3" y="1"/>
                        <a:pt x="4" y="1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任意多边形: 形状 98">
                  <a:extLst>
                    <a:ext uri="{FF2B5EF4-FFF2-40B4-BE49-F238E27FC236}">
                      <a16:creationId xmlns:a16="http://schemas.microsoft.com/office/drawing/2014/main" id="{C24F9CBA-FA10-47FC-ACCB-9D2AF77DC0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2441575"/>
                  <a:ext cx="36513" cy="50800"/>
                </a:xfrm>
                <a:custGeom>
                  <a:avLst/>
                  <a:gdLst/>
                  <a:ahLst/>
                  <a:cxnLst>
                    <a:cxn ang="0">
                      <a:pos x="8" y="39"/>
                    </a:cxn>
                    <a:cxn ang="0">
                      <a:pos x="1" y="26"/>
                    </a:cxn>
                    <a:cxn ang="0">
                      <a:pos x="16" y="0"/>
                    </a:cxn>
                    <a:cxn ang="0">
                      <a:pos x="8" y="39"/>
                    </a:cxn>
                  </a:cxnLst>
                  <a:rect l="0" t="0" r="r" b="b"/>
                  <a:pathLst>
                    <a:path w="27" h="39">
                      <a:moveTo>
                        <a:pt x="8" y="39"/>
                      </a:moveTo>
                      <a:cubicBezTo>
                        <a:pt x="0" y="39"/>
                        <a:pt x="1" y="33"/>
                        <a:pt x="1" y="26"/>
                      </a:cubicBezTo>
                      <a:cubicBezTo>
                        <a:pt x="1" y="17"/>
                        <a:pt x="10" y="0"/>
                        <a:pt x="16" y="0"/>
                      </a:cubicBezTo>
                      <a:cubicBezTo>
                        <a:pt x="27" y="0"/>
                        <a:pt x="18" y="39"/>
                        <a:pt x="8" y="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任意多边形: 形状 99">
                  <a:extLst>
                    <a:ext uri="{FF2B5EF4-FFF2-40B4-BE49-F238E27FC236}">
                      <a16:creationId xmlns:a16="http://schemas.microsoft.com/office/drawing/2014/main" id="{2BE9C694-D288-4EB3-8110-E25AFB507C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94425" y="2532063"/>
                  <a:ext cx="41275" cy="3492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26" y="0"/>
                    </a:cxn>
                    <a:cxn ang="0">
                      <a:pos x="31" y="7"/>
                    </a:cxn>
                    <a:cxn ang="0">
                      <a:pos x="11" y="27"/>
                    </a:cxn>
                    <a:cxn ang="0">
                      <a:pos x="2" y="18"/>
                    </a:cxn>
                    <a:cxn ang="0">
                      <a:pos x="2" y="11"/>
                    </a:cxn>
                  </a:cxnLst>
                  <a:rect l="0" t="0" r="r" b="b"/>
                  <a:pathLst>
                    <a:path w="31" h="27">
                      <a:moveTo>
                        <a:pt x="2" y="11"/>
                      </a:moveTo>
                      <a:cubicBezTo>
                        <a:pt x="5" y="11"/>
                        <a:pt x="20" y="0"/>
                        <a:pt x="26" y="0"/>
                      </a:cubicBezTo>
                      <a:cubicBezTo>
                        <a:pt x="28" y="0"/>
                        <a:pt x="31" y="4"/>
                        <a:pt x="31" y="7"/>
                      </a:cubicBezTo>
                      <a:cubicBezTo>
                        <a:pt x="31" y="13"/>
                        <a:pt x="18" y="27"/>
                        <a:pt x="11" y="27"/>
                      </a:cubicBezTo>
                      <a:cubicBezTo>
                        <a:pt x="5" y="27"/>
                        <a:pt x="2" y="24"/>
                        <a:pt x="2" y="18"/>
                      </a:cubicBezTo>
                      <a:cubicBezTo>
                        <a:pt x="2" y="15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任意多边形: 形状 100">
                  <a:extLst>
                    <a:ext uri="{FF2B5EF4-FFF2-40B4-BE49-F238E27FC236}">
                      <a16:creationId xmlns:a16="http://schemas.microsoft.com/office/drawing/2014/main" id="{91A661EA-B240-4B8A-B90D-88401F8CEB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5038" y="2476500"/>
                  <a:ext cx="195263" cy="374650"/>
                </a:xfrm>
                <a:custGeom>
                  <a:avLst/>
                  <a:gdLst/>
                  <a:ahLst/>
                  <a:cxnLst>
                    <a:cxn ang="0">
                      <a:pos x="12" y="172"/>
                    </a:cxn>
                    <a:cxn ang="0">
                      <a:pos x="21" y="152"/>
                    </a:cxn>
                    <a:cxn ang="0">
                      <a:pos x="25" y="147"/>
                    </a:cxn>
                    <a:cxn ang="0">
                      <a:pos x="15" y="119"/>
                    </a:cxn>
                    <a:cxn ang="0">
                      <a:pos x="8" y="109"/>
                    </a:cxn>
                    <a:cxn ang="0">
                      <a:pos x="8" y="105"/>
                    </a:cxn>
                    <a:cxn ang="0">
                      <a:pos x="8" y="106"/>
                    </a:cxn>
                    <a:cxn ang="0">
                      <a:pos x="12" y="96"/>
                    </a:cxn>
                    <a:cxn ang="0">
                      <a:pos x="9" y="77"/>
                    </a:cxn>
                    <a:cxn ang="0">
                      <a:pos x="0" y="65"/>
                    </a:cxn>
                    <a:cxn ang="0">
                      <a:pos x="8" y="47"/>
                    </a:cxn>
                    <a:cxn ang="0">
                      <a:pos x="19" y="43"/>
                    </a:cxn>
                    <a:cxn ang="0">
                      <a:pos x="45" y="19"/>
                    </a:cxn>
                    <a:cxn ang="0">
                      <a:pos x="47" y="19"/>
                    </a:cxn>
                    <a:cxn ang="0">
                      <a:pos x="50" y="24"/>
                    </a:cxn>
                    <a:cxn ang="0">
                      <a:pos x="52" y="20"/>
                    </a:cxn>
                    <a:cxn ang="0">
                      <a:pos x="52" y="9"/>
                    </a:cxn>
                    <a:cxn ang="0">
                      <a:pos x="64" y="6"/>
                    </a:cxn>
                    <a:cxn ang="0">
                      <a:pos x="78" y="6"/>
                    </a:cxn>
                    <a:cxn ang="0">
                      <a:pos x="96" y="0"/>
                    </a:cxn>
                    <a:cxn ang="0">
                      <a:pos x="115" y="5"/>
                    </a:cxn>
                    <a:cxn ang="0">
                      <a:pos x="130" y="22"/>
                    </a:cxn>
                    <a:cxn ang="0">
                      <a:pos x="100" y="58"/>
                    </a:cxn>
                    <a:cxn ang="0">
                      <a:pos x="104" y="64"/>
                    </a:cxn>
                    <a:cxn ang="0">
                      <a:pos x="129" y="93"/>
                    </a:cxn>
                    <a:cxn ang="0">
                      <a:pos x="147" y="134"/>
                    </a:cxn>
                    <a:cxn ang="0">
                      <a:pos x="142" y="156"/>
                    </a:cxn>
                    <a:cxn ang="0">
                      <a:pos x="115" y="170"/>
                    </a:cxn>
                    <a:cxn ang="0">
                      <a:pos x="105" y="180"/>
                    </a:cxn>
                    <a:cxn ang="0">
                      <a:pos x="104" y="176"/>
                    </a:cxn>
                    <a:cxn ang="0">
                      <a:pos x="104" y="181"/>
                    </a:cxn>
                    <a:cxn ang="0">
                      <a:pos x="93" y="192"/>
                    </a:cxn>
                    <a:cxn ang="0">
                      <a:pos x="90" y="183"/>
                    </a:cxn>
                    <a:cxn ang="0">
                      <a:pos x="91" y="177"/>
                    </a:cxn>
                    <a:cxn ang="0">
                      <a:pos x="88" y="170"/>
                    </a:cxn>
                    <a:cxn ang="0">
                      <a:pos x="73" y="161"/>
                    </a:cxn>
                    <a:cxn ang="0">
                      <a:pos x="63" y="149"/>
                    </a:cxn>
                    <a:cxn ang="0">
                      <a:pos x="43" y="141"/>
                    </a:cxn>
                    <a:cxn ang="0">
                      <a:pos x="41" y="135"/>
                    </a:cxn>
                    <a:cxn ang="0">
                      <a:pos x="30" y="129"/>
                    </a:cxn>
                    <a:cxn ang="0">
                      <a:pos x="27" y="134"/>
                    </a:cxn>
                    <a:cxn ang="0">
                      <a:pos x="29" y="142"/>
                    </a:cxn>
                    <a:cxn ang="0">
                      <a:pos x="16" y="171"/>
                    </a:cxn>
                    <a:cxn ang="0">
                      <a:pos x="31" y="192"/>
                    </a:cxn>
                    <a:cxn ang="0">
                      <a:pos x="30" y="192"/>
                    </a:cxn>
                    <a:cxn ang="0">
                      <a:pos x="35" y="206"/>
                    </a:cxn>
                    <a:cxn ang="0">
                      <a:pos x="73" y="243"/>
                    </a:cxn>
                    <a:cxn ang="0">
                      <a:pos x="71" y="251"/>
                    </a:cxn>
                    <a:cxn ang="0">
                      <a:pos x="80" y="267"/>
                    </a:cxn>
                    <a:cxn ang="0">
                      <a:pos x="84" y="280"/>
                    </a:cxn>
                    <a:cxn ang="0">
                      <a:pos x="78" y="280"/>
                    </a:cxn>
                    <a:cxn ang="0">
                      <a:pos x="75" y="282"/>
                    </a:cxn>
                    <a:cxn ang="0">
                      <a:pos x="68" y="278"/>
                    </a:cxn>
                    <a:cxn ang="0">
                      <a:pos x="37" y="246"/>
                    </a:cxn>
                    <a:cxn ang="0">
                      <a:pos x="27" y="214"/>
                    </a:cxn>
                    <a:cxn ang="0">
                      <a:pos x="14" y="192"/>
                    </a:cxn>
                    <a:cxn ang="0">
                      <a:pos x="8" y="192"/>
                    </a:cxn>
                    <a:cxn ang="0">
                      <a:pos x="8" y="189"/>
                    </a:cxn>
                    <a:cxn ang="0">
                      <a:pos x="10" y="172"/>
                    </a:cxn>
                    <a:cxn ang="0">
                      <a:pos x="11" y="172"/>
                    </a:cxn>
                    <a:cxn ang="0">
                      <a:pos x="12" y="172"/>
                    </a:cxn>
                  </a:cxnLst>
                  <a:rect l="0" t="0" r="r" b="b"/>
                  <a:pathLst>
                    <a:path w="147" h="282">
                      <a:moveTo>
                        <a:pt x="12" y="172"/>
                      </a:moveTo>
                      <a:cubicBezTo>
                        <a:pt x="16" y="165"/>
                        <a:pt x="17" y="160"/>
                        <a:pt x="21" y="152"/>
                      </a:cubicBezTo>
                      <a:cubicBezTo>
                        <a:pt x="22" y="150"/>
                        <a:pt x="25" y="149"/>
                        <a:pt x="25" y="147"/>
                      </a:cubicBezTo>
                      <a:cubicBezTo>
                        <a:pt x="25" y="143"/>
                        <a:pt x="19" y="123"/>
                        <a:pt x="15" y="119"/>
                      </a:cubicBezTo>
                      <a:cubicBezTo>
                        <a:pt x="12" y="116"/>
                        <a:pt x="8" y="114"/>
                        <a:pt x="8" y="109"/>
                      </a:cubicBezTo>
                      <a:cubicBezTo>
                        <a:pt x="8" y="108"/>
                        <a:pt x="8" y="107"/>
                        <a:pt x="8" y="105"/>
                      </a:cubicBezTo>
                      <a:cubicBezTo>
                        <a:pt x="8" y="106"/>
                        <a:pt x="8" y="106"/>
                        <a:pt x="8" y="106"/>
                      </a:cubicBezTo>
                      <a:cubicBezTo>
                        <a:pt x="9" y="105"/>
                        <a:pt x="12" y="100"/>
                        <a:pt x="12" y="96"/>
                      </a:cubicBezTo>
                      <a:cubicBezTo>
                        <a:pt x="12" y="91"/>
                        <a:pt x="12" y="82"/>
                        <a:pt x="9" y="77"/>
                      </a:cubicBezTo>
                      <a:cubicBezTo>
                        <a:pt x="6" y="73"/>
                        <a:pt x="0" y="73"/>
                        <a:pt x="0" y="65"/>
                      </a:cubicBezTo>
                      <a:cubicBezTo>
                        <a:pt x="0" y="57"/>
                        <a:pt x="3" y="51"/>
                        <a:pt x="8" y="47"/>
                      </a:cubicBezTo>
                      <a:cubicBezTo>
                        <a:pt x="10" y="44"/>
                        <a:pt x="15" y="45"/>
                        <a:pt x="19" y="43"/>
                      </a:cubicBezTo>
                      <a:cubicBezTo>
                        <a:pt x="29" y="36"/>
                        <a:pt x="36" y="33"/>
                        <a:pt x="45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23"/>
                        <a:pt x="49" y="24"/>
                        <a:pt x="50" y="24"/>
                      </a:cubicBezTo>
                      <a:cubicBezTo>
                        <a:pt x="51" y="24"/>
                        <a:pt x="52" y="22"/>
                        <a:pt x="52" y="20"/>
                      </a:cubicBezTo>
                      <a:cubicBezTo>
                        <a:pt x="52" y="16"/>
                        <a:pt x="52" y="13"/>
                        <a:pt x="52" y="9"/>
                      </a:cubicBezTo>
                      <a:cubicBezTo>
                        <a:pt x="52" y="9"/>
                        <a:pt x="62" y="6"/>
                        <a:pt x="64" y="6"/>
                      </a:cubicBezTo>
                      <a:cubicBezTo>
                        <a:pt x="78" y="6"/>
                        <a:pt x="78" y="6"/>
                        <a:pt x="78" y="6"/>
                      </a:cubicBezTo>
                      <a:cubicBezTo>
                        <a:pt x="84" y="9"/>
                        <a:pt x="89" y="0"/>
                        <a:pt x="96" y="0"/>
                      </a:cubicBezTo>
                      <a:cubicBezTo>
                        <a:pt x="103" y="0"/>
                        <a:pt x="107" y="5"/>
                        <a:pt x="115" y="5"/>
                      </a:cubicBezTo>
                      <a:cubicBezTo>
                        <a:pt x="115" y="16"/>
                        <a:pt x="123" y="20"/>
                        <a:pt x="130" y="22"/>
                      </a:cubicBezTo>
                      <a:cubicBezTo>
                        <a:pt x="121" y="36"/>
                        <a:pt x="100" y="39"/>
                        <a:pt x="100" y="58"/>
                      </a:cubicBezTo>
                      <a:cubicBezTo>
                        <a:pt x="100" y="62"/>
                        <a:pt x="102" y="63"/>
                        <a:pt x="104" y="64"/>
                      </a:cubicBezTo>
                      <a:cubicBezTo>
                        <a:pt x="114" y="74"/>
                        <a:pt x="118" y="86"/>
                        <a:pt x="129" y="93"/>
                      </a:cubicBezTo>
                      <a:cubicBezTo>
                        <a:pt x="140" y="100"/>
                        <a:pt x="147" y="119"/>
                        <a:pt x="147" y="134"/>
                      </a:cubicBezTo>
                      <a:cubicBezTo>
                        <a:pt x="147" y="144"/>
                        <a:pt x="142" y="148"/>
                        <a:pt x="142" y="156"/>
                      </a:cubicBezTo>
                      <a:cubicBezTo>
                        <a:pt x="127" y="160"/>
                        <a:pt x="126" y="164"/>
                        <a:pt x="115" y="170"/>
                      </a:cubicBezTo>
                      <a:cubicBezTo>
                        <a:pt x="109" y="173"/>
                        <a:pt x="110" y="180"/>
                        <a:pt x="105" y="180"/>
                      </a:cubicBezTo>
                      <a:cubicBezTo>
                        <a:pt x="104" y="180"/>
                        <a:pt x="104" y="177"/>
                        <a:pt x="104" y="176"/>
                      </a:cubicBezTo>
                      <a:cubicBezTo>
                        <a:pt x="104" y="179"/>
                        <a:pt x="104" y="180"/>
                        <a:pt x="104" y="181"/>
                      </a:cubicBezTo>
                      <a:cubicBezTo>
                        <a:pt x="104" y="185"/>
                        <a:pt x="95" y="192"/>
                        <a:pt x="93" y="192"/>
                      </a:cubicBezTo>
                      <a:cubicBezTo>
                        <a:pt x="91" y="192"/>
                        <a:pt x="90" y="186"/>
                        <a:pt x="90" y="183"/>
                      </a:cubicBezTo>
                      <a:cubicBezTo>
                        <a:pt x="90" y="179"/>
                        <a:pt x="90" y="178"/>
                        <a:pt x="91" y="177"/>
                      </a:cubicBezTo>
                      <a:cubicBezTo>
                        <a:pt x="90" y="176"/>
                        <a:pt x="89" y="172"/>
                        <a:pt x="88" y="170"/>
                      </a:cubicBezTo>
                      <a:cubicBezTo>
                        <a:pt x="82" y="170"/>
                        <a:pt x="73" y="168"/>
                        <a:pt x="73" y="161"/>
                      </a:cubicBezTo>
                      <a:cubicBezTo>
                        <a:pt x="63" y="161"/>
                        <a:pt x="68" y="155"/>
                        <a:pt x="63" y="149"/>
                      </a:cubicBezTo>
                      <a:cubicBezTo>
                        <a:pt x="56" y="143"/>
                        <a:pt x="50" y="143"/>
                        <a:pt x="43" y="141"/>
                      </a:cubicBezTo>
                      <a:cubicBezTo>
                        <a:pt x="42" y="141"/>
                        <a:pt x="41" y="135"/>
                        <a:pt x="41" y="135"/>
                      </a:cubicBezTo>
                      <a:cubicBezTo>
                        <a:pt x="40" y="130"/>
                        <a:pt x="34" y="129"/>
                        <a:pt x="30" y="129"/>
                      </a:cubicBezTo>
                      <a:cubicBezTo>
                        <a:pt x="26" y="129"/>
                        <a:pt x="27" y="132"/>
                        <a:pt x="27" y="134"/>
                      </a:cubicBezTo>
                      <a:cubicBezTo>
                        <a:pt x="27" y="138"/>
                        <a:pt x="29" y="139"/>
                        <a:pt x="29" y="142"/>
                      </a:cubicBezTo>
                      <a:cubicBezTo>
                        <a:pt x="29" y="156"/>
                        <a:pt x="16" y="159"/>
                        <a:pt x="16" y="171"/>
                      </a:cubicBezTo>
                      <a:cubicBezTo>
                        <a:pt x="16" y="185"/>
                        <a:pt x="31" y="179"/>
                        <a:pt x="31" y="192"/>
                      </a:cubicBezTo>
                      <a:cubicBezTo>
                        <a:pt x="30" y="192"/>
                        <a:pt x="30" y="192"/>
                        <a:pt x="30" y="192"/>
                      </a:cubicBezTo>
                      <a:cubicBezTo>
                        <a:pt x="32" y="195"/>
                        <a:pt x="32" y="203"/>
                        <a:pt x="35" y="206"/>
                      </a:cubicBezTo>
                      <a:cubicBezTo>
                        <a:pt x="47" y="218"/>
                        <a:pt x="73" y="221"/>
                        <a:pt x="73" y="243"/>
                      </a:cubicBezTo>
                      <a:cubicBezTo>
                        <a:pt x="73" y="247"/>
                        <a:pt x="71" y="247"/>
                        <a:pt x="71" y="251"/>
                      </a:cubicBezTo>
                      <a:cubicBezTo>
                        <a:pt x="71" y="259"/>
                        <a:pt x="78" y="262"/>
                        <a:pt x="80" y="267"/>
                      </a:cubicBezTo>
                      <a:cubicBezTo>
                        <a:pt x="82" y="273"/>
                        <a:pt x="82" y="275"/>
                        <a:pt x="84" y="280"/>
                      </a:cubicBezTo>
                      <a:cubicBezTo>
                        <a:pt x="80" y="280"/>
                        <a:pt x="80" y="280"/>
                        <a:pt x="78" y="280"/>
                      </a:cubicBezTo>
                      <a:cubicBezTo>
                        <a:pt x="77" y="280"/>
                        <a:pt x="76" y="282"/>
                        <a:pt x="75" y="282"/>
                      </a:cubicBezTo>
                      <a:cubicBezTo>
                        <a:pt x="71" y="282"/>
                        <a:pt x="70" y="279"/>
                        <a:pt x="68" y="278"/>
                      </a:cubicBezTo>
                      <a:cubicBezTo>
                        <a:pt x="54" y="274"/>
                        <a:pt x="41" y="261"/>
                        <a:pt x="37" y="246"/>
                      </a:cubicBezTo>
                      <a:cubicBezTo>
                        <a:pt x="33" y="233"/>
                        <a:pt x="32" y="224"/>
                        <a:pt x="27" y="214"/>
                      </a:cubicBezTo>
                      <a:cubicBezTo>
                        <a:pt x="24" y="208"/>
                        <a:pt x="21" y="192"/>
                        <a:pt x="14" y="192"/>
                      </a:cubicBezTo>
                      <a:cubicBezTo>
                        <a:pt x="9" y="192"/>
                        <a:pt x="12" y="194"/>
                        <a:pt x="8" y="192"/>
                      </a:cubicBezTo>
                      <a:cubicBezTo>
                        <a:pt x="7" y="192"/>
                        <a:pt x="8" y="190"/>
                        <a:pt x="8" y="189"/>
                      </a:cubicBezTo>
                      <a:cubicBezTo>
                        <a:pt x="8" y="183"/>
                        <a:pt x="9" y="179"/>
                        <a:pt x="10" y="172"/>
                      </a:cubicBezTo>
                      <a:cubicBezTo>
                        <a:pt x="11" y="172"/>
                        <a:pt x="11" y="172"/>
                        <a:pt x="11" y="172"/>
                      </a:cubicBezTo>
                      <a:lnTo>
                        <a:pt x="12" y="17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任意多边形: 形状 101">
                  <a:extLst>
                    <a:ext uri="{FF2B5EF4-FFF2-40B4-BE49-F238E27FC236}">
                      <a16:creationId xmlns:a16="http://schemas.microsoft.com/office/drawing/2014/main" id="{C9494503-F837-4485-895C-FB0A35F49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2038" y="2898775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12" y="17"/>
                    </a:cxn>
                    <a:cxn ang="0">
                      <a:pos x="9" y="11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20" y="15"/>
                    </a:cxn>
                    <a:cxn ang="0">
                      <a:pos x="21" y="19"/>
                    </a:cxn>
                    <a:cxn ang="0">
                      <a:pos x="17" y="19"/>
                    </a:cxn>
                    <a:cxn ang="0">
                      <a:pos x="12" y="17"/>
                    </a:cxn>
                  </a:cxnLst>
                  <a:rect l="0" t="0" r="r" b="b"/>
                  <a:pathLst>
                    <a:path w="21" h="19">
                      <a:moveTo>
                        <a:pt x="12" y="17"/>
                      </a:moveTo>
                      <a:cubicBezTo>
                        <a:pt x="11" y="17"/>
                        <a:pt x="9" y="12"/>
                        <a:pt x="9" y="11"/>
                      </a:cubicBezTo>
                      <a:cubicBezTo>
                        <a:pt x="7" y="7"/>
                        <a:pt x="0" y="9"/>
                        <a:pt x="0" y="6"/>
                      </a:cubicBezTo>
                      <a:cubicBezTo>
                        <a:pt x="0" y="3"/>
                        <a:pt x="6" y="0"/>
                        <a:pt x="9" y="0"/>
                      </a:cubicBezTo>
                      <a:cubicBezTo>
                        <a:pt x="11" y="7"/>
                        <a:pt x="14" y="15"/>
                        <a:pt x="20" y="15"/>
                      </a:cubicBezTo>
                      <a:cubicBezTo>
                        <a:pt x="20" y="16"/>
                        <a:pt x="20" y="18"/>
                        <a:pt x="21" y="19"/>
                      </a:cubicBezTo>
                      <a:cubicBezTo>
                        <a:pt x="20" y="19"/>
                        <a:pt x="18" y="19"/>
                        <a:pt x="17" y="19"/>
                      </a:cubicBezTo>
                      <a:cubicBezTo>
                        <a:pt x="15" y="19"/>
                        <a:pt x="14" y="17"/>
                        <a:pt x="12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任意多边形: 形状 102">
                  <a:extLst>
                    <a:ext uri="{FF2B5EF4-FFF2-40B4-BE49-F238E27FC236}">
                      <a16:creationId xmlns:a16="http://schemas.microsoft.com/office/drawing/2014/main" id="{C3D699FE-D0DC-408F-BC5B-034F1B50EA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3313" y="2917825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5" y="0"/>
                    </a:cxn>
                    <a:cxn ang="0">
                      <a:pos x="9" y="3"/>
                    </a:cxn>
                    <a:cxn ang="0">
                      <a:pos x="4" y="8"/>
                    </a:cxn>
                    <a:cxn ang="0">
                      <a:pos x="1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9" h="8">
                      <a:moveTo>
                        <a:pt x="1" y="0"/>
                      </a:moveTo>
                      <a:cubicBezTo>
                        <a:pt x="2" y="0"/>
                        <a:pt x="4" y="0"/>
                        <a:pt x="5" y="0"/>
                      </a:cubicBezTo>
                      <a:cubicBezTo>
                        <a:pt x="6" y="0"/>
                        <a:pt x="8" y="2"/>
                        <a:pt x="9" y="3"/>
                      </a:cubicBezTo>
                      <a:cubicBezTo>
                        <a:pt x="9" y="5"/>
                        <a:pt x="7" y="8"/>
                        <a:pt x="4" y="8"/>
                      </a:cubicBezTo>
                      <a:cubicBezTo>
                        <a:pt x="1" y="8"/>
                        <a:pt x="1" y="5"/>
                        <a:pt x="1" y="3"/>
                      </a:cubicBezTo>
                      <a:cubicBezTo>
                        <a:pt x="1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任意多边形: 形状 103">
                  <a:extLst>
                    <a:ext uri="{FF2B5EF4-FFF2-40B4-BE49-F238E27FC236}">
                      <a16:creationId xmlns:a16="http://schemas.microsoft.com/office/drawing/2014/main" id="{80D8187E-9128-4167-80FB-F4523C225B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5675" y="2892425"/>
                  <a:ext cx="9525" cy="1587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8" y="1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3" y="0"/>
                    </a:cxn>
                    <a:cxn ang="0">
                      <a:pos x="3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8" h="12">
                      <a:moveTo>
                        <a:pt x="1" y="0"/>
                      </a:moveTo>
                      <a:cubicBezTo>
                        <a:pt x="5" y="4"/>
                        <a:pt x="8" y="7"/>
                        <a:pt x="8" y="12"/>
                      </a:cubicBezTo>
                      <a:cubicBezTo>
                        <a:pt x="5" y="12"/>
                        <a:pt x="0" y="5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2"/>
                        <a:pt x="3" y="2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任意多边形: 形状 104">
                  <a:extLst>
                    <a:ext uri="{FF2B5EF4-FFF2-40B4-BE49-F238E27FC236}">
                      <a16:creationId xmlns:a16="http://schemas.microsoft.com/office/drawing/2014/main" id="{845F5011-9643-4B8B-8059-28B2E0FD6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3450" y="2855913"/>
                  <a:ext cx="15875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8" y="1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2" h="11">
                      <a:moveTo>
                        <a:pt x="2" y="0"/>
                      </a:moveTo>
                      <a:cubicBezTo>
                        <a:pt x="5" y="2"/>
                        <a:pt x="12" y="11"/>
                        <a:pt x="8" y="11"/>
                      </a:cubicBezTo>
                      <a:cubicBezTo>
                        <a:pt x="6" y="11"/>
                        <a:pt x="1" y="4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任意多边形: 形状 105">
                  <a:extLst>
                    <a:ext uri="{FF2B5EF4-FFF2-40B4-BE49-F238E27FC236}">
                      <a16:creationId xmlns:a16="http://schemas.microsoft.com/office/drawing/2014/main" id="{3461C09D-0BB5-4990-8AA4-3B50D2FBEA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8438" y="2284413"/>
                  <a:ext cx="41275" cy="49213"/>
                </a:xfrm>
                <a:custGeom>
                  <a:avLst/>
                  <a:gdLst/>
                  <a:ahLst/>
                  <a:cxnLst>
                    <a:cxn ang="0">
                      <a:pos x="12" y="22"/>
                    </a:cxn>
                    <a:cxn ang="0">
                      <a:pos x="14" y="16"/>
                    </a:cxn>
                    <a:cxn ang="0">
                      <a:pos x="10" y="10"/>
                    </a:cxn>
                    <a:cxn ang="0">
                      <a:pos x="10" y="14"/>
                    </a:cxn>
                    <a:cxn ang="0">
                      <a:pos x="5" y="16"/>
                    </a:cxn>
                    <a:cxn ang="0">
                      <a:pos x="0" y="11"/>
                    </a:cxn>
                    <a:cxn ang="0">
                      <a:pos x="14" y="0"/>
                    </a:cxn>
                    <a:cxn ang="0">
                      <a:pos x="26" y="3"/>
                    </a:cxn>
                    <a:cxn ang="0">
                      <a:pos x="26" y="8"/>
                    </a:cxn>
                    <a:cxn ang="0">
                      <a:pos x="30" y="11"/>
                    </a:cxn>
                    <a:cxn ang="0">
                      <a:pos x="30" y="16"/>
                    </a:cxn>
                    <a:cxn ang="0">
                      <a:pos x="26" y="16"/>
                    </a:cxn>
                    <a:cxn ang="0">
                      <a:pos x="15" y="37"/>
                    </a:cxn>
                    <a:cxn ang="0">
                      <a:pos x="14" y="33"/>
                    </a:cxn>
                    <a:cxn ang="0">
                      <a:pos x="14" y="36"/>
                    </a:cxn>
                    <a:cxn ang="0">
                      <a:pos x="7" y="29"/>
                    </a:cxn>
                    <a:cxn ang="0">
                      <a:pos x="12" y="22"/>
                    </a:cxn>
                  </a:cxnLst>
                  <a:rect l="0" t="0" r="r" b="b"/>
                  <a:pathLst>
                    <a:path w="30" h="37">
                      <a:moveTo>
                        <a:pt x="12" y="22"/>
                      </a:move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1" y="15"/>
                        <a:pt x="11" y="12"/>
                        <a:pt x="10" y="10"/>
                      </a:cubicBezTo>
                      <a:cubicBezTo>
                        <a:pt x="10" y="11"/>
                        <a:pt x="9" y="13"/>
                        <a:pt x="10" y="14"/>
                      </a:cubicBezTo>
                      <a:cubicBezTo>
                        <a:pt x="8" y="14"/>
                        <a:pt x="6" y="16"/>
                        <a:pt x="5" y="16"/>
                      </a:cubicBezTo>
                      <a:cubicBezTo>
                        <a:pt x="3" y="16"/>
                        <a:pt x="0" y="13"/>
                        <a:pt x="0" y="11"/>
                      </a:cubicBezTo>
                      <a:cubicBezTo>
                        <a:pt x="0" y="8"/>
                        <a:pt x="13" y="0"/>
                        <a:pt x="14" y="0"/>
                      </a:cubicBezTo>
                      <a:cubicBezTo>
                        <a:pt x="18" y="0"/>
                        <a:pt x="20" y="3"/>
                        <a:pt x="26" y="3"/>
                      </a:cubicBezTo>
                      <a:cubicBezTo>
                        <a:pt x="26" y="5"/>
                        <a:pt x="25" y="8"/>
                        <a:pt x="26" y="8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3"/>
                        <a:pt x="29" y="14"/>
                        <a:pt x="30" y="16"/>
                      </a:cubicBezTo>
                      <a:cubicBezTo>
                        <a:pt x="29" y="16"/>
                        <a:pt x="27" y="16"/>
                        <a:pt x="26" y="16"/>
                      </a:cubicBezTo>
                      <a:cubicBezTo>
                        <a:pt x="25" y="24"/>
                        <a:pt x="21" y="37"/>
                        <a:pt x="15" y="37"/>
                      </a:cubicBezTo>
                      <a:cubicBezTo>
                        <a:pt x="14" y="37"/>
                        <a:pt x="14" y="35"/>
                        <a:pt x="14" y="33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0" y="36"/>
                        <a:pt x="7" y="31"/>
                        <a:pt x="7" y="29"/>
                      </a:cubicBezTo>
                      <a:cubicBezTo>
                        <a:pt x="7" y="28"/>
                        <a:pt x="12" y="22"/>
                        <a:pt x="12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任意多边形: 形状 106">
                  <a:extLst>
                    <a:ext uri="{FF2B5EF4-FFF2-40B4-BE49-F238E27FC236}">
                      <a16:creationId xmlns:a16="http://schemas.microsoft.com/office/drawing/2014/main" id="{3D18D031-4EAF-482B-82CC-C1AB2DFEAD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6063" y="2271713"/>
                  <a:ext cx="42863" cy="30163"/>
                </a:xfrm>
                <a:custGeom>
                  <a:avLst/>
                  <a:gdLst/>
                  <a:ahLst/>
                  <a:cxnLst>
                    <a:cxn ang="0">
                      <a:pos x="23" y="15"/>
                    </a:cxn>
                    <a:cxn ang="0">
                      <a:pos x="17" y="12"/>
                    </a:cxn>
                    <a:cxn ang="0">
                      <a:pos x="6" y="23"/>
                    </a:cxn>
                    <a:cxn ang="0">
                      <a:pos x="3" y="17"/>
                    </a:cxn>
                    <a:cxn ang="0">
                      <a:pos x="0" y="12"/>
                    </a:cxn>
                    <a:cxn ang="0">
                      <a:pos x="8" y="5"/>
                    </a:cxn>
                    <a:cxn ang="0">
                      <a:pos x="23" y="0"/>
                    </a:cxn>
                    <a:cxn ang="0">
                      <a:pos x="23" y="15"/>
                    </a:cxn>
                  </a:cxnLst>
                  <a:rect l="0" t="0" r="r" b="b"/>
                  <a:pathLst>
                    <a:path w="33" h="23">
                      <a:moveTo>
                        <a:pt x="23" y="15"/>
                      </a:moveTo>
                      <a:cubicBezTo>
                        <a:pt x="20" y="15"/>
                        <a:pt x="18" y="13"/>
                        <a:pt x="17" y="12"/>
                      </a:cubicBezTo>
                      <a:cubicBezTo>
                        <a:pt x="13" y="16"/>
                        <a:pt x="12" y="23"/>
                        <a:pt x="6" y="23"/>
                      </a:cubicBezTo>
                      <a:cubicBezTo>
                        <a:pt x="4" y="23"/>
                        <a:pt x="3" y="19"/>
                        <a:pt x="3" y="17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12"/>
                        <a:pt x="8" y="6"/>
                        <a:pt x="8" y="5"/>
                      </a:cubicBezTo>
                      <a:cubicBezTo>
                        <a:pt x="16" y="7"/>
                        <a:pt x="17" y="0"/>
                        <a:pt x="23" y="0"/>
                      </a:cubicBezTo>
                      <a:cubicBezTo>
                        <a:pt x="33" y="0"/>
                        <a:pt x="28" y="15"/>
                        <a:pt x="23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任意多边形: 形状 107">
                  <a:extLst>
                    <a:ext uri="{FF2B5EF4-FFF2-40B4-BE49-F238E27FC236}">
                      <a16:creationId xmlns:a16="http://schemas.microsoft.com/office/drawing/2014/main" id="{5DF039FC-2F42-4473-AD1F-036AF38178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72250" y="2136775"/>
                  <a:ext cx="185738" cy="153988"/>
                </a:xfrm>
                <a:custGeom>
                  <a:avLst/>
                  <a:gdLst/>
                  <a:ahLst/>
                  <a:cxnLst>
                    <a:cxn ang="0">
                      <a:pos x="55" y="110"/>
                    </a:cxn>
                    <a:cxn ang="0">
                      <a:pos x="55" y="107"/>
                    </a:cxn>
                    <a:cxn ang="0">
                      <a:pos x="56" y="99"/>
                    </a:cxn>
                    <a:cxn ang="0">
                      <a:pos x="43" y="95"/>
                    </a:cxn>
                    <a:cxn ang="0">
                      <a:pos x="39" y="99"/>
                    </a:cxn>
                    <a:cxn ang="0">
                      <a:pos x="29" y="100"/>
                    </a:cxn>
                    <a:cxn ang="0">
                      <a:pos x="6" y="106"/>
                    </a:cxn>
                    <a:cxn ang="0">
                      <a:pos x="0" y="104"/>
                    </a:cxn>
                    <a:cxn ang="0">
                      <a:pos x="5" y="101"/>
                    </a:cxn>
                    <a:cxn ang="0">
                      <a:pos x="30" y="84"/>
                    </a:cxn>
                    <a:cxn ang="0">
                      <a:pos x="57" y="84"/>
                    </a:cxn>
                    <a:cxn ang="0">
                      <a:pos x="72" y="70"/>
                    </a:cxn>
                    <a:cxn ang="0">
                      <a:pos x="79" y="59"/>
                    </a:cxn>
                    <a:cxn ang="0">
                      <a:pos x="77" y="64"/>
                    </a:cxn>
                    <a:cxn ang="0">
                      <a:pos x="79" y="66"/>
                    </a:cxn>
                    <a:cxn ang="0">
                      <a:pos x="92" y="60"/>
                    </a:cxn>
                    <a:cxn ang="0">
                      <a:pos x="116" y="25"/>
                    </a:cxn>
                    <a:cxn ang="0">
                      <a:pos x="114" y="19"/>
                    </a:cxn>
                    <a:cxn ang="0">
                      <a:pos x="125" y="3"/>
                    </a:cxn>
                    <a:cxn ang="0">
                      <a:pos x="130" y="4"/>
                    </a:cxn>
                    <a:cxn ang="0">
                      <a:pos x="129" y="4"/>
                    </a:cxn>
                    <a:cxn ang="0">
                      <a:pos x="128" y="0"/>
                    </a:cxn>
                    <a:cxn ang="0">
                      <a:pos x="133" y="2"/>
                    </a:cxn>
                    <a:cxn ang="0">
                      <a:pos x="134" y="11"/>
                    </a:cxn>
                    <a:cxn ang="0">
                      <a:pos x="140" y="26"/>
                    </a:cxn>
                    <a:cxn ang="0">
                      <a:pos x="134" y="40"/>
                    </a:cxn>
                    <a:cxn ang="0">
                      <a:pos x="134" y="43"/>
                    </a:cxn>
                    <a:cxn ang="0">
                      <a:pos x="130" y="44"/>
                    </a:cxn>
                    <a:cxn ang="0">
                      <a:pos x="127" y="63"/>
                    </a:cxn>
                    <a:cxn ang="0">
                      <a:pos x="122" y="76"/>
                    </a:cxn>
                    <a:cxn ang="0">
                      <a:pos x="125" y="84"/>
                    </a:cxn>
                    <a:cxn ang="0">
                      <a:pos x="114" y="93"/>
                    </a:cxn>
                    <a:cxn ang="0">
                      <a:pos x="114" y="86"/>
                    </a:cxn>
                    <a:cxn ang="0">
                      <a:pos x="102" y="96"/>
                    </a:cxn>
                    <a:cxn ang="0">
                      <a:pos x="100" y="94"/>
                    </a:cxn>
                    <a:cxn ang="0">
                      <a:pos x="96" y="94"/>
                    </a:cxn>
                    <a:cxn ang="0">
                      <a:pos x="87" y="100"/>
                    </a:cxn>
                    <a:cxn ang="0">
                      <a:pos x="74" y="92"/>
                    </a:cxn>
                    <a:cxn ang="0">
                      <a:pos x="72" y="96"/>
                    </a:cxn>
                    <a:cxn ang="0">
                      <a:pos x="76" y="103"/>
                    </a:cxn>
                    <a:cxn ang="0">
                      <a:pos x="72" y="103"/>
                    </a:cxn>
                    <a:cxn ang="0">
                      <a:pos x="61" y="115"/>
                    </a:cxn>
                    <a:cxn ang="0">
                      <a:pos x="55" y="110"/>
                    </a:cxn>
                  </a:cxnLst>
                  <a:rect l="0" t="0" r="r" b="b"/>
                  <a:pathLst>
                    <a:path w="140" h="115">
                      <a:moveTo>
                        <a:pt x="55" y="110"/>
                      </a:moveTo>
                      <a:cubicBezTo>
                        <a:pt x="53" y="110"/>
                        <a:pt x="55" y="108"/>
                        <a:pt x="55" y="107"/>
                      </a:cubicBezTo>
                      <a:cubicBezTo>
                        <a:pt x="55" y="104"/>
                        <a:pt x="56" y="101"/>
                        <a:pt x="56" y="99"/>
                      </a:cubicBezTo>
                      <a:cubicBezTo>
                        <a:pt x="51" y="98"/>
                        <a:pt x="48" y="95"/>
                        <a:pt x="43" y="95"/>
                      </a:cubicBezTo>
                      <a:cubicBezTo>
                        <a:pt x="40" y="95"/>
                        <a:pt x="40" y="98"/>
                        <a:pt x="39" y="99"/>
                      </a:cubicBezTo>
                      <a:cubicBezTo>
                        <a:pt x="35" y="100"/>
                        <a:pt x="32" y="98"/>
                        <a:pt x="29" y="100"/>
                      </a:cubicBezTo>
                      <a:cubicBezTo>
                        <a:pt x="23" y="103"/>
                        <a:pt x="15" y="106"/>
                        <a:pt x="6" y="106"/>
                      </a:cubicBezTo>
                      <a:cubicBezTo>
                        <a:pt x="3" y="106"/>
                        <a:pt x="0" y="106"/>
                        <a:pt x="0" y="104"/>
                      </a:cubicBezTo>
                      <a:cubicBezTo>
                        <a:pt x="0" y="103"/>
                        <a:pt x="4" y="102"/>
                        <a:pt x="5" y="101"/>
                      </a:cubicBezTo>
                      <a:cubicBezTo>
                        <a:pt x="15" y="95"/>
                        <a:pt x="19" y="84"/>
                        <a:pt x="30" y="84"/>
                      </a:cubicBezTo>
                      <a:cubicBezTo>
                        <a:pt x="43" y="84"/>
                        <a:pt x="47" y="84"/>
                        <a:pt x="57" y="84"/>
                      </a:cubicBezTo>
                      <a:cubicBezTo>
                        <a:pt x="65" y="84"/>
                        <a:pt x="68" y="70"/>
                        <a:pt x="72" y="70"/>
                      </a:cubicBezTo>
                      <a:cubicBezTo>
                        <a:pt x="72" y="70"/>
                        <a:pt x="78" y="60"/>
                        <a:pt x="79" y="59"/>
                      </a:cubicBezTo>
                      <a:cubicBezTo>
                        <a:pt x="78" y="61"/>
                        <a:pt x="77" y="62"/>
                        <a:pt x="77" y="64"/>
                      </a:cubicBezTo>
                      <a:cubicBezTo>
                        <a:pt x="77" y="65"/>
                        <a:pt x="78" y="66"/>
                        <a:pt x="79" y="66"/>
                      </a:cubicBezTo>
                      <a:cubicBezTo>
                        <a:pt x="86" y="66"/>
                        <a:pt x="87" y="62"/>
                        <a:pt x="92" y="60"/>
                      </a:cubicBezTo>
                      <a:cubicBezTo>
                        <a:pt x="101" y="57"/>
                        <a:pt x="116" y="39"/>
                        <a:pt x="116" y="25"/>
                      </a:cubicBezTo>
                      <a:cubicBezTo>
                        <a:pt x="116" y="22"/>
                        <a:pt x="114" y="22"/>
                        <a:pt x="114" y="19"/>
                      </a:cubicBezTo>
                      <a:cubicBezTo>
                        <a:pt x="114" y="14"/>
                        <a:pt x="119" y="3"/>
                        <a:pt x="125" y="3"/>
                      </a:cubicBezTo>
                      <a:cubicBezTo>
                        <a:pt x="125" y="3"/>
                        <a:pt x="125" y="9"/>
                        <a:pt x="130" y="4"/>
                      </a:cubicBezTo>
                      <a:cubicBezTo>
                        <a:pt x="130" y="4"/>
                        <a:pt x="129" y="4"/>
                        <a:pt x="129" y="4"/>
                      </a:cubicBezTo>
                      <a:cubicBezTo>
                        <a:pt x="128" y="4"/>
                        <a:pt x="127" y="0"/>
                        <a:pt x="128" y="0"/>
                      </a:cubicBezTo>
                      <a:cubicBezTo>
                        <a:pt x="131" y="0"/>
                        <a:pt x="133" y="1"/>
                        <a:pt x="133" y="2"/>
                      </a:cubicBezTo>
                      <a:cubicBezTo>
                        <a:pt x="135" y="5"/>
                        <a:pt x="134" y="8"/>
                        <a:pt x="134" y="11"/>
                      </a:cubicBezTo>
                      <a:cubicBezTo>
                        <a:pt x="134" y="17"/>
                        <a:pt x="140" y="20"/>
                        <a:pt x="140" y="26"/>
                      </a:cubicBezTo>
                      <a:cubicBezTo>
                        <a:pt x="140" y="33"/>
                        <a:pt x="134" y="34"/>
                        <a:pt x="134" y="40"/>
                      </a:cubicBezTo>
                      <a:cubicBezTo>
                        <a:pt x="134" y="41"/>
                        <a:pt x="134" y="42"/>
                        <a:pt x="134" y="43"/>
                      </a:cubicBezTo>
                      <a:cubicBezTo>
                        <a:pt x="133" y="44"/>
                        <a:pt x="132" y="43"/>
                        <a:pt x="130" y="44"/>
                      </a:cubicBezTo>
                      <a:cubicBezTo>
                        <a:pt x="126" y="45"/>
                        <a:pt x="127" y="59"/>
                        <a:pt x="127" y="63"/>
                      </a:cubicBezTo>
                      <a:cubicBezTo>
                        <a:pt x="127" y="67"/>
                        <a:pt x="122" y="70"/>
                        <a:pt x="122" y="76"/>
                      </a:cubicBezTo>
                      <a:cubicBezTo>
                        <a:pt x="122" y="80"/>
                        <a:pt x="124" y="81"/>
                        <a:pt x="125" y="84"/>
                      </a:cubicBezTo>
                      <a:cubicBezTo>
                        <a:pt x="119" y="87"/>
                        <a:pt x="119" y="91"/>
                        <a:pt x="114" y="93"/>
                      </a:cubicBezTo>
                      <a:cubicBezTo>
                        <a:pt x="112" y="89"/>
                        <a:pt x="114" y="89"/>
                        <a:pt x="114" y="86"/>
                      </a:cubicBezTo>
                      <a:cubicBezTo>
                        <a:pt x="108" y="90"/>
                        <a:pt x="104" y="90"/>
                        <a:pt x="102" y="96"/>
                      </a:cubicBezTo>
                      <a:cubicBezTo>
                        <a:pt x="102" y="96"/>
                        <a:pt x="100" y="95"/>
                        <a:pt x="100" y="94"/>
                      </a:cubicBezTo>
                      <a:cubicBezTo>
                        <a:pt x="96" y="94"/>
                        <a:pt x="96" y="94"/>
                        <a:pt x="96" y="94"/>
                      </a:cubicBezTo>
                      <a:cubicBezTo>
                        <a:pt x="93" y="97"/>
                        <a:pt x="91" y="100"/>
                        <a:pt x="87" y="100"/>
                      </a:cubicBezTo>
                      <a:cubicBezTo>
                        <a:pt x="78" y="100"/>
                        <a:pt x="78" y="92"/>
                        <a:pt x="74" y="92"/>
                      </a:cubicBezTo>
                      <a:cubicBezTo>
                        <a:pt x="73" y="92"/>
                        <a:pt x="72" y="94"/>
                        <a:pt x="72" y="96"/>
                      </a:cubicBezTo>
                      <a:cubicBezTo>
                        <a:pt x="72" y="97"/>
                        <a:pt x="76" y="103"/>
                        <a:pt x="76" y="103"/>
                      </a:cubicBezTo>
                      <a:cubicBezTo>
                        <a:pt x="75" y="103"/>
                        <a:pt x="73" y="103"/>
                        <a:pt x="72" y="103"/>
                      </a:cubicBezTo>
                      <a:cubicBezTo>
                        <a:pt x="68" y="103"/>
                        <a:pt x="63" y="110"/>
                        <a:pt x="61" y="115"/>
                      </a:cubicBezTo>
                      <a:cubicBezTo>
                        <a:pt x="57" y="114"/>
                        <a:pt x="58" y="110"/>
                        <a:pt x="55" y="1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任意多边形: 形状 108">
                  <a:extLst>
                    <a:ext uri="{FF2B5EF4-FFF2-40B4-BE49-F238E27FC236}">
                      <a16:creationId xmlns:a16="http://schemas.microsoft.com/office/drawing/2014/main" id="{F3F7275D-7CB0-4EFB-8B4C-58E8A08314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1475" y="2054225"/>
                  <a:ext cx="96838" cy="80963"/>
                </a:xfrm>
                <a:custGeom>
                  <a:avLst/>
                  <a:gdLst/>
                  <a:ahLst/>
                  <a:cxnLst>
                    <a:cxn ang="0">
                      <a:pos x="11" y="33"/>
                    </a:cxn>
                    <a:cxn ang="0">
                      <a:pos x="15" y="33"/>
                    </a:cxn>
                    <a:cxn ang="0">
                      <a:pos x="26" y="10"/>
                    </a:cxn>
                    <a:cxn ang="0">
                      <a:pos x="23" y="6"/>
                    </a:cxn>
                    <a:cxn ang="0">
                      <a:pos x="26" y="0"/>
                    </a:cxn>
                    <a:cxn ang="0">
                      <a:pos x="60" y="22"/>
                    </a:cxn>
                    <a:cxn ang="0">
                      <a:pos x="70" y="21"/>
                    </a:cxn>
                    <a:cxn ang="0">
                      <a:pos x="67" y="26"/>
                    </a:cxn>
                    <a:cxn ang="0">
                      <a:pos x="72" y="32"/>
                    </a:cxn>
                    <a:cxn ang="0">
                      <a:pos x="59" y="36"/>
                    </a:cxn>
                    <a:cxn ang="0">
                      <a:pos x="43" y="51"/>
                    </a:cxn>
                    <a:cxn ang="0">
                      <a:pos x="24" y="41"/>
                    </a:cxn>
                    <a:cxn ang="0">
                      <a:pos x="21" y="45"/>
                    </a:cxn>
                    <a:cxn ang="0">
                      <a:pos x="8" y="48"/>
                    </a:cxn>
                    <a:cxn ang="0">
                      <a:pos x="16" y="54"/>
                    </a:cxn>
                    <a:cxn ang="0">
                      <a:pos x="5" y="61"/>
                    </a:cxn>
                    <a:cxn ang="0">
                      <a:pos x="3" y="61"/>
                    </a:cxn>
                    <a:cxn ang="0">
                      <a:pos x="3" y="51"/>
                    </a:cxn>
                    <a:cxn ang="0">
                      <a:pos x="0" y="46"/>
                    </a:cxn>
                    <a:cxn ang="0">
                      <a:pos x="8" y="35"/>
                    </a:cxn>
                    <a:cxn ang="0">
                      <a:pos x="8" y="32"/>
                    </a:cxn>
                    <a:cxn ang="0">
                      <a:pos x="12" y="34"/>
                    </a:cxn>
                    <a:cxn ang="0">
                      <a:pos x="11" y="33"/>
                    </a:cxn>
                  </a:cxnLst>
                  <a:rect l="0" t="0" r="r" b="b"/>
                  <a:pathLst>
                    <a:path w="72" h="61">
                      <a:moveTo>
                        <a:pt x="11" y="33"/>
                      </a:moveTo>
                      <a:cubicBezTo>
                        <a:pt x="12" y="33"/>
                        <a:pt x="14" y="33"/>
                        <a:pt x="15" y="33"/>
                      </a:cubicBezTo>
                      <a:cubicBezTo>
                        <a:pt x="23" y="33"/>
                        <a:pt x="26" y="16"/>
                        <a:pt x="26" y="10"/>
                      </a:cubicBezTo>
                      <a:cubicBezTo>
                        <a:pt x="26" y="8"/>
                        <a:pt x="23" y="7"/>
                        <a:pt x="23" y="6"/>
                      </a:cubicBezTo>
                      <a:cubicBezTo>
                        <a:pt x="23" y="2"/>
                        <a:pt x="25" y="1"/>
                        <a:pt x="26" y="0"/>
                      </a:cubicBezTo>
                      <a:cubicBezTo>
                        <a:pt x="38" y="8"/>
                        <a:pt x="43" y="22"/>
                        <a:pt x="60" y="22"/>
                      </a:cubicBezTo>
                      <a:cubicBezTo>
                        <a:pt x="64" y="22"/>
                        <a:pt x="67" y="19"/>
                        <a:pt x="70" y="21"/>
                      </a:cubicBezTo>
                      <a:cubicBezTo>
                        <a:pt x="69" y="23"/>
                        <a:pt x="67" y="24"/>
                        <a:pt x="67" y="26"/>
                      </a:cubicBezTo>
                      <a:cubicBezTo>
                        <a:pt x="67" y="29"/>
                        <a:pt x="71" y="32"/>
                        <a:pt x="72" y="32"/>
                      </a:cubicBezTo>
                      <a:cubicBezTo>
                        <a:pt x="68" y="35"/>
                        <a:pt x="65" y="36"/>
                        <a:pt x="59" y="36"/>
                      </a:cubicBezTo>
                      <a:cubicBezTo>
                        <a:pt x="49" y="36"/>
                        <a:pt x="46" y="46"/>
                        <a:pt x="43" y="51"/>
                      </a:cubicBezTo>
                      <a:cubicBezTo>
                        <a:pt x="36" y="47"/>
                        <a:pt x="31" y="46"/>
                        <a:pt x="24" y="41"/>
                      </a:cubicBezTo>
                      <a:cubicBezTo>
                        <a:pt x="23" y="42"/>
                        <a:pt x="21" y="43"/>
                        <a:pt x="21" y="45"/>
                      </a:cubicBezTo>
                      <a:cubicBezTo>
                        <a:pt x="15" y="45"/>
                        <a:pt x="8" y="40"/>
                        <a:pt x="8" y="48"/>
                      </a:cubicBezTo>
                      <a:cubicBezTo>
                        <a:pt x="8" y="52"/>
                        <a:pt x="14" y="52"/>
                        <a:pt x="16" y="54"/>
                      </a:cubicBezTo>
                      <a:cubicBezTo>
                        <a:pt x="12" y="59"/>
                        <a:pt x="9" y="57"/>
                        <a:pt x="5" y="61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" y="58"/>
                        <a:pt x="3" y="51"/>
                        <a:pt x="3" y="51"/>
                      </a:cubicBezTo>
                      <a:cubicBezTo>
                        <a:pt x="3" y="49"/>
                        <a:pt x="0" y="48"/>
                        <a:pt x="0" y="46"/>
                      </a:cubicBezTo>
                      <a:cubicBezTo>
                        <a:pt x="0" y="41"/>
                        <a:pt x="8" y="38"/>
                        <a:pt x="8" y="35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2"/>
                        <a:pt x="10" y="33"/>
                        <a:pt x="12" y="34"/>
                      </a:cubicBezTo>
                      <a:lnTo>
                        <a:pt x="11" y="3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任意多边形: 形状 109">
                  <a:extLst>
                    <a:ext uri="{FF2B5EF4-FFF2-40B4-BE49-F238E27FC236}">
                      <a16:creationId xmlns:a16="http://schemas.microsoft.com/office/drawing/2014/main" id="{388D3B3C-19DB-44F9-AAC6-52E04F4A3F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6725" y="2073275"/>
                  <a:ext cx="15875" cy="1428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2" y="2"/>
                    </a:cxn>
                    <a:cxn ang="0">
                      <a:pos x="1" y="11"/>
                    </a:cxn>
                    <a:cxn ang="0">
                      <a:pos x="1" y="7"/>
                    </a:cxn>
                    <a:cxn ang="0">
                      <a:pos x="11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2" h="11">
                      <a:moveTo>
                        <a:pt x="10" y="0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0" y="4"/>
                        <a:pt x="5" y="11"/>
                        <a:pt x="1" y="11"/>
                      </a:cubicBezTo>
                      <a:cubicBezTo>
                        <a:pt x="0" y="11"/>
                        <a:pt x="0" y="8"/>
                        <a:pt x="1" y="7"/>
                      </a:cubicBezTo>
                      <a:cubicBezTo>
                        <a:pt x="3" y="4"/>
                        <a:pt x="8" y="0"/>
                        <a:pt x="11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任意多边形: 形状 110">
                  <a:extLst>
                    <a:ext uri="{FF2B5EF4-FFF2-40B4-BE49-F238E27FC236}">
                      <a16:creationId xmlns:a16="http://schemas.microsoft.com/office/drawing/2014/main" id="{CC829A71-233C-48A7-AFA6-23857DE29A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48475" y="2052638"/>
                  <a:ext cx="22225" cy="15875"/>
                </a:xfrm>
                <a:custGeom>
                  <a:avLst/>
                  <a:gdLst/>
                  <a:ahLst/>
                  <a:cxnLst>
                    <a:cxn ang="0">
                      <a:pos x="17" y="3"/>
                    </a:cxn>
                    <a:cxn ang="0">
                      <a:pos x="1" y="12"/>
                    </a:cxn>
                    <a:cxn ang="0">
                      <a:pos x="1" y="10"/>
                    </a:cxn>
                    <a:cxn ang="0">
                      <a:pos x="10" y="0"/>
                    </a:cxn>
                    <a:cxn ang="0">
                      <a:pos x="17" y="0"/>
                    </a:cxn>
                    <a:cxn ang="0">
                      <a:pos x="17" y="3"/>
                    </a:cxn>
                  </a:cxnLst>
                  <a:rect l="0" t="0" r="r" b="b"/>
                  <a:pathLst>
                    <a:path w="17" h="12">
                      <a:moveTo>
                        <a:pt x="17" y="3"/>
                      </a:moveTo>
                      <a:cubicBezTo>
                        <a:pt x="7" y="3"/>
                        <a:pt x="7" y="12"/>
                        <a:pt x="1" y="12"/>
                      </a:cubicBezTo>
                      <a:cubicBezTo>
                        <a:pt x="0" y="12"/>
                        <a:pt x="1" y="10"/>
                        <a:pt x="1" y="10"/>
                      </a:cubicBezTo>
                      <a:cubicBezTo>
                        <a:pt x="1" y="10"/>
                        <a:pt x="5" y="0"/>
                        <a:pt x="10" y="0"/>
                      </a:cubicBezTo>
                      <a:cubicBezTo>
                        <a:pt x="13" y="0"/>
                        <a:pt x="15" y="0"/>
                        <a:pt x="17" y="0"/>
                      </a:cubicBez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任意多边形: 形状 111">
                  <a:extLst>
                    <a:ext uri="{FF2B5EF4-FFF2-40B4-BE49-F238E27FC236}">
                      <a16:creationId xmlns:a16="http://schemas.microsoft.com/office/drawing/2014/main" id="{2EB3CA8F-5214-4E2A-9098-8808A36941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8163" y="2035175"/>
                  <a:ext cx="12700" cy="11113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2" y="3"/>
                    </a:cxn>
                    <a:cxn ang="0">
                      <a:pos x="9" y="0"/>
                    </a:cxn>
                    <a:cxn ang="0">
                      <a:pos x="1" y="9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9" h="9">
                      <a:moveTo>
                        <a:pt x="1" y="6"/>
                      </a:moveTo>
                      <a:cubicBezTo>
                        <a:pt x="3" y="6"/>
                        <a:pt x="1" y="4"/>
                        <a:pt x="2" y="3"/>
                      </a:cubicBezTo>
                      <a:cubicBezTo>
                        <a:pt x="3" y="0"/>
                        <a:pt x="8" y="0"/>
                        <a:pt x="9" y="0"/>
                      </a:cubicBezTo>
                      <a:cubicBezTo>
                        <a:pt x="8" y="3"/>
                        <a:pt x="5" y="9"/>
                        <a:pt x="1" y="9"/>
                      </a:cubicBezTo>
                      <a:cubicBezTo>
                        <a:pt x="0" y="9"/>
                        <a:pt x="0" y="6"/>
                        <a:pt x="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任意多边形: 形状 112">
                  <a:extLst>
                    <a:ext uri="{FF2B5EF4-FFF2-40B4-BE49-F238E27FC236}">
                      <a16:creationId xmlns:a16="http://schemas.microsoft.com/office/drawing/2014/main" id="{653EC303-2D72-4E30-8A8E-B7CB420BEB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53225" y="1855788"/>
                  <a:ext cx="47625" cy="184150"/>
                </a:xfrm>
                <a:custGeom>
                  <a:avLst/>
                  <a:gdLst/>
                  <a:ahLst/>
                  <a:cxnLst>
                    <a:cxn ang="0">
                      <a:pos x="26" y="84"/>
                    </a:cxn>
                    <a:cxn ang="0">
                      <a:pos x="13" y="109"/>
                    </a:cxn>
                    <a:cxn ang="0">
                      <a:pos x="26" y="132"/>
                    </a:cxn>
                    <a:cxn ang="0">
                      <a:pos x="25" y="132"/>
                    </a:cxn>
                    <a:cxn ang="0">
                      <a:pos x="20" y="128"/>
                    </a:cxn>
                    <a:cxn ang="0">
                      <a:pos x="16" y="128"/>
                    </a:cxn>
                    <a:cxn ang="0">
                      <a:pos x="5" y="138"/>
                    </a:cxn>
                    <a:cxn ang="0">
                      <a:pos x="5" y="125"/>
                    </a:cxn>
                    <a:cxn ang="0">
                      <a:pos x="7" y="105"/>
                    </a:cxn>
                    <a:cxn ang="0">
                      <a:pos x="4" y="93"/>
                    </a:cxn>
                    <a:cxn ang="0">
                      <a:pos x="7" y="79"/>
                    </a:cxn>
                    <a:cxn ang="0">
                      <a:pos x="7" y="53"/>
                    </a:cxn>
                    <a:cxn ang="0">
                      <a:pos x="0" y="37"/>
                    </a:cxn>
                    <a:cxn ang="0">
                      <a:pos x="9" y="15"/>
                    </a:cxn>
                    <a:cxn ang="0">
                      <a:pos x="11" y="9"/>
                    </a:cxn>
                    <a:cxn ang="0">
                      <a:pos x="11" y="0"/>
                    </a:cxn>
                    <a:cxn ang="0">
                      <a:pos x="14" y="0"/>
                    </a:cxn>
                    <a:cxn ang="0">
                      <a:pos x="19" y="20"/>
                    </a:cxn>
                    <a:cxn ang="0">
                      <a:pos x="21" y="37"/>
                    </a:cxn>
                    <a:cxn ang="0">
                      <a:pos x="21" y="47"/>
                    </a:cxn>
                    <a:cxn ang="0">
                      <a:pos x="24" y="59"/>
                    </a:cxn>
                    <a:cxn ang="0">
                      <a:pos x="36" y="90"/>
                    </a:cxn>
                    <a:cxn ang="0">
                      <a:pos x="26" y="84"/>
                    </a:cxn>
                  </a:cxnLst>
                  <a:rect l="0" t="0" r="r" b="b"/>
                  <a:pathLst>
                    <a:path w="36" h="138">
                      <a:moveTo>
                        <a:pt x="26" y="84"/>
                      </a:moveTo>
                      <a:cubicBezTo>
                        <a:pt x="15" y="84"/>
                        <a:pt x="13" y="98"/>
                        <a:pt x="13" y="109"/>
                      </a:cubicBezTo>
                      <a:cubicBezTo>
                        <a:pt x="13" y="120"/>
                        <a:pt x="22" y="124"/>
                        <a:pt x="26" y="132"/>
                      </a:cubicBezTo>
                      <a:cubicBezTo>
                        <a:pt x="26" y="132"/>
                        <a:pt x="25" y="132"/>
                        <a:pt x="25" y="132"/>
                      </a:cubicBezTo>
                      <a:cubicBezTo>
                        <a:pt x="23" y="133"/>
                        <a:pt x="21" y="130"/>
                        <a:pt x="20" y="128"/>
                      </a:cubicBezTo>
                      <a:cubicBezTo>
                        <a:pt x="19" y="128"/>
                        <a:pt x="17" y="128"/>
                        <a:pt x="16" y="128"/>
                      </a:cubicBezTo>
                      <a:cubicBezTo>
                        <a:pt x="11" y="128"/>
                        <a:pt x="11" y="138"/>
                        <a:pt x="5" y="138"/>
                      </a:cubicBezTo>
                      <a:cubicBezTo>
                        <a:pt x="4" y="138"/>
                        <a:pt x="5" y="127"/>
                        <a:pt x="5" y="125"/>
                      </a:cubicBezTo>
                      <a:cubicBezTo>
                        <a:pt x="5" y="117"/>
                        <a:pt x="7" y="112"/>
                        <a:pt x="7" y="105"/>
                      </a:cubicBezTo>
                      <a:cubicBezTo>
                        <a:pt x="7" y="99"/>
                        <a:pt x="4" y="98"/>
                        <a:pt x="4" y="93"/>
                      </a:cubicBezTo>
                      <a:cubicBezTo>
                        <a:pt x="4" y="86"/>
                        <a:pt x="7" y="84"/>
                        <a:pt x="7" y="79"/>
                      </a:cubicBezTo>
                      <a:cubicBezTo>
                        <a:pt x="7" y="68"/>
                        <a:pt x="7" y="64"/>
                        <a:pt x="7" y="53"/>
                      </a:cubicBezTo>
                      <a:cubicBezTo>
                        <a:pt x="7" y="46"/>
                        <a:pt x="0" y="44"/>
                        <a:pt x="0" y="37"/>
                      </a:cubicBezTo>
                      <a:cubicBezTo>
                        <a:pt x="0" y="28"/>
                        <a:pt x="3" y="16"/>
                        <a:pt x="9" y="15"/>
                      </a:cubicBezTo>
                      <a:cubicBezTo>
                        <a:pt x="9" y="12"/>
                        <a:pt x="11" y="11"/>
                        <a:pt x="11" y="9"/>
                      </a:cubicBezTo>
                      <a:cubicBezTo>
                        <a:pt x="11" y="4"/>
                        <a:pt x="11" y="3"/>
                        <a:pt x="11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4" y="8"/>
                        <a:pt x="18" y="14"/>
                        <a:pt x="19" y="20"/>
                      </a:cubicBezTo>
                      <a:cubicBezTo>
                        <a:pt x="21" y="26"/>
                        <a:pt x="18" y="30"/>
                        <a:pt x="21" y="37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52"/>
                        <a:pt x="23" y="57"/>
                        <a:pt x="24" y="59"/>
                      </a:cubicBezTo>
                      <a:cubicBezTo>
                        <a:pt x="27" y="70"/>
                        <a:pt x="33" y="79"/>
                        <a:pt x="36" y="90"/>
                      </a:cubicBezTo>
                      <a:cubicBezTo>
                        <a:pt x="34" y="86"/>
                        <a:pt x="30" y="84"/>
                        <a:pt x="26" y="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任意多边形: 形状 113">
                  <a:extLst>
                    <a:ext uri="{FF2B5EF4-FFF2-40B4-BE49-F238E27FC236}">
                      <a16:creationId xmlns:a16="http://schemas.microsoft.com/office/drawing/2014/main" id="{6E7B8D03-109A-4E32-BBA8-F51C49E8C2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41925" y="1219200"/>
                  <a:ext cx="292100" cy="214313"/>
                </a:xfrm>
                <a:custGeom>
                  <a:avLst/>
                  <a:gdLst/>
                  <a:ahLst/>
                  <a:cxnLst>
                    <a:cxn ang="0">
                      <a:pos x="76" y="161"/>
                    </a:cxn>
                    <a:cxn ang="0">
                      <a:pos x="50" y="131"/>
                    </a:cxn>
                    <a:cxn ang="0">
                      <a:pos x="103" y="67"/>
                    </a:cxn>
                    <a:cxn ang="0">
                      <a:pos x="125" y="55"/>
                    </a:cxn>
                    <a:cxn ang="0">
                      <a:pos x="134" y="45"/>
                    </a:cxn>
                    <a:cxn ang="0">
                      <a:pos x="175" y="34"/>
                    </a:cxn>
                    <a:cxn ang="0">
                      <a:pos x="220" y="11"/>
                    </a:cxn>
                    <a:cxn ang="0">
                      <a:pos x="203" y="0"/>
                    </a:cxn>
                    <a:cxn ang="0">
                      <a:pos x="136" y="25"/>
                    </a:cxn>
                    <a:cxn ang="0">
                      <a:pos x="123" y="19"/>
                    </a:cxn>
                    <a:cxn ang="0">
                      <a:pos x="109" y="25"/>
                    </a:cxn>
                    <a:cxn ang="0">
                      <a:pos x="69" y="46"/>
                    </a:cxn>
                    <a:cxn ang="0">
                      <a:pos x="52" y="49"/>
                    </a:cxn>
                    <a:cxn ang="0">
                      <a:pos x="47" y="53"/>
                    </a:cxn>
                    <a:cxn ang="0">
                      <a:pos x="50" y="61"/>
                    </a:cxn>
                    <a:cxn ang="0">
                      <a:pos x="27" y="88"/>
                    </a:cxn>
                    <a:cxn ang="0">
                      <a:pos x="34" y="98"/>
                    </a:cxn>
                    <a:cxn ang="0">
                      <a:pos x="13" y="110"/>
                    </a:cxn>
                    <a:cxn ang="0">
                      <a:pos x="13" y="117"/>
                    </a:cxn>
                    <a:cxn ang="0">
                      <a:pos x="0" y="134"/>
                    </a:cxn>
                    <a:cxn ang="0">
                      <a:pos x="8" y="143"/>
                    </a:cxn>
                    <a:cxn ang="0">
                      <a:pos x="21" y="143"/>
                    </a:cxn>
                    <a:cxn ang="0">
                      <a:pos x="27" y="158"/>
                    </a:cxn>
                    <a:cxn ang="0">
                      <a:pos x="39" y="158"/>
                    </a:cxn>
                    <a:cxn ang="0">
                      <a:pos x="42" y="161"/>
                    </a:cxn>
                    <a:cxn ang="0">
                      <a:pos x="76" y="161"/>
                    </a:cxn>
                    <a:cxn ang="0">
                      <a:pos x="72" y="156"/>
                    </a:cxn>
                    <a:cxn ang="0">
                      <a:pos x="76" y="161"/>
                    </a:cxn>
                  </a:cxnLst>
                  <a:rect l="0" t="0" r="r" b="b"/>
                  <a:pathLst>
                    <a:path w="220" h="161">
                      <a:moveTo>
                        <a:pt x="76" y="161"/>
                      </a:moveTo>
                      <a:cubicBezTo>
                        <a:pt x="66" y="151"/>
                        <a:pt x="50" y="147"/>
                        <a:pt x="50" y="131"/>
                      </a:cubicBezTo>
                      <a:cubicBezTo>
                        <a:pt x="50" y="102"/>
                        <a:pt x="81" y="73"/>
                        <a:pt x="103" y="67"/>
                      </a:cubicBezTo>
                      <a:cubicBezTo>
                        <a:pt x="111" y="64"/>
                        <a:pt x="113" y="55"/>
                        <a:pt x="125" y="55"/>
                      </a:cubicBezTo>
                      <a:cubicBezTo>
                        <a:pt x="130" y="55"/>
                        <a:pt x="132" y="46"/>
                        <a:pt x="134" y="45"/>
                      </a:cubicBezTo>
                      <a:cubicBezTo>
                        <a:pt x="149" y="38"/>
                        <a:pt x="160" y="41"/>
                        <a:pt x="175" y="34"/>
                      </a:cubicBezTo>
                      <a:cubicBezTo>
                        <a:pt x="186" y="28"/>
                        <a:pt x="220" y="26"/>
                        <a:pt x="220" y="11"/>
                      </a:cubicBezTo>
                      <a:cubicBezTo>
                        <a:pt x="220" y="6"/>
                        <a:pt x="208" y="0"/>
                        <a:pt x="203" y="0"/>
                      </a:cubicBezTo>
                      <a:cubicBezTo>
                        <a:pt x="181" y="0"/>
                        <a:pt x="160" y="25"/>
                        <a:pt x="136" y="25"/>
                      </a:cubicBezTo>
                      <a:cubicBezTo>
                        <a:pt x="131" y="25"/>
                        <a:pt x="128" y="19"/>
                        <a:pt x="123" y="19"/>
                      </a:cubicBezTo>
                      <a:cubicBezTo>
                        <a:pt x="115" y="19"/>
                        <a:pt x="115" y="25"/>
                        <a:pt x="109" y="25"/>
                      </a:cubicBezTo>
                      <a:cubicBezTo>
                        <a:pt x="93" y="25"/>
                        <a:pt x="80" y="46"/>
                        <a:pt x="69" y="46"/>
                      </a:cubicBezTo>
                      <a:cubicBezTo>
                        <a:pt x="63" y="46"/>
                        <a:pt x="58" y="49"/>
                        <a:pt x="52" y="49"/>
                      </a:cubicBezTo>
                      <a:cubicBezTo>
                        <a:pt x="49" y="49"/>
                        <a:pt x="47" y="52"/>
                        <a:pt x="47" y="53"/>
                      </a:cubicBezTo>
                      <a:cubicBezTo>
                        <a:pt x="47" y="56"/>
                        <a:pt x="50" y="58"/>
                        <a:pt x="50" y="61"/>
                      </a:cubicBezTo>
                      <a:cubicBezTo>
                        <a:pt x="50" y="74"/>
                        <a:pt x="27" y="80"/>
                        <a:pt x="27" y="88"/>
                      </a:cubicBezTo>
                      <a:cubicBezTo>
                        <a:pt x="27" y="91"/>
                        <a:pt x="34" y="92"/>
                        <a:pt x="34" y="98"/>
                      </a:cubicBezTo>
                      <a:cubicBezTo>
                        <a:pt x="27" y="99"/>
                        <a:pt x="13" y="102"/>
                        <a:pt x="13" y="110"/>
                      </a:cubicBezTo>
                      <a:cubicBezTo>
                        <a:pt x="13" y="115"/>
                        <a:pt x="13" y="117"/>
                        <a:pt x="13" y="117"/>
                      </a:cubicBezTo>
                      <a:cubicBezTo>
                        <a:pt x="13" y="124"/>
                        <a:pt x="0" y="124"/>
                        <a:pt x="0" y="134"/>
                      </a:cubicBezTo>
                      <a:cubicBezTo>
                        <a:pt x="0" y="139"/>
                        <a:pt x="8" y="143"/>
                        <a:pt x="8" y="143"/>
                      </a:cubicBezTo>
                      <a:cubicBezTo>
                        <a:pt x="8" y="143"/>
                        <a:pt x="20" y="143"/>
                        <a:pt x="21" y="143"/>
                      </a:cubicBezTo>
                      <a:cubicBezTo>
                        <a:pt x="28" y="145"/>
                        <a:pt x="24" y="152"/>
                        <a:pt x="27" y="158"/>
                      </a:cubicBezTo>
                      <a:cubicBezTo>
                        <a:pt x="28" y="161"/>
                        <a:pt x="35" y="158"/>
                        <a:pt x="39" y="158"/>
                      </a:cubicBezTo>
                      <a:cubicBezTo>
                        <a:pt x="40" y="158"/>
                        <a:pt x="41" y="161"/>
                        <a:pt x="42" y="161"/>
                      </a:cubicBezTo>
                      <a:cubicBezTo>
                        <a:pt x="76" y="161"/>
                        <a:pt x="76" y="161"/>
                        <a:pt x="76" y="161"/>
                      </a:cubicBezTo>
                      <a:cubicBezTo>
                        <a:pt x="75" y="159"/>
                        <a:pt x="73" y="157"/>
                        <a:pt x="72" y="156"/>
                      </a:cubicBezTo>
                      <a:lnTo>
                        <a:pt x="76" y="16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任意多边形: 形状 114">
                  <a:extLst>
                    <a:ext uri="{FF2B5EF4-FFF2-40B4-BE49-F238E27FC236}">
                      <a16:creationId xmlns:a16="http://schemas.microsoft.com/office/drawing/2014/main" id="{93160C23-1B9D-4A6B-8568-965AEB2DBD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3288" y="1196975"/>
                  <a:ext cx="2847975" cy="1058863"/>
                </a:xfrm>
                <a:custGeom>
                  <a:avLst/>
                  <a:gdLst/>
                  <a:ahLst/>
                  <a:cxnLst>
                    <a:cxn ang="0">
                      <a:pos x="1515" y="585"/>
                    </a:cxn>
                    <a:cxn ang="0">
                      <a:pos x="1460" y="485"/>
                    </a:cxn>
                    <a:cxn ang="0">
                      <a:pos x="1665" y="408"/>
                    </a:cxn>
                    <a:cxn ang="0">
                      <a:pos x="1804" y="346"/>
                    </a:cxn>
                    <a:cxn ang="0">
                      <a:pos x="1709" y="465"/>
                    </a:cxn>
                    <a:cxn ang="0">
                      <a:pos x="1793" y="452"/>
                    </a:cxn>
                    <a:cxn ang="0">
                      <a:pos x="1989" y="313"/>
                    </a:cxn>
                    <a:cxn ang="0">
                      <a:pos x="2112" y="287"/>
                    </a:cxn>
                    <a:cxn ang="0">
                      <a:pos x="1892" y="194"/>
                    </a:cxn>
                    <a:cxn ang="0">
                      <a:pos x="1660" y="159"/>
                    </a:cxn>
                    <a:cxn ang="0">
                      <a:pos x="1435" y="157"/>
                    </a:cxn>
                    <a:cxn ang="0">
                      <a:pos x="1314" y="97"/>
                    </a:cxn>
                    <a:cxn ang="0">
                      <a:pos x="1102" y="104"/>
                    </a:cxn>
                    <a:cxn ang="0">
                      <a:pos x="1016" y="27"/>
                    </a:cxn>
                    <a:cxn ang="0">
                      <a:pos x="758" y="117"/>
                    </a:cxn>
                    <a:cxn ang="0">
                      <a:pos x="668" y="148"/>
                    </a:cxn>
                    <a:cxn ang="0">
                      <a:pos x="644" y="121"/>
                    </a:cxn>
                    <a:cxn ang="0">
                      <a:pos x="511" y="207"/>
                    </a:cxn>
                    <a:cxn ang="0">
                      <a:pos x="322" y="247"/>
                    </a:cxn>
                    <a:cxn ang="0">
                      <a:pos x="214" y="296"/>
                    </a:cxn>
                    <a:cxn ang="0">
                      <a:pos x="229" y="227"/>
                    </a:cxn>
                    <a:cxn ang="0">
                      <a:pos x="127" y="236"/>
                    </a:cxn>
                    <a:cxn ang="0">
                      <a:pos x="136" y="312"/>
                    </a:cxn>
                    <a:cxn ang="0">
                      <a:pos x="117" y="395"/>
                    </a:cxn>
                    <a:cxn ang="0">
                      <a:pos x="50" y="446"/>
                    </a:cxn>
                    <a:cxn ang="0">
                      <a:pos x="16" y="495"/>
                    </a:cxn>
                    <a:cxn ang="0">
                      <a:pos x="54" y="558"/>
                    </a:cxn>
                    <a:cxn ang="0">
                      <a:pos x="88" y="597"/>
                    </a:cxn>
                    <a:cxn ang="0">
                      <a:pos x="112" y="644"/>
                    </a:cxn>
                    <a:cxn ang="0">
                      <a:pos x="208" y="647"/>
                    </a:cxn>
                    <a:cxn ang="0">
                      <a:pos x="225" y="626"/>
                    </a:cxn>
                    <a:cxn ang="0">
                      <a:pos x="284" y="701"/>
                    </a:cxn>
                    <a:cxn ang="0">
                      <a:pos x="350" y="732"/>
                    </a:cxn>
                    <a:cxn ang="0">
                      <a:pos x="366" y="742"/>
                    </a:cxn>
                    <a:cxn ang="0">
                      <a:pos x="349" y="634"/>
                    </a:cxn>
                    <a:cxn ang="0">
                      <a:pos x="412" y="645"/>
                    </a:cxn>
                    <a:cxn ang="0">
                      <a:pos x="427" y="700"/>
                    </a:cxn>
                    <a:cxn ang="0">
                      <a:pos x="428" y="746"/>
                    </a:cxn>
                    <a:cxn ang="0">
                      <a:pos x="447" y="755"/>
                    </a:cxn>
                    <a:cxn ang="0">
                      <a:pos x="522" y="777"/>
                    </a:cxn>
                    <a:cxn ang="0">
                      <a:pos x="559" y="781"/>
                    </a:cxn>
                    <a:cxn ang="0">
                      <a:pos x="608" y="770"/>
                    </a:cxn>
                    <a:cxn ang="0">
                      <a:pos x="654" y="772"/>
                    </a:cxn>
                    <a:cxn ang="0">
                      <a:pos x="677" y="748"/>
                    </a:cxn>
                    <a:cxn ang="0">
                      <a:pos x="829" y="593"/>
                    </a:cxn>
                    <a:cxn ang="0">
                      <a:pos x="994" y="534"/>
                    </a:cxn>
                    <a:cxn ang="0">
                      <a:pos x="1224" y="569"/>
                    </a:cxn>
                    <a:cxn ang="0">
                      <a:pos x="1411" y="607"/>
                    </a:cxn>
                    <a:cxn ang="0">
                      <a:pos x="1400" y="655"/>
                    </a:cxn>
                  </a:cxnLst>
                  <a:rect l="0" t="0" r="r" b="b"/>
                  <a:pathLst>
                    <a:path w="2139" h="795">
                      <a:moveTo>
                        <a:pt x="1398" y="684"/>
                      </a:moveTo>
                      <a:cubicBezTo>
                        <a:pt x="1398" y="684"/>
                        <a:pt x="1415" y="688"/>
                        <a:pt x="1429" y="688"/>
                      </a:cubicBezTo>
                      <a:cubicBezTo>
                        <a:pt x="1454" y="688"/>
                        <a:pt x="1478" y="635"/>
                        <a:pt x="1495" y="618"/>
                      </a:cubicBezTo>
                      <a:cubicBezTo>
                        <a:pt x="1502" y="610"/>
                        <a:pt x="1512" y="596"/>
                        <a:pt x="1515" y="585"/>
                      </a:cubicBezTo>
                      <a:cubicBezTo>
                        <a:pt x="1518" y="572"/>
                        <a:pt x="1513" y="564"/>
                        <a:pt x="1520" y="551"/>
                      </a:cubicBezTo>
                      <a:cubicBezTo>
                        <a:pt x="1522" y="547"/>
                        <a:pt x="1527" y="537"/>
                        <a:pt x="1527" y="527"/>
                      </a:cubicBezTo>
                      <a:cubicBezTo>
                        <a:pt x="1527" y="515"/>
                        <a:pt x="1508" y="492"/>
                        <a:pt x="1499" y="499"/>
                      </a:cubicBezTo>
                      <a:cubicBezTo>
                        <a:pt x="1473" y="518"/>
                        <a:pt x="1460" y="488"/>
                        <a:pt x="1460" y="485"/>
                      </a:cubicBezTo>
                      <a:cubicBezTo>
                        <a:pt x="1460" y="473"/>
                        <a:pt x="1483" y="459"/>
                        <a:pt x="1493" y="450"/>
                      </a:cubicBezTo>
                      <a:cubicBezTo>
                        <a:pt x="1506" y="436"/>
                        <a:pt x="1524" y="413"/>
                        <a:pt x="1543" y="408"/>
                      </a:cubicBezTo>
                      <a:cubicBezTo>
                        <a:pt x="1560" y="404"/>
                        <a:pt x="1613" y="399"/>
                        <a:pt x="1627" y="399"/>
                      </a:cubicBezTo>
                      <a:cubicBezTo>
                        <a:pt x="1645" y="399"/>
                        <a:pt x="1654" y="408"/>
                        <a:pt x="1665" y="408"/>
                      </a:cubicBezTo>
                      <a:cubicBezTo>
                        <a:pt x="1671" y="408"/>
                        <a:pt x="1675" y="408"/>
                        <a:pt x="1689" y="408"/>
                      </a:cubicBezTo>
                      <a:cubicBezTo>
                        <a:pt x="1696" y="379"/>
                        <a:pt x="1709" y="362"/>
                        <a:pt x="1740" y="362"/>
                      </a:cubicBezTo>
                      <a:cubicBezTo>
                        <a:pt x="1748" y="362"/>
                        <a:pt x="1751" y="360"/>
                        <a:pt x="1766" y="362"/>
                      </a:cubicBezTo>
                      <a:cubicBezTo>
                        <a:pt x="1759" y="368"/>
                        <a:pt x="1756" y="406"/>
                        <a:pt x="1804" y="346"/>
                      </a:cubicBezTo>
                      <a:cubicBezTo>
                        <a:pt x="1809" y="346"/>
                        <a:pt x="1832" y="355"/>
                        <a:pt x="1797" y="377"/>
                      </a:cubicBezTo>
                      <a:cubicBezTo>
                        <a:pt x="1785" y="385"/>
                        <a:pt x="1774" y="381"/>
                        <a:pt x="1766" y="393"/>
                      </a:cubicBezTo>
                      <a:cubicBezTo>
                        <a:pt x="1757" y="406"/>
                        <a:pt x="1749" y="423"/>
                        <a:pt x="1735" y="430"/>
                      </a:cubicBezTo>
                      <a:cubicBezTo>
                        <a:pt x="1724" y="436"/>
                        <a:pt x="1709" y="447"/>
                        <a:pt x="1709" y="465"/>
                      </a:cubicBezTo>
                      <a:cubicBezTo>
                        <a:pt x="1709" y="482"/>
                        <a:pt x="1714" y="535"/>
                        <a:pt x="1726" y="545"/>
                      </a:cubicBezTo>
                      <a:cubicBezTo>
                        <a:pt x="1735" y="532"/>
                        <a:pt x="1741" y="507"/>
                        <a:pt x="1760" y="503"/>
                      </a:cubicBezTo>
                      <a:cubicBezTo>
                        <a:pt x="1757" y="491"/>
                        <a:pt x="1777" y="488"/>
                        <a:pt x="1777" y="479"/>
                      </a:cubicBezTo>
                      <a:cubicBezTo>
                        <a:pt x="1777" y="464"/>
                        <a:pt x="1793" y="460"/>
                        <a:pt x="1793" y="452"/>
                      </a:cubicBezTo>
                      <a:cubicBezTo>
                        <a:pt x="1793" y="447"/>
                        <a:pt x="1788" y="442"/>
                        <a:pt x="1793" y="432"/>
                      </a:cubicBezTo>
                      <a:cubicBezTo>
                        <a:pt x="1828" y="356"/>
                        <a:pt x="1861" y="397"/>
                        <a:pt x="1874" y="397"/>
                      </a:cubicBezTo>
                      <a:cubicBezTo>
                        <a:pt x="1914" y="397"/>
                        <a:pt x="1941" y="347"/>
                        <a:pt x="1976" y="346"/>
                      </a:cubicBezTo>
                      <a:cubicBezTo>
                        <a:pt x="2041" y="345"/>
                        <a:pt x="1989" y="320"/>
                        <a:pt x="1989" y="313"/>
                      </a:cubicBezTo>
                      <a:cubicBezTo>
                        <a:pt x="1989" y="294"/>
                        <a:pt x="2015" y="297"/>
                        <a:pt x="2020" y="287"/>
                      </a:cubicBezTo>
                      <a:cubicBezTo>
                        <a:pt x="2022" y="282"/>
                        <a:pt x="2018" y="271"/>
                        <a:pt x="2026" y="271"/>
                      </a:cubicBezTo>
                      <a:cubicBezTo>
                        <a:pt x="2054" y="271"/>
                        <a:pt x="2077" y="309"/>
                        <a:pt x="2097" y="309"/>
                      </a:cubicBezTo>
                      <a:cubicBezTo>
                        <a:pt x="2106" y="309"/>
                        <a:pt x="2108" y="293"/>
                        <a:pt x="2112" y="287"/>
                      </a:cubicBezTo>
                      <a:cubicBezTo>
                        <a:pt x="2120" y="278"/>
                        <a:pt x="2127" y="279"/>
                        <a:pt x="2139" y="275"/>
                      </a:cubicBezTo>
                      <a:cubicBezTo>
                        <a:pt x="2123" y="254"/>
                        <a:pt x="2071" y="242"/>
                        <a:pt x="2046" y="227"/>
                      </a:cubicBezTo>
                      <a:cubicBezTo>
                        <a:pt x="2011" y="207"/>
                        <a:pt x="1965" y="185"/>
                        <a:pt x="1914" y="185"/>
                      </a:cubicBezTo>
                      <a:cubicBezTo>
                        <a:pt x="1900" y="185"/>
                        <a:pt x="1890" y="188"/>
                        <a:pt x="1892" y="194"/>
                      </a:cubicBezTo>
                      <a:cubicBezTo>
                        <a:pt x="1906" y="237"/>
                        <a:pt x="1872" y="194"/>
                        <a:pt x="1863" y="194"/>
                      </a:cubicBezTo>
                      <a:cubicBezTo>
                        <a:pt x="1762" y="192"/>
                        <a:pt x="1762" y="192"/>
                        <a:pt x="1762" y="192"/>
                      </a:cubicBezTo>
                      <a:cubicBezTo>
                        <a:pt x="1756" y="169"/>
                        <a:pt x="1741" y="161"/>
                        <a:pt x="1711" y="161"/>
                      </a:cubicBezTo>
                      <a:cubicBezTo>
                        <a:pt x="1695" y="161"/>
                        <a:pt x="1670" y="167"/>
                        <a:pt x="1660" y="159"/>
                      </a:cubicBezTo>
                      <a:cubicBezTo>
                        <a:pt x="1652" y="151"/>
                        <a:pt x="1651" y="141"/>
                        <a:pt x="1638" y="137"/>
                      </a:cubicBezTo>
                      <a:cubicBezTo>
                        <a:pt x="1611" y="128"/>
                        <a:pt x="1582" y="121"/>
                        <a:pt x="1548" y="121"/>
                      </a:cubicBezTo>
                      <a:cubicBezTo>
                        <a:pt x="1513" y="121"/>
                        <a:pt x="1509" y="140"/>
                        <a:pt x="1506" y="157"/>
                      </a:cubicBezTo>
                      <a:cubicBezTo>
                        <a:pt x="1473" y="157"/>
                        <a:pt x="1457" y="157"/>
                        <a:pt x="1435" y="157"/>
                      </a:cubicBezTo>
                      <a:cubicBezTo>
                        <a:pt x="1423" y="157"/>
                        <a:pt x="1421" y="147"/>
                        <a:pt x="1407" y="146"/>
                      </a:cubicBezTo>
                      <a:cubicBezTo>
                        <a:pt x="1405" y="152"/>
                        <a:pt x="1403" y="166"/>
                        <a:pt x="1396" y="166"/>
                      </a:cubicBezTo>
                      <a:cubicBezTo>
                        <a:pt x="1377" y="166"/>
                        <a:pt x="1369" y="143"/>
                        <a:pt x="1369" y="130"/>
                      </a:cubicBezTo>
                      <a:cubicBezTo>
                        <a:pt x="1369" y="127"/>
                        <a:pt x="1405" y="105"/>
                        <a:pt x="1314" y="97"/>
                      </a:cubicBezTo>
                      <a:cubicBezTo>
                        <a:pt x="1303" y="96"/>
                        <a:pt x="1296" y="101"/>
                        <a:pt x="1296" y="115"/>
                      </a:cubicBezTo>
                      <a:cubicBezTo>
                        <a:pt x="1248" y="115"/>
                        <a:pt x="1248" y="115"/>
                        <a:pt x="1248" y="115"/>
                      </a:cubicBezTo>
                      <a:cubicBezTo>
                        <a:pt x="1233" y="111"/>
                        <a:pt x="1157" y="102"/>
                        <a:pt x="1147" y="86"/>
                      </a:cubicBezTo>
                      <a:cubicBezTo>
                        <a:pt x="1089" y="133"/>
                        <a:pt x="1102" y="104"/>
                        <a:pt x="1102" y="104"/>
                      </a:cubicBezTo>
                      <a:cubicBezTo>
                        <a:pt x="1116" y="87"/>
                        <a:pt x="1249" y="51"/>
                        <a:pt x="1140" y="24"/>
                      </a:cubicBezTo>
                      <a:cubicBezTo>
                        <a:pt x="1094" y="24"/>
                        <a:pt x="1094" y="24"/>
                        <a:pt x="1094" y="24"/>
                      </a:cubicBezTo>
                      <a:cubicBezTo>
                        <a:pt x="1089" y="12"/>
                        <a:pt x="1079" y="0"/>
                        <a:pt x="1060" y="0"/>
                      </a:cubicBezTo>
                      <a:cubicBezTo>
                        <a:pt x="1038" y="0"/>
                        <a:pt x="1028" y="17"/>
                        <a:pt x="1016" y="27"/>
                      </a:cubicBezTo>
                      <a:cubicBezTo>
                        <a:pt x="1008" y="33"/>
                        <a:pt x="951" y="56"/>
                        <a:pt x="956" y="35"/>
                      </a:cubicBezTo>
                      <a:cubicBezTo>
                        <a:pt x="941" y="40"/>
                        <a:pt x="879" y="44"/>
                        <a:pt x="847" y="73"/>
                      </a:cubicBezTo>
                      <a:cubicBezTo>
                        <a:pt x="840" y="79"/>
                        <a:pt x="838" y="97"/>
                        <a:pt x="828" y="97"/>
                      </a:cubicBezTo>
                      <a:cubicBezTo>
                        <a:pt x="813" y="97"/>
                        <a:pt x="758" y="92"/>
                        <a:pt x="758" y="117"/>
                      </a:cubicBezTo>
                      <a:cubicBezTo>
                        <a:pt x="758" y="122"/>
                        <a:pt x="763" y="128"/>
                        <a:pt x="765" y="135"/>
                      </a:cubicBezTo>
                      <a:cubicBezTo>
                        <a:pt x="755" y="141"/>
                        <a:pt x="752" y="135"/>
                        <a:pt x="721" y="135"/>
                      </a:cubicBezTo>
                      <a:cubicBezTo>
                        <a:pt x="695" y="170"/>
                        <a:pt x="697" y="129"/>
                        <a:pt x="691" y="121"/>
                      </a:cubicBezTo>
                      <a:cubicBezTo>
                        <a:pt x="689" y="136"/>
                        <a:pt x="679" y="142"/>
                        <a:pt x="668" y="148"/>
                      </a:cubicBezTo>
                      <a:cubicBezTo>
                        <a:pt x="671" y="160"/>
                        <a:pt x="690" y="173"/>
                        <a:pt x="677" y="188"/>
                      </a:cubicBezTo>
                      <a:cubicBezTo>
                        <a:pt x="667" y="198"/>
                        <a:pt x="695" y="230"/>
                        <a:pt x="680" y="230"/>
                      </a:cubicBezTo>
                      <a:cubicBezTo>
                        <a:pt x="662" y="230"/>
                        <a:pt x="657" y="164"/>
                        <a:pt x="657" y="150"/>
                      </a:cubicBezTo>
                      <a:cubicBezTo>
                        <a:pt x="657" y="135"/>
                        <a:pt x="681" y="129"/>
                        <a:pt x="644" y="121"/>
                      </a:cubicBezTo>
                      <a:cubicBezTo>
                        <a:pt x="625" y="118"/>
                        <a:pt x="589" y="149"/>
                        <a:pt x="589" y="166"/>
                      </a:cubicBezTo>
                      <a:cubicBezTo>
                        <a:pt x="589" y="186"/>
                        <a:pt x="598" y="199"/>
                        <a:pt x="608" y="210"/>
                      </a:cubicBezTo>
                      <a:cubicBezTo>
                        <a:pt x="633" y="248"/>
                        <a:pt x="574" y="205"/>
                        <a:pt x="552" y="200"/>
                      </a:cubicBezTo>
                      <a:cubicBezTo>
                        <a:pt x="492" y="184"/>
                        <a:pt x="512" y="204"/>
                        <a:pt x="511" y="207"/>
                      </a:cubicBezTo>
                      <a:cubicBezTo>
                        <a:pt x="509" y="241"/>
                        <a:pt x="495" y="214"/>
                        <a:pt x="487" y="214"/>
                      </a:cubicBezTo>
                      <a:cubicBezTo>
                        <a:pt x="473" y="214"/>
                        <a:pt x="445" y="233"/>
                        <a:pt x="425" y="223"/>
                      </a:cubicBezTo>
                      <a:cubicBezTo>
                        <a:pt x="415" y="197"/>
                        <a:pt x="349" y="256"/>
                        <a:pt x="333" y="256"/>
                      </a:cubicBezTo>
                      <a:cubicBezTo>
                        <a:pt x="327" y="256"/>
                        <a:pt x="320" y="252"/>
                        <a:pt x="322" y="247"/>
                      </a:cubicBezTo>
                      <a:cubicBezTo>
                        <a:pt x="329" y="229"/>
                        <a:pt x="319" y="191"/>
                        <a:pt x="300" y="249"/>
                      </a:cubicBezTo>
                      <a:cubicBezTo>
                        <a:pt x="298" y="253"/>
                        <a:pt x="306" y="255"/>
                        <a:pt x="306" y="263"/>
                      </a:cubicBezTo>
                      <a:cubicBezTo>
                        <a:pt x="306" y="278"/>
                        <a:pt x="283" y="267"/>
                        <a:pt x="271" y="271"/>
                      </a:cubicBezTo>
                      <a:cubicBezTo>
                        <a:pt x="259" y="275"/>
                        <a:pt x="265" y="318"/>
                        <a:pt x="214" y="296"/>
                      </a:cubicBezTo>
                      <a:cubicBezTo>
                        <a:pt x="214" y="313"/>
                        <a:pt x="214" y="313"/>
                        <a:pt x="214" y="313"/>
                      </a:cubicBezTo>
                      <a:cubicBezTo>
                        <a:pt x="189" y="311"/>
                        <a:pt x="192" y="284"/>
                        <a:pt x="183" y="271"/>
                      </a:cubicBezTo>
                      <a:cubicBezTo>
                        <a:pt x="202" y="271"/>
                        <a:pt x="212" y="271"/>
                        <a:pt x="230" y="276"/>
                      </a:cubicBezTo>
                      <a:cubicBezTo>
                        <a:pt x="255" y="282"/>
                        <a:pt x="304" y="251"/>
                        <a:pt x="229" y="227"/>
                      </a:cubicBezTo>
                      <a:cubicBezTo>
                        <a:pt x="208" y="220"/>
                        <a:pt x="160" y="196"/>
                        <a:pt x="145" y="196"/>
                      </a:cubicBezTo>
                      <a:cubicBezTo>
                        <a:pt x="144" y="196"/>
                        <a:pt x="144" y="195"/>
                        <a:pt x="133" y="196"/>
                      </a:cubicBezTo>
                      <a:cubicBezTo>
                        <a:pt x="127" y="200"/>
                        <a:pt x="111" y="208"/>
                        <a:pt x="111" y="219"/>
                      </a:cubicBezTo>
                      <a:cubicBezTo>
                        <a:pt x="111" y="227"/>
                        <a:pt x="127" y="226"/>
                        <a:pt x="127" y="236"/>
                      </a:cubicBezTo>
                      <a:cubicBezTo>
                        <a:pt x="127" y="244"/>
                        <a:pt x="119" y="247"/>
                        <a:pt x="119" y="255"/>
                      </a:cubicBezTo>
                      <a:cubicBezTo>
                        <a:pt x="119" y="263"/>
                        <a:pt x="128" y="268"/>
                        <a:pt x="128" y="277"/>
                      </a:cubicBezTo>
                      <a:cubicBezTo>
                        <a:pt x="128" y="282"/>
                        <a:pt x="123" y="285"/>
                        <a:pt x="123" y="290"/>
                      </a:cubicBezTo>
                      <a:cubicBezTo>
                        <a:pt x="123" y="300"/>
                        <a:pt x="136" y="302"/>
                        <a:pt x="136" y="312"/>
                      </a:cubicBezTo>
                      <a:cubicBezTo>
                        <a:pt x="136" y="315"/>
                        <a:pt x="132" y="317"/>
                        <a:pt x="131" y="318"/>
                      </a:cubicBezTo>
                      <a:cubicBezTo>
                        <a:pt x="135" y="325"/>
                        <a:pt x="145" y="327"/>
                        <a:pt x="145" y="336"/>
                      </a:cubicBezTo>
                      <a:cubicBezTo>
                        <a:pt x="145" y="351"/>
                        <a:pt x="115" y="367"/>
                        <a:pt x="106" y="379"/>
                      </a:cubicBezTo>
                      <a:cubicBezTo>
                        <a:pt x="109" y="384"/>
                        <a:pt x="114" y="387"/>
                        <a:pt x="117" y="395"/>
                      </a:cubicBezTo>
                      <a:cubicBezTo>
                        <a:pt x="111" y="398"/>
                        <a:pt x="98" y="405"/>
                        <a:pt x="92" y="405"/>
                      </a:cubicBezTo>
                      <a:cubicBezTo>
                        <a:pt x="85" y="405"/>
                        <a:pt x="80" y="402"/>
                        <a:pt x="70" y="402"/>
                      </a:cubicBezTo>
                      <a:cubicBezTo>
                        <a:pt x="61" y="402"/>
                        <a:pt x="38" y="410"/>
                        <a:pt x="45" y="417"/>
                      </a:cubicBezTo>
                      <a:cubicBezTo>
                        <a:pt x="67" y="438"/>
                        <a:pt x="56" y="446"/>
                        <a:pt x="50" y="446"/>
                      </a:cubicBezTo>
                      <a:cubicBezTo>
                        <a:pt x="42" y="446"/>
                        <a:pt x="40" y="435"/>
                        <a:pt x="33" y="435"/>
                      </a:cubicBezTo>
                      <a:cubicBezTo>
                        <a:pt x="25" y="435"/>
                        <a:pt x="15" y="455"/>
                        <a:pt x="15" y="465"/>
                      </a:cubicBezTo>
                      <a:cubicBezTo>
                        <a:pt x="15" y="483"/>
                        <a:pt x="1" y="480"/>
                        <a:pt x="0" y="496"/>
                      </a:cubicBezTo>
                      <a:cubicBezTo>
                        <a:pt x="6" y="495"/>
                        <a:pt x="11" y="495"/>
                        <a:pt x="16" y="495"/>
                      </a:cubicBezTo>
                      <a:cubicBezTo>
                        <a:pt x="24" y="495"/>
                        <a:pt x="30" y="494"/>
                        <a:pt x="39" y="494"/>
                      </a:cubicBezTo>
                      <a:cubicBezTo>
                        <a:pt x="48" y="494"/>
                        <a:pt x="52" y="510"/>
                        <a:pt x="52" y="520"/>
                      </a:cubicBezTo>
                      <a:cubicBezTo>
                        <a:pt x="52" y="526"/>
                        <a:pt x="46" y="529"/>
                        <a:pt x="46" y="535"/>
                      </a:cubicBezTo>
                      <a:cubicBezTo>
                        <a:pt x="46" y="544"/>
                        <a:pt x="54" y="550"/>
                        <a:pt x="54" y="558"/>
                      </a:cubicBezTo>
                      <a:cubicBezTo>
                        <a:pt x="54" y="563"/>
                        <a:pt x="46" y="565"/>
                        <a:pt x="44" y="568"/>
                      </a:cubicBezTo>
                      <a:cubicBezTo>
                        <a:pt x="39" y="576"/>
                        <a:pt x="37" y="583"/>
                        <a:pt x="37" y="593"/>
                      </a:cubicBezTo>
                      <a:cubicBezTo>
                        <a:pt x="37" y="606"/>
                        <a:pt x="46" y="603"/>
                        <a:pt x="56" y="603"/>
                      </a:cubicBezTo>
                      <a:cubicBezTo>
                        <a:pt x="70" y="603"/>
                        <a:pt x="77" y="597"/>
                        <a:pt x="88" y="597"/>
                      </a:cubicBezTo>
                      <a:cubicBezTo>
                        <a:pt x="99" y="597"/>
                        <a:pt x="97" y="620"/>
                        <a:pt x="108" y="620"/>
                      </a:cubicBezTo>
                      <a:cubicBezTo>
                        <a:pt x="108" y="638"/>
                        <a:pt x="108" y="638"/>
                        <a:pt x="108" y="638"/>
                      </a:cubicBezTo>
                      <a:cubicBezTo>
                        <a:pt x="108" y="640"/>
                        <a:pt x="109" y="641"/>
                        <a:pt x="110" y="641"/>
                      </a:cubicBezTo>
                      <a:cubicBezTo>
                        <a:pt x="112" y="644"/>
                        <a:pt x="112" y="644"/>
                        <a:pt x="112" y="644"/>
                      </a:cubicBezTo>
                      <a:cubicBezTo>
                        <a:pt x="114" y="644"/>
                        <a:pt x="120" y="642"/>
                        <a:pt x="123" y="641"/>
                      </a:cubicBezTo>
                      <a:cubicBezTo>
                        <a:pt x="132" y="639"/>
                        <a:pt x="133" y="627"/>
                        <a:pt x="143" y="627"/>
                      </a:cubicBezTo>
                      <a:cubicBezTo>
                        <a:pt x="151" y="627"/>
                        <a:pt x="171" y="660"/>
                        <a:pt x="177" y="660"/>
                      </a:cubicBezTo>
                      <a:cubicBezTo>
                        <a:pt x="184" y="660"/>
                        <a:pt x="205" y="651"/>
                        <a:pt x="208" y="647"/>
                      </a:cubicBezTo>
                      <a:cubicBezTo>
                        <a:pt x="207" y="647"/>
                        <a:pt x="196" y="645"/>
                        <a:pt x="196" y="645"/>
                      </a:cubicBezTo>
                      <a:cubicBezTo>
                        <a:pt x="194" y="645"/>
                        <a:pt x="189" y="644"/>
                        <a:pt x="189" y="638"/>
                      </a:cubicBezTo>
                      <a:cubicBezTo>
                        <a:pt x="189" y="635"/>
                        <a:pt x="221" y="623"/>
                        <a:pt x="233" y="619"/>
                      </a:cubicBezTo>
                      <a:cubicBezTo>
                        <a:pt x="233" y="619"/>
                        <a:pt x="227" y="625"/>
                        <a:pt x="225" y="626"/>
                      </a:cubicBezTo>
                      <a:cubicBezTo>
                        <a:pt x="226" y="629"/>
                        <a:pt x="237" y="641"/>
                        <a:pt x="211" y="647"/>
                      </a:cubicBezTo>
                      <a:cubicBezTo>
                        <a:pt x="223" y="673"/>
                        <a:pt x="273" y="669"/>
                        <a:pt x="273" y="704"/>
                      </a:cubicBezTo>
                      <a:cubicBezTo>
                        <a:pt x="275" y="703"/>
                        <a:pt x="275" y="703"/>
                        <a:pt x="275" y="703"/>
                      </a:cubicBezTo>
                      <a:cubicBezTo>
                        <a:pt x="278" y="702"/>
                        <a:pt x="280" y="701"/>
                        <a:pt x="284" y="701"/>
                      </a:cubicBezTo>
                      <a:cubicBezTo>
                        <a:pt x="298" y="701"/>
                        <a:pt x="297" y="710"/>
                        <a:pt x="302" y="719"/>
                      </a:cubicBezTo>
                      <a:cubicBezTo>
                        <a:pt x="303" y="721"/>
                        <a:pt x="312" y="726"/>
                        <a:pt x="312" y="726"/>
                      </a:cubicBezTo>
                      <a:cubicBezTo>
                        <a:pt x="320" y="729"/>
                        <a:pt x="322" y="742"/>
                        <a:pt x="335" y="742"/>
                      </a:cubicBezTo>
                      <a:cubicBezTo>
                        <a:pt x="344" y="742"/>
                        <a:pt x="344" y="734"/>
                        <a:pt x="350" y="732"/>
                      </a:cubicBezTo>
                      <a:cubicBezTo>
                        <a:pt x="354" y="731"/>
                        <a:pt x="353" y="731"/>
                        <a:pt x="357" y="731"/>
                      </a:cubicBezTo>
                      <a:cubicBezTo>
                        <a:pt x="358" y="733"/>
                        <a:pt x="358" y="737"/>
                        <a:pt x="360" y="739"/>
                      </a:cubicBezTo>
                      <a:cubicBezTo>
                        <a:pt x="359" y="739"/>
                        <a:pt x="360" y="740"/>
                        <a:pt x="360" y="741"/>
                      </a:cubicBezTo>
                      <a:cubicBezTo>
                        <a:pt x="366" y="742"/>
                        <a:pt x="366" y="742"/>
                        <a:pt x="366" y="742"/>
                      </a:cubicBezTo>
                      <a:cubicBezTo>
                        <a:pt x="371" y="735"/>
                        <a:pt x="371" y="724"/>
                        <a:pt x="378" y="721"/>
                      </a:cubicBezTo>
                      <a:cubicBezTo>
                        <a:pt x="366" y="714"/>
                        <a:pt x="348" y="688"/>
                        <a:pt x="348" y="673"/>
                      </a:cubicBezTo>
                      <a:cubicBezTo>
                        <a:pt x="348" y="668"/>
                        <a:pt x="338" y="662"/>
                        <a:pt x="338" y="655"/>
                      </a:cubicBezTo>
                      <a:cubicBezTo>
                        <a:pt x="338" y="653"/>
                        <a:pt x="347" y="637"/>
                        <a:pt x="349" y="634"/>
                      </a:cubicBezTo>
                      <a:cubicBezTo>
                        <a:pt x="351" y="635"/>
                        <a:pt x="365" y="628"/>
                        <a:pt x="366" y="627"/>
                      </a:cubicBezTo>
                      <a:cubicBezTo>
                        <a:pt x="377" y="623"/>
                        <a:pt x="384" y="620"/>
                        <a:pt x="399" y="620"/>
                      </a:cubicBezTo>
                      <a:cubicBezTo>
                        <a:pt x="423" y="620"/>
                        <a:pt x="427" y="631"/>
                        <a:pt x="436" y="645"/>
                      </a:cubicBezTo>
                      <a:cubicBezTo>
                        <a:pt x="429" y="650"/>
                        <a:pt x="420" y="645"/>
                        <a:pt x="412" y="645"/>
                      </a:cubicBezTo>
                      <a:cubicBezTo>
                        <a:pt x="400" y="645"/>
                        <a:pt x="383" y="656"/>
                        <a:pt x="381" y="656"/>
                      </a:cubicBezTo>
                      <a:cubicBezTo>
                        <a:pt x="382" y="665"/>
                        <a:pt x="389" y="664"/>
                        <a:pt x="391" y="669"/>
                      </a:cubicBezTo>
                      <a:cubicBezTo>
                        <a:pt x="400" y="684"/>
                        <a:pt x="412" y="690"/>
                        <a:pt x="412" y="707"/>
                      </a:cubicBezTo>
                      <a:cubicBezTo>
                        <a:pt x="415" y="705"/>
                        <a:pt x="424" y="701"/>
                        <a:pt x="427" y="700"/>
                      </a:cubicBezTo>
                      <a:cubicBezTo>
                        <a:pt x="427" y="707"/>
                        <a:pt x="434" y="710"/>
                        <a:pt x="434" y="717"/>
                      </a:cubicBezTo>
                      <a:cubicBezTo>
                        <a:pt x="421" y="717"/>
                        <a:pt x="421" y="717"/>
                        <a:pt x="421" y="717"/>
                      </a:cubicBezTo>
                      <a:cubicBezTo>
                        <a:pt x="417" y="717"/>
                        <a:pt x="413" y="721"/>
                        <a:pt x="412" y="728"/>
                      </a:cubicBezTo>
                      <a:cubicBezTo>
                        <a:pt x="421" y="729"/>
                        <a:pt x="428" y="738"/>
                        <a:pt x="428" y="746"/>
                      </a:cubicBezTo>
                      <a:cubicBezTo>
                        <a:pt x="428" y="751"/>
                        <a:pt x="424" y="753"/>
                        <a:pt x="424" y="757"/>
                      </a:cubicBezTo>
                      <a:cubicBezTo>
                        <a:pt x="424" y="761"/>
                        <a:pt x="428" y="765"/>
                        <a:pt x="429" y="766"/>
                      </a:cubicBezTo>
                      <a:cubicBezTo>
                        <a:pt x="429" y="762"/>
                        <a:pt x="434" y="762"/>
                        <a:pt x="438" y="761"/>
                      </a:cubicBezTo>
                      <a:cubicBezTo>
                        <a:pt x="443" y="759"/>
                        <a:pt x="442" y="757"/>
                        <a:pt x="447" y="755"/>
                      </a:cubicBezTo>
                      <a:cubicBezTo>
                        <a:pt x="455" y="752"/>
                        <a:pt x="460" y="754"/>
                        <a:pt x="466" y="749"/>
                      </a:cubicBezTo>
                      <a:cubicBezTo>
                        <a:pt x="476" y="755"/>
                        <a:pt x="482" y="755"/>
                        <a:pt x="491" y="758"/>
                      </a:cubicBezTo>
                      <a:cubicBezTo>
                        <a:pt x="502" y="762"/>
                        <a:pt x="505" y="772"/>
                        <a:pt x="518" y="772"/>
                      </a:cubicBezTo>
                      <a:cubicBezTo>
                        <a:pt x="518" y="774"/>
                        <a:pt x="521" y="775"/>
                        <a:pt x="522" y="777"/>
                      </a:cubicBezTo>
                      <a:cubicBezTo>
                        <a:pt x="523" y="781"/>
                        <a:pt x="522" y="787"/>
                        <a:pt x="524" y="793"/>
                      </a:cubicBezTo>
                      <a:cubicBezTo>
                        <a:pt x="529" y="787"/>
                        <a:pt x="533" y="795"/>
                        <a:pt x="537" y="795"/>
                      </a:cubicBezTo>
                      <a:cubicBezTo>
                        <a:pt x="542" y="795"/>
                        <a:pt x="544" y="791"/>
                        <a:pt x="547" y="788"/>
                      </a:cubicBezTo>
                      <a:cubicBezTo>
                        <a:pt x="551" y="784"/>
                        <a:pt x="556" y="784"/>
                        <a:pt x="559" y="781"/>
                      </a:cubicBezTo>
                      <a:cubicBezTo>
                        <a:pt x="567" y="773"/>
                        <a:pt x="568" y="762"/>
                        <a:pt x="579" y="762"/>
                      </a:cubicBezTo>
                      <a:cubicBezTo>
                        <a:pt x="583" y="762"/>
                        <a:pt x="582" y="764"/>
                        <a:pt x="586" y="764"/>
                      </a:cubicBezTo>
                      <a:cubicBezTo>
                        <a:pt x="587" y="769"/>
                        <a:pt x="597" y="765"/>
                        <a:pt x="600" y="765"/>
                      </a:cubicBezTo>
                      <a:cubicBezTo>
                        <a:pt x="604" y="765"/>
                        <a:pt x="605" y="770"/>
                        <a:pt x="608" y="770"/>
                      </a:cubicBezTo>
                      <a:cubicBezTo>
                        <a:pt x="617" y="770"/>
                        <a:pt x="624" y="765"/>
                        <a:pt x="627" y="759"/>
                      </a:cubicBezTo>
                      <a:cubicBezTo>
                        <a:pt x="628" y="760"/>
                        <a:pt x="629" y="759"/>
                        <a:pt x="630" y="759"/>
                      </a:cubicBezTo>
                      <a:cubicBezTo>
                        <a:pt x="634" y="759"/>
                        <a:pt x="636" y="749"/>
                        <a:pt x="645" y="749"/>
                      </a:cubicBezTo>
                      <a:cubicBezTo>
                        <a:pt x="654" y="749"/>
                        <a:pt x="644" y="772"/>
                        <a:pt x="654" y="772"/>
                      </a:cubicBezTo>
                      <a:cubicBezTo>
                        <a:pt x="664" y="772"/>
                        <a:pt x="668" y="764"/>
                        <a:pt x="677" y="764"/>
                      </a:cubicBezTo>
                      <a:cubicBezTo>
                        <a:pt x="682" y="764"/>
                        <a:pt x="686" y="764"/>
                        <a:pt x="692" y="765"/>
                      </a:cubicBezTo>
                      <a:cubicBezTo>
                        <a:pt x="692" y="763"/>
                        <a:pt x="692" y="763"/>
                        <a:pt x="692" y="763"/>
                      </a:cubicBezTo>
                      <a:cubicBezTo>
                        <a:pt x="690" y="753"/>
                        <a:pt x="688" y="750"/>
                        <a:pt x="677" y="748"/>
                      </a:cubicBezTo>
                      <a:cubicBezTo>
                        <a:pt x="678" y="739"/>
                        <a:pt x="687" y="719"/>
                        <a:pt x="694" y="719"/>
                      </a:cubicBezTo>
                      <a:cubicBezTo>
                        <a:pt x="735" y="719"/>
                        <a:pt x="763" y="698"/>
                        <a:pt x="763" y="649"/>
                      </a:cubicBezTo>
                      <a:cubicBezTo>
                        <a:pt x="785" y="645"/>
                        <a:pt x="787" y="618"/>
                        <a:pt x="800" y="620"/>
                      </a:cubicBezTo>
                      <a:cubicBezTo>
                        <a:pt x="836" y="624"/>
                        <a:pt x="822" y="600"/>
                        <a:pt x="829" y="593"/>
                      </a:cubicBezTo>
                      <a:cubicBezTo>
                        <a:pt x="847" y="578"/>
                        <a:pt x="873" y="578"/>
                        <a:pt x="895" y="565"/>
                      </a:cubicBezTo>
                      <a:cubicBezTo>
                        <a:pt x="898" y="563"/>
                        <a:pt x="906" y="554"/>
                        <a:pt x="913" y="554"/>
                      </a:cubicBezTo>
                      <a:cubicBezTo>
                        <a:pt x="924" y="554"/>
                        <a:pt x="943" y="567"/>
                        <a:pt x="961" y="567"/>
                      </a:cubicBezTo>
                      <a:cubicBezTo>
                        <a:pt x="986" y="567"/>
                        <a:pt x="981" y="534"/>
                        <a:pt x="994" y="534"/>
                      </a:cubicBezTo>
                      <a:cubicBezTo>
                        <a:pt x="1002" y="534"/>
                        <a:pt x="1029" y="538"/>
                        <a:pt x="1032" y="545"/>
                      </a:cubicBezTo>
                      <a:cubicBezTo>
                        <a:pt x="1042" y="573"/>
                        <a:pt x="1060" y="558"/>
                        <a:pt x="1072" y="558"/>
                      </a:cubicBezTo>
                      <a:cubicBezTo>
                        <a:pt x="1099" y="558"/>
                        <a:pt x="1107" y="580"/>
                        <a:pt x="1135" y="580"/>
                      </a:cubicBezTo>
                      <a:cubicBezTo>
                        <a:pt x="1160" y="580"/>
                        <a:pt x="1192" y="557"/>
                        <a:pt x="1224" y="569"/>
                      </a:cubicBezTo>
                      <a:cubicBezTo>
                        <a:pt x="1266" y="586"/>
                        <a:pt x="1245" y="512"/>
                        <a:pt x="1301" y="512"/>
                      </a:cubicBezTo>
                      <a:cubicBezTo>
                        <a:pt x="1340" y="512"/>
                        <a:pt x="1339" y="543"/>
                        <a:pt x="1354" y="567"/>
                      </a:cubicBezTo>
                      <a:cubicBezTo>
                        <a:pt x="1360" y="576"/>
                        <a:pt x="1379" y="577"/>
                        <a:pt x="1387" y="585"/>
                      </a:cubicBezTo>
                      <a:cubicBezTo>
                        <a:pt x="1393" y="590"/>
                        <a:pt x="1398" y="607"/>
                        <a:pt x="1411" y="607"/>
                      </a:cubicBezTo>
                      <a:cubicBezTo>
                        <a:pt x="1426" y="607"/>
                        <a:pt x="1428" y="593"/>
                        <a:pt x="1446" y="593"/>
                      </a:cubicBezTo>
                      <a:cubicBezTo>
                        <a:pt x="1446" y="604"/>
                        <a:pt x="1446" y="604"/>
                        <a:pt x="1446" y="604"/>
                      </a:cubicBezTo>
                      <a:cubicBezTo>
                        <a:pt x="1437" y="614"/>
                        <a:pt x="1433" y="638"/>
                        <a:pt x="1422" y="644"/>
                      </a:cubicBezTo>
                      <a:cubicBezTo>
                        <a:pt x="1412" y="650"/>
                        <a:pt x="1394" y="651"/>
                        <a:pt x="1400" y="655"/>
                      </a:cubicBezTo>
                      <a:cubicBezTo>
                        <a:pt x="1415" y="665"/>
                        <a:pt x="1398" y="684"/>
                        <a:pt x="1398" y="6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任意多边形: 形状 115">
                  <a:extLst>
                    <a:ext uri="{FF2B5EF4-FFF2-40B4-BE49-F238E27FC236}">
                      <a16:creationId xmlns:a16="http://schemas.microsoft.com/office/drawing/2014/main" id="{AD84C1AB-9A79-449E-8AD8-22A76114B3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4988" y="1879600"/>
                  <a:ext cx="1023938" cy="646113"/>
                </a:xfrm>
                <a:custGeom>
                  <a:avLst/>
                  <a:gdLst/>
                  <a:ahLst/>
                  <a:cxnLst>
                    <a:cxn ang="0">
                      <a:pos x="585" y="307"/>
                    </a:cxn>
                    <a:cxn ang="0">
                      <a:pos x="573" y="287"/>
                    </a:cxn>
                    <a:cxn ang="0">
                      <a:pos x="614" y="256"/>
                    </a:cxn>
                    <a:cxn ang="0">
                      <a:pos x="588" y="246"/>
                    </a:cxn>
                    <a:cxn ang="0">
                      <a:pos x="570" y="255"/>
                    </a:cxn>
                    <a:cxn ang="0">
                      <a:pos x="552" y="236"/>
                    </a:cxn>
                    <a:cxn ang="0">
                      <a:pos x="590" y="209"/>
                    </a:cxn>
                    <a:cxn ang="0">
                      <a:pos x="606" y="212"/>
                    </a:cxn>
                    <a:cxn ang="0">
                      <a:pos x="634" y="216"/>
                    </a:cxn>
                    <a:cxn ang="0">
                      <a:pos x="648" y="231"/>
                    </a:cxn>
                    <a:cxn ang="0">
                      <a:pos x="648" y="248"/>
                    </a:cxn>
                    <a:cxn ang="0">
                      <a:pos x="666" y="254"/>
                    </a:cxn>
                    <a:cxn ang="0">
                      <a:pos x="659" y="264"/>
                    </a:cxn>
                    <a:cxn ang="0">
                      <a:pos x="665" y="275"/>
                    </a:cxn>
                    <a:cxn ang="0">
                      <a:pos x="664" y="290"/>
                    </a:cxn>
                    <a:cxn ang="0">
                      <a:pos x="668" y="295"/>
                    </a:cxn>
                    <a:cxn ang="0">
                      <a:pos x="690" y="286"/>
                    </a:cxn>
                    <a:cxn ang="0">
                      <a:pos x="683" y="232"/>
                    </a:cxn>
                    <a:cxn ang="0">
                      <a:pos x="688" y="210"/>
                    </a:cxn>
                    <a:cxn ang="0">
                      <a:pos x="721" y="172"/>
                    </a:cxn>
                    <a:cxn ang="0">
                      <a:pos x="745" y="132"/>
                    </a:cxn>
                    <a:cxn ang="0">
                      <a:pos x="769" y="81"/>
                    </a:cxn>
                    <a:cxn ang="0">
                      <a:pos x="710" y="73"/>
                    </a:cxn>
                    <a:cxn ang="0">
                      <a:pos x="624" y="0"/>
                    </a:cxn>
                    <a:cxn ang="0">
                      <a:pos x="458" y="68"/>
                    </a:cxn>
                    <a:cxn ang="0">
                      <a:pos x="355" y="33"/>
                    </a:cxn>
                    <a:cxn ang="0">
                      <a:pos x="284" y="55"/>
                    </a:cxn>
                    <a:cxn ang="0">
                      <a:pos x="218" y="53"/>
                    </a:cxn>
                    <a:cxn ang="0">
                      <a:pos x="123" y="108"/>
                    </a:cxn>
                    <a:cxn ang="0">
                      <a:pos x="17" y="207"/>
                    </a:cxn>
                    <a:cxn ang="0">
                      <a:pos x="15" y="251"/>
                    </a:cxn>
                    <a:cxn ang="0">
                      <a:pos x="25" y="261"/>
                    </a:cxn>
                    <a:cxn ang="0">
                      <a:pos x="50" y="280"/>
                    </a:cxn>
                    <a:cxn ang="0">
                      <a:pos x="83" y="284"/>
                    </a:cxn>
                    <a:cxn ang="0">
                      <a:pos x="73" y="317"/>
                    </a:cxn>
                    <a:cxn ang="0">
                      <a:pos x="63" y="326"/>
                    </a:cxn>
                    <a:cxn ang="0">
                      <a:pos x="73" y="343"/>
                    </a:cxn>
                    <a:cxn ang="0">
                      <a:pos x="110" y="357"/>
                    </a:cxn>
                    <a:cxn ang="0">
                      <a:pos x="132" y="373"/>
                    </a:cxn>
                    <a:cxn ang="0">
                      <a:pos x="160" y="384"/>
                    </a:cxn>
                    <a:cxn ang="0">
                      <a:pos x="186" y="382"/>
                    </a:cxn>
                    <a:cxn ang="0">
                      <a:pos x="210" y="381"/>
                    </a:cxn>
                    <a:cxn ang="0">
                      <a:pos x="255" y="372"/>
                    </a:cxn>
                    <a:cxn ang="0">
                      <a:pos x="275" y="366"/>
                    </a:cxn>
                    <a:cxn ang="0">
                      <a:pos x="282" y="362"/>
                    </a:cxn>
                    <a:cxn ang="0">
                      <a:pos x="316" y="400"/>
                    </a:cxn>
                    <a:cxn ang="0">
                      <a:pos x="306" y="439"/>
                    </a:cxn>
                    <a:cxn ang="0">
                      <a:pos x="324" y="450"/>
                    </a:cxn>
                    <a:cxn ang="0">
                      <a:pos x="346" y="467"/>
                    </a:cxn>
                    <a:cxn ang="0">
                      <a:pos x="351" y="472"/>
                    </a:cxn>
                    <a:cxn ang="0">
                      <a:pos x="353" y="457"/>
                    </a:cxn>
                    <a:cxn ang="0">
                      <a:pos x="379" y="454"/>
                    </a:cxn>
                    <a:cxn ang="0">
                      <a:pos x="416" y="453"/>
                    </a:cxn>
                    <a:cxn ang="0">
                      <a:pos x="431" y="470"/>
                    </a:cxn>
                    <a:cxn ang="0">
                      <a:pos x="454" y="486"/>
                    </a:cxn>
                    <a:cxn ang="0">
                      <a:pos x="476" y="470"/>
                    </a:cxn>
                    <a:cxn ang="0">
                      <a:pos x="503" y="455"/>
                    </a:cxn>
                    <a:cxn ang="0">
                      <a:pos x="552" y="439"/>
                    </a:cxn>
                    <a:cxn ang="0">
                      <a:pos x="576" y="406"/>
                    </a:cxn>
                    <a:cxn ang="0">
                      <a:pos x="604" y="355"/>
                    </a:cxn>
                    <a:cxn ang="0">
                      <a:pos x="586" y="307"/>
                    </a:cxn>
                  </a:cxnLst>
                  <a:rect l="0" t="0" r="r" b="b"/>
                  <a:pathLst>
                    <a:path w="769" h="486">
                      <a:moveTo>
                        <a:pt x="586" y="307"/>
                      </a:moveTo>
                      <a:cubicBezTo>
                        <a:pt x="585" y="307"/>
                        <a:pt x="585" y="307"/>
                        <a:pt x="585" y="307"/>
                      </a:cubicBezTo>
                      <a:cubicBezTo>
                        <a:pt x="585" y="307"/>
                        <a:pt x="585" y="300"/>
                        <a:pt x="585" y="298"/>
                      </a:cubicBezTo>
                      <a:cubicBezTo>
                        <a:pt x="582" y="298"/>
                        <a:pt x="573" y="294"/>
                        <a:pt x="573" y="287"/>
                      </a:cubicBezTo>
                      <a:cubicBezTo>
                        <a:pt x="573" y="282"/>
                        <a:pt x="581" y="282"/>
                        <a:pt x="582" y="276"/>
                      </a:cubicBezTo>
                      <a:cubicBezTo>
                        <a:pt x="586" y="264"/>
                        <a:pt x="605" y="264"/>
                        <a:pt x="614" y="256"/>
                      </a:cubicBezTo>
                      <a:cubicBezTo>
                        <a:pt x="611" y="251"/>
                        <a:pt x="604" y="256"/>
                        <a:pt x="598" y="252"/>
                      </a:cubicBezTo>
                      <a:cubicBezTo>
                        <a:pt x="595" y="250"/>
                        <a:pt x="593" y="246"/>
                        <a:pt x="588" y="246"/>
                      </a:cubicBezTo>
                      <a:cubicBezTo>
                        <a:pt x="585" y="246"/>
                        <a:pt x="585" y="256"/>
                        <a:pt x="582" y="256"/>
                      </a:cubicBezTo>
                      <a:cubicBezTo>
                        <a:pt x="578" y="256"/>
                        <a:pt x="574" y="257"/>
                        <a:pt x="570" y="255"/>
                      </a:cubicBezTo>
                      <a:cubicBezTo>
                        <a:pt x="565" y="252"/>
                        <a:pt x="567" y="247"/>
                        <a:pt x="562" y="243"/>
                      </a:cubicBezTo>
                      <a:cubicBezTo>
                        <a:pt x="560" y="242"/>
                        <a:pt x="552" y="240"/>
                        <a:pt x="552" y="236"/>
                      </a:cubicBezTo>
                      <a:cubicBezTo>
                        <a:pt x="552" y="227"/>
                        <a:pt x="565" y="230"/>
                        <a:pt x="571" y="225"/>
                      </a:cubicBezTo>
                      <a:cubicBezTo>
                        <a:pt x="577" y="221"/>
                        <a:pt x="587" y="215"/>
                        <a:pt x="590" y="209"/>
                      </a:cubicBezTo>
                      <a:cubicBezTo>
                        <a:pt x="591" y="208"/>
                        <a:pt x="593" y="203"/>
                        <a:pt x="597" y="203"/>
                      </a:cubicBezTo>
                      <a:cubicBezTo>
                        <a:pt x="601" y="203"/>
                        <a:pt x="606" y="209"/>
                        <a:pt x="606" y="212"/>
                      </a:cubicBezTo>
                      <a:cubicBezTo>
                        <a:pt x="606" y="219"/>
                        <a:pt x="597" y="222"/>
                        <a:pt x="597" y="230"/>
                      </a:cubicBezTo>
                      <a:cubicBezTo>
                        <a:pt x="610" y="230"/>
                        <a:pt x="620" y="216"/>
                        <a:pt x="634" y="216"/>
                      </a:cubicBezTo>
                      <a:cubicBezTo>
                        <a:pt x="639" y="216"/>
                        <a:pt x="641" y="221"/>
                        <a:pt x="648" y="221"/>
                      </a:cubicBezTo>
                      <a:cubicBezTo>
                        <a:pt x="646" y="226"/>
                        <a:pt x="648" y="226"/>
                        <a:pt x="648" y="231"/>
                      </a:cubicBezTo>
                      <a:cubicBezTo>
                        <a:pt x="648" y="235"/>
                        <a:pt x="643" y="235"/>
                        <a:pt x="643" y="240"/>
                      </a:cubicBezTo>
                      <a:cubicBezTo>
                        <a:pt x="643" y="242"/>
                        <a:pt x="645" y="248"/>
                        <a:pt x="648" y="248"/>
                      </a:cubicBezTo>
                      <a:cubicBezTo>
                        <a:pt x="649" y="248"/>
                        <a:pt x="651" y="245"/>
                        <a:pt x="654" y="245"/>
                      </a:cubicBezTo>
                      <a:cubicBezTo>
                        <a:pt x="659" y="245"/>
                        <a:pt x="666" y="249"/>
                        <a:pt x="666" y="254"/>
                      </a:cubicBezTo>
                      <a:cubicBezTo>
                        <a:pt x="666" y="257"/>
                        <a:pt x="662" y="260"/>
                        <a:pt x="659" y="260"/>
                      </a:cubicBezTo>
                      <a:cubicBezTo>
                        <a:pt x="659" y="264"/>
                        <a:pt x="659" y="264"/>
                        <a:pt x="659" y="264"/>
                      </a:cubicBezTo>
                      <a:cubicBezTo>
                        <a:pt x="660" y="265"/>
                        <a:pt x="660" y="267"/>
                        <a:pt x="663" y="268"/>
                      </a:cubicBezTo>
                      <a:cubicBezTo>
                        <a:pt x="663" y="270"/>
                        <a:pt x="665" y="272"/>
                        <a:pt x="665" y="275"/>
                      </a:cubicBezTo>
                      <a:cubicBezTo>
                        <a:pt x="665" y="276"/>
                        <a:pt x="661" y="282"/>
                        <a:pt x="661" y="285"/>
                      </a:cubicBezTo>
                      <a:cubicBezTo>
                        <a:pt x="661" y="287"/>
                        <a:pt x="661" y="289"/>
                        <a:pt x="664" y="290"/>
                      </a:cubicBezTo>
                      <a:cubicBezTo>
                        <a:pt x="663" y="292"/>
                        <a:pt x="661" y="293"/>
                        <a:pt x="661" y="295"/>
                      </a:cubicBezTo>
                      <a:cubicBezTo>
                        <a:pt x="668" y="295"/>
                        <a:pt x="668" y="295"/>
                        <a:pt x="668" y="295"/>
                      </a:cubicBezTo>
                      <a:cubicBezTo>
                        <a:pt x="670" y="293"/>
                        <a:pt x="671" y="293"/>
                        <a:pt x="676" y="291"/>
                      </a:cubicBezTo>
                      <a:cubicBezTo>
                        <a:pt x="676" y="287"/>
                        <a:pt x="687" y="287"/>
                        <a:pt x="690" y="286"/>
                      </a:cubicBezTo>
                      <a:cubicBezTo>
                        <a:pt x="696" y="284"/>
                        <a:pt x="699" y="279"/>
                        <a:pt x="699" y="269"/>
                      </a:cubicBezTo>
                      <a:cubicBezTo>
                        <a:pt x="699" y="252"/>
                        <a:pt x="692" y="242"/>
                        <a:pt x="683" y="232"/>
                      </a:cubicBezTo>
                      <a:cubicBezTo>
                        <a:pt x="679" y="228"/>
                        <a:pt x="674" y="224"/>
                        <a:pt x="675" y="217"/>
                      </a:cubicBezTo>
                      <a:cubicBezTo>
                        <a:pt x="680" y="217"/>
                        <a:pt x="685" y="214"/>
                        <a:pt x="688" y="210"/>
                      </a:cubicBezTo>
                      <a:cubicBezTo>
                        <a:pt x="691" y="207"/>
                        <a:pt x="699" y="203"/>
                        <a:pt x="701" y="199"/>
                      </a:cubicBezTo>
                      <a:cubicBezTo>
                        <a:pt x="707" y="187"/>
                        <a:pt x="710" y="180"/>
                        <a:pt x="721" y="172"/>
                      </a:cubicBezTo>
                      <a:cubicBezTo>
                        <a:pt x="721" y="172"/>
                        <a:pt x="738" y="153"/>
                        <a:pt x="723" y="143"/>
                      </a:cubicBezTo>
                      <a:cubicBezTo>
                        <a:pt x="717" y="139"/>
                        <a:pt x="735" y="138"/>
                        <a:pt x="745" y="132"/>
                      </a:cubicBezTo>
                      <a:cubicBezTo>
                        <a:pt x="756" y="126"/>
                        <a:pt x="760" y="102"/>
                        <a:pt x="769" y="92"/>
                      </a:cubicBezTo>
                      <a:cubicBezTo>
                        <a:pt x="769" y="81"/>
                        <a:pt x="769" y="81"/>
                        <a:pt x="769" y="81"/>
                      </a:cubicBezTo>
                      <a:cubicBezTo>
                        <a:pt x="751" y="81"/>
                        <a:pt x="749" y="95"/>
                        <a:pt x="734" y="95"/>
                      </a:cubicBezTo>
                      <a:cubicBezTo>
                        <a:pt x="721" y="95"/>
                        <a:pt x="716" y="78"/>
                        <a:pt x="710" y="73"/>
                      </a:cubicBezTo>
                      <a:cubicBezTo>
                        <a:pt x="702" y="65"/>
                        <a:pt x="683" y="64"/>
                        <a:pt x="677" y="55"/>
                      </a:cubicBezTo>
                      <a:cubicBezTo>
                        <a:pt x="662" y="31"/>
                        <a:pt x="663" y="0"/>
                        <a:pt x="624" y="0"/>
                      </a:cubicBezTo>
                      <a:cubicBezTo>
                        <a:pt x="568" y="0"/>
                        <a:pt x="589" y="74"/>
                        <a:pt x="547" y="57"/>
                      </a:cubicBezTo>
                      <a:cubicBezTo>
                        <a:pt x="515" y="45"/>
                        <a:pt x="483" y="68"/>
                        <a:pt x="458" y="68"/>
                      </a:cubicBezTo>
                      <a:cubicBezTo>
                        <a:pt x="430" y="68"/>
                        <a:pt x="422" y="46"/>
                        <a:pt x="395" y="46"/>
                      </a:cubicBezTo>
                      <a:cubicBezTo>
                        <a:pt x="383" y="46"/>
                        <a:pt x="365" y="61"/>
                        <a:pt x="355" y="33"/>
                      </a:cubicBezTo>
                      <a:cubicBezTo>
                        <a:pt x="352" y="26"/>
                        <a:pt x="325" y="22"/>
                        <a:pt x="317" y="22"/>
                      </a:cubicBezTo>
                      <a:cubicBezTo>
                        <a:pt x="304" y="22"/>
                        <a:pt x="309" y="55"/>
                        <a:pt x="284" y="55"/>
                      </a:cubicBezTo>
                      <a:cubicBezTo>
                        <a:pt x="266" y="55"/>
                        <a:pt x="247" y="42"/>
                        <a:pt x="236" y="42"/>
                      </a:cubicBezTo>
                      <a:cubicBezTo>
                        <a:pt x="229" y="42"/>
                        <a:pt x="221" y="51"/>
                        <a:pt x="218" y="53"/>
                      </a:cubicBezTo>
                      <a:cubicBezTo>
                        <a:pt x="196" y="66"/>
                        <a:pt x="170" y="66"/>
                        <a:pt x="152" y="81"/>
                      </a:cubicBezTo>
                      <a:cubicBezTo>
                        <a:pt x="145" y="88"/>
                        <a:pt x="159" y="112"/>
                        <a:pt x="123" y="108"/>
                      </a:cubicBezTo>
                      <a:cubicBezTo>
                        <a:pt x="110" y="106"/>
                        <a:pt x="108" y="133"/>
                        <a:pt x="86" y="137"/>
                      </a:cubicBezTo>
                      <a:cubicBezTo>
                        <a:pt x="86" y="186"/>
                        <a:pt x="58" y="207"/>
                        <a:pt x="17" y="207"/>
                      </a:cubicBezTo>
                      <a:cubicBezTo>
                        <a:pt x="10" y="207"/>
                        <a:pt x="1" y="227"/>
                        <a:pt x="0" y="236"/>
                      </a:cubicBezTo>
                      <a:cubicBezTo>
                        <a:pt x="11" y="238"/>
                        <a:pt x="13" y="241"/>
                        <a:pt x="15" y="251"/>
                      </a:cubicBezTo>
                      <a:cubicBezTo>
                        <a:pt x="15" y="253"/>
                        <a:pt x="15" y="253"/>
                        <a:pt x="15" y="253"/>
                      </a:cubicBezTo>
                      <a:cubicBezTo>
                        <a:pt x="15" y="261"/>
                        <a:pt x="19" y="259"/>
                        <a:pt x="25" y="261"/>
                      </a:cubicBezTo>
                      <a:cubicBezTo>
                        <a:pt x="30" y="262"/>
                        <a:pt x="28" y="268"/>
                        <a:pt x="31" y="271"/>
                      </a:cubicBezTo>
                      <a:cubicBezTo>
                        <a:pt x="37" y="277"/>
                        <a:pt x="42" y="277"/>
                        <a:pt x="50" y="280"/>
                      </a:cubicBezTo>
                      <a:cubicBezTo>
                        <a:pt x="58" y="279"/>
                        <a:pt x="61" y="272"/>
                        <a:pt x="69" y="272"/>
                      </a:cubicBezTo>
                      <a:cubicBezTo>
                        <a:pt x="73" y="272"/>
                        <a:pt x="83" y="280"/>
                        <a:pt x="83" y="284"/>
                      </a:cubicBezTo>
                      <a:cubicBezTo>
                        <a:pt x="83" y="296"/>
                        <a:pt x="66" y="294"/>
                        <a:pt x="66" y="306"/>
                      </a:cubicBezTo>
                      <a:cubicBezTo>
                        <a:pt x="66" y="311"/>
                        <a:pt x="73" y="312"/>
                        <a:pt x="73" y="317"/>
                      </a:cubicBezTo>
                      <a:cubicBezTo>
                        <a:pt x="73" y="323"/>
                        <a:pt x="68" y="322"/>
                        <a:pt x="63" y="322"/>
                      </a:cubicBezTo>
                      <a:cubicBezTo>
                        <a:pt x="63" y="326"/>
                        <a:pt x="63" y="326"/>
                        <a:pt x="63" y="326"/>
                      </a:cubicBezTo>
                      <a:cubicBezTo>
                        <a:pt x="64" y="331"/>
                        <a:pt x="64" y="335"/>
                        <a:pt x="65" y="340"/>
                      </a:cubicBezTo>
                      <a:cubicBezTo>
                        <a:pt x="66" y="343"/>
                        <a:pt x="71" y="342"/>
                        <a:pt x="73" y="343"/>
                      </a:cubicBezTo>
                      <a:cubicBezTo>
                        <a:pt x="80" y="345"/>
                        <a:pt x="83" y="351"/>
                        <a:pt x="91" y="353"/>
                      </a:cubicBezTo>
                      <a:cubicBezTo>
                        <a:pt x="100" y="355"/>
                        <a:pt x="105" y="352"/>
                        <a:pt x="110" y="357"/>
                      </a:cubicBezTo>
                      <a:cubicBezTo>
                        <a:pt x="116" y="363"/>
                        <a:pt x="120" y="361"/>
                        <a:pt x="127" y="364"/>
                      </a:cubicBezTo>
                      <a:cubicBezTo>
                        <a:pt x="130" y="366"/>
                        <a:pt x="130" y="369"/>
                        <a:pt x="132" y="373"/>
                      </a:cubicBezTo>
                      <a:cubicBezTo>
                        <a:pt x="133" y="376"/>
                        <a:pt x="137" y="372"/>
                        <a:pt x="139" y="373"/>
                      </a:cubicBezTo>
                      <a:cubicBezTo>
                        <a:pt x="146" y="378"/>
                        <a:pt x="150" y="384"/>
                        <a:pt x="160" y="384"/>
                      </a:cubicBezTo>
                      <a:cubicBezTo>
                        <a:pt x="166" y="384"/>
                        <a:pt x="172" y="384"/>
                        <a:pt x="178" y="384"/>
                      </a:cubicBezTo>
                      <a:cubicBezTo>
                        <a:pt x="182" y="384"/>
                        <a:pt x="184" y="382"/>
                        <a:pt x="186" y="382"/>
                      </a:cubicBezTo>
                      <a:cubicBezTo>
                        <a:pt x="189" y="382"/>
                        <a:pt x="190" y="389"/>
                        <a:pt x="191" y="392"/>
                      </a:cubicBezTo>
                      <a:cubicBezTo>
                        <a:pt x="197" y="389"/>
                        <a:pt x="199" y="381"/>
                        <a:pt x="210" y="381"/>
                      </a:cubicBezTo>
                      <a:cubicBezTo>
                        <a:pt x="219" y="381"/>
                        <a:pt x="224" y="386"/>
                        <a:pt x="231" y="386"/>
                      </a:cubicBezTo>
                      <a:cubicBezTo>
                        <a:pt x="238" y="386"/>
                        <a:pt x="252" y="374"/>
                        <a:pt x="255" y="372"/>
                      </a:cubicBezTo>
                      <a:cubicBezTo>
                        <a:pt x="258" y="370"/>
                        <a:pt x="259" y="369"/>
                        <a:pt x="260" y="367"/>
                      </a:cubicBezTo>
                      <a:cubicBezTo>
                        <a:pt x="264" y="363"/>
                        <a:pt x="270" y="368"/>
                        <a:pt x="275" y="366"/>
                      </a:cubicBezTo>
                      <a:cubicBezTo>
                        <a:pt x="279" y="362"/>
                        <a:pt x="279" y="362"/>
                        <a:pt x="279" y="362"/>
                      </a:cubicBezTo>
                      <a:cubicBezTo>
                        <a:pt x="282" y="362"/>
                        <a:pt x="282" y="362"/>
                        <a:pt x="282" y="362"/>
                      </a:cubicBezTo>
                      <a:cubicBezTo>
                        <a:pt x="285" y="377"/>
                        <a:pt x="294" y="376"/>
                        <a:pt x="305" y="381"/>
                      </a:cubicBezTo>
                      <a:cubicBezTo>
                        <a:pt x="309" y="388"/>
                        <a:pt x="316" y="391"/>
                        <a:pt x="316" y="400"/>
                      </a:cubicBezTo>
                      <a:cubicBezTo>
                        <a:pt x="316" y="417"/>
                        <a:pt x="304" y="418"/>
                        <a:pt x="304" y="434"/>
                      </a:cubicBezTo>
                      <a:cubicBezTo>
                        <a:pt x="304" y="436"/>
                        <a:pt x="305" y="439"/>
                        <a:pt x="306" y="439"/>
                      </a:cubicBezTo>
                      <a:cubicBezTo>
                        <a:pt x="309" y="439"/>
                        <a:pt x="312" y="436"/>
                        <a:pt x="315" y="436"/>
                      </a:cubicBezTo>
                      <a:cubicBezTo>
                        <a:pt x="319" y="436"/>
                        <a:pt x="320" y="449"/>
                        <a:pt x="324" y="450"/>
                      </a:cubicBezTo>
                      <a:cubicBezTo>
                        <a:pt x="324" y="459"/>
                        <a:pt x="330" y="468"/>
                        <a:pt x="338" y="468"/>
                      </a:cubicBezTo>
                      <a:cubicBezTo>
                        <a:pt x="342" y="468"/>
                        <a:pt x="343" y="467"/>
                        <a:pt x="346" y="467"/>
                      </a:cubicBezTo>
                      <a:cubicBezTo>
                        <a:pt x="348" y="467"/>
                        <a:pt x="348" y="467"/>
                        <a:pt x="348" y="467"/>
                      </a:cubicBezTo>
                      <a:cubicBezTo>
                        <a:pt x="348" y="471"/>
                        <a:pt x="350" y="472"/>
                        <a:pt x="351" y="472"/>
                      </a:cubicBezTo>
                      <a:cubicBezTo>
                        <a:pt x="352" y="472"/>
                        <a:pt x="353" y="470"/>
                        <a:pt x="353" y="468"/>
                      </a:cubicBezTo>
                      <a:cubicBezTo>
                        <a:pt x="353" y="464"/>
                        <a:pt x="353" y="461"/>
                        <a:pt x="353" y="457"/>
                      </a:cubicBezTo>
                      <a:cubicBezTo>
                        <a:pt x="353" y="457"/>
                        <a:pt x="363" y="454"/>
                        <a:pt x="365" y="454"/>
                      </a:cubicBezTo>
                      <a:cubicBezTo>
                        <a:pt x="379" y="454"/>
                        <a:pt x="379" y="454"/>
                        <a:pt x="379" y="454"/>
                      </a:cubicBezTo>
                      <a:cubicBezTo>
                        <a:pt x="385" y="457"/>
                        <a:pt x="390" y="448"/>
                        <a:pt x="397" y="448"/>
                      </a:cubicBezTo>
                      <a:cubicBezTo>
                        <a:pt x="404" y="448"/>
                        <a:pt x="408" y="453"/>
                        <a:pt x="416" y="453"/>
                      </a:cubicBezTo>
                      <a:cubicBezTo>
                        <a:pt x="416" y="464"/>
                        <a:pt x="424" y="468"/>
                        <a:pt x="431" y="470"/>
                      </a:cubicBezTo>
                      <a:cubicBezTo>
                        <a:pt x="431" y="470"/>
                        <a:pt x="431" y="470"/>
                        <a:pt x="431" y="470"/>
                      </a:cubicBezTo>
                      <a:cubicBezTo>
                        <a:pt x="439" y="474"/>
                        <a:pt x="444" y="471"/>
                        <a:pt x="452" y="475"/>
                      </a:cubicBezTo>
                      <a:cubicBezTo>
                        <a:pt x="452" y="477"/>
                        <a:pt x="451" y="486"/>
                        <a:pt x="454" y="486"/>
                      </a:cubicBezTo>
                      <a:cubicBezTo>
                        <a:pt x="459" y="486"/>
                        <a:pt x="457" y="480"/>
                        <a:pt x="460" y="477"/>
                      </a:cubicBezTo>
                      <a:cubicBezTo>
                        <a:pt x="463" y="474"/>
                        <a:pt x="472" y="472"/>
                        <a:pt x="476" y="470"/>
                      </a:cubicBezTo>
                      <a:cubicBezTo>
                        <a:pt x="484" y="466"/>
                        <a:pt x="492" y="468"/>
                        <a:pt x="498" y="463"/>
                      </a:cubicBezTo>
                      <a:cubicBezTo>
                        <a:pt x="498" y="463"/>
                        <a:pt x="502" y="455"/>
                        <a:pt x="503" y="455"/>
                      </a:cubicBezTo>
                      <a:cubicBezTo>
                        <a:pt x="507" y="455"/>
                        <a:pt x="510" y="458"/>
                        <a:pt x="514" y="458"/>
                      </a:cubicBezTo>
                      <a:cubicBezTo>
                        <a:pt x="534" y="458"/>
                        <a:pt x="539" y="446"/>
                        <a:pt x="552" y="439"/>
                      </a:cubicBezTo>
                      <a:cubicBezTo>
                        <a:pt x="555" y="437"/>
                        <a:pt x="557" y="435"/>
                        <a:pt x="558" y="431"/>
                      </a:cubicBezTo>
                      <a:cubicBezTo>
                        <a:pt x="569" y="431"/>
                        <a:pt x="572" y="414"/>
                        <a:pt x="576" y="406"/>
                      </a:cubicBezTo>
                      <a:cubicBezTo>
                        <a:pt x="578" y="401"/>
                        <a:pt x="590" y="383"/>
                        <a:pt x="597" y="382"/>
                      </a:cubicBezTo>
                      <a:cubicBezTo>
                        <a:pt x="597" y="372"/>
                        <a:pt x="604" y="368"/>
                        <a:pt x="604" y="355"/>
                      </a:cubicBezTo>
                      <a:cubicBezTo>
                        <a:pt x="604" y="336"/>
                        <a:pt x="599" y="329"/>
                        <a:pt x="591" y="317"/>
                      </a:cubicBezTo>
                      <a:cubicBezTo>
                        <a:pt x="590" y="315"/>
                        <a:pt x="590" y="309"/>
                        <a:pt x="586" y="30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任意多边形: 形状 116">
                  <a:extLst>
                    <a:ext uri="{FF2B5EF4-FFF2-40B4-BE49-F238E27FC236}">
                      <a16:creationId xmlns:a16="http://schemas.microsoft.com/office/drawing/2014/main" id="{14516B8B-95B9-4694-B3F7-EE6FA3D14C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9175" y="1395413"/>
                  <a:ext cx="58738" cy="25400"/>
                </a:xfrm>
                <a:custGeom>
                  <a:avLst/>
                  <a:gdLst/>
                  <a:ahLst/>
                  <a:cxnLst>
                    <a:cxn ang="0">
                      <a:pos x="4" y="19"/>
                    </a:cxn>
                    <a:cxn ang="0">
                      <a:pos x="0" y="14"/>
                    </a:cxn>
                    <a:cxn ang="0">
                      <a:pos x="20" y="0"/>
                    </a:cxn>
                    <a:cxn ang="0">
                      <a:pos x="44" y="11"/>
                    </a:cxn>
                    <a:cxn ang="0">
                      <a:pos x="4" y="19"/>
                    </a:cxn>
                  </a:cxnLst>
                  <a:rect l="0" t="0" r="r" b="b"/>
                  <a:pathLst>
                    <a:path w="44" h="19">
                      <a:moveTo>
                        <a:pt x="4" y="19"/>
                      </a:moveTo>
                      <a:cubicBezTo>
                        <a:pt x="1" y="19"/>
                        <a:pt x="0" y="17"/>
                        <a:pt x="0" y="14"/>
                      </a:cubicBezTo>
                      <a:cubicBezTo>
                        <a:pt x="0" y="8"/>
                        <a:pt x="13" y="0"/>
                        <a:pt x="20" y="0"/>
                      </a:cubicBezTo>
                      <a:cubicBezTo>
                        <a:pt x="27" y="0"/>
                        <a:pt x="44" y="4"/>
                        <a:pt x="44" y="11"/>
                      </a:cubicBezTo>
                      <a:cubicBezTo>
                        <a:pt x="44" y="17"/>
                        <a:pt x="9" y="19"/>
                        <a:pt x="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任意多边形: 形状 117">
                  <a:extLst>
                    <a:ext uri="{FF2B5EF4-FFF2-40B4-BE49-F238E27FC236}">
                      <a16:creationId xmlns:a16="http://schemas.microsoft.com/office/drawing/2014/main" id="{851FFA4D-C3BC-4B5F-B4EA-4B66C3336A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1375" y="144303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13" y="10"/>
                    </a:cxn>
                    <a:cxn ang="0">
                      <a:pos x="18" y="6"/>
                    </a:cxn>
                    <a:cxn ang="0">
                      <a:pos x="15" y="0"/>
                    </a:cxn>
                    <a:cxn ang="0">
                      <a:pos x="0" y="0"/>
                    </a:cxn>
                    <a:cxn ang="0">
                      <a:pos x="13" y="10"/>
                    </a:cxn>
                  </a:cxnLst>
                  <a:rect l="0" t="0" r="r" b="b"/>
                  <a:pathLst>
                    <a:path w="18" h="10">
                      <a:moveTo>
                        <a:pt x="13" y="10"/>
                      </a:moveTo>
                      <a:cubicBezTo>
                        <a:pt x="15" y="10"/>
                        <a:pt x="18" y="8"/>
                        <a:pt x="18" y="6"/>
                      </a:cubicBezTo>
                      <a:cubicBezTo>
                        <a:pt x="18" y="3"/>
                        <a:pt x="15" y="2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6"/>
                        <a:pt x="7" y="10"/>
                        <a:pt x="13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任意多边形: 形状 118">
                  <a:extLst>
                    <a:ext uri="{FF2B5EF4-FFF2-40B4-BE49-F238E27FC236}">
                      <a16:creationId xmlns:a16="http://schemas.microsoft.com/office/drawing/2014/main" id="{91AEE917-080E-4FA6-A933-AA87D02154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5275" y="1257300"/>
                  <a:ext cx="11113" cy="12700"/>
                </a:xfrm>
                <a:custGeom>
                  <a:avLst/>
                  <a:gdLst/>
                  <a:ahLst/>
                  <a:cxnLst>
                    <a:cxn ang="0">
                      <a:pos x="8" y="5"/>
                    </a:cxn>
                    <a:cxn ang="0">
                      <a:pos x="3" y="0"/>
                    </a:cxn>
                    <a:cxn ang="0">
                      <a:pos x="0" y="7"/>
                    </a:cxn>
                    <a:cxn ang="0">
                      <a:pos x="3" y="10"/>
                    </a:cxn>
                    <a:cxn ang="0">
                      <a:pos x="8" y="4"/>
                    </a:cxn>
                    <a:cxn ang="0">
                      <a:pos x="6" y="4"/>
                    </a:cxn>
                    <a:cxn ang="0">
                      <a:pos x="8" y="5"/>
                    </a:cxn>
                  </a:cxnLst>
                  <a:rect l="0" t="0" r="r" b="b"/>
                  <a:pathLst>
                    <a:path w="8" h="10">
                      <a:moveTo>
                        <a:pt x="8" y="5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2"/>
                        <a:pt x="0" y="4"/>
                        <a:pt x="0" y="7"/>
                      </a:cubicBezTo>
                      <a:cubicBezTo>
                        <a:pt x="0" y="9"/>
                        <a:pt x="1" y="10"/>
                        <a:pt x="3" y="10"/>
                      </a:cubicBezTo>
                      <a:cubicBezTo>
                        <a:pt x="7" y="10"/>
                        <a:pt x="7" y="6"/>
                        <a:pt x="8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lnTo>
                        <a:pt x="8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任意多边形: 形状 119">
                  <a:extLst>
                    <a:ext uri="{FF2B5EF4-FFF2-40B4-BE49-F238E27FC236}">
                      <a16:creationId xmlns:a16="http://schemas.microsoft.com/office/drawing/2014/main" id="{3699300F-353B-447C-9C9B-2E9B2E44FA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988" y="1300163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20" y="9"/>
                    </a:cxn>
                    <a:cxn ang="0">
                      <a:pos x="10" y="12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0" y="7"/>
                    </a:cxn>
                    <a:cxn ang="0">
                      <a:pos x="17" y="12"/>
                    </a:cxn>
                    <a:cxn ang="0">
                      <a:pos x="20" y="9"/>
                    </a:cxn>
                  </a:cxnLst>
                  <a:rect l="0" t="0" r="r" b="b"/>
                  <a:pathLst>
                    <a:path w="20" h="12">
                      <a:moveTo>
                        <a:pt x="20" y="9"/>
                      </a:moveTo>
                      <a:cubicBezTo>
                        <a:pt x="17" y="11"/>
                        <a:pt x="14" y="12"/>
                        <a:pt x="10" y="12"/>
                      </a:cubicBezTo>
                      <a:cubicBezTo>
                        <a:pt x="5" y="12"/>
                        <a:pt x="0" y="11"/>
                        <a:pt x="0" y="7"/>
                      </a:cubicBezTo>
                      <a:cubicBezTo>
                        <a:pt x="0" y="3"/>
                        <a:pt x="6" y="0"/>
                        <a:pt x="10" y="0"/>
                      </a:cubicBezTo>
                      <a:cubicBezTo>
                        <a:pt x="16" y="0"/>
                        <a:pt x="20" y="2"/>
                        <a:pt x="20" y="7"/>
                      </a:cubicBezTo>
                      <a:cubicBezTo>
                        <a:pt x="20" y="10"/>
                        <a:pt x="18" y="11"/>
                        <a:pt x="17" y="12"/>
                      </a:cubicBezTo>
                      <a:lnTo>
                        <a:pt x="20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任意多边形: 形状 120">
                  <a:extLst>
                    <a:ext uri="{FF2B5EF4-FFF2-40B4-BE49-F238E27FC236}">
                      <a16:creationId xmlns:a16="http://schemas.microsoft.com/office/drawing/2014/main" id="{923FD247-D956-40C8-A771-4C829C4D40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3613" y="1128713"/>
                  <a:ext cx="100013" cy="57150"/>
                </a:xfrm>
                <a:custGeom>
                  <a:avLst/>
                  <a:gdLst/>
                  <a:ahLst/>
                  <a:cxnLst>
                    <a:cxn ang="0">
                      <a:pos x="6" y="43"/>
                    </a:cxn>
                    <a:cxn ang="0">
                      <a:pos x="0" y="37"/>
                    </a:cxn>
                    <a:cxn ang="0">
                      <a:pos x="8" y="27"/>
                    </a:cxn>
                    <a:cxn ang="0">
                      <a:pos x="39" y="0"/>
                    </a:cxn>
                    <a:cxn ang="0">
                      <a:pos x="45" y="0"/>
                    </a:cxn>
                    <a:cxn ang="0">
                      <a:pos x="44" y="10"/>
                    </a:cxn>
                    <a:cxn ang="0">
                      <a:pos x="52" y="6"/>
                    </a:cxn>
                    <a:cxn ang="0">
                      <a:pos x="76" y="23"/>
                    </a:cxn>
                    <a:cxn ang="0">
                      <a:pos x="45" y="34"/>
                    </a:cxn>
                    <a:cxn ang="0">
                      <a:pos x="30" y="37"/>
                    </a:cxn>
                    <a:cxn ang="0">
                      <a:pos x="6" y="43"/>
                    </a:cxn>
                  </a:cxnLst>
                  <a:rect l="0" t="0" r="r" b="b"/>
                  <a:pathLst>
                    <a:path w="76" h="43">
                      <a:moveTo>
                        <a:pt x="6" y="43"/>
                      </a:moveTo>
                      <a:cubicBezTo>
                        <a:pt x="1" y="43"/>
                        <a:pt x="0" y="41"/>
                        <a:pt x="0" y="37"/>
                      </a:cubicBezTo>
                      <a:cubicBezTo>
                        <a:pt x="0" y="30"/>
                        <a:pt x="5" y="30"/>
                        <a:pt x="8" y="27"/>
                      </a:cubicBezTo>
                      <a:cubicBezTo>
                        <a:pt x="18" y="17"/>
                        <a:pt x="22" y="0"/>
                        <a:pt x="39" y="0"/>
                      </a:cubicBezTo>
                      <a:cubicBezTo>
                        <a:pt x="43" y="0"/>
                        <a:pt x="43" y="0"/>
                        <a:pt x="45" y="0"/>
                      </a:cubicBezTo>
                      <a:cubicBezTo>
                        <a:pt x="45" y="7"/>
                        <a:pt x="47" y="7"/>
                        <a:pt x="44" y="10"/>
                      </a:cubicBezTo>
                      <a:cubicBezTo>
                        <a:pt x="47" y="9"/>
                        <a:pt x="49" y="6"/>
                        <a:pt x="52" y="6"/>
                      </a:cubicBezTo>
                      <a:cubicBezTo>
                        <a:pt x="58" y="6"/>
                        <a:pt x="76" y="17"/>
                        <a:pt x="76" y="23"/>
                      </a:cubicBezTo>
                      <a:cubicBezTo>
                        <a:pt x="76" y="34"/>
                        <a:pt x="53" y="36"/>
                        <a:pt x="45" y="34"/>
                      </a:cubicBezTo>
                      <a:cubicBezTo>
                        <a:pt x="43" y="34"/>
                        <a:pt x="30" y="37"/>
                        <a:pt x="30" y="37"/>
                      </a:cubicBezTo>
                      <a:lnTo>
                        <a:pt x="6" y="4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任意多边形: 形状 121">
                  <a:extLst>
                    <a:ext uri="{FF2B5EF4-FFF2-40B4-BE49-F238E27FC236}">
                      <a16:creationId xmlns:a16="http://schemas.microsoft.com/office/drawing/2014/main" id="{8525E58D-762D-45FB-89EB-634D6B5AFE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00738" y="1101725"/>
                  <a:ext cx="39688" cy="2063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30" y="7"/>
                    </a:cxn>
                    <a:cxn ang="0">
                      <a:pos x="9" y="16"/>
                    </a:cxn>
                    <a:cxn ang="0">
                      <a:pos x="0" y="5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30" h="16">
                      <a:moveTo>
                        <a:pt x="12" y="0"/>
                      </a:moveTo>
                      <a:cubicBezTo>
                        <a:pt x="14" y="0"/>
                        <a:pt x="26" y="6"/>
                        <a:pt x="30" y="7"/>
                      </a:cubicBezTo>
                      <a:cubicBezTo>
                        <a:pt x="29" y="15"/>
                        <a:pt x="14" y="16"/>
                        <a:pt x="9" y="16"/>
                      </a:cubicBezTo>
                      <a:cubicBezTo>
                        <a:pt x="6" y="16"/>
                        <a:pt x="0" y="9"/>
                        <a:pt x="0" y="5"/>
                      </a:cubicBezTo>
                      <a:cubicBezTo>
                        <a:pt x="0" y="0"/>
                        <a:pt x="9" y="0"/>
                        <a:pt x="1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任意多边形: 形状 122">
                  <a:extLst>
                    <a:ext uri="{FF2B5EF4-FFF2-40B4-BE49-F238E27FC236}">
                      <a16:creationId xmlns:a16="http://schemas.microsoft.com/office/drawing/2014/main" id="{8F592781-DDC8-4035-8B8E-CC04516E0D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13438" y="1057275"/>
                  <a:ext cx="139700" cy="98425"/>
                </a:xfrm>
                <a:custGeom>
                  <a:avLst/>
                  <a:gdLst/>
                  <a:ahLst/>
                  <a:cxnLst>
                    <a:cxn ang="0">
                      <a:pos x="99" y="68"/>
                    </a:cxn>
                    <a:cxn ang="0">
                      <a:pos x="90" y="74"/>
                    </a:cxn>
                    <a:cxn ang="0">
                      <a:pos x="41" y="66"/>
                    </a:cxn>
                    <a:cxn ang="0">
                      <a:pos x="17" y="50"/>
                    </a:cxn>
                    <a:cxn ang="0">
                      <a:pos x="50" y="36"/>
                    </a:cxn>
                    <a:cxn ang="0">
                      <a:pos x="32" y="36"/>
                    </a:cxn>
                    <a:cxn ang="0">
                      <a:pos x="0" y="26"/>
                    </a:cxn>
                    <a:cxn ang="0">
                      <a:pos x="46" y="0"/>
                    </a:cxn>
                    <a:cxn ang="0">
                      <a:pos x="72" y="17"/>
                    </a:cxn>
                    <a:cxn ang="0">
                      <a:pos x="67" y="18"/>
                    </a:cxn>
                    <a:cxn ang="0">
                      <a:pos x="67" y="27"/>
                    </a:cxn>
                    <a:cxn ang="0">
                      <a:pos x="59" y="35"/>
                    </a:cxn>
                    <a:cxn ang="0">
                      <a:pos x="68" y="35"/>
                    </a:cxn>
                    <a:cxn ang="0">
                      <a:pos x="81" y="39"/>
                    </a:cxn>
                    <a:cxn ang="0">
                      <a:pos x="90" y="39"/>
                    </a:cxn>
                    <a:cxn ang="0">
                      <a:pos x="105" y="48"/>
                    </a:cxn>
                    <a:cxn ang="0">
                      <a:pos x="101" y="57"/>
                    </a:cxn>
                    <a:cxn ang="0">
                      <a:pos x="92" y="62"/>
                    </a:cxn>
                    <a:cxn ang="0">
                      <a:pos x="99" y="68"/>
                    </a:cxn>
                  </a:cxnLst>
                  <a:rect l="0" t="0" r="r" b="b"/>
                  <a:pathLst>
                    <a:path w="105" h="74">
                      <a:moveTo>
                        <a:pt x="99" y="68"/>
                      </a:moveTo>
                      <a:cubicBezTo>
                        <a:pt x="99" y="72"/>
                        <a:pt x="94" y="74"/>
                        <a:pt x="90" y="74"/>
                      </a:cubicBezTo>
                      <a:cubicBezTo>
                        <a:pt x="71" y="74"/>
                        <a:pt x="57" y="66"/>
                        <a:pt x="41" y="66"/>
                      </a:cubicBezTo>
                      <a:cubicBezTo>
                        <a:pt x="35" y="66"/>
                        <a:pt x="24" y="54"/>
                        <a:pt x="17" y="50"/>
                      </a:cubicBezTo>
                      <a:cubicBezTo>
                        <a:pt x="32" y="46"/>
                        <a:pt x="36" y="41"/>
                        <a:pt x="50" y="36"/>
                      </a:cubicBezTo>
                      <a:cubicBezTo>
                        <a:pt x="46" y="36"/>
                        <a:pt x="35" y="36"/>
                        <a:pt x="32" y="36"/>
                      </a:cubicBezTo>
                      <a:cubicBezTo>
                        <a:pt x="20" y="36"/>
                        <a:pt x="11" y="32"/>
                        <a:pt x="0" y="26"/>
                      </a:cubicBezTo>
                      <a:cubicBezTo>
                        <a:pt x="18" y="21"/>
                        <a:pt x="25" y="0"/>
                        <a:pt x="46" y="0"/>
                      </a:cubicBezTo>
                      <a:cubicBezTo>
                        <a:pt x="58" y="0"/>
                        <a:pt x="65" y="12"/>
                        <a:pt x="72" y="17"/>
                      </a:cubicBezTo>
                      <a:cubicBezTo>
                        <a:pt x="68" y="19"/>
                        <a:pt x="69" y="18"/>
                        <a:pt x="67" y="18"/>
                      </a:cubicBezTo>
                      <a:cubicBezTo>
                        <a:pt x="68" y="23"/>
                        <a:pt x="67" y="24"/>
                        <a:pt x="67" y="27"/>
                      </a:cubicBezTo>
                      <a:cubicBezTo>
                        <a:pt x="67" y="29"/>
                        <a:pt x="62" y="33"/>
                        <a:pt x="59" y="35"/>
                      </a:cubicBezTo>
                      <a:cubicBezTo>
                        <a:pt x="63" y="33"/>
                        <a:pt x="65" y="35"/>
                        <a:pt x="68" y="35"/>
                      </a:cubicBezTo>
                      <a:cubicBezTo>
                        <a:pt x="73" y="35"/>
                        <a:pt x="76" y="39"/>
                        <a:pt x="81" y="39"/>
                      </a:cubicBezTo>
                      <a:cubicBezTo>
                        <a:pt x="84" y="39"/>
                        <a:pt x="87" y="39"/>
                        <a:pt x="90" y="39"/>
                      </a:cubicBezTo>
                      <a:cubicBezTo>
                        <a:pt x="99" y="39"/>
                        <a:pt x="99" y="42"/>
                        <a:pt x="105" y="48"/>
                      </a:cubicBezTo>
                      <a:cubicBezTo>
                        <a:pt x="100" y="51"/>
                        <a:pt x="101" y="52"/>
                        <a:pt x="101" y="57"/>
                      </a:cubicBezTo>
                      <a:cubicBezTo>
                        <a:pt x="101" y="61"/>
                        <a:pt x="95" y="62"/>
                        <a:pt x="92" y="62"/>
                      </a:cubicBezTo>
                      <a:cubicBezTo>
                        <a:pt x="95" y="63"/>
                        <a:pt x="99" y="65"/>
                        <a:pt x="99" y="6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任意多边形: 形状 123">
                  <a:extLst>
                    <a:ext uri="{FF2B5EF4-FFF2-40B4-BE49-F238E27FC236}">
                      <a16:creationId xmlns:a16="http://schemas.microsoft.com/office/drawing/2014/main" id="{AD67A399-0920-4642-B7F7-05E065C83B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3763" y="1212850"/>
                  <a:ext cx="17463" cy="12700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7" y="0"/>
                    </a:cxn>
                    <a:cxn ang="0">
                      <a:pos x="13" y="0"/>
                    </a:cxn>
                    <a:cxn ang="0">
                      <a:pos x="5" y="9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3" h="9">
                      <a:moveTo>
                        <a:pt x="0" y="5"/>
                      </a:moveTo>
                      <a:cubicBezTo>
                        <a:pt x="3" y="3"/>
                        <a:pt x="5" y="1"/>
                        <a:pt x="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6"/>
                        <a:pt x="10" y="9"/>
                        <a:pt x="5" y="9"/>
                      </a:cubicBezTo>
                      <a:cubicBezTo>
                        <a:pt x="2" y="9"/>
                        <a:pt x="1" y="7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任意多边形: 形状 124">
                  <a:extLst>
                    <a:ext uri="{FF2B5EF4-FFF2-40B4-BE49-F238E27FC236}">
                      <a16:creationId xmlns:a16="http://schemas.microsoft.com/office/drawing/2014/main" id="{3D2D813F-2606-4A94-8A14-A9F3237C85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6450" y="1060450"/>
                  <a:ext cx="23813" cy="7938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6">
                      <a:moveTo>
                        <a:pt x="18" y="4"/>
                      </a:moveTo>
                      <a:cubicBezTo>
                        <a:pt x="11" y="5"/>
                        <a:pt x="3" y="6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8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任意多边形: 形状 125">
                  <a:extLst>
                    <a:ext uri="{FF2B5EF4-FFF2-40B4-BE49-F238E27FC236}">
                      <a16:creationId xmlns:a16="http://schemas.microsoft.com/office/drawing/2014/main" id="{7DD20DD7-79B5-41BF-A4C3-7BF4C1A06D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2675" y="1173163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1"/>
                    </a:cxn>
                    <a:cxn ang="0">
                      <a:pos x="9" y="7"/>
                    </a:cxn>
                    <a:cxn ang="0">
                      <a:pos x="0" y="2"/>
                    </a:cxn>
                    <a:cxn ang="0">
                      <a:pos x="15" y="1"/>
                    </a:cxn>
                  </a:cxnLst>
                  <a:rect l="0" t="0" r="r" b="b"/>
                  <a:pathLst>
                    <a:path w="15" h="7">
                      <a:moveTo>
                        <a:pt x="15" y="1"/>
                      </a:moveTo>
                      <a:cubicBezTo>
                        <a:pt x="14" y="4"/>
                        <a:pt x="12" y="7"/>
                        <a:pt x="9" y="7"/>
                      </a:cubicBezTo>
                      <a:cubicBezTo>
                        <a:pt x="4" y="7"/>
                        <a:pt x="1" y="4"/>
                        <a:pt x="0" y="2"/>
                      </a:cubicBezTo>
                      <a:cubicBezTo>
                        <a:pt x="9" y="0"/>
                        <a:pt x="11" y="2"/>
                        <a:pt x="1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任意多边形: 形状 126">
                  <a:extLst>
                    <a:ext uri="{FF2B5EF4-FFF2-40B4-BE49-F238E27FC236}">
                      <a16:creationId xmlns:a16="http://schemas.microsoft.com/office/drawing/2014/main" id="{D63E96D1-4977-439D-B3C4-1C6FD52B0D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1074738"/>
                  <a:ext cx="117475" cy="36513"/>
                </a:xfrm>
                <a:custGeom>
                  <a:avLst/>
                  <a:gdLst/>
                  <a:ahLst/>
                  <a:cxnLst>
                    <a:cxn ang="0">
                      <a:pos x="76" y="14"/>
                    </a:cxn>
                    <a:cxn ang="0">
                      <a:pos x="58" y="17"/>
                    </a:cxn>
                    <a:cxn ang="0">
                      <a:pos x="49" y="27"/>
                    </a:cxn>
                    <a:cxn ang="0">
                      <a:pos x="44" y="23"/>
                    </a:cxn>
                    <a:cxn ang="0">
                      <a:pos x="44" y="23"/>
                    </a:cxn>
                    <a:cxn ang="0">
                      <a:pos x="32" y="17"/>
                    </a:cxn>
                    <a:cxn ang="0">
                      <a:pos x="41" y="14"/>
                    </a:cxn>
                    <a:cxn ang="0">
                      <a:pos x="33" y="13"/>
                    </a:cxn>
                    <a:cxn ang="0">
                      <a:pos x="40" y="9"/>
                    </a:cxn>
                    <a:cxn ang="0">
                      <a:pos x="30" y="5"/>
                    </a:cxn>
                    <a:cxn ang="0">
                      <a:pos x="10" y="11"/>
                    </a:cxn>
                    <a:cxn ang="0">
                      <a:pos x="0" y="9"/>
                    </a:cxn>
                    <a:cxn ang="0">
                      <a:pos x="34" y="0"/>
                    </a:cxn>
                    <a:cxn ang="0">
                      <a:pos x="60" y="6"/>
                    </a:cxn>
                    <a:cxn ang="0">
                      <a:pos x="76" y="0"/>
                    </a:cxn>
                    <a:cxn ang="0">
                      <a:pos x="89" y="5"/>
                    </a:cxn>
                    <a:cxn ang="0">
                      <a:pos x="78" y="13"/>
                    </a:cxn>
                    <a:cxn ang="0">
                      <a:pos x="73" y="13"/>
                    </a:cxn>
                    <a:cxn ang="0">
                      <a:pos x="73" y="17"/>
                    </a:cxn>
                    <a:cxn ang="0">
                      <a:pos x="76" y="14"/>
                    </a:cxn>
                  </a:cxnLst>
                  <a:rect l="0" t="0" r="r" b="b"/>
                  <a:pathLst>
                    <a:path w="89" h="27">
                      <a:moveTo>
                        <a:pt x="76" y="14"/>
                      </a:moveTo>
                      <a:cubicBezTo>
                        <a:pt x="69" y="19"/>
                        <a:pt x="65" y="13"/>
                        <a:pt x="58" y="17"/>
                      </a:cubicBezTo>
                      <a:cubicBezTo>
                        <a:pt x="54" y="19"/>
                        <a:pt x="53" y="27"/>
                        <a:pt x="49" y="27"/>
                      </a:cubicBezTo>
                      <a:cubicBezTo>
                        <a:pt x="47" y="26"/>
                        <a:pt x="45" y="24"/>
                        <a:pt x="44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38" y="23"/>
                        <a:pt x="33" y="21"/>
                        <a:pt x="32" y="17"/>
                      </a:cubicBezTo>
                      <a:cubicBezTo>
                        <a:pt x="36" y="15"/>
                        <a:pt x="38" y="15"/>
                        <a:pt x="41" y="14"/>
                      </a:cubicBezTo>
                      <a:cubicBezTo>
                        <a:pt x="37" y="14"/>
                        <a:pt x="35" y="13"/>
                        <a:pt x="33" y="13"/>
                      </a:cubicBezTo>
                      <a:cubicBezTo>
                        <a:pt x="36" y="11"/>
                        <a:pt x="38" y="11"/>
                        <a:pt x="40" y="9"/>
                      </a:cubicBezTo>
                      <a:cubicBezTo>
                        <a:pt x="36" y="8"/>
                        <a:pt x="34" y="5"/>
                        <a:pt x="30" y="5"/>
                      </a:cubicBezTo>
                      <a:cubicBezTo>
                        <a:pt x="25" y="5"/>
                        <a:pt x="17" y="11"/>
                        <a:pt x="10" y="11"/>
                      </a:cubicBezTo>
                      <a:cubicBezTo>
                        <a:pt x="7" y="11"/>
                        <a:pt x="4" y="9"/>
                        <a:pt x="0" y="9"/>
                      </a:cubicBezTo>
                      <a:cubicBezTo>
                        <a:pt x="4" y="2"/>
                        <a:pt x="25" y="0"/>
                        <a:pt x="34" y="0"/>
                      </a:cubicBezTo>
                      <a:cubicBezTo>
                        <a:pt x="45" y="0"/>
                        <a:pt x="52" y="6"/>
                        <a:pt x="60" y="6"/>
                      </a:cubicBezTo>
                      <a:cubicBezTo>
                        <a:pt x="67" y="6"/>
                        <a:pt x="70" y="0"/>
                        <a:pt x="76" y="0"/>
                      </a:cubicBezTo>
                      <a:cubicBezTo>
                        <a:pt x="82" y="0"/>
                        <a:pt x="87" y="4"/>
                        <a:pt x="89" y="5"/>
                      </a:cubicBezTo>
                      <a:cubicBezTo>
                        <a:pt x="89" y="13"/>
                        <a:pt x="83" y="9"/>
                        <a:pt x="78" y="13"/>
                      </a:cubicBezTo>
                      <a:cubicBezTo>
                        <a:pt x="76" y="13"/>
                        <a:pt x="75" y="13"/>
                        <a:pt x="73" y="13"/>
                      </a:cubicBezTo>
                      <a:cubicBezTo>
                        <a:pt x="73" y="17"/>
                        <a:pt x="73" y="17"/>
                        <a:pt x="73" y="17"/>
                      </a:cubicBezTo>
                      <a:lnTo>
                        <a:pt x="76" y="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任意多边形: 形状 127">
                  <a:extLst>
                    <a:ext uri="{FF2B5EF4-FFF2-40B4-BE49-F238E27FC236}">
                      <a16:creationId xmlns:a16="http://schemas.microsoft.com/office/drawing/2014/main" id="{E5A9FCBC-A177-4197-AC31-834A449E8E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7663" y="1052513"/>
                  <a:ext cx="41275" cy="26988"/>
                </a:xfrm>
                <a:custGeom>
                  <a:avLst/>
                  <a:gdLst/>
                  <a:ahLst/>
                  <a:cxnLst>
                    <a:cxn ang="0">
                      <a:pos x="7" y="20"/>
                    </a:cxn>
                    <a:cxn ang="0">
                      <a:pos x="0" y="13"/>
                    </a:cxn>
                    <a:cxn ang="0">
                      <a:pos x="25" y="0"/>
                    </a:cxn>
                    <a:cxn ang="0">
                      <a:pos x="31" y="14"/>
                    </a:cxn>
                    <a:cxn ang="0">
                      <a:pos x="7" y="20"/>
                    </a:cxn>
                  </a:cxnLst>
                  <a:rect l="0" t="0" r="r" b="b"/>
                  <a:pathLst>
                    <a:path w="31" h="20">
                      <a:moveTo>
                        <a:pt x="7" y="20"/>
                      </a:moveTo>
                      <a:cubicBezTo>
                        <a:pt x="2" y="20"/>
                        <a:pt x="0" y="17"/>
                        <a:pt x="0" y="13"/>
                      </a:cubicBezTo>
                      <a:cubicBezTo>
                        <a:pt x="0" y="7"/>
                        <a:pt x="18" y="0"/>
                        <a:pt x="25" y="0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8" y="16"/>
                        <a:pt x="11" y="20"/>
                        <a:pt x="7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任意多边形: 形状 128">
                  <a:extLst>
                    <a:ext uri="{FF2B5EF4-FFF2-40B4-BE49-F238E27FC236}">
                      <a16:creationId xmlns:a16="http://schemas.microsoft.com/office/drawing/2014/main" id="{ED946A8D-B0E2-40CB-BED8-27C71A7A4A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3688" y="1069975"/>
                  <a:ext cx="44450" cy="25400"/>
                </a:xfrm>
                <a:custGeom>
                  <a:avLst/>
                  <a:gdLst/>
                  <a:ahLst/>
                  <a:cxnLst>
                    <a:cxn ang="0">
                      <a:pos x="33" y="4"/>
                    </a:cxn>
                    <a:cxn ang="0">
                      <a:pos x="33" y="10"/>
                    </a:cxn>
                    <a:cxn ang="0">
                      <a:pos x="22" y="12"/>
                    </a:cxn>
                    <a:cxn ang="0">
                      <a:pos x="24" y="18"/>
                    </a:cxn>
                    <a:cxn ang="0">
                      <a:pos x="0" y="18"/>
                    </a:cxn>
                    <a:cxn ang="0">
                      <a:pos x="9" y="6"/>
                    </a:cxn>
                    <a:cxn ang="0">
                      <a:pos x="9" y="0"/>
                    </a:cxn>
                    <a:cxn ang="0">
                      <a:pos x="23" y="0"/>
                    </a:cxn>
                    <a:cxn ang="0">
                      <a:pos x="19" y="4"/>
                    </a:cxn>
                    <a:cxn ang="0">
                      <a:pos x="33" y="4"/>
                    </a:cxn>
                  </a:cxnLst>
                  <a:rect l="0" t="0" r="r" b="b"/>
                  <a:pathLst>
                    <a:path w="33" h="20">
                      <a:moveTo>
                        <a:pt x="33" y="4"/>
                      </a:moveTo>
                      <a:cubicBezTo>
                        <a:pt x="33" y="8"/>
                        <a:pt x="33" y="8"/>
                        <a:pt x="33" y="10"/>
                      </a:cubicBezTo>
                      <a:cubicBezTo>
                        <a:pt x="30" y="14"/>
                        <a:pt x="26" y="12"/>
                        <a:pt x="22" y="12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2" y="19"/>
                        <a:pt x="0" y="20"/>
                        <a:pt x="0" y="18"/>
                      </a:cubicBezTo>
                      <a:cubicBezTo>
                        <a:pt x="0" y="11"/>
                        <a:pt x="3" y="8"/>
                        <a:pt x="9" y="6"/>
                      </a:cubicBezTo>
                      <a:cubicBezTo>
                        <a:pt x="8" y="2"/>
                        <a:pt x="9" y="1"/>
                        <a:pt x="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2"/>
                        <a:pt x="20" y="4"/>
                        <a:pt x="19" y="4"/>
                      </a:cubicBezTo>
                      <a:cubicBezTo>
                        <a:pt x="22" y="4"/>
                        <a:pt x="29" y="4"/>
                        <a:pt x="33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任意多边形: 形状 129">
                  <a:extLst>
                    <a:ext uri="{FF2B5EF4-FFF2-40B4-BE49-F238E27FC236}">
                      <a16:creationId xmlns:a16="http://schemas.microsoft.com/office/drawing/2014/main" id="{44359DA0-DB92-439A-A24D-6D6264BDD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4950" y="1092200"/>
                  <a:ext cx="44450" cy="15875"/>
                </a:xfrm>
                <a:custGeom>
                  <a:avLst/>
                  <a:gdLst/>
                  <a:ahLst/>
                  <a:cxnLst>
                    <a:cxn ang="0">
                      <a:pos x="20" y="12"/>
                    </a:cxn>
                    <a:cxn ang="0">
                      <a:pos x="11" y="7"/>
                    </a:cxn>
                    <a:cxn ang="0">
                      <a:pos x="4" y="12"/>
                    </a:cxn>
                    <a:cxn ang="0">
                      <a:pos x="0" y="9"/>
                    </a:cxn>
                    <a:cxn ang="0">
                      <a:pos x="22" y="0"/>
                    </a:cxn>
                    <a:cxn ang="0">
                      <a:pos x="34" y="5"/>
                    </a:cxn>
                    <a:cxn ang="0">
                      <a:pos x="20" y="12"/>
                    </a:cxn>
                  </a:cxnLst>
                  <a:rect l="0" t="0" r="r" b="b"/>
                  <a:pathLst>
                    <a:path w="34" h="12">
                      <a:moveTo>
                        <a:pt x="20" y="12"/>
                      </a:moveTo>
                      <a:cubicBezTo>
                        <a:pt x="17" y="12"/>
                        <a:pt x="14" y="7"/>
                        <a:pt x="11" y="7"/>
                      </a:cubicBezTo>
                      <a:cubicBezTo>
                        <a:pt x="10" y="12"/>
                        <a:pt x="8" y="12"/>
                        <a:pt x="4" y="12"/>
                      </a:cubicBezTo>
                      <a:cubicBezTo>
                        <a:pt x="2" y="12"/>
                        <a:pt x="0" y="10"/>
                        <a:pt x="0" y="9"/>
                      </a:cubicBezTo>
                      <a:cubicBezTo>
                        <a:pt x="0" y="2"/>
                        <a:pt x="17" y="0"/>
                        <a:pt x="22" y="0"/>
                      </a:cubicBezTo>
                      <a:cubicBezTo>
                        <a:pt x="28" y="0"/>
                        <a:pt x="32" y="2"/>
                        <a:pt x="34" y="5"/>
                      </a:cubicBezTo>
                      <a:cubicBezTo>
                        <a:pt x="25" y="5"/>
                        <a:pt x="26" y="12"/>
                        <a:pt x="20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任意多边形: 形状 130">
                  <a:extLst>
                    <a:ext uri="{FF2B5EF4-FFF2-40B4-BE49-F238E27FC236}">
                      <a16:creationId xmlns:a16="http://schemas.microsoft.com/office/drawing/2014/main" id="{2208BD77-A502-4030-BB49-4054A8EF84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7963" y="1038225"/>
                  <a:ext cx="71438" cy="49213"/>
                </a:xfrm>
                <a:custGeom>
                  <a:avLst/>
                  <a:gdLst/>
                  <a:ahLst/>
                  <a:cxnLst>
                    <a:cxn ang="0">
                      <a:pos x="40" y="31"/>
                    </a:cxn>
                    <a:cxn ang="0">
                      <a:pos x="22" y="36"/>
                    </a:cxn>
                    <a:cxn ang="0">
                      <a:pos x="0" y="28"/>
                    </a:cxn>
                    <a:cxn ang="0">
                      <a:pos x="6" y="23"/>
                    </a:cxn>
                    <a:cxn ang="0">
                      <a:pos x="24" y="23"/>
                    </a:cxn>
                    <a:cxn ang="0">
                      <a:pos x="17" y="22"/>
                    </a:cxn>
                    <a:cxn ang="0">
                      <a:pos x="17" y="16"/>
                    </a:cxn>
                    <a:cxn ang="0">
                      <a:pos x="43" y="8"/>
                    </a:cxn>
                    <a:cxn ang="0">
                      <a:pos x="51" y="0"/>
                    </a:cxn>
                    <a:cxn ang="0">
                      <a:pos x="52" y="5"/>
                    </a:cxn>
                    <a:cxn ang="0">
                      <a:pos x="48" y="11"/>
                    </a:cxn>
                    <a:cxn ang="0">
                      <a:pos x="28" y="23"/>
                    </a:cxn>
                    <a:cxn ang="0">
                      <a:pos x="53" y="29"/>
                    </a:cxn>
                    <a:cxn ang="0">
                      <a:pos x="40" y="31"/>
                    </a:cxn>
                  </a:cxnLst>
                  <a:rect l="0" t="0" r="r" b="b"/>
                  <a:pathLst>
                    <a:path w="53" h="36">
                      <a:moveTo>
                        <a:pt x="40" y="31"/>
                      </a:moveTo>
                      <a:cubicBezTo>
                        <a:pt x="34" y="31"/>
                        <a:pt x="27" y="36"/>
                        <a:pt x="22" y="36"/>
                      </a:cubicBezTo>
                      <a:cubicBezTo>
                        <a:pt x="19" y="36"/>
                        <a:pt x="1" y="28"/>
                        <a:pt x="0" y="28"/>
                      </a:cubicBezTo>
                      <a:cubicBezTo>
                        <a:pt x="3" y="26"/>
                        <a:pt x="4" y="25"/>
                        <a:pt x="6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19" y="21"/>
                        <a:pt x="21" y="20"/>
                        <a:pt x="17" y="22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30" y="16"/>
                        <a:pt x="30" y="8"/>
                        <a:pt x="43" y="8"/>
                      </a:cubicBezTo>
                      <a:cubicBezTo>
                        <a:pt x="44" y="4"/>
                        <a:pt x="47" y="0"/>
                        <a:pt x="51" y="0"/>
                      </a:cubicBezTo>
                      <a:cubicBezTo>
                        <a:pt x="52" y="0"/>
                        <a:pt x="52" y="4"/>
                        <a:pt x="52" y="5"/>
                      </a:cubicBezTo>
                      <a:cubicBezTo>
                        <a:pt x="50" y="7"/>
                        <a:pt x="48" y="9"/>
                        <a:pt x="48" y="11"/>
                      </a:cubicBezTo>
                      <a:cubicBezTo>
                        <a:pt x="41" y="16"/>
                        <a:pt x="32" y="18"/>
                        <a:pt x="28" y="23"/>
                      </a:cubicBezTo>
                      <a:cubicBezTo>
                        <a:pt x="40" y="24"/>
                        <a:pt x="43" y="25"/>
                        <a:pt x="53" y="29"/>
                      </a:cubicBezTo>
                      <a:cubicBezTo>
                        <a:pt x="49" y="32"/>
                        <a:pt x="45" y="31"/>
                        <a:pt x="40" y="3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任意多边形: 形状 131">
                  <a:extLst>
                    <a:ext uri="{FF2B5EF4-FFF2-40B4-BE49-F238E27FC236}">
                      <a16:creationId xmlns:a16="http://schemas.microsoft.com/office/drawing/2014/main" id="{A804FB68-824F-4366-B9AC-3F4BE9FDC0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5438" y="1244600"/>
                  <a:ext cx="128588" cy="49213"/>
                </a:xfrm>
                <a:custGeom>
                  <a:avLst/>
                  <a:gdLst/>
                  <a:ahLst/>
                  <a:cxnLst>
                    <a:cxn ang="0">
                      <a:pos x="77" y="29"/>
                    </a:cxn>
                    <a:cxn ang="0">
                      <a:pos x="66" y="34"/>
                    </a:cxn>
                    <a:cxn ang="0">
                      <a:pos x="58" y="29"/>
                    </a:cxn>
                    <a:cxn ang="0">
                      <a:pos x="50" y="32"/>
                    </a:cxn>
                    <a:cxn ang="0">
                      <a:pos x="40" y="36"/>
                    </a:cxn>
                    <a:cxn ang="0">
                      <a:pos x="32" y="31"/>
                    </a:cxn>
                    <a:cxn ang="0">
                      <a:pos x="22" y="38"/>
                    </a:cxn>
                    <a:cxn ang="0">
                      <a:pos x="0" y="18"/>
                    </a:cxn>
                    <a:cxn ang="0">
                      <a:pos x="20" y="0"/>
                    </a:cxn>
                    <a:cxn ang="0">
                      <a:pos x="47" y="15"/>
                    </a:cxn>
                    <a:cxn ang="0">
                      <a:pos x="54" y="3"/>
                    </a:cxn>
                    <a:cxn ang="0">
                      <a:pos x="97" y="15"/>
                    </a:cxn>
                    <a:cxn ang="0">
                      <a:pos x="89" y="29"/>
                    </a:cxn>
                    <a:cxn ang="0">
                      <a:pos x="77" y="29"/>
                    </a:cxn>
                  </a:cxnLst>
                  <a:rect l="0" t="0" r="r" b="b"/>
                  <a:pathLst>
                    <a:path w="97" h="38">
                      <a:moveTo>
                        <a:pt x="77" y="29"/>
                      </a:moveTo>
                      <a:cubicBezTo>
                        <a:pt x="74" y="29"/>
                        <a:pt x="72" y="34"/>
                        <a:pt x="66" y="34"/>
                      </a:cubicBezTo>
                      <a:cubicBezTo>
                        <a:pt x="63" y="34"/>
                        <a:pt x="62" y="29"/>
                        <a:pt x="58" y="29"/>
                      </a:cubicBezTo>
                      <a:cubicBezTo>
                        <a:pt x="55" y="29"/>
                        <a:pt x="53" y="32"/>
                        <a:pt x="50" y="32"/>
                      </a:cubicBezTo>
                      <a:cubicBezTo>
                        <a:pt x="47" y="32"/>
                        <a:pt x="44" y="36"/>
                        <a:pt x="40" y="36"/>
                      </a:cubicBezTo>
                      <a:cubicBezTo>
                        <a:pt x="36" y="36"/>
                        <a:pt x="34" y="34"/>
                        <a:pt x="32" y="31"/>
                      </a:cubicBezTo>
                      <a:cubicBezTo>
                        <a:pt x="29" y="34"/>
                        <a:pt x="27" y="38"/>
                        <a:pt x="22" y="38"/>
                      </a:cubicBezTo>
                      <a:cubicBezTo>
                        <a:pt x="11" y="38"/>
                        <a:pt x="0" y="29"/>
                        <a:pt x="0" y="18"/>
                      </a:cubicBezTo>
                      <a:cubicBezTo>
                        <a:pt x="0" y="8"/>
                        <a:pt x="11" y="0"/>
                        <a:pt x="20" y="0"/>
                      </a:cubicBezTo>
                      <a:cubicBezTo>
                        <a:pt x="34" y="0"/>
                        <a:pt x="35" y="15"/>
                        <a:pt x="47" y="15"/>
                      </a:cubicBezTo>
                      <a:cubicBezTo>
                        <a:pt x="47" y="8"/>
                        <a:pt x="49" y="3"/>
                        <a:pt x="54" y="3"/>
                      </a:cubicBezTo>
                      <a:cubicBezTo>
                        <a:pt x="62" y="3"/>
                        <a:pt x="88" y="12"/>
                        <a:pt x="97" y="15"/>
                      </a:cubicBezTo>
                      <a:cubicBezTo>
                        <a:pt x="95" y="21"/>
                        <a:pt x="89" y="26"/>
                        <a:pt x="89" y="29"/>
                      </a:cubicBezTo>
                      <a:lnTo>
                        <a:pt x="77" y="2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任意多边形: 形状 132">
                  <a:extLst>
                    <a:ext uri="{FF2B5EF4-FFF2-40B4-BE49-F238E27FC236}">
                      <a16:creationId xmlns:a16="http://schemas.microsoft.com/office/drawing/2014/main" id="{7364CE76-1E6D-44A5-932C-7FEF73D2EE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4425" y="2252663"/>
                  <a:ext cx="34925" cy="17463"/>
                </a:xfrm>
                <a:custGeom>
                  <a:avLst/>
                  <a:gdLst/>
                  <a:ahLst/>
                  <a:cxnLst>
                    <a:cxn ang="0">
                      <a:pos x="5" y="13"/>
                    </a:cxn>
                    <a:cxn ang="0">
                      <a:pos x="2" y="11"/>
                    </a:cxn>
                    <a:cxn ang="0">
                      <a:pos x="0" y="9"/>
                    </a:cxn>
                    <a:cxn ang="0">
                      <a:pos x="26" y="0"/>
                    </a:cxn>
                    <a:cxn ang="0">
                      <a:pos x="20" y="4"/>
                    </a:cxn>
                    <a:cxn ang="0">
                      <a:pos x="19" y="8"/>
                    </a:cxn>
                    <a:cxn ang="0">
                      <a:pos x="5" y="13"/>
                    </a:cxn>
                  </a:cxnLst>
                  <a:rect l="0" t="0" r="r" b="b"/>
                  <a:pathLst>
                    <a:path w="26" h="13">
                      <a:moveTo>
                        <a:pt x="5" y="13"/>
                      </a:moveTo>
                      <a:cubicBezTo>
                        <a:pt x="4" y="13"/>
                        <a:pt x="2" y="12"/>
                        <a:pt x="2" y="11"/>
                      </a:cubicBezTo>
                      <a:cubicBezTo>
                        <a:pt x="1" y="11"/>
                        <a:pt x="0" y="9"/>
                        <a:pt x="0" y="9"/>
                      </a:cubicBezTo>
                      <a:cubicBezTo>
                        <a:pt x="7" y="6"/>
                        <a:pt x="18" y="1"/>
                        <a:pt x="26" y="0"/>
                      </a:cubicBezTo>
                      <a:cubicBezTo>
                        <a:pt x="25" y="4"/>
                        <a:pt x="22" y="2"/>
                        <a:pt x="20" y="4"/>
                      </a:cubicBezTo>
                      <a:cubicBezTo>
                        <a:pt x="18" y="4"/>
                        <a:pt x="19" y="7"/>
                        <a:pt x="19" y="8"/>
                      </a:cubicBezTo>
                      <a:cubicBezTo>
                        <a:pt x="18" y="11"/>
                        <a:pt x="9" y="13"/>
                        <a:pt x="5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任意多边形: 形状 133">
                  <a:extLst>
                    <a:ext uri="{FF2B5EF4-FFF2-40B4-BE49-F238E27FC236}">
                      <a16:creationId xmlns:a16="http://schemas.microsoft.com/office/drawing/2014/main" id="{1480D392-DB31-4AAB-9652-00E46F9D3F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3188" y="1463675"/>
                  <a:ext cx="34925" cy="254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11" y="0"/>
                    </a:cxn>
                    <a:cxn ang="0">
                      <a:pos x="26" y="6"/>
                    </a:cxn>
                    <a:cxn ang="0">
                      <a:pos x="26" y="12"/>
                    </a:cxn>
                    <a:cxn ang="0">
                      <a:pos x="8" y="19"/>
                    </a:cxn>
                    <a:cxn ang="0">
                      <a:pos x="0" y="1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26" h="19">
                      <a:moveTo>
                        <a:pt x="5" y="4"/>
                      </a:moveTo>
                      <a:cubicBezTo>
                        <a:pt x="8" y="4"/>
                        <a:pt x="8" y="0"/>
                        <a:pt x="11" y="0"/>
                      </a:cubicBezTo>
                      <a:cubicBezTo>
                        <a:pt x="17" y="0"/>
                        <a:pt x="20" y="5"/>
                        <a:pt x="26" y="6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0" y="15"/>
                        <a:pt x="15" y="19"/>
                        <a:pt x="8" y="19"/>
                      </a:cubicBezTo>
                      <a:cubicBezTo>
                        <a:pt x="2" y="19"/>
                        <a:pt x="0" y="19"/>
                        <a:pt x="0" y="14"/>
                      </a:cubicBezTo>
                      <a:cubicBezTo>
                        <a:pt x="0" y="12"/>
                        <a:pt x="4" y="4"/>
                        <a:pt x="5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任意多边形: 形状 134">
                  <a:extLst>
                    <a:ext uri="{FF2B5EF4-FFF2-40B4-BE49-F238E27FC236}">
                      <a16:creationId xmlns:a16="http://schemas.microsoft.com/office/drawing/2014/main" id="{8D69B758-05DF-4857-A40A-147DA7D722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9400" y="1433513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21" y="17"/>
                    </a:cxn>
                    <a:cxn ang="0">
                      <a:pos x="15" y="19"/>
                    </a:cxn>
                    <a:cxn ang="0">
                      <a:pos x="0" y="8"/>
                    </a:cxn>
                    <a:cxn ang="0">
                      <a:pos x="21" y="17"/>
                    </a:cxn>
                  </a:cxnLst>
                  <a:rect l="0" t="0" r="r" b="b"/>
                  <a:pathLst>
                    <a:path w="21" h="20">
                      <a:moveTo>
                        <a:pt x="21" y="17"/>
                      </a:moveTo>
                      <a:cubicBezTo>
                        <a:pt x="21" y="20"/>
                        <a:pt x="15" y="19"/>
                        <a:pt x="15" y="19"/>
                      </a:cubicBezTo>
                      <a:cubicBezTo>
                        <a:pt x="10" y="19"/>
                        <a:pt x="0" y="14"/>
                        <a:pt x="0" y="8"/>
                      </a:cubicBezTo>
                      <a:cubicBezTo>
                        <a:pt x="0" y="0"/>
                        <a:pt x="21" y="8"/>
                        <a:pt x="21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6" name="任意多边形: 形状 135">
                  <a:extLst>
                    <a:ext uri="{FF2B5EF4-FFF2-40B4-BE49-F238E27FC236}">
                      <a16:creationId xmlns:a16="http://schemas.microsoft.com/office/drawing/2014/main" id="{C55BD349-B2AE-4E77-A107-4595C543E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9900" y="1338263"/>
                  <a:ext cx="25400" cy="17463"/>
                </a:xfrm>
                <a:custGeom>
                  <a:avLst/>
                  <a:gdLst/>
                  <a:ahLst/>
                  <a:cxnLst>
                    <a:cxn ang="0">
                      <a:pos x="2" y="13"/>
                    </a:cxn>
                    <a:cxn ang="0">
                      <a:pos x="19" y="8"/>
                    </a:cxn>
                    <a:cxn ang="0">
                      <a:pos x="8" y="0"/>
                    </a:cxn>
                    <a:cxn ang="0">
                      <a:pos x="2" y="9"/>
                    </a:cxn>
                    <a:cxn ang="0">
                      <a:pos x="2" y="13"/>
                    </a:cxn>
                  </a:cxnLst>
                  <a:rect l="0" t="0" r="r" b="b"/>
                  <a:pathLst>
                    <a:path w="19" h="13">
                      <a:moveTo>
                        <a:pt x="2" y="13"/>
                      </a:moveTo>
                      <a:cubicBezTo>
                        <a:pt x="7" y="13"/>
                        <a:pt x="17" y="10"/>
                        <a:pt x="19" y="8"/>
                      </a:cubicBezTo>
                      <a:cubicBezTo>
                        <a:pt x="15" y="5"/>
                        <a:pt x="13" y="0"/>
                        <a:pt x="8" y="0"/>
                      </a:cubicBezTo>
                      <a:cubicBezTo>
                        <a:pt x="4" y="0"/>
                        <a:pt x="2" y="5"/>
                        <a:pt x="2" y="9"/>
                      </a:cubicBezTo>
                      <a:cubicBezTo>
                        <a:pt x="2" y="10"/>
                        <a:pt x="0" y="13"/>
                        <a:pt x="2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7" name="任意多边形: 形状 136">
                  <a:extLst>
                    <a:ext uri="{FF2B5EF4-FFF2-40B4-BE49-F238E27FC236}">
                      <a16:creationId xmlns:a16="http://schemas.microsoft.com/office/drawing/2014/main" id="{C9B802C3-4D4F-48E3-8213-B66BDCB135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7825" y="1320800"/>
                  <a:ext cx="53975" cy="22225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21" y="0"/>
                    </a:cxn>
                    <a:cxn ang="0">
                      <a:pos x="41" y="17"/>
                    </a:cxn>
                    <a:cxn ang="0">
                      <a:pos x="28" y="17"/>
                    </a:cxn>
                    <a:cxn ang="0">
                      <a:pos x="2" y="11"/>
                    </a:cxn>
                    <a:cxn ang="0">
                      <a:pos x="0" y="13"/>
                    </a:cxn>
                  </a:cxnLst>
                  <a:rect l="0" t="0" r="r" b="b"/>
                  <a:pathLst>
                    <a:path w="41" h="17">
                      <a:moveTo>
                        <a:pt x="0" y="13"/>
                      </a:moveTo>
                      <a:cubicBezTo>
                        <a:pt x="5" y="6"/>
                        <a:pt x="11" y="0"/>
                        <a:pt x="21" y="0"/>
                      </a:cubicBezTo>
                      <a:cubicBezTo>
                        <a:pt x="32" y="0"/>
                        <a:pt x="41" y="7"/>
                        <a:pt x="41" y="17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0" y="13"/>
                        <a:pt x="10" y="14"/>
                        <a:pt x="2" y="11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8" name="任意多边形: 形状 137">
                  <a:extLst>
                    <a:ext uri="{FF2B5EF4-FFF2-40B4-BE49-F238E27FC236}">
                      <a16:creationId xmlns:a16="http://schemas.microsoft.com/office/drawing/2014/main" id="{6433B7A1-DC8F-4C02-AB9A-6A997A155B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2600" y="1266825"/>
                  <a:ext cx="74613" cy="269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9"/>
                    </a:cxn>
                    <a:cxn ang="0">
                      <a:pos x="56" y="13"/>
                    </a:cxn>
                    <a:cxn ang="0">
                      <a:pos x="37" y="20"/>
                    </a:cxn>
                    <a:cxn ang="0">
                      <a:pos x="4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6" h="20">
                      <a:moveTo>
                        <a:pt x="0" y="0"/>
                      </a:moveTo>
                      <a:cubicBezTo>
                        <a:pt x="4" y="3"/>
                        <a:pt x="50" y="9"/>
                        <a:pt x="52" y="9"/>
                      </a:cubicBezTo>
                      <a:cubicBezTo>
                        <a:pt x="55" y="9"/>
                        <a:pt x="56" y="11"/>
                        <a:pt x="56" y="13"/>
                      </a:cubicBezTo>
                      <a:cubicBezTo>
                        <a:pt x="56" y="18"/>
                        <a:pt x="44" y="20"/>
                        <a:pt x="37" y="20"/>
                      </a:cubicBezTo>
                      <a:cubicBezTo>
                        <a:pt x="25" y="20"/>
                        <a:pt x="4" y="14"/>
                        <a:pt x="4" y="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任意多边形: 形状 138">
                  <a:extLst>
                    <a:ext uri="{FF2B5EF4-FFF2-40B4-BE49-F238E27FC236}">
                      <a16:creationId xmlns:a16="http://schemas.microsoft.com/office/drawing/2014/main" id="{93A55B7F-8576-495A-A387-6136957B0D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238" y="1303338"/>
                  <a:ext cx="15875" cy="17463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5" y="13"/>
                    </a:cxn>
                    <a:cxn ang="0">
                      <a:pos x="0" y="7"/>
                    </a:cxn>
                    <a:cxn ang="0">
                      <a:pos x="12" y="7"/>
                    </a:cxn>
                  </a:cxnLst>
                  <a:rect l="0" t="0" r="r" b="b"/>
                  <a:pathLst>
                    <a:path w="12" h="13">
                      <a:moveTo>
                        <a:pt x="12" y="7"/>
                      </a:moveTo>
                      <a:cubicBezTo>
                        <a:pt x="12" y="11"/>
                        <a:pt x="8" y="13"/>
                        <a:pt x="5" y="13"/>
                      </a:cubicBezTo>
                      <a:cubicBezTo>
                        <a:pt x="0" y="13"/>
                        <a:pt x="0" y="11"/>
                        <a:pt x="0" y="7"/>
                      </a:cubicBezTo>
                      <a:cubicBezTo>
                        <a:pt x="0" y="0"/>
                        <a:pt x="12" y="1"/>
                        <a:pt x="12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861705B-F6C5-412E-8C52-5D94C3BEC515}"/>
                </a:ext>
              </a:extLst>
            </p:cNvPr>
            <p:cNvGrpSpPr/>
            <p:nvPr/>
          </p:nvGrpSpPr>
          <p:grpSpPr>
            <a:xfrm>
              <a:off x="4916890" y="1700809"/>
              <a:ext cx="572079" cy="1838884"/>
              <a:chOff x="2057400" y="971550"/>
              <a:chExt cx="533400" cy="1714500"/>
            </a:xfrm>
          </p:grpSpPr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FB145F65-FDF3-42B5-A770-3DEBB213B873}"/>
                  </a:ext>
                </a:extLst>
              </p:cNvPr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弧形 64">
                <a:extLst>
                  <a:ext uri="{FF2B5EF4-FFF2-40B4-BE49-F238E27FC236}">
                    <a16:creationId xmlns:a16="http://schemas.microsoft.com/office/drawing/2014/main" id="{DC11AE9D-C578-456C-BFD5-A79EC19DC2D1}"/>
                  </a:ext>
                </a:extLst>
              </p:cNvPr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六边形 65">
                <a:extLst>
                  <a:ext uri="{FF2B5EF4-FFF2-40B4-BE49-F238E27FC236}">
                    <a16:creationId xmlns:a16="http://schemas.microsoft.com/office/drawing/2014/main" id="{50637677-57BE-422A-9B6A-47D2593B9450}"/>
                  </a:ext>
                </a:extLst>
              </p:cNvPr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文本框 213">
              <a:extLst>
                <a:ext uri="{FF2B5EF4-FFF2-40B4-BE49-F238E27FC236}">
                  <a16:creationId xmlns:a16="http://schemas.microsoft.com/office/drawing/2014/main" id="{309E86D4-0D3C-4D0D-B337-BFE57D527B76}"/>
                </a:ext>
              </a:extLst>
            </p:cNvPr>
            <p:cNvSpPr txBox="1"/>
            <p:nvPr/>
          </p:nvSpPr>
          <p:spPr>
            <a:xfrm>
              <a:off x="4888664" y="1822889"/>
              <a:ext cx="628697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3EAD3114-06D5-4A56-8690-8E95CDBFC405}"/>
                </a:ext>
              </a:extLst>
            </p:cNvPr>
            <p:cNvGrpSpPr/>
            <p:nvPr/>
          </p:nvGrpSpPr>
          <p:grpSpPr>
            <a:xfrm>
              <a:off x="5897629" y="2926731"/>
              <a:ext cx="572079" cy="1838884"/>
              <a:chOff x="2057400" y="971550"/>
              <a:chExt cx="533400" cy="1714500"/>
            </a:xfrm>
          </p:grpSpPr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579EC1D6-BCB3-4FB5-8A5F-A97F1AAE8E3F}"/>
                  </a:ext>
                </a:extLst>
              </p:cNvPr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弧形 61">
                <a:extLst>
                  <a:ext uri="{FF2B5EF4-FFF2-40B4-BE49-F238E27FC236}">
                    <a16:creationId xmlns:a16="http://schemas.microsoft.com/office/drawing/2014/main" id="{D8E0C395-D8E2-4911-BFF1-5F7443E6497B}"/>
                  </a:ext>
                </a:extLst>
              </p:cNvPr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六边形 62">
                <a:extLst>
                  <a:ext uri="{FF2B5EF4-FFF2-40B4-BE49-F238E27FC236}">
                    <a16:creationId xmlns:a16="http://schemas.microsoft.com/office/drawing/2014/main" id="{B982E8AB-70CE-44AE-8882-EB8ED569E9F2}"/>
                  </a:ext>
                </a:extLst>
              </p:cNvPr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文本框 218">
              <a:extLst>
                <a:ext uri="{FF2B5EF4-FFF2-40B4-BE49-F238E27FC236}">
                  <a16:creationId xmlns:a16="http://schemas.microsoft.com/office/drawing/2014/main" id="{A5AD1C4F-C634-40EF-9A53-58B6065F0870}"/>
                </a:ext>
              </a:extLst>
            </p:cNvPr>
            <p:cNvSpPr txBox="1"/>
            <p:nvPr/>
          </p:nvSpPr>
          <p:spPr>
            <a:xfrm>
              <a:off x="5869404" y="3048811"/>
              <a:ext cx="628697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80E5FE9-2304-4979-9B43-155FC344D4F9}"/>
                </a:ext>
              </a:extLst>
            </p:cNvPr>
            <p:cNvGrpSpPr/>
            <p:nvPr/>
          </p:nvGrpSpPr>
          <p:grpSpPr>
            <a:xfrm>
              <a:off x="7123551" y="1864265"/>
              <a:ext cx="572079" cy="1838884"/>
              <a:chOff x="2057400" y="971550"/>
              <a:chExt cx="533400" cy="1714500"/>
            </a:xfrm>
          </p:grpSpPr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8EF1202F-6CFA-4A2D-8C32-9C2959EE5AA2}"/>
                  </a:ext>
                </a:extLst>
              </p:cNvPr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弧形 58">
                <a:extLst>
                  <a:ext uri="{FF2B5EF4-FFF2-40B4-BE49-F238E27FC236}">
                    <a16:creationId xmlns:a16="http://schemas.microsoft.com/office/drawing/2014/main" id="{D2DB3CE2-294C-4C62-9DCE-BCCB2E530224}"/>
                  </a:ext>
                </a:extLst>
              </p:cNvPr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六边形 59">
                <a:extLst>
                  <a:ext uri="{FF2B5EF4-FFF2-40B4-BE49-F238E27FC236}">
                    <a16:creationId xmlns:a16="http://schemas.microsoft.com/office/drawing/2014/main" id="{0EF00E32-46D2-498B-B67F-633613AED970}"/>
                  </a:ext>
                </a:extLst>
              </p:cNvPr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文本框 223">
              <a:extLst>
                <a:ext uri="{FF2B5EF4-FFF2-40B4-BE49-F238E27FC236}">
                  <a16:creationId xmlns:a16="http://schemas.microsoft.com/office/drawing/2014/main" id="{F28D7197-C433-4214-8064-3ABBD2670D1E}"/>
                </a:ext>
              </a:extLst>
            </p:cNvPr>
            <p:cNvSpPr txBox="1"/>
            <p:nvPr/>
          </p:nvSpPr>
          <p:spPr>
            <a:xfrm>
              <a:off x="7095326" y="1986345"/>
              <a:ext cx="628697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8D723307-FB2D-4B55-89E6-90C4887BCA41}"/>
                </a:ext>
              </a:extLst>
            </p:cNvPr>
            <p:cNvGrpSpPr/>
            <p:nvPr/>
          </p:nvGrpSpPr>
          <p:grpSpPr>
            <a:xfrm>
              <a:off x="7695649" y="2681548"/>
              <a:ext cx="572079" cy="1838884"/>
              <a:chOff x="2057400" y="971550"/>
              <a:chExt cx="533400" cy="1714500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F8D94A56-45FE-4E94-8DC0-F1EE640912DC}"/>
                  </a:ext>
                </a:extLst>
              </p:cNvPr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弧形 55">
                <a:extLst>
                  <a:ext uri="{FF2B5EF4-FFF2-40B4-BE49-F238E27FC236}">
                    <a16:creationId xmlns:a16="http://schemas.microsoft.com/office/drawing/2014/main" id="{D6555055-0386-4A1E-8B48-BFEDB2BA54BB}"/>
                  </a:ext>
                </a:extLst>
              </p:cNvPr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六边形 56">
                <a:extLst>
                  <a:ext uri="{FF2B5EF4-FFF2-40B4-BE49-F238E27FC236}">
                    <a16:creationId xmlns:a16="http://schemas.microsoft.com/office/drawing/2014/main" id="{7E73260F-6ECF-4025-9D0F-38F267321068}"/>
                  </a:ext>
                </a:extLst>
              </p:cNvPr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4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文本框 228">
              <a:extLst>
                <a:ext uri="{FF2B5EF4-FFF2-40B4-BE49-F238E27FC236}">
                  <a16:creationId xmlns:a16="http://schemas.microsoft.com/office/drawing/2014/main" id="{3C6C4E8A-EB9D-416E-B73F-88CE5E043603}"/>
                </a:ext>
              </a:extLst>
            </p:cNvPr>
            <p:cNvSpPr txBox="1"/>
            <p:nvPr/>
          </p:nvSpPr>
          <p:spPr>
            <a:xfrm>
              <a:off x="7667425" y="2803627"/>
              <a:ext cx="628697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33C76EC-372D-4217-9934-4300426E37D6}"/>
                </a:ext>
              </a:extLst>
            </p:cNvPr>
            <p:cNvGrpSpPr/>
            <p:nvPr/>
          </p:nvGrpSpPr>
          <p:grpSpPr>
            <a:xfrm>
              <a:off x="8839844" y="1782537"/>
              <a:ext cx="572079" cy="1838884"/>
              <a:chOff x="2057400" y="971550"/>
              <a:chExt cx="533400" cy="1714500"/>
            </a:xfrm>
          </p:grpSpPr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6DAED7D5-927B-462B-A52A-69CD0E187CFF}"/>
                  </a:ext>
                </a:extLst>
              </p:cNvPr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弧形 52">
                <a:extLst>
                  <a:ext uri="{FF2B5EF4-FFF2-40B4-BE49-F238E27FC236}">
                    <a16:creationId xmlns:a16="http://schemas.microsoft.com/office/drawing/2014/main" id="{20716DCD-0028-4D65-8BF9-B15168ADAB0B}"/>
                  </a:ext>
                </a:extLst>
              </p:cNvPr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六边形 53">
                <a:extLst>
                  <a:ext uri="{FF2B5EF4-FFF2-40B4-BE49-F238E27FC236}">
                    <a16:creationId xmlns:a16="http://schemas.microsoft.com/office/drawing/2014/main" id="{85A11BA5-3348-4302-8BF3-87A4CFD7B896}"/>
                  </a:ext>
                </a:extLst>
              </p:cNvPr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5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文本框 233">
              <a:extLst>
                <a:ext uri="{FF2B5EF4-FFF2-40B4-BE49-F238E27FC236}">
                  <a16:creationId xmlns:a16="http://schemas.microsoft.com/office/drawing/2014/main" id="{877BB0BF-AE89-47E3-B149-6E8C3CB70758}"/>
                </a:ext>
              </a:extLst>
            </p:cNvPr>
            <p:cNvSpPr txBox="1"/>
            <p:nvPr/>
          </p:nvSpPr>
          <p:spPr>
            <a:xfrm>
              <a:off x="8811617" y="1904617"/>
              <a:ext cx="628697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6970729-22AC-4026-AE2D-0BDFA11B85B6}"/>
                </a:ext>
              </a:extLst>
            </p:cNvPr>
            <p:cNvGrpSpPr/>
            <p:nvPr/>
          </p:nvGrpSpPr>
          <p:grpSpPr>
            <a:xfrm>
              <a:off x="9902311" y="3008460"/>
              <a:ext cx="572079" cy="1838884"/>
              <a:chOff x="2057400" y="971550"/>
              <a:chExt cx="533400" cy="1714500"/>
            </a:xfrm>
          </p:grpSpPr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5EC4C643-CC35-49E0-89D2-8DE719480837}"/>
                  </a:ext>
                </a:extLst>
              </p:cNvPr>
              <p:cNvCxnSpPr/>
              <p:nvPr/>
            </p:nvCxnSpPr>
            <p:spPr>
              <a:xfrm rot="5400000">
                <a:off x="1820094" y="2079895"/>
                <a:ext cx="1008012" cy="10522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弧形 49">
                <a:extLst>
                  <a:ext uri="{FF2B5EF4-FFF2-40B4-BE49-F238E27FC236}">
                    <a16:creationId xmlns:a16="http://schemas.microsoft.com/office/drawing/2014/main" id="{487195D4-1F5A-40C6-8EB8-F9DCDE8013D8}"/>
                  </a:ext>
                </a:extLst>
              </p:cNvPr>
              <p:cNvSpPr/>
              <p:nvPr/>
            </p:nvSpPr>
            <p:spPr>
              <a:xfrm>
                <a:off x="2228850" y="2495550"/>
                <a:ext cx="190500" cy="190500"/>
              </a:xfrm>
              <a:prstGeom prst="arc">
                <a:avLst>
                  <a:gd name="adj1" fmla="val 17813330"/>
                  <a:gd name="adj2" fmla="val 14450953"/>
                </a:avLst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六边形 50">
                <a:extLst>
                  <a:ext uri="{FF2B5EF4-FFF2-40B4-BE49-F238E27FC236}">
                    <a16:creationId xmlns:a16="http://schemas.microsoft.com/office/drawing/2014/main" id="{EEE32979-8547-4982-AB83-31C118D1AE46}"/>
                  </a:ext>
                </a:extLst>
              </p:cNvPr>
              <p:cNvSpPr/>
              <p:nvPr/>
            </p:nvSpPr>
            <p:spPr bwMode="auto">
              <a:xfrm rot="5400000">
                <a:off x="2014728" y="1014222"/>
                <a:ext cx="618744" cy="533400"/>
              </a:xfrm>
              <a:prstGeom prst="hexagon">
                <a:avLst/>
              </a:prstGeom>
              <a:solidFill>
                <a:schemeClr val="accent6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文本框 238">
              <a:extLst>
                <a:ext uri="{FF2B5EF4-FFF2-40B4-BE49-F238E27FC236}">
                  <a16:creationId xmlns:a16="http://schemas.microsoft.com/office/drawing/2014/main" id="{EB00BFD5-BC39-4160-B3B6-95B6DCDF29B9}"/>
                </a:ext>
              </a:extLst>
            </p:cNvPr>
            <p:cNvSpPr txBox="1"/>
            <p:nvPr/>
          </p:nvSpPr>
          <p:spPr>
            <a:xfrm>
              <a:off x="9874085" y="3130539"/>
              <a:ext cx="628697" cy="400110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2FFD55A1-7785-4146-B0E7-F3123BD58F8B}"/>
                </a:ext>
              </a:extLst>
            </p:cNvPr>
            <p:cNvGrpSpPr/>
            <p:nvPr/>
          </p:nvGrpSpPr>
          <p:grpSpPr>
            <a:xfrm>
              <a:off x="4007767" y="5469971"/>
              <a:ext cx="6727898" cy="215763"/>
              <a:chOff x="1028811" y="4267200"/>
              <a:chExt cx="6272808" cy="201168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D562470A-67B4-4E75-A5DD-D8BCBA3F35DB}"/>
                  </a:ext>
                </a:extLst>
              </p:cNvPr>
              <p:cNvGrpSpPr/>
              <p:nvPr/>
            </p:nvGrpSpPr>
            <p:grpSpPr>
              <a:xfrm>
                <a:off x="1028811" y="4267200"/>
                <a:ext cx="556940" cy="201168"/>
                <a:chOff x="2221306" y="3914656"/>
                <a:chExt cx="556940" cy="201168"/>
              </a:xfrm>
            </p:grpSpPr>
            <p:sp>
              <p:nvSpPr>
                <p:cNvPr id="47" name="文本框 255">
                  <a:extLst>
                    <a:ext uri="{FF2B5EF4-FFF2-40B4-BE49-F238E27FC236}">
                      <a16:creationId xmlns:a16="http://schemas.microsoft.com/office/drawing/2014/main" id="{F732F6D0-23A5-4076-948E-3BFBA8146AD3}"/>
                    </a:ext>
                  </a:extLst>
                </p:cNvPr>
                <p:cNvSpPr txBox="1"/>
                <p:nvPr/>
              </p:nvSpPr>
              <p:spPr>
                <a:xfrm>
                  <a:off x="2463797" y="3938296"/>
                  <a:ext cx="314449" cy="1257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r>
                    <a:rPr lang="zh-CN" altLang="en-US" sz="1000" b="1"/>
                    <a:t>关键词</a:t>
                  </a:r>
                </a:p>
              </p:txBody>
            </p:sp>
            <p:sp>
              <p:nvSpPr>
                <p:cNvPr id="48" name="矩形: 圆角 47">
                  <a:extLst>
                    <a:ext uri="{FF2B5EF4-FFF2-40B4-BE49-F238E27FC236}">
                      <a16:creationId xmlns:a16="http://schemas.microsoft.com/office/drawing/2014/main" id="{B6268A2C-0404-452B-8E85-69C44F6097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21306" y="3914656"/>
                  <a:ext cx="207097" cy="201168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E4CB2FEE-93B7-427E-9E4C-B4A6DED447EF}"/>
                  </a:ext>
                </a:extLst>
              </p:cNvPr>
              <p:cNvGrpSpPr/>
              <p:nvPr/>
            </p:nvGrpSpPr>
            <p:grpSpPr>
              <a:xfrm>
                <a:off x="2176777" y="4267200"/>
                <a:ext cx="556940" cy="201168"/>
                <a:chOff x="2221306" y="3914656"/>
                <a:chExt cx="556940" cy="201168"/>
              </a:xfrm>
            </p:grpSpPr>
            <p:sp>
              <p:nvSpPr>
                <p:cNvPr id="45" name="文本框 253">
                  <a:extLst>
                    <a:ext uri="{FF2B5EF4-FFF2-40B4-BE49-F238E27FC236}">
                      <a16:creationId xmlns:a16="http://schemas.microsoft.com/office/drawing/2014/main" id="{766823AD-EF43-4CD1-9D8A-68FCE1B8CE03}"/>
                    </a:ext>
                  </a:extLst>
                </p:cNvPr>
                <p:cNvSpPr txBox="1"/>
                <p:nvPr/>
              </p:nvSpPr>
              <p:spPr>
                <a:xfrm>
                  <a:off x="2463797" y="3938296"/>
                  <a:ext cx="314449" cy="1257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r>
                    <a:rPr lang="zh-CN" altLang="en-US" sz="1000" b="1"/>
                    <a:t>关键词</a:t>
                  </a:r>
                </a:p>
              </p:txBody>
            </p:sp>
            <p:sp>
              <p:nvSpPr>
                <p:cNvPr id="46" name="矩形: 圆角 45">
                  <a:extLst>
                    <a:ext uri="{FF2B5EF4-FFF2-40B4-BE49-F238E27FC236}">
                      <a16:creationId xmlns:a16="http://schemas.microsoft.com/office/drawing/2014/main" id="{D9F7C91C-766D-499F-83DC-314F92D62D0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21306" y="3914656"/>
                  <a:ext cx="207097" cy="201168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3863D7FC-178E-4044-B2A3-D4894FF30312}"/>
                  </a:ext>
                </a:extLst>
              </p:cNvPr>
              <p:cNvGrpSpPr/>
              <p:nvPr/>
            </p:nvGrpSpPr>
            <p:grpSpPr>
              <a:xfrm>
                <a:off x="3324743" y="4267200"/>
                <a:ext cx="556940" cy="201168"/>
                <a:chOff x="2221306" y="3914656"/>
                <a:chExt cx="556940" cy="201168"/>
              </a:xfrm>
            </p:grpSpPr>
            <p:sp>
              <p:nvSpPr>
                <p:cNvPr id="43" name="文本框 251">
                  <a:extLst>
                    <a:ext uri="{FF2B5EF4-FFF2-40B4-BE49-F238E27FC236}">
                      <a16:creationId xmlns:a16="http://schemas.microsoft.com/office/drawing/2014/main" id="{3DBFDB02-C3FB-4CAF-8650-746FC27FF522}"/>
                    </a:ext>
                  </a:extLst>
                </p:cNvPr>
                <p:cNvSpPr txBox="1"/>
                <p:nvPr/>
              </p:nvSpPr>
              <p:spPr>
                <a:xfrm>
                  <a:off x="2463797" y="3938296"/>
                  <a:ext cx="314449" cy="1257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r>
                    <a:rPr lang="zh-CN" altLang="en-US" sz="1000" b="1"/>
                    <a:t>关键词</a:t>
                  </a:r>
                </a:p>
              </p:txBody>
            </p:sp>
            <p:sp>
              <p:nvSpPr>
                <p:cNvPr id="44" name="矩形: 圆角 43">
                  <a:extLst>
                    <a:ext uri="{FF2B5EF4-FFF2-40B4-BE49-F238E27FC236}">
                      <a16:creationId xmlns:a16="http://schemas.microsoft.com/office/drawing/2014/main" id="{232057F2-E100-4EDD-BA21-207618DDDBA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21306" y="3914656"/>
                  <a:ext cx="207097" cy="201168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34EA1F5A-3CCA-433A-A806-36D1813D4F52}"/>
                  </a:ext>
                </a:extLst>
              </p:cNvPr>
              <p:cNvGrpSpPr/>
              <p:nvPr/>
            </p:nvGrpSpPr>
            <p:grpSpPr>
              <a:xfrm>
                <a:off x="4472709" y="4267200"/>
                <a:ext cx="556940" cy="201168"/>
                <a:chOff x="2221306" y="3914656"/>
                <a:chExt cx="556940" cy="201168"/>
              </a:xfrm>
            </p:grpSpPr>
            <p:sp>
              <p:nvSpPr>
                <p:cNvPr id="41" name="文本框 249">
                  <a:extLst>
                    <a:ext uri="{FF2B5EF4-FFF2-40B4-BE49-F238E27FC236}">
                      <a16:creationId xmlns:a16="http://schemas.microsoft.com/office/drawing/2014/main" id="{E71F62C0-C3DF-4B41-8A8D-5A5017EEAB7E}"/>
                    </a:ext>
                  </a:extLst>
                </p:cNvPr>
                <p:cNvSpPr txBox="1"/>
                <p:nvPr/>
              </p:nvSpPr>
              <p:spPr>
                <a:xfrm>
                  <a:off x="2463797" y="3938296"/>
                  <a:ext cx="314449" cy="1257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r>
                    <a:rPr lang="zh-CN" altLang="en-US" sz="1000" b="1"/>
                    <a:t>关键词</a:t>
                  </a:r>
                </a:p>
              </p:txBody>
            </p:sp>
            <p:sp>
              <p:nvSpPr>
                <p:cNvPr id="42" name="矩形: 圆角 41">
                  <a:extLst>
                    <a:ext uri="{FF2B5EF4-FFF2-40B4-BE49-F238E27FC236}">
                      <a16:creationId xmlns:a16="http://schemas.microsoft.com/office/drawing/2014/main" id="{D1B51290-D36E-4497-A7CE-E2AD39E5D9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21306" y="3914656"/>
                  <a:ext cx="207097" cy="201168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2C6D79A1-6559-4EC9-993E-977EBAA53DF6}"/>
                  </a:ext>
                </a:extLst>
              </p:cNvPr>
              <p:cNvGrpSpPr/>
              <p:nvPr/>
            </p:nvGrpSpPr>
            <p:grpSpPr>
              <a:xfrm>
                <a:off x="5620674" y="4267200"/>
                <a:ext cx="1680945" cy="201168"/>
                <a:chOff x="2221306" y="3914656"/>
                <a:chExt cx="1680945" cy="201168"/>
              </a:xfrm>
            </p:grpSpPr>
            <p:sp>
              <p:nvSpPr>
                <p:cNvPr id="37" name="文本框 245">
                  <a:extLst>
                    <a:ext uri="{FF2B5EF4-FFF2-40B4-BE49-F238E27FC236}">
                      <a16:creationId xmlns:a16="http://schemas.microsoft.com/office/drawing/2014/main" id="{25A62D5B-C767-4F6C-94A7-2F98EBAA2685}"/>
                    </a:ext>
                  </a:extLst>
                </p:cNvPr>
                <p:cNvSpPr txBox="1"/>
                <p:nvPr/>
              </p:nvSpPr>
              <p:spPr>
                <a:xfrm>
                  <a:off x="2463797" y="3938296"/>
                  <a:ext cx="314449" cy="1257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r>
                    <a:rPr lang="zh-CN" altLang="en-US" sz="1000" b="1"/>
                    <a:t>关键词</a:t>
                  </a:r>
                </a:p>
              </p:txBody>
            </p:sp>
            <p:sp>
              <p:nvSpPr>
                <p:cNvPr id="38" name="矩形: 圆角 37">
                  <a:extLst>
                    <a:ext uri="{FF2B5EF4-FFF2-40B4-BE49-F238E27FC236}">
                      <a16:creationId xmlns:a16="http://schemas.microsoft.com/office/drawing/2014/main" id="{9D85D76A-E6E3-4DB9-84B4-AA58F421338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21306" y="3914656"/>
                  <a:ext cx="207097" cy="201168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文本框 247">
                  <a:extLst>
                    <a:ext uri="{FF2B5EF4-FFF2-40B4-BE49-F238E27FC236}">
                      <a16:creationId xmlns:a16="http://schemas.microsoft.com/office/drawing/2014/main" id="{A3E74376-120B-48C8-9D72-2B95AB0684BF}"/>
                    </a:ext>
                  </a:extLst>
                </p:cNvPr>
                <p:cNvSpPr txBox="1"/>
                <p:nvPr/>
              </p:nvSpPr>
              <p:spPr>
                <a:xfrm>
                  <a:off x="3587802" y="3938296"/>
                  <a:ext cx="314449" cy="12577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t">
                  <a:spAutoFit/>
                </a:bodyPr>
                <a:lstStyle/>
                <a:p>
                  <a:r>
                    <a:rPr lang="zh-CN" altLang="en-US" sz="1000" b="1"/>
                    <a:t>关键词</a:t>
                  </a:r>
                </a:p>
              </p:txBody>
            </p:sp>
            <p:sp>
              <p:nvSpPr>
                <p:cNvPr id="40" name="矩形: 圆角 39">
                  <a:extLst>
                    <a:ext uri="{FF2B5EF4-FFF2-40B4-BE49-F238E27FC236}">
                      <a16:creationId xmlns:a16="http://schemas.microsoft.com/office/drawing/2014/main" id="{3A82E934-E05D-42B1-8E3E-B61E3BF9056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45311" y="3914656"/>
                  <a:ext cx="207097" cy="201168"/>
                </a:xfrm>
                <a:prstGeom prst="roundRect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18" name="千图PPT彼岸天：ID 8661124库_组合 17">
            <a:extLst>
              <a:ext uri="{FF2B5EF4-FFF2-40B4-BE49-F238E27FC236}">
                <a16:creationId xmlns:a16="http://schemas.microsoft.com/office/drawing/2014/main" id="{17D0FE11-9700-4D43-88AC-256FB606957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99104" y="1782536"/>
            <a:ext cx="2713718" cy="3958086"/>
            <a:chOff x="1307468" y="1697288"/>
            <a:chExt cx="2713719" cy="346342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8FBB4041-C0BF-492C-9E9B-F45E388726E4}"/>
                </a:ext>
              </a:extLst>
            </p:cNvPr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id="{B4793D2D-FC27-4C6F-A3E0-A969A0591C78}"/>
                  </a:ext>
                </a:extLst>
              </p:cNvPr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270">
                  <a:extLst>
                    <a:ext uri="{FF2B5EF4-FFF2-40B4-BE49-F238E27FC236}">
                      <a16:creationId xmlns:a16="http://schemas.microsoft.com/office/drawing/2014/main" id="{E381F444-C2BD-4EBC-8CAF-391B4B556DDB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</a:p>
                <a:p>
                  <a:endParaRPr lang="zh-CN" altLang="en-US" sz="1000" dirty="0"/>
                </a:p>
              </p:txBody>
            </p:sp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2255ABAB-719B-46FE-A44E-43471E978E9A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id="{950776FB-C6DB-4C56-B026-AB7A91D76282}"/>
                  </a:ext>
                </a:extLst>
              </p:cNvPr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268">
                  <a:extLst>
                    <a:ext uri="{FF2B5EF4-FFF2-40B4-BE49-F238E27FC236}">
                      <a16:creationId xmlns:a16="http://schemas.microsoft.com/office/drawing/2014/main" id="{9865585E-F0F4-4CF9-9F33-B238E00068D7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</a:p>
                <a:p>
                  <a:endParaRPr lang="zh-CN" altLang="en-US" sz="1000" dirty="0"/>
                </a:p>
              </p:txBody>
            </p:sp>
            <p:sp>
              <p:nvSpPr>
                <p:cNvPr id="29" name="矩形 28">
                  <a:extLst>
                    <a:ext uri="{FF2B5EF4-FFF2-40B4-BE49-F238E27FC236}">
                      <a16:creationId xmlns:a16="http://schemas.microsoft.com/office/drawing/2014/main" id="{BE04DC7B-8B2D-425F-9CE9-178A3572EFBC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id="{4D38183B-9FAB-4A4A-B0D9-7A8472CFBB66}"/>
                  </a:ext>
                </a:extLst>
              </p:cNvPr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266">
                  <a:extLst>
                    <a:ext uri="{FF2B5EF4-FFF2-40B4-BE49-F238E27FC236}">
                      <a16:creationId xmlns:a16="http://schemas.microsoft.com/office/drawing/2014/main" id="{17DB3170-4953-436E-82EC-71B8834F8C19}"/>
                    </a:ext>
                  </a:extLst>
                </p:cNvPr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</a:p>
                <a:p>
                  <a:endParaRPr lang="zh-CN" altLang="en-US" sz="1000" dirty="0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432DC129-6202-4C7C-9E24-D50AAD2789E2}"/>
                    </a:ext>
                  </a:extLst>
                </p:cNvPr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squar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CAEE207E-77EC-4988-91B6-513211E4A3CB}"/>
                </a:ext>
              </a:extLst>
            </p:cNvPr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2CC2155A-4AFF-4D51-95B9-FC4AF5D3F0ED}"/>
                  </a:ext>
                </a:extLst>
              </p:cNvPr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9D97B53C-D49E-45BF-8560-21001EBA7504}"/>
                  </a:ext>
                </a:extLst>
              </p:cNvPr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7598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3">
            <a:extLst>
              <a:ext uri="{FF2B5EF4-FFF2-40B4-BE49-F238E27FC236}">
                <a16:creationId xmlns:a16="http://schemas.microsoft.com/office/drawing/2014/main" id="{9989FD2E-080F-40F3-B96E-E66CDF6913A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3392488"/>
            <a:ext cx="12192000" cy="159275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文本框 14">
            <a:extLst>
              <a:ext uri="{FF2B5EF4-FFF2-40B4-BE49-F238E27FC236}">
                <a16:creationId xmlns:a16="http://schemas.microsoft.com/office/drawing/2014/main" id="{0CA2D3C2-7F90-4116-B808-8239A91449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051537" y="5329173"/>
            <a:ext cx="3438525" cy="358416"/>
          </a:xfrm>
          <a:prstGeom prst="rect">
            <a:avLst/>
          </a:prstGeom>
          <a:noFill/>
        </p:spPr>
        <p:txBody>
          <a:bodyPr wrap="square" lIns="144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/>
              <a:t>请替换文字内容复制你的内容到</a:t>
            </a:r>
            <a:r>
              <a:rPr lang="zh-CN" altLang="en-US" sz="1000" dirty="0" smtClean="0"/>
              <a:t>此</a:t>
            </a:r>
            <a:endParaRPr lang="zh-CN" altLang="en-US" sz="1000" dirty="0"/>
          </a:p>
        </p:txBody>
      </p:sp>
      <p:sp>
        <p:nvSpPr>
          <p:cNvPr id="6" name="千图PPT彼岸天：ID 8661124库_文本框 21">
            <a:extLst>
              <a:ext uri="{FF2B5EF4-FFF2-40B4-BE49-F238E27FC236}">
                <a16:creationId xmlns:a16="http://schemas.microsoft.com/office/drawing/2014/main" id="{8C0830EA-FC35-45D3-88F6-F51EB8A847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51537" y="5805422"/>
            <a:ext cx="3438525" cy="358416"/>
          </a:xfrm>
          <a:prstGeom prst="rect">
            <a:avLst/>
          </a:prstGeom>
          <a:noFill/>
        </p:spPr>
        <p:txBody>
          <a:bodyPr wrap="square" lIns="144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/>
              <a:t>请替换文字内容复制你的内容到</a:t>
            </a:r>
            <a:r>
              <a:rPr lang="zh-CN" altLang="en-US" sz="1000" dirty="0" smtClean="0"/>
              <a:t>此</a:t>
            </a:r>
            <a:endParaRPr lang="zh-CN" altLang="en-US" sz="1000" dirty="0"/>
          </a:p>
        </p:txBody>
      </p:sp>
      <p:sp>
        <p:nvSpPr>
          <p:cNvPr id="7" name="千图PPT彼岸天：ID 8661124库_文本框 22">
            <a:extLst>
              <a:ext uri="{FF2B5EF4-FFF2-40B4-BE49-F238E27FC236}">
                <a16:creationId xmlns:a16="http://schemas.microsoft.com/office/drawing/2014/main" id="{D6908982-CF99-47A4-9F33-6CFFCFF68E6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166337" y="5329173"/>
            <a:ext cx="3438525" cy="358416"/>
          </a:xfrm>
          <a:prstGeom prst="rect">
            <a:avLst/>
          </a:prstGeom>
          <a:noFill/>
        </p:spPr>
        <p:txBody>
          <a:bodyPr wrap="square" lIns="144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/>
              <a:t>请替换文字内容复制你的内容到</a:t>
            </a:r>
            <a:r>
              <a:rPr lang="zh-CN" altLang="en-US" sz="1000" dirty="0" smtClean="0"/>
              <a:t>此</a:t>
            </a:r>
            <a:endParaRPr lang="zh-CN" altLang="en-US" sz="1000" dirty="0"/>
          </a:p>
        </p:txBody>
      </p:sp>
      <p:sp>
        <p:nvSpPr>
          <p:cNvPr id="8" name="千图PPT彼岸天：ID 8661124库_文本框 23">
            <a:extLst>
              <a:ext uri="{FF2B5EF4-FFF2-40B4-BE49-F238E27FC236}">
                <a16:creationId xmlns:a16="http://schemas.microsoft.com/office/drawing/2014/main" id="{E42351CF-C926-45A9-A7FB-2F346DCE2CB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166337" y="5805422"/>
            <a:ext cx="3438525" cy="358416"/>
          </a:xfrm>
          <a:prstGeom prst="rect">
            <a:avLst/>
          </a:prstGeom>
          <a:noFill/>
        </p:spPr>
        <p:txBody>
          <a:bodyPr wrap="square" lIns="144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/>
              <a:t>请替换文字内容复制你的内容到</a:t>
            </a:r>
            <a:r>
              <a:rPr lang="zh-CN" altLang="en-US" sz="1000" dirty="0" smtClean="0"/>
              <a:t>此</a:t>
            </a:r>
            <a:endParaRPr lang="zh-CN" altLang="en-US" sz="1000" dirty="0"/>
          </a:p>
        </p:txBody>
      </p:sp>
      <p:grpSp>
        <p:nvGrpSpPr>
          <p:cNvPr id="9" name="千图PPT彼岸天：ID 8661124库_组合 8">
            <a:extLst>
              <a:ext uri="{FF2B5EF4-FFF2-40B4-BE49-F238E27FC236}">
                <a16:creationId xmlns:a16="http://schemas.microsoft.com/office/drawing/2014/main" id="{A5813046-A44E-44CF-867C-78A29E6CA42C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68764" y="1617785"/>
            <a:ext cx="1916727" cy="3367453"/>
            <a:chOff x="2051536" y="1617785"/>
            <a:chExt cx="1916727" cy="336745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4181BA7C-B56B-47E5-8D65-A86AC16EE9FD}"/>
                </a:ext>
              </a:extLst>
            </p:cNvPr>
            <p:cNvSpPr/>
            <p:nvPr/>
          </p:nvSpPr>
          <p:spPr>
            <a:xfrm>
              <a:off x="2051536" y="1617785"/>
              <a:ext cx="1916722" cy="1774703"/>
            </a:xfrm>
            <a:prstGeom prst="rect">
              <a:avLst/>
            </a:prstGeom>
            <a:blipFill dpi="0" rotWithShape="1">
              <a:blip r:embed="rId15"/>
              <a:srcRect/>
              <a:stretch>
                <a:fillRect l="-19443" r="-1944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78FA0AB4-8B64-4BB9-A5C7-14AF142D4BF8}"/>
                </a:ext>
              </a:extLst>
            </p:cNvPr>
            <p:cNvSpPr/>
            <p:nvPr/>
          </p:nvSpPr>
          <p:spPr>
            <a:xfrm>
              <a:off x="2051538" y="3392488"/>
              <a:ext cx="1916724" cy="1592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24B3D51A-089F-4E76-96CC-420238F22B19}"/>
                </a:ext>
              </a:extLst>
            </p:cNvPr>
            <p:cNvSpPr/>
            <p:nvPr/>
          </p:nvSpPr>
          <p:spPr>
            <a:xfrm>
              <a:off x="2051539" y="4295241"/>
              <a:ext cx="1916724" cy="252665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C4A617CC-57CE-4CE2-BB63-DE8B2C5FE091}"/>
                </a:ext>
              </a:extLst>
            </p:cNvPr>
            <p:cNvSpPr/>
            <p:nvPr/>
          </p:nvSpPr>
          <p:spPr>
            <a:xfrm>
              <a:off x="2051537" y="3561938"/>
              <a:ext cx="621812" cy="369332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en-US" altLang="zh-CN" sz="2400" b="1"/>
                <a:t>01</a:t>
              </a:r>
            </a:p>
          </p:txBody>
        </p:sp>
      </p:grpSp>
      <p:grpSp>
        <p:nvGrpSpPr>
          <p:cNvPr id="10" name="千图PPT彼岸天：ID 8661124库_组合 9">
            <a:extLst>
              <a:ext uri="{FF2B5EF4-FFF2-40B4-BE49-F238E27FC236}">
                <a16:creationId xmlns:a16="http://schemas.microsoft.com/office/drawing/2014/main" id="{FC24D789-29CD-4D0D-A983-69ECDE72DFCB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2212675" y="1617785"/>
            <a:ext cx="1922584" cy="3367453"/>
            <a:chOff x="4103078" y="1617785"/>
            <a:chExt cx="1922584" cy="3367453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BE174195-20ED-4526-AC40-6363B4BA7BBC}"/>
                </a:ext>
              </a:extLst>
            </p:cNvPr>
            <p:cNvSpPr/>
            <p:nvPr/>
          </p:nvSpPr>
          <p:spPr>
            <a:xfrm>
              <a:off x="4103078" y="1617785"/>
              <a:ext cx="1916722" cy="1774703"/>
            </a:xfrm>
            <a:prstGeom prst="rect">
              <a:avLst/>
            </a:prstGeom>
            <a:blipFill dpi="0" rotWithShape="1">
              <a:blip r:embed="rId16"/>
              <a:srcRect/>
              <a:stretch>
                <a:fillRect l="-19434" r="-1943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A34FBAE3-CB97-4A70-AC04-149463BC6544}"/>
                </a:ext>
              </a:extLst>
            </p:cNvPr>
            <p:cNvSpPr/>
            <p:nvPr/>
          </p:nvSpPr>
          <p:spPr>
            <a:xfrm>
              <a:off x="4108938" y="3392488"/>
              <a:ext cx="1916724" cy="1592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C25E09F3-D3BC-47AC-A125-095740A368BF}"/>
                </a:ext>
              </a:extLst>
            </p:cNvPr>
            <p:cNvSpPr/>
            <p:nvPr/>
          </p:nvSpPr>
          <p:spPr>
            <a:xfrm>
              <a:off x="4108938" y="4295241"/>
              <a:ext cx="1916724" cy="252665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B4508B8-542E-4AE8-9281-F21A520E2708}"/>
                </a:ext>
              </a:extLst>
            </p:cNvPr>
            <p:cNvSpPr/>
            <p:nvPr/>
          </p:nvSpPr>
          <p:spPr>
            <a:xfrm>
              <a:off x="4108937" y="3561938"/>
              <a:ext cx="621812" cy="369332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en-US" altLang="zh-CN" sz="2400" b="1"/>
                <a:t>02</a:t>
              </a:r>
            </a:p>
          </p:txBody>
        </p:sp>
      </p:grpSp>
      <p:grpSp>
        <p:nvGrpSpPr>
          <p:cNvPr id="11" name="千图PPT彼岸天：ID 8661124库_组合 10">
            <a:extLst>
              <a:ext uri="{FF2B5EF4-FFF2-40B4-BE49-F238E27FC236}">
                <a16:creationId xmlns:a16="http://schemas.microsoft.com/office/drawing/2014/main" id="{DD56C19A-9214-4EDA-99D1-62ECE00E7268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4162443" y="1617785"/>
            <a:ext cx="1916728" cy="3367453"/>
            <a:chOff x="6166334" y="1617785"/>
            <a:chExt cx="1916728" cy="3367453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1FD40B9-E412-4977-9FAA-1BFF764CC57F}"/>
                </a:ext>
              </a:extLst>
            </p:cNvPr>
            <p:cNvSpPr/>
            <p:nvPr/>
          </p:nvSpPr>
          <p:spPr>
            <a:xfrm>
              <a:off x="6166334" y="1617785"/>
              <a:ext cx="1916722" cy="1774703"/>
            </a:xfrm>
            <a:prstGeom prst="rect">
              <a:avLst/>
            </a:prstGeom>
            <a:blipFill dpi="0" rotWithShape="1">
              <a:blip r:embed="rId17"/>
              <a:srcRect/>
              <a:stretch>
                <a:fillRect l="-27151" r="-2715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50454B2-B24B-41D9-9285-F4AC632F11C2}"/>
                </a:ext>
              </a:extLst>
            </p:cNvPr>
            <p:cNvSpPr/>
            <p:nvPr/>
          </p:nvSpPr>
          <p:spPr>
            <a:xfrm>
              <a:off x="6166338" y="3392488"/>
              <a:ext cx="1916724" cy="1592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67EF555-391C-427A-B142-313917F7E581}"/>
                </a:ext>
              </a:extLst>
            </p:cNvPr>
            <p:cNvSpPr/>
            <p:nvPr/>
          </p:nvSpPr>
          <p:spPr>
            <a:xfrm>
              <a:off x="6166338" y="4295241"/>
              <a:ext cx="1916724" cy="252665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18492AB-0921-431C-A167-3B55B19D53FE}"/>
                </a:ext>
              </a:extLst>
            </p:cNvPr>
            <p:cNvSpPr/>
            <p:nvPr/>
          </p:nvSpPr>
          <p:spPr>
            <a:xfrm>
              <a:off x="6166337" y="3561938"/>
              <a:ext cx="621812" cy="369332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en-US" altLang="zh-CN" sz="2400" b="1"/>
                <a:t>03</a:t>
              </a:r>
            </a:p>
          </p:txBody>
        </p:sp>
      </p:grpSp>
      <p:grpSp>
        <p:nvGrpSpPr>
          <p:cNvPr id="12" name="千图PPT彼岸天：ID 8661124库_组合 11">
            <a:extLst>
              <a:ext uri="{FF2B5EF4-FFF2-40B4-BE49-F238E27FC236}">
                <a16:creationId xmlns:a16="http://schemas.microsoft.com/office/drawing/2014/main" id="{9C01C914-031F-43E7-B39C-F928ED30EC03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6106355" y="1617785"/>
            <a:ext cx="1922584" cy="3367453"/>
            <a:chOff x="8223738" y="1617785"/>
            <a:chExt cx="1922584" cy="336745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0EDE439-964B-4456-9540-67E28C77020B}"/>
                </a:ext>
              </a:extLst>
            </p:cNvPr>
            <p:cNvSpPr/>
            <p:nvPr/>
          </p:nvSpPr>
          <p:spPr>
            <a:xfrm>
              <a:off x="8229600" y="1617785"/>
              <a:ext cx="1916722" cy="1774703"/>
            </a:xfrm>
            <a:prstGeom prst="rect">
              <a:avLst/>
            </a:prstGeom>
            <a:blipFill dpi="0" rotWithShape="1">
              <a:blip r:embed="rId18"/>
              <a:srcRect/>
              <a:stretch>
                <a:fillRect l="-19443" r="-1944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0D7E616-72EC-45BB-BBFA-3361AD3E5061}"/>
                </a:ext>
              </a:extLst>
            </p:cNvPr>
            <p:cNvSpPr/>
            <p:nvPr/>
          </p:nvSpPr>
          <p:spPr>
            <a:xfrm>
              <a:off x="8223738" y="3392488"/>
              <a:ext cx="1916724" cy="1592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DF066A0-BCA8-40B2-BE23-9532773DBB67}"/>
                </a:ext>
              </a:extLst>
            </p:cNvPr>
            <p:cNvSpPr/>
            <p:nvPr/>
          </p:nvSpPr>
          <p:spPr>
            <a:xfrm>
              <a:off x="8223738" y="4295241"/>
              <a:ext cx="1916724" cy="252665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E0431C0C-54F0-4F55-9BF2-A499A661552D}"/>
                </a:ext>
              </a:extLst>
            </p:cNvPr>
            <p:cNvSpPr/>
            <p:nvPr/>
          </p:nvSpPr>
          <p:spPr>
            <a:xfrm>
              <a:off x="8223738" y="3561938"/>
              <a:ext cx="621812" cy="369332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en-US" altLang="zh-CN" sz="2400" b="1"/>
                <a:t>04</a:t>
              </a:r>
            </a:p>
          </p:txBody>
        </p:sp>
      </p:grpSp>
      <p:grpSp>
        <p:nvGrpSpPr>
          <p:cNvPr id="13" name="千图PPT彼岸天：ID 8661124库_组合 12">
            <a:extLst>
              <a:ext uri="{FF2B5EF4-FFF2-40B4-BE49-F238E27FC236}">
                <a16:creationId xmlns:a16="http://schemas.microsoft.com/office/drawing/2014/main" id="{90536DEB-B5AB-4163-A939-1AD1C5B2009A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8056123" y="1617785"/>
            <a:ext cx="1922584" cy="3367453"/>
            <a:chOff x="8223738" y="1617785"/>
            <a:chExt cx="1922584" cy="3367453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7E51EC-FF3C-4781-8946-B1C3BCF855AD}"/>
                </a:ext>
              </a:extLst>
            </p:cNvPr>
            <p:cNvSpPr/>
            <p:nvPr/>
          </p:nvSpPr>
          <p:spPr>
            <a:xfrm>
              <a:off x="8229600" y="1617785"/>
              <a:ext cx="1916722" cy="1774703"/>
            </a:xfrm>
            <a:prstGeom prst="rect">
              <a:avLst/>
            </a:prstGeom>
            <a:blipFill dpi="0" rotWithShape="1">
              <a:blip r:embed="rId19"/>
              <a:srcRect/>
              <a:stretch>
                <a:fillRect l="-9511" r="-951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EE36668-8358-490B-99E6-6669FA00AEE4}"/>
                </a:ext>
              </a:extLst>
            </p:cNvPr>
            <p:cNvSpPr/>
            <p:nvPr/>
          </p:nvSpPr>
          <p:spPr>
            <a:xfrm>
              <a:off x="8223738" y="3392488"/>
              <a:ext cx="1916724" cy="1592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6C6FBC3-74E8-4062-BD65-C70E127CEAFF}"/>
                </a:ext>
              </a:extLst>
            </p:cNvPr>
            <p:cNvSpPr/>
            <p:nvPr/>
          </p:nvSpPr>
          <p:spPr>
            <a:xfrm>
              <a:off x="8223738" y="4295241"/>
              <a:ext cx="1916724" cy="252665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4CAB1D8-D6CD-47E6-A6A2-41730C9E0A36}"/>
                </a:ext>
              </a:extLst>
            </p:cNvPr>
            <p:cNvSpPr/>
            <p:nvPr/>
          </p:nvSpPr>
          <p:spPr>
            <a:xfrm>
              <a:off x="8223738" y="3561938"/>
              <a:ext cx="621812" cy="369332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en-US" altLang="zh-CN" sz="2400" b="1"/>
                <a:t>05</a:t>
              </a:r>
              <a:endParaRPr lang="en-US" altLang="zh-CN" sz="2400" b="1" dirty="0"/>
            </a:p>
          </p:txBody>
        </p:sp>
      </p:grpSp>
      <p:grpSp>
        <p:nvGrpSpPr>
          <p:cNvPr id="14" name="千图PPT彼岸天：ID 8661124库_组合 13">
            <a:extLst>
              <a:ext uri="{FF2B5EF4-FFF2-40B4-BE49-F238E27FC236}">
                <a16:creationId xmlns:a16="http://schemas.microsoft.com/office/drawing/2014/main" id="{640B25FB-2E8D-4936-A9EC-B0A1B0B51911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10005891" y="1617785"/>
            <a:ext cx="1922584" cy="3367453"/>
            <a:chOff x="8223738" y="1617785"/>
            <a:chExt cx="1922584" cy="336745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DE70723-E759-4256-8623-3FECC2CE6772}"/>
                </a:ext>
              </a:extLst>
            </p:cNvPr>
            <p:cNvSpPr/>
            <p:nvPr/>
          </p:nvSpPr>
          <p:spPr>
            <a:xfrm>
              <a:off x="8229600" y="1617785"/>
              <a:ext cx="1916722" cy="1774703"/>
            </a:xfrm>
            <a:prstGeom prst="rect">
              <a:avLst/>
            </a:prstGeom>
            <a:blipFill dpi="0" rotWithShape="1">
              <a:blip r:embed="rId20"/>
              <a:srcRect/>
              <a:stretch>
                <a:fillRect l="-32305" r="-3230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26A78BF-73BE-4960-86F8-AEEBE5D3C35E}"/>
                </a:ext>
              </a:extLst>
            </p:cNvPr>
            <p:cNvSpPr/>
            <p:nvPr/>
          </p:nvSpPr>
          <p:spPr>
            <a:xfrm>
              <a:off x="8223738" y="3392488"/>
              <a:ext cx="1916724" cy="159275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A767B54-0585-46C8-BC81-484A196100D9}"/>
                </a:ext>
              </a:extLst>
            </p:cNvPr>
            <p:cNvSpPr/>
            <p:nvPr/>
          </p:nvSpPr>
          <p:spPr>
            <a:xfrm>
              <a:off x="8223738" y="4295241"/>
              <a:ext cx="1916724" cy="252665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 dirty="0"/>
                <a:t>输入标题文本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1E38C1DE-3451-49B7-ACF7-33BCE913E9CE}"/>
                </a:ext>
              </a:extLst>
            </p:cNvPr>
            <p:cNvSpPr/>
            <p:nvPr/>
          </p:nvSpPr>
          <p:spPr>
            <a:xfrm>
              <a:off x="8223738" y="3561938"/>
              <a:ext cx="621812" cy="369332"/>
            </a:xfrm>
            <a:prstGeom prst="rect">
              <a:avLst/>
            </a:prstGeom>
          </p:spPr>
          <p:txBody>
            <a:bodyPr wrap="none" lIns="144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en-US" altLang="zh-CN" sz="2400" b="1"/>
                <a:t>06</a:t>
              </a:r>
              <a:endParaRPr lang="en-US" altLang="zh-CN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4872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3">
            <a:extLst>
              <a:ext uri="{FF2B5EF4-FFF2-40B4-BE49-F238E27FC236}">
                <a16:creationId xmlns:a16="http://schemas.microsoft.com/office/drawing/2014/main" id="{9A5AD5B3-C491-4571-96B9-86ED90D5759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77408" y="1052737"/>
            <a:ext cx="4680556" cy="5094694"/>
          </a:xfrm>
          <a:prstGeom prst="rect">
            <a:avLst/>
          </a:prstGeom>
          <a:blipFill dpi="0" rotWithShape="1">
            <a:blip r:embed="rId12"/>
            <a:srcRect/>
            <a:stretch>
              <a:fillRect l="-31139" r="-3113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D1DADD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id="{B399678C-304C-4B3E-AB36-F70EE1B0083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29677" y="1444436"/>
            <a:ext cx="6093791" cy="769984"/>
            <a:chOff x="5843972" y="359743"/>
            <a:chExt cx="5040560" cy="828092"/>
          </a:xfrm>
        </p:grpSpPr>
        <p:sp>
          <p:nvSpPr>
            <p:cNvPr id="37" name="五边形 31">
              <a:extLst>
                <a:ext uri="{FF2B5EF4-FFF2-40B4-BE49-F238E27FC236}">
                  <a16:creationId xmlns:a16="http://schemas.microsoft.com/office/drawing/2014/main" id="{D3FCCA9A-7F00-4248-A2A9-2A9AD5F05370}"/>
                </a:ext>
              </a:extLst>
            </p:cNvPr>
            <p:cNvSpPr/>
            <p:nvPr/>
          </p:nvSpPr>
          <p:spPr bwMode="auto">
            <a:xfrm>
              <a:off x="5843972" y="368660"/>
              <a:ext cx="5040560" cy="819175"/>
            </a:xfrm>
            <a:prstGeom prst="homePlate">
              <a:avLst/>
            </a:prstGeom>
            <a:solidFill>
              <a:schemeClr val="tx2">
                <a:lumMod val="40000"/>
                <a:lumOff val="60000"/>
              </a:schemeClr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平行四边形 37">
              <a:extLst>
                <a:ext uri="{FF2B5EF4-FFF2-40B4-BE49-F238E27FC236}">
                  <a16:creationId xmlns:a16="http://schemas.microsoft.com/office/drawing/2014/main" id="{B4436E76-48F6-44C4-B469-441965215BE2}"/>
                </a:ext>
              </a:extLst>
            </p:cNvPr>
            <p:cNvSpPr/>
            <p:nvPr/>
          </p:nvSpPr>
          <p:spPr bwMode="auto">
            <a:xfrm>
              <a:off x="9984432" y="359743"/>
              <a:ext cx="468052" cy="828092"/>
            </a:xfrm>
            <a:prstGeom prst="parallelogram">
              <a:avLst>
                <a:gd name="adj" fmla="val 43315"/>
              </a:avLst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平行四边形 38">
              <a:extLst>
                <a:ext uri="{FF2B5EF4-FFF2-40B4-BE49-F238E27FC236}">
                  <a16:creationId xmlns:a16="http://schemas.microsoft.com/office/drawing/2014/main" id="{BEB76306-014B-47DB-A663-F788A879D09E}"/>
                </a:ext>
              </a:extLst>
            </p:cNvPr>
            <p:cNvSpPr/>
            <p:nvPr/>
          </p:nvSpPr>
          <p:spPr bwMode="auto">
            <a:xfrm>
              <a:off x="10344472" y="359743"/>
              <a:ext cx="468052" cy="828092"/>
            </a:xfrm>
            <a:prstGeom prst="parallelogram">
              <a:avLst>
                <a:gd name="adj" fmla="val 43315"/>
              </a:avLst>
            </a:pr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id="{64A9A7FC-C343-4DE5-8430-AA9302BEF97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997487" y="1052737"/>
            <a:ext cx="4885736" cy="783085"/>
            <a:chOff x="6764723" y="1520469"/>
            <a:chExt cx="4416563" cy="707886"/>
          </a:xfrm>
        </p:grpSpPr>
        <p:sp>
          <p:nvSpPr>
            <p:cNvPr id="33" name="文本框 27">
              <a:extLst>
                <a:ext uri="{FF2B5EF4-FFF2-40B4-BE49-F238E27FC236}">
                  <a16:creationId xmlns:a16="http://schemas.microsoft.com/office/drawing/2014/main" id="{5DFAD6BF-9EA7-40DF-8FED-D12E2D88C52F}"/>
                </a:ext>
              </a:extLst>
            </p:cNvPr>
            <p:cNvSpPr txBox="1"/>
            <p:nvPr/>
          </p:nvSpPr>
          <p:spPr>
            <a:xfrm>
              <a:off x="6764723" y="1520469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346E206D-933C-4FE8-881E-93522D1ED5B0}"/>
                </a:ext>
              </a:extLst>
            </p:cNvPr>
            <p:cNvGrpSpPr/>
            <p:nvPr/>
          </p:nvGrpSpPr>
          <p:grpSpPr>
            <a:xfrm>
              <a:off x="7218712" y="1592796"/>
              <a:ext cx="3962574" cy="563232"/>
              <a:chOff x="3943834" y="704409"/>
              <a:chExt cx="3962574" cy="563232"/>
            </a:xfrm>
          </p:grpSpPr>
          <p:sp>
            <p:nvSpPr>
              <p:cNvPr id="35" name="文本框 29">
                <a:extLst>
                  <a:ext uri="{FF2B5EF4-FFF2-40B4-BE49-F238E27FC236}">
                    <a16:creationId xmlns:a16="http://schemas.microsoft.com/office/drawing/2014/main" id="{F2669B3E-0920-4AF7-8B01-107B269355FB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6" name="文本框 30">
                <a:extLst>
                  <a:ext uri="{FF2B5EF4-FFF2-40B4-BE49-F238E27FC236}">
                    <a16:creationId xmlns:a16="http://schemas.microsoft.com/office/drawing/2014/main" id="{A5669712-90BE-4B4E-ACF3-C8406CD8EE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8" name="千图PPT彼岸天：ID 8661124库_组合 7">
            <a:extLst>
              <a:ext uri="{FF2B5EF4-FFF2-40B4-BE49-F238E27FC236}">
                <a16:creationId xmlns:a16="http://schemas.microsoft.com/office/drawing/2014/main" id="{AD41AA0F-970D-4E5B-96B6-F8F33D42EC3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962905" y="1915059"/>
            <a:ext cx="4920313" cy="783085"/>
            <a:chOff x="6733465" y="2527404"/>
            <a:chExt cx="4447821" cy="707886"/>
          </a:xfrm>
        </p:grpSpPr>
        <p:sp>
          <p:nvSpPr>
            <p:cNvPr id="29" name="文本框 23">
              <a:extLst>
                <a:ext uri="{FF2B5EF4-FFF2-40B4-BE49-F238E27FC236}">
                  <a16:creationId xmlns:a16="http://schemas.microsoft.com/office/drawing/2014/main" id="{87DA5F52-1D00-4033-B0A0-7F07194C2B7F}"/>
                </a:ext>
              </a:extLst>
            </p:cNvPr>
            <p:cNvSpPr txBox="1"/>
            <p:nvPr/>
          </p:nvSpPr>
          <p:spPr>
            <a:xfrm>
              <a:off x="6733465" y="2527404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E742F20-42F9-4FF5-AA08-78FF06BD553F}"/>
                </a:ext>
              </a:extLst>
            </p:cNvPr>
            <p:cNvGrpSpPr/>
            <p:nvPr/>
          </p:nvGrpSpPr>
          <p:grpSpPr>
            <a:xfrm>
              <a:off x="7218712" y="2599731"/>
              <a:ext cx="3962574" cy="563232"/>
              <a:chOff x="3943834" y="704409"/>
              <a:chExt cx="3962574" cy="563232"/>
            </a:xfrm>
          </p:grpSpPr>
          <p:sp>
            <p:nvSpPr>
              <p:cNvPr id="31" name="文本框 25">
                <a:extLst>
                  <a:ext uri="{FF2B5EF4-FFF2-40B4-BE49-F238E27FC236}">
                    <a16:creationId xmlns:a16="http://schemas.microsoft.com/office/drawing/2014/main" id="{FA45D304-7480-4736-BEB9-39B98C3CC30A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2" name="文本框 26">
                <a:extLst>
                  <a:ext uri="{FF2B5EF4-FFF2-40B4-BE49-F238E27FC236}">
                    <a16:creationId xmlns:a16="http://schemas.microsoft.com/office/drawing/2014/main" id="{731EBE4C-E946-419E-B5E3-71C717426C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9" name="千图PPT彼岸天：ID 8661124库_组合 8">
            <a:extLst>
              <a:ext uri="{FF2B5EF4-FFF2-40B4-BE49-F238E27FC236}">
                <a16:creationId xmlns:a16="http://schemas.microsoft.com/office/drawing/2014/main" id="{585EDDF4-25BC-480D-A3B3-2D12FE72F3F5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954920" y="2777380"/>
            <a:ext cx="4928290" cy="783085"/>
            <a:chOff x="6726251" y="3534339"/>
            <a:chExt cx="4455035" cy="707886"/>
          </a:xfrm>
        </p:grpSpPr>
        <p:sp>
          <p:nvSpPr>
            <p:cNvPr id="25" name="文本框 19">
              <a:extLst>
                <a:ext uri="{FF2B5EF4-FFF2-40B4-BE49-F238E27FC236}">
                  <a16:creationId xmlns:a16="http://schemas.microsoft.com/office/drawing/2014/main" id="{9BDA70EF-409C-43E6-B1E4-3A7D6B97A705}"/>
                </a:ext>
              </a:extLst>
            </p:cNvPr>
            <p:cNvSpPr txBox="1"/>
            <p:nvPr/>
          </p:nvSpPr>
          <p:spPr>
            <a:xfrm>
              <a:off x="6726251" y="353433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5D1B3F8-B566-4A1C-9072-B6662FE703B1}"/>
                </a:ext>
              </a:extLst>
            </p:cNvPr>
            <p:cNvGrpSpPr/>
            <p:nvPr/>
          </p:nvGrpSpPr>
          <p:grpSpPr>
            <a:xfrm>
              <a:off x="7218712" y="3606666"/>
              <a:ext cx="3962574" cy="563232"/>
              <a:chOff x="3943834" y="704409"/>
              <a:chExt cx="3962574" cy="563232"/>
            </a:xfrm>
          </p:grpSpPr>
          <p:sp>
            <p:nvSpPr>
              <p:cNvPr id="27" name="文本框 21">
                <a:extLst>
                  <a:ext uri="{FF2B5EF4-FFF2-40B4-BE49-F238E27FC236}">
                    <a16:creationId xmlns:a16="http://schemas.microsoft.com/office/drawing/2014/main" id="{093D8446-0546-4A9C-B350-AF292BE54FE0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8" name="文本框 22">
                <a:extLst>
                  <a:ext uri="{FF2B5EF4-FFF2-40B4-BE49-F238E27FC236}">
                    <a16:creationId xmlns:a16="http://schemas.microsoft.com/office/drawing/2014/main" id="{B2EB1CF1-E921-4AF3-AF1E-F7FAE492A7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10" name="千图PPT彼岸天：ID 8661124库_组合 9">
            <a:extLst>
              <a:ext uri="{FF2B5EF4-FFF2-40B4-BE49-F238E27FC236}">
                <a16:creationId xmlns:a16="http://schemas.microsoft.com/office/drawing/2014/main" id="{7167A437-D978-486B-9713-05867A8927F8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963794" y="3639702"/>
            <a:ext cx="4919429" cy="783085"/>
            <a:chOff x="6734266" y="4541274"/>
            <a:chExt cx="4447020" cy="707886"/>
          </a:xfrm>
        </p:grpSpPr>
        <p:sp>
          <p:nvSpPr>
            <p:cNvPr id="21" name="文本框 15">
              <a:extLst>
                <a:ext uri="{FF2B5EF4-FFF2-40B4-BE49-F238E27FC236}">
                  <a16:creationId xmlns:a16="http://schemas.microsoft.com/office/drawing/2014/main" id="{4FA5A520-53E2-4A46-A29E-FD08A3226C39}"/>
                </a:ext>
              </a:extLst>
            </p:cNvPr>
            <p:cNvSpPr txBox="1"/>
            <p:nvPr/>
          </p:nvSpPr>
          <p:spPr>
            <a:xfrm>
              <a:off x="6734266" y="4541274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464457A-88A6-4508-A91E-320F7BBF27E5}"/>
                </a:ext>
              </a:extLst>
            </p:cNvPr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23" name="文本框 17">
                <a:extLst>
                  <a:ext uri="{FF2B5EF4-FFF2-40B4-BE49-F238E27FC236}">
                    <a16:creationId xmlns:a16="http://schemas.microsoft.com/office/drawing/2014/main" id="{1DEAF834-A227-4658-B177-DC6E101E0EF1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4" name="文本框 18">
                <a:extLst>
                  <a:ext uri="{FF2B5EF4-FFF2-40B4-BE49-F238E27FC236}">
                    <a16:creationId xmlns:a16="http://schemas.microsoft.com/office/drawing/2014/main" id="{FED3E739-3E6E-4C46-93E9-A30DD09364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11" name="千图PPT彼岸天：ID 8661124库_组合 10">
            <a:extLst>
              <a:ext uri="{FF2B5EF4-FFF2-40B4-BE49-F238E27FC236}">
                <a16:creationId xmlns:a16="http://schemas.microsoft.com/office/drawing/2014/main" id="{17ECE6AE-1ED1-4896-ABC9-F15D0E8AC5AC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953149" y="4502024"/>
            <a:ext cx="4930066" cy="783085"/>
            <a:chOff x="6724648" y="4541274"/>
            <a:chExt cx="4456638" cy="707886"/>
          </a:xfrm>
        </p:grpSpPr>
        <p:sp>
          <p:nvSpPr>
            <p:cNvPr id="17" name="文本框 11">
              <a:extLst>
                <a:ext uri="{FF2B5EF4-FFF2-40B4-BE49-F238E27FC236}">
                  <a16:creationId xmlns:a16="http://schemas.microsoft.com/office/drawing/2014/main" id="{84BAAFEF-B08C-4BBB-8361-FC5C8874C8CC}"/>
                </a:ext>
              </a:extLst>
            </p:cNvPr>
            <p:cNvSpPr txBox="1"/>
            <p:nvPr/>
          </p:nvSpPr>
          <p:spPr>
            <a:xfrm>
              <a:off x="6724648" y="4541274"/>
              <a:ext cx="736099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chemeClr val="accent5">
                      <a:lumMod val="100000"/>
                    </a:schemeClr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581105C6-02DB-44E9-AC54-41D24A61D46C}"/>
                </a:ext>
              </a:extLst>
            </p:cNvPr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19" name="文本框 13">
                <a:extLst>
                  <a:ext uri="{FF2B5EF4-FFF2-40B4-BE49-F238E27FC236}">
                    <a16:creationId xmlns:a16="http://schemas.microsoft.com/office/drawing/2014/main" id="{227D82A5-4A13-4110-8DA9-D0DE72E3898D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0" name="文本框 14">
                <a:extLst>
                  <a:ext uri="{FF2B5EF4-FFF2-40B4-BE49-F238E27FC236}">
                    <a16:creationId xmlns:a16="http://schemas.microsoft.com/office/drawing/2014/main" id="{BF4BF2A3-0F65-4583-A24D-938A5415B9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12" name="千图PPT彼岸天：ID 8661124库_组合 11">
            <a:extLst>
              <a:ext uri="{FF2B5EF4-FFF2-40B4-BE49-F238E27FC236}">
                <a16:creationId xmlns:a16="http://schemas.microsoft.com/office/drawing/2014/main" id="{966DF74E-D33B-4A88-A23D-0402D87C720B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6953149" y="5364346"/>
            <a:ext cx="4930066" cy="783085"/>
            <a:chOff x="6724648" y="4541274"/>
            <a:chExt cx="4456638" cy="707886"/>
          </a:xfrm>
        </p:grpSpPr>
        <p:sp>
          <p:nvSpPr>
            <p:cNvPr id="13" name="文本框 35">
              <a:extLst>
                <a:ext uri="{FF2B5EF4-FFF2-40B4-BE49-F238E27FC236}">
                  <a16:creationId xmlns:a16="http://schemas.microsoft.com/office/drawing/2014/main" id="{783B7335-2548-4C3C-9505-681BF26D016E}"/>
                </a:ext>
              </a:extLst>
            </p:cNvPr>
            <p:cNvSpPr txBox="1"/>
            <p:nvPr/>
          </p:nvSpPr>
          <p:spPr>
            <a:xfrm>
              <a:off x="6724648" y="4541274"/>
              <a:ext cx="736099" cy="707886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4000">
                  <a:solidFill>
                    <a:schemeClr val="accent6">
                      <a:lumMod val="100000"/>
                    </a:schemeClr>
                  </a:solidFill>
                  <a:latin typeface="Impact" panose="020B0806030902050204" pitchFamily="34" charset="0"/>
                </a:rPr>
                <a:t>06</a:t>
              </a:r>
              <a:endParaRPr lang="en-US" altLang="zh-CN" sz="4000" dirty="0">
                <a:solidFill>
                  <a:schemeClr val="accent6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2F3B41FE-21BA-4831-8126-9160BB79A4E6}"/>
                </a:ext>
              </a:extLst>
            </p:cNvPr>
            <p:cNvGrpSpPr/>
            <p:nvPr/>
          </p:nvGrpSpPr>
          <p:grpSpPr>
            <a:xfrm>
              <a:off x="7218712" y="4613601"/>
              <a:ext cx="3962574" cy="563232"/>
              <a:chOff x="3943834" y="704409"/>
              <a:chExt cx="3962574" cy="563232"/>
            </a:xfrm>
          </p:grpSpPr>
          <p:sp>
            <p:nvSpPr>
              <p:cNvPr id="15" name="文本框 37">
                <a:extLst>
                  <a:ext uri="{FF2B5EF4-FFF2-40B4-BE49-F238E27FC236}">
                    <a16:creationId xmlns:a16="http://schemas.microsoft.com/office/drawing/2014/main" id="{BF063C9D-C583-4349-BCCF-EA3BB148E1CC}"/>
                  </a:ext>
                </a:extLst>
              </p:cNvPr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6" name="文本框 38">
                <a:extLst>
                  <a:ext uri="{FF2B5EF4-FFF2-40B4-BE49-F238E27FC236}">
                    <a16:creationId xmlns:a16="http://schemas.microsoft.com/office/drawing/2014/main" id="{18966E1B-5498-45AB-970B-24278636B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345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12">
            <a:extLst>
              <a:ext uri="{FF2B5EF4-FFF2-40B4-BE49-F238E27FC236}">
                <a16:creationId xmlns:a16="http://schemas.microsoft.com/office/drawing/2014/main" id="{91674501-A56F-4696-A53D-4E5B66C655C3}"/>
              </a:ext>
            </a:extLst>
          </p:cNvPr>
          <p:cNvSpPr/>
          <p:nvPr/>
        </p:nvSpPr>
        <p:spPr>
          <a:xfrm>
            <a:off x="4685547" y="3063086"/>
            <a:ext cx="177956" cy="230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8" h="21164" extrusionOk="0">
                <a:moveTo>
                  <a:pt x="13691" y="4182"/>
                </a:moveTo>
                <a:cubicBezTo>
                  <a:pt x="12508" y="3546"/>
                  <a:pt x="11931" y="2543"/>
                  <a:pt x="12404" y="1937"/>
                </a:cubicBezTo>
                <a:cubicBezTo>
                  <a:pt x="12876" y="1334"/>
                  <a:pt x="14218" y="1362"/>
                  <a:pt x="15398" y="1998"/>
                </a:cubicBezTo>
                <a:cubicBezTo>
                  <a:pt x="16583" y="2634"/>
                  <a:pt x="17155" y="3639"/>
                  <a:pt x="16684" y="4242"/>
                </a:cubicBezTo>
                <a:cubicBezTo>
                  <a:pt x="16213" y="4845"/>
                  <a:pt x="14874" y="4818"/>
                  <a:pt x="13691" y="4182"/>
                </a:cubicBezTo>
                <a:close/>
                <a:moveTo>
                  <a:pt x="14777" y="15159"/>
                </a:moveTo>
                <a:cubicBezTo>
                  <a:pt x="14795" y="15127"/>
                  <a:pt x="14807" y="15091"/>
                  <a:pt x="14825" y="15057"/>
                </a:cubicBezTo>
                <a:cubicBezTo>
                  <a:pt x="14896" y="14928"/>
                  <a:pt x="14958" y="14799"/>
                  <a:pt x="15009" y="14664"/>
                </a:cubicBezTo>
                <a:cubicBezTo>
                  <a:pt x="15017" y="14639"/>
                  <a:pt x="15021" y="14615"/>
                  <a:pt x="15030" y="14593"/>
                </a:cubicBezTo>
                <a:cubicBezTo>
                  <a:pt x="15082" y="14443"/>
                  <a:pt x="15126" y="14295"/>
                  <a:pt x="15161" y="14143"/>
                </a:cubicBezTo>
                <a:cubicBezTo>
                  <a:pt x="15161" y="14136"/>
                  <a:pt x="15161" y="14130"/>
                  <a:pt x="15161" y="14120"/>
                </a:cubicBezTo>
                <a:cubicBezTo>
                  <a:pt x="15421" y="12832"/>
                  <a:pt x="14968" y="11394"/>
                  <a:pt x="13930" y="10096"/>
                </a:cubicBezTo>
                <a:lnTo>
                  <a:pt x="15410" y="8206"/>
                </a:lnTo>
                <a:cubicBezTo>
                  <a:pt x="17115" y="8386"/>
                  <a:pt x="18589" y="8031"/>
                  <a:pt x="19298" y="7124"/>
                </a:cubicBezTo>
                <a:cubicBezTo>
                  <a:pt x="20528" y="5555"/>
                  <a:pt x="19031" y="2944"/>
                  <a:pt x="15959" y="1289"/>
                </a:cubicBezTo>
                <a:cubicBezTo>
                  <a:pt x="12884" y="-367"/>
                  <a:pt x="9398" y="-436"/>
                  <a:pt x="8170" y="1130"/>
                </a:cubicBezTo>
                <a:cubicBezTo>
                  <a:pt x="7458" y="2039"/>
                  <a:pt x="7666" y="3299"/>
                  <a:pt x="8560" y="4518"/>
                </a:cubicBezTo>
                <a:lnTo>
                  <a:pt x="7078" y="6407"/>
                </a:lnTo>
                <a:cubicBezTo>
                  <a:pt x="5227" y="6150"/>
                  <a:pt x="3458" y="6390"/>
                  <a:pt x="2143" y="7113"/>
                </a:cubicBezTo>
                <a:cubicBezTo>
                  <a:pt x="2135" y="7115"/>
                  <a:pt x="2126" y="7117"/>
                  <a:pt x="2120" y="7122"/>
                </a:cubicBezTo>
                <a:cubicBezTo>
                  <a:pt x="1967" y="7208"/>
                  <a:pt x="1817" y="7302"/>
                  <a:pt x="1677" y="7402"/>
                </a:cubicBezTo>
                <a:cubicBezTo>
                  <a:pt x="1655" y="7417"/>
                  <a:pt x="1628" y="7431"/>
                  <a:pt x="1610" y="7447"/>
                </a:cubicBezTo>
                <a:cubicBezTo>
                  <a:pt x="1479" y="7539"/>
                  <a:pt x="1362" y="7643"/>
                  <a:pt x="1249" y="7747"/>
                </a:cubicBezTo>
                <a:cubicBezTo>
                  <a:pt x="1222" y="7773"/>
                  <a:pt x="1185" y="7796"/>
                  <a:pt x="1159" y="7824"/>
                </a:cubicBezTo>
                <a:cubicBezTo>
                  <a:pt x="1018" y="7957"/>
                  <a:pt x="887" y="8098"/>
                  <a:pt x="773" y="8248"/>
                </a:cubicBezTo>
                <a:cubicBezTo>
                  <a:pt x="-1072" y="10599"/>
                  <a:pt x="502" y="14158"/>
                  <a:pt x="4282" y="16195"/>
                </a:cubicBezTo>
                <a:cubicBezTo>
                  <a:pt x="8065" y="18232"/>
                  <a:pt x="12626" y="17974"/>
                  <a:pt x="14466" y="15623"/>
                </a:cubicBezTo>
                <a:cubicBezTo>
                  <a:pt x="14582" y="15474"/>
                  <a:pt x="14689" y="15318"/>
                  <a:pt x="14777" y="15159"/>
                </a:cubicBezTo>
                <a:close/>
                <a:moveTo>
                  <a:pt x="2898" y="16410"/>
                </a:moveTo>
                <a:lnTo>
                  <a:pt x="93" y="19992"/>
                </a:lnTo>
                <a:lnTo>
                  <a:pt x="391" y="21164"/>
                </a:lnTo>
                <a:lnTo>
                  <a:pt x="1804" y="20914"/>
                </a:lnTo>
                <a:lnTo>
                  <a:pt x="4609" y="17333"/>
                </a:lnTo>
                <a:cubicBezTo>
                  <a:pt x="4310" y="17201"/>
                  <a:pt x="4014" y="17060"/>
                  <a:pt x="3727" y="16904"/>
                </a:cubicBezTo>
                <a:cubicBezTo>
                  <a:pt x="3437" y="16748"/>
                  <a:pt x="3160" y="16582"/>
                  <a:pt x="2898" y="1641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右箭头 16">
            <a:extLst>
              <a:ext uri="{FF2B5EF4-FFF2-40B4-BE49-F238E27FC236}">
                <a16:creationId xmlns:a16="http://schemas.microsoft.com/office/drawing/2014/main" id="{7EAA7AA9-6806-41CB-ABFF-7D8FA65A3A96}"/>
              </a:ext>
            </a:extLst>
          </p:cNvPr>
          <p:cNvSpPr/>
          <p:nvPr/>
        </p:nvSpPr>
        <p:spPr>
          <a:xfrm rot="5400000">
            <a:off x="5407025" y="3306347"/>
            <a:ext cx="268355" cy="26835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右箭头 17">
            <a:extLst>
              <a:ext uri="{FF2B5EF4-FFF2-40B4-BE49-F238E27FC236}">
                <a16:creationId xmlns:a16="http://schemas.microsoft.com/office/drawing/2014/main" id="{49DA8486-1E1A-4586-8ACA-A6EC8545D087}"/>
              </a:ext>
            </a:extLst>
          </p:cNvPr>
          <p:cNvSpPr/>
          <p:nvPr/>
        </p:nvSpPr>
        <p:spPr>
          <a:xfrm rot="5400000">
            <a:off x="6263931" y="2662906"/>
            <a:ext cx="268355" cy="26835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id="{254A2032-C5E2-40B5-8267-B96FECA7AA5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22832" y="4905164"/>
            <a:ext cx="6003918" cy="911575"/>
            <a:chOff x="822832" y="4905164"/>
            <a:chExt cx="6003918" cy="91157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2E45B6AF-758E-430C-AA2E-A97BCC93D6C2}"/>
                </a:ext>
              </a:extLst>
            </p:cNvPr>
            <p:cNvGrpSpPr/>
            <p:nvPr/>
          </p:nvGrpSpPr>
          <p:grpSpPr>
            <a:xfrm>
              <a:off x="1958468" y="4905164"/>
              <a:ext cx="1155744" cy="761054"/>
              <a:chOff x="1958468" y="4905164"/>
              <a:chExt cx="1155744" cy="761054"/>
            </a:xfrm>
          </p:grpSpPr>
          <p:sp>
            <p:nvSpPr>
              <p:cNvPr id="35" name="任意多边形 3">
                <a:extLst>
                  <a:ext uri="{FF2B5EF4-FFF2-40B4-BE49-F238E27FC236}">
                    <a16:creationId xmlns:a16="http://schemas.microsoft.com/office/drawing/2014/main" id="{D121A7FD-5BF5-4206-B906-960931606DE5}"/>
                  </a:ext>
                </a:extLst>
              </p:cNvPr>
              <p:cNvSpPr/>
              <p:nvPr/>
            </p:nvSpPr>
            <p:spPr>
              <a:xfrm>
                <a:off x="1958468" y="4905164"/>
                <a:ext cx="1154167" cy="7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 4">
                <a:extLst>
                  <a:ext uri="{FF2B5EF4-FFF2-40B4-BE49-F238E27FC236}">
                    <a16:creationId xmlns:a16="http://schemas.microsoft.com/office/drawing/2014/main" id="{955EDF68-E6B7-4AF2-8E7D-4C14F8F6230A}"/>
                  </a:ext>
                </a:extLst>
              </p:cNvPr>
              <p:cNvSpPr/>
              <p:nvPr/>
            </p:nvSpPr>
            <p:spPr>
              <a:xfrm>
                <a:off x="2117536" y="4995431"/>
                <a:ext cx="172176" cy="258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50" y="6750"/>
                    </a:moveTo>
                    <a:cubicBezTo>
                      <a:pt x="14491" y="6750"/>
                      <a:pt x="14175" y="6539"/>
                      <a:pt x="14175" y="6300"/>
                    </a:cubicBezTo>
                    <a:cubicBezTo>
                      <a:pt x="14175" y="5330"/>
                      <a:pt x="11918" y="4950"/>
                      <a:pt x="10800" y="4950"/>
                    </a:cubicBezTo>
                    <a:cubicBezTo>
                      <a:pt x="10441" y="4950"/>
                      <a:pt x="10125" y="4739"/>
                      <a:pt x="10125" y="4500"/>
                    </a:cubicBezTo>
                    <a:cubicBezTo>
                      <a:pt x="10125" y="4261"/>
                      <a:pt x="10441" y="4050"/>
                      <a:pt x="10800" y="4050"/>
                    </a:cubicBezTo>
                    <a:cubicBezTo>
                      <a:pt x="12762" y="4050"/>
                      <a:pt x="15525" y="4739"/>
                      <a:pt x="15525" y="6300"/>
                    </a:cubicBezTo>
                    <a:cubicBezTo>
                      <a:pt x="15525" y="6539"/>
                      <a:pt x="15209" y="6750"/>
                      <a:pt x="14850" y="6750"/>
                    </a:cubicBezTo>
                    <a:close/>
                    <a:moveTo>
                      <a:pt x="10800" y="1800"/>
                    </a:moveTo>
                    <a:cubicBezTo>
                      <a:pt x="6982" y="1800"/>
                      <a:pt x="2700" y="3487"/>
                      <a:pt x="2700" y="6300"/>
                    </a:cubicBezTo>
                    <a:cubicBezTo>
                      <a:pt x="2700" y="7200"/>
                      <a:pt x="3248" y="8142"/>
                      <a:pt x="4134" y="8831"/>
                    </a:cubicBezTo>
                    <a:cubicBezTo>
                      <a:pt x="4535" y="9141"/>
                      <a:pt x="4999" y="9436"/>
                      <a:pt x="5421" y="9759"/>
                    </a:cubicBezTo>
                    <a:cubicBezTo>
                      <a:pt x="6919" y="10955"/>
                      <a:pt x="8184" y="12361"/>
                      <a:pt x="8395" y="13950"/>
                    </a:cubicBezTo>
                    <a:lnTo>
                      <a:pt x="13205" y="13950"/>
                    </a:lnTo>
                    <a:cubicBezTo>
                      <a:pt x="13416" y="12361"/>
                      <a:pt x="14681" y="10955"/>
                      <a:pt x="16179" y="9759"/>
                    </a:cubicBezTo>
                    <a:cubicBezTo>
                      <a:pt x="16601" y="9436"/>
                      <a:pt x="17065" y="9141"/>
                      <a:pt x="17466" y="8831"/>
                    </a:cubicBezTo>
                    <a:cubicBezTo>
                      <a:pt x="18352" y="8142"/>
                      <a:pt x="18900" y="7200"/>
                      <a:pt x="18900" y="6300"/>
                    </a:cubicBezTo>
                    <a:cubicBezTo>
                      <a:pt x="18900" y="3487"/>
                      <a:pt x="14618" y="1800"/>
                      <a:pt x="10800" y="1800"/>
                    </a:cubicBezTo>
                    <a:close/>
                    <a:moveTo>
                      <a:pt x="19427" y="10069"/>
                    </a:moveTo>
                    <a:cubicBezTo>
                      <a:pt x="17972" y="11138"/>
                      <a:pt x="16052" y="12642"/>
                      <a:pt x="15884" y="14147"/>
                    </a:cubicBezTo>
                    <a:cubicBezTo>
                      <a:pt x="16495" y="14386"/>
                      <a:pt x="16875" y="14836"/>
                      <a:pt x="16875" y="15300"/>
                    </a:cubicBezTo>
                    <a:cubicBezTo>
                      <a:pt x="16875" y="15638"/>
                      <a:pt x="16685" y="15961"/>
                      <a:pt x="16348" y="16200"/>
                    </a:cubicBezTo>
                    <a:cubicBezTo>
                      <a:pt x="16685" y="16439"/>
                      <a:pt x="16875" y="16762"/>
                      <a:pt x="16875" y="17100"/>
                    </a:cubicBezTo>
                    <a:cubicBezTo>
                      <a:pt x="16875" y="17564"/>
                      <a:pt x="16516" y="17986"/>
                      <a:pt x="15926" y="18239"/>
                    </a:cubicBezTo>
                    <a:cubicBezTo>
                      <a:pt x="16095" y="18436"/>
                      <a:pt x="16200" y="18675"/>
                      <a:pt x="16200" y="18900"/>
                    </a:cubicBezTo>
                    <a:cubicBezTo>
                      <a:pt x="16200" y="19814"/>
                      <a:pt x="15124" y="20250"/>
                      <a:pt x="13901" y="20250"/>
                    </a:cubicBezTo>
                    <a:cubicBezTo>
                      <a:pt x="13352" y="21066"/>
                      <a:pt x="12129" y="21600"/>
                      <a:pt x="10800" y="21600"/>
                    </a:cubicBezTo>
                    <a:cubicBezTo>
                      <a:pt x="9471" y="21600"/>
                      <a:pt x="8248" y="21066"/>
                      <a:pt x="7699" y="20250"/>
                    </a:cubicBezTo>
                    <a:cubicBezTo>
                      <a:pt x="6476" y="20250"/>
                      <a:pt x="5400" y="19814"/>
                      <a:pt x="5400" y="18900"/>
                    </a:cubicBezTo>
                    <a:cubicBezTo>
                      <a:pt x="5400" y="18675"/>
                      <a:pt x="5505" y="18436"/>
                      <a:pt x="5674" y="18239"/>
                    </a:cubicBezTo>
                    <a:cubicBezTo>
                      <a:pt x="5084" y="17986"/>
                      <a:pt x="4725" y="17564"/>
                      <a:pt x="4725" y="17100"/>
                    </a:cubicBezTo>
                    <a:cubicBezTo>
                      <a:pt x="4725" y="16762"/>
                      <a:pt x="4915" y="16439"/>
                      <a:pt x="5252" y="16200"/>
                    </a:cubicBezTo>
                    <a:cubicBezTo>
                      <a:pt x="4915" y="15961"/>
                      <a:pt x="4725" y="15638"/>
                      <a:pt x="4725" y="15300"/>
                    </a:cubicBezTo>
                    <a:cubicBezTo>
                      <a:pt x="4725" y="14836"/>
                      <a:pt x="5105" y="14386"/>
                      <a:pt x="5716" y="14147"/>
                    </a:cubicBezTo>
                    <a:cubicBezTo>
                      <a:pt x="5548" y="12642"/>
                      <a:pt x="3628" y="11138"/>
                      <a:pt x="2173" y="10069"/>
                    </a:cubicBezTo>
                    <a:cubicBezTo>
                      <a:pt x="717" y="9000"/>
                      <a:pt x="0" y="7748"/>
                      <a:pt x="0" y="6300"/>
                    </a:cubicBezTo>
                    <a:cubicBezTo>
                      <a:pt x="0" y="2475"/>
                      <a:pt x="5463" y="0"/>
                      <a:pt x="10800" y="0"/>
                    </a:cubicBezTo>
                    <a:cubicBezTo>
                      <a:pt x="16137" y="0"/>
                      <a:pt x="21600" y="2475"/>
                      <a:pt x="21600" y="6300"/>
                    </a:cubicBezTo>
                    <a:cubicBezTo>
                      <a:pt x="21600" y="7748"/>
                      <a:pt x="20883" y="9000"/>
                      <a:pt x="19427" y="10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右箭头 13">
                <a:extLst>
                  <a:ext uri="{FF2B5EF4-FFF2-40B4-BE49-F238E27FC236}">
                    <a16:creationId xmlns:a16="http://schemas.microsoft.com/office/drawing/2014/main" id="{82EFE95A-8B61-4794-A40D-30730E718950}"/>
                  </a:ext>
                </a:extLst>
              </p:cNvPr>
              <p:cNvSpPr/>
              <p:nvPr/>
            </p:nvSpPr>
            <p:spPr>
              <a:xfrm rot="5400000">
                <a:off x="2845857" y="5257677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204BE079-7EEF-4500-A94D-56BB1ADC32B9}"/>
                </a:ext>
              </a:extLst>
            </p:cNvPr>
            <p:cNvSpPr/>
            <p:nvPr/>
          </p:nvSpPr>
          <p:spPr>
            <a:xfrm>
              <a:off x="822832" y="4976692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6E1F328-BE72-4E4C-8BFB-AF44DC218E17}"/>
                </a:ext>
              </a:extLst>
            </p:cNvPr>
            <p:cNvSpPr/>
            <p:nvPr/>
          </p:nvSpPr>
          <p:spPr>
            <a:xfrm>
              <a:off x="3005371" y="5470490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id="{427CF9D4-D446-4066-988A-283C37D11CA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81197" y="4254908"/>
            <a:ext cx="5993737" cy="959047"/>
            <a:chOff x="1681197" y="4254908"/>
            <a:chExt cx="5993737" cy="959047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A04A5FD8-BAA0-46E8-BE42-A6C0B8AD2808}"/>
                </a:ext>
              </a:extLst>
            </p:cNvPr>
            <p:cNvGrpSpPr/>
            <p:nvPr/>
          </p:nvGrpSpPr>
          <p:grpSpPr>
            <a:xfrm>
              <a:off x="2816833" y="4254908"/>
              <a:ext cx="1158906" cy="761055"/>
              <a:chOff x="2816833" y="4254908"/>
              <a:chExt cx="1158906" cy="761055"/>
            </a:xfrm>
          </p:grpSpPr>
          <p:sp>
            <p:nvSpPr>
              <p:cNvPr id="32" name="任意多边形 5">
                <a:extLst>
                  <a:ext uri="{FF2B5EF4-FFF2-40B4-BE49-F238E27FC236}">
                    <a16:creationId xmlns:a16="http://schemas.microsoft.com/office/drawing/2014/main" id="{8A74878C-651E-439C-B1D0-E822DB064B14}"/>
                  </a:ext>
                </a:extLst>
              </p:cNvPr>
              <p:cNvSpPr/>
              <p:nvPr/>
            </p:nvSpPr>
            <p:spPr>
              <a:xfrm>
                <a:off x="2816833" y="4254908"/>
                <a:ext cx="1154172" cy="761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 6">
                <a:extLst>
                  <a:ext uri="{FF2B5EF4-FFF2-40B4-BE49-F238E27FC236}">
                    <a16:creationId xmlns:a16="http://schemas.microsoft.com/office/drawing/2014/main" id="{CA9043EC-1AF1-4397-A677-531CE260916D}"/>
                  </a:ext>
                </a:extLst>
              </p:cNvPr>
              <p:cNvSpPr/>
              <p:nvPr/>
            </p:nvSpPr>
            <p:spPr>
              <a:xfrm>
                <a:off x="3005371" y="4353287"/>
                <a:ext cx="194752" cy="238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右箭头 14">
                <a:extLst>
                  <a:ext uri="{FF2B5EF4-FFF2-40B4-BE49-F238E27FC236}">
                    <a16:creationId xmlns:a16="http://schemas.microsoft.com/office/drawing/2014/main" id="{F76FDDF7-4530-4548-A60E-2D7D7E8D9649}"/>
                  </a:ext>
                </a:extLst>
              </p:cNvPr>
              <p:cNvSpPr/>
              <p:nvPr/>
            </p:nvSpPr>
            <p:spPr>
              <a:xfrm rot="5400000">
                <a:off x="3707384" y="4609124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2850852-7616-47AB-B78E-3838A803518B}"/>
                </a:ext>
              </a:extLst>
            </p:cNvPr>
            <p:cNvSpPr/>
            <p:nvPr/>
          </p:nvSpPr>
          <p:spPr>
            <a:xfrm>
              <a:off x="1681197" y="4333996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5D41836-8C29-4BB8-9CB0-F99B8CA8C410}"/>
                </a:ext>
              </a:extLst>
            </p:cNvPr>
            <p:cNvSpPr/>
            <p:nvPr/>
          </p:nvSpPr>
          <p:spPr>
            <a:xfrm>
              <a:off x="3853555" y="4867706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45" name="千图PPT彼岸天：ID 8661124库_组合 44">
            <a:extLst>
              <a:ext uri="{FF2B5EF4-FFF2-40B4-BE49-F238E27FC236}">
                <a16:creationId xmlns:a16="http://schemas.microsoft.com/office/drawing/2014/main" id="{5AC1BACB-DF8A-4CE0-BD96-299B217307E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536292" y="3604652"/>
            <a:ext cx="5986826" cy="960449"/>
            <a:chOff x="2536292" y="3604652"/>
            <a:chExt cx="5986826" cy="960449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6642E42-FCC8-42DA-B919-44AF9694B95C}"/>
                </a:ext>
              </a:extLst>
            </p:cNvPr>
            <p:cNvGrpSpPr/>
            <p:nvPr/>
          </p:nvGrpSpPr>
          <p:grpSpPr>
            <a:xfrm>
              <a:off x="3667194" y="3604652"/>
              <a:ext cx="1158063" cy="761048"/>
              <a:chOff x="3667194" y="3604652"/>
              <a:chExt cx="1158063" cy="761048"/>
            </a:xfrm>
          </p:grpSpPr>
          <p:sp>
            <p:nvSpPr>
              <p:cNvPr id="29" name="任意多边形 7">
                <a:extLst>
                  <a:ext uri="{FF2B5EF4-FFF2-40B4-BE49-F238E27FC236}">
                    <a16:creationId xmlns:a16="http://schemas.microsoft.com/office/drawing/2014/main" id="{CA171D93-F33D-42AA-9AF4-9A3F512BB11A}"/>
                  </a:ext>
                </a:extLst>
              </p:cNvPr>
              <p:cNvSpPr/>
              <p:nvPr/>
            </p:nvSpPr>
            <p:spPr>
              <a:xfrm>
                <a:off x="3667194" y="3604652"/>
                <a:ext cx="1154172" cy="76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7"/>
                    </a:lnTo>
                    <a:lnTo>
                      <a:pt x="0" y="12827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7"/>
                    </a:ln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 8">
                <a:extLst>
                  <a:ext uri="{FF2B5EF4-FFF2-40B4-BE49-F238E27FC236}">
                    <a16:creationId xmlns:a16="http://schemas.microsoft.com/office/drawing/2014/main" id="{F68A00CF-0F32-4C63-8A43-77377C87EAC6}"/>
                  </a:ext>
                </a:extLst>
              </p:cNvPr>
              <p:cNvSpPr/>
              <p:nvPr/>
            </p:nvSpPr>
            <p:spPr>
              <a:xfrm>
                <a:off x="3818348" y="3713140"/>
                <a:ext cx="230888" cy="2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3" extrusionOk="0">
                    <a:moveTo>
                      <a:pt x="2579" y="8408"/>
                    </a:moveTo>
                    <a:cubicBezTo>
                      <a:pt x="2579" y="5192"/>
                      <a:pt x="5174" y="2587"/>
                      <a:pt x="8377" y="2587"/>
                    </a:cubicBezTo>
                    <a:cubicBezTo>
                      <a:pt x="11581" y="2587"/>
                      <a:pt x="14435" y="5451"/>
                      <a:pt x="14435" y="8668"/>
                    </a:cubicBezTo>
                    <a:cubicBezTo>
                      <a:pt x="14435" y="11882"/>
                      <a:pt x="11838" y="14489"/>
                      <a:pt x="8636" y="14489"/>
                    </a:cubicBezTo>
                    <a:cubicBezTo>
                      <a:pt x="5432" y="14488"/>
                      <a:pt x="2579" y="11622"/>
                      <a:pt x="2579" y="8408"/>
                    </a:cubicBezTo>
                    <a:close/>
                    <a:moveTo>
                      <a:pt x="20915" y="18167"/>
                    </a:moveTo>
                    <a:lnTo>
                      <a:pt x="15797" y="13031"/>
                    </a:lnTo>
                    <a:cubicBezTo>
                      <a:pt x="16569" y="11760"/>
                      <a:pt x="17014" y="10265"/>
                      <a:pt x="17014" y="8668"/>
                    </a:cubicBezTo>
                    <a:cubicBezTo>
                      <a:pt x="17014" y="4023"/>
                      <a:pt x="13004" y="0"/>
                      <a:pt x="8377" y="0"/>
                    </a:cubicBezTo>
                    <a:cubicBezTo>
                      <a:pt x="3750" y="-1"/>
                      <a:pt x="0" y="3764"/>
                      <a:pt x="0" y="8408"/>
                    </a:cubicBezTo>
                    <a:cubicBezTo>
                      <a:pt x="0" y="13051"/>
                      <a:pt x="4010" y="17076"/>
                      <a:pt x="8636" y="17076"/>
                    </a:cubicBezTo>
                    <a:cubicBezTo>
                      <a:pt x="10175" y="17076"/>
                      <a:pt x="11615" y="16655"/>
                      <a:pt x="12854" y="15928"/>
                    </a:cubicBezTo>
                    <a:lnTo>
                      <a:pt x="17998" y="21095"/>
                    </a:lnTo>
                    <a:cubicBezTo>
                      <a:pt x="18502" y="21599"/>
                      <a:pt x="19318" y="21599"/>
                      <a:pt x="19821" y="21095"/>
                    </a:cubicBezTo>
                    <a:lnTo>
                      <a:pt x="21098" y="19813"/>
                    </a:lnTo>
                    <a:cubicBezTo>
                      <a:pt x="21600" y="19309"/>
                      <a:pt x="21417" y="18671"/>
                      <a:pt x="20915" y="181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右箭头 15">
                <a:extLst>
                  <a:ext uri="{FF2B5EF4-FFF2-40B4-BE49-F238E27FC236}">
                    <a16:creationId xmlns:a16="http://schemas.microsoft.com/office/drawing/2014/main" id="{EB84AF1D-991E-453D-9966-3D217577201E}"/>
                  </a:ext>
                </a:extLst>
              </p:cNvPr>
              <p:cNvSpPr/>
              <p:nvPr/>
            </p:nvSpPr>
            <p:spPr>
              <a:xfrm rot="5400000">
                <a:off x="4556902" y="3956089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2F01061-57A7-4474-8935-A9BE0AC54EF1}"/>
                </a:ext>
              </a:extLst>
            </p:cNvPr>
            <p:cNvSpPr/>
            <p:nvPr/>
          </p:nvSpPr>
          <p:spPr>
            <a:xfrm>
              <a:off x="2536292" y="3667005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1C48841-0E79-4E5E-A56F-D2BC89ED328C}"/>
                </a:ext>
              </a:extLst>
            </p:cNvPr>
            <p:cNvSpPr/>
            <p:nvPr/>
          </p:nvSpPr>
          <p:spPr>
            <a:xfrm>
              <a:off x="4701739" y="4218852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46" name="千图PPT彼岸天：ID 8661124库_组合 45">
            <a:extLst>
              <a:ext uri="{FF2B5EF4-FFF2-40B4-BE49-F238E27FC236}">
                <a16:creationId xmlns:a16="http://schemas.microsoft.com/office/drawing/2014/main" id="{C3907859-2934-48C4-8882-E65EE0A56950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383004" y="2954396"/>
            <a:ext cx="5988298" cy="943541"/>
            <a:chOff x="3383004" y="2954396"/>
            <a:chExt cx="5988298" cy="943541"/>
          </a:xfrm>
        </p:grpSpPr>
        <p:sp>
          <p:nvSpPr>
            <p:cNvPr id="4" name="任意多边形 11">
              <a:extLst>
                <a:ext uri="{FF2B5EF4-FFF2-40B4-BE49-F238E27FC236}">
                  <a16:creationId xmlns:a16="http://schemas.microsoft.com/office/drawing/2014/main" id="{E145A68C-3304-4D4C-94B8-2DC5593E0C09}"/>
                </a:ext>
              </a:extLst>
            </p:cNvPr>
            <p:cNvSpPr/>
            <p:nvPr/>
          </p:nvSpPr>
          <p:spPr>
            <a:xfrm>
              <a:off x="4517555" y="2954396"/>
              <a:ext cx="1154176" cy="761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42" y="21600"/>
                  </a:moveTo>
                  <a:lnTo>
                    <a:pt x="9202" y="12826"/>
                  </a:lnTo>
                  <a:lnTo>
                    <a:pt x="0" y="1282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2826"/>
                  </a:lnTo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8EE44AC-A4F0-48A8-8A1C-1F2C839A7EAA}"/>
                </a:ext>
              </a:extLst>
            </p:cNvPr>
            <p:cNvSpPr/>
            <p:nvPr/>
          </p:nvSpPr>
          <p:spPr>
            <a:xfrm>
              <a:off x="3383004" y="3035488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148878C-1E09-42D6-ADF0-7BC8D7C7954D}"/>
                </a:ext>
              </a:extLst>
            </p:cNvPr>
            <p:cNvSpPr/>
            <p:nvPr/>
          </p:nvSpPr>
          <p:spPr>
            <a:xfrm>
              <a:off x="5549923" y="3551688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47" name="千图PPT彼岸天：ID 8661124库_组合 46">
            <a:extLst>
              <a:ext uri="{FF2B5EF4-FFF2-40B4-BE49-F238E27FC236}">
                <a16:creationId xmlns:a16="http://schemas.microsoft.com/office/drawing/2014/main" id="{745BE3E2-A1CD-4583-85BF-E221544370B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242824" y="2312145"/>
            <a:ext cx="5976663" cy="935537"/>
            <a:chOff x="4242824" y="2312145"/>
            <a:chExt cx="5976663" cy="935537"/>
          </a:xfrm>
        </p:grpSpPr>
        <p:sp>
          <p:nvSpPr>
            <p:cNvPr id="10" name="任意多边形 9">
              <a:extLst>
                <a:ext uri="{FF2B5EF4-FFF2-40B4-BE49-F238E27FC236}">
                  <a16:creationId xmlns:a16="http://schemas.microsoft.com/office/drawing/2014/main" id="{CD011A3F-0CCE-41F5-AB94-DE59353CEE38}"/>
                </a:ext>
              </a:extLst>
            </p:cNvPr>
            <p:cNvSpPr/>
            <p:nvPr/>
          </p:nvSpPr>
          <p:spPr>
            <a:xfrm>
              <a:off x="5375920" y="2312145"/>
              <a:ext cx="1154172" cy="761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42" y="21600"/>
                  </a:moveTo>
                  <a:lnTo>
                    <a:pt x="9202" y="12826"/>
                  </a:lnTo>
                  <a:lnTo>
                    <a:pt x="0" y="1282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2826"/>
                  </a:lnTo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 10">
              <a:extLst>
                <a:ext uri="{FF2B5EF4-FFF2-40B4-BE49-F238E27FC236}">
                  <a16:creationId xmlns:a16="http://schemas.microsoft.com/office/drawing/2014/main" id="{276ADFC1-2FAB-49F5-BC7F-9E3CB5F1093D}"/>
                </a:ext>
              </a:extLst>
            </p:cNvPr>
            <p:cNvSpPr/>
            <p:nvPr/>
          </p:nvSpPr>
          <p:spPr>
            <a:xfrm>
              <a:off x="5531377" y="2430790"/>
              <a:ext cx="206222" cy="21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2" extrusionOk="0">
                  <a:moveTo>
                    <a:pt x="14102" y="6331"/>
                  </a:moveTo>
                  <a:cubicBezTo>
                    <a:pt x="13392" y="5619"/>
                    <a:pt x="13392" y="4469"/>
                    <a:pt x="14102" y="3757"/>
                  </a:cubicBezTo>
                  <a:cubicBezTo>
                    <a:pt x="14812" y="3048"/>
                    <a:pt x="15963" y="3048"/>
                    <a:pt x="16675" y="3757"/>
                  </a:cubicBezTo>
                  <a:cubicBezTo>
                    <a:pt x="17385" y="4466"/>
                    <a:pt x="17385" y="5618"/>
                    <a:pt x="16675" y="6331"/>
                  </a:cubicBezTo>
                  <a:cubicBezTo>
                    <a:pt x="15963" y="7040"/>
                    <a:pt x="14811" y="7040"/>
                    <a:pt x="14102" y="6331"/>
                  </a:cubicBezTo>
                  <a:close/>
                  <a:moveTo>
                    <a:pt x="12903" y="13199"/>
                  </a:moveTo>
                  <a:cubicBezTo>
                    <a:pt x="12903" y="13199"/>
                    <a:pt x="21289" y="7285"/>
                    <a:pt x="20359" y="517"/>
                  </a:cubicBezTo>
                  <a:cubicBezTo>
                    <a:pt x="20339" y="369"/>
                    <a:pt x="20289" y="269"/>
                    <a:pt x="20226" y="205"/>
                  </a:cubicBezTo>
                  <a:cubicBezTo>
                    <a:pt x="20162" y="142"/>
                    <a:pt x="20063" y="92"/>
                    <a:pt x="19913" y="72"/>
                  </a:cubicBezTo>
                  <a:cubicBezTo>
                    <a:pt x="13146" y="-858"/>
                    <a:pt x="7233" y="7528"/>
                    <a:pt x="7233" y="7528"/>
                  </a:cubicBezTo>
                  <a:cubicBezTo>
                    <a:pt x="2104" y="6928"/>
                    <a:pt x="2477" y="7927"/>
                    <a:pt x="137" y="13421"/>
                  </a:cubicBezTo>
                  <a:cubicBezTo>
                    <a:pt x="-311" y="14468"/>
                    <a:pt x="415" y="14829"/>
                    <a:pt x="1211" y="14534"/>
                  </a:cubicBezTo>
                  <a:cubicBezTo>
                    <a:pt x="2007" y="14242"/>
                    <a:pt x="3762" y="13593"/>
                    <a:pt x="3762" y="13593"/>
                  </a:cubicBezTo>
                  <a:lnTo>
                    <a:pt x="6839" y="16667"/>
                  </a:lnTo>
                  <a:cubicBezTo>
                    <a:pt x="6839" y="16667"/>
                    <a:pt x="6190" y="18425"/>
                    <a:pt x="5897" y="19220"/>
                  </a:cubicBezTo>
                  <a:cubicBezTo>
                    <a:pt x="5602" y="20016"/>
                    <a:pt x="5962" y="20742"/>
                    <a:pt x="7011" y="20295"/>
                  </a:cubicBezTo>
                  <a:cubicBezTo>
                    <a:pt x="12504" y="17955"/>
                    <a:pt x="13504" y="18328"/>
                    <a:pt x="12903" y="131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16CEF97-1916-40DA-9CEA-00783826CD26}"/>
                </a:ext>
              </a:extLst>
            </p:cNvPr>
            <p:cNvSpPr/>
            <p:nvPr/>
          </p:nvSpPr>
          <p:spPr>
            <a:xfrm>
              <a:off x="4242824" y="2385907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87996B3-6C62-4A47-9DA4-B3477968709E}"/>
                </a:ext>
              </a:extLst>
            </p:cNvPr>
            <p:cNvSpPr/>
            <p:nvPr/>
          </p:nvSpPr>
          <p:spPr>
            <a:xfrm>
              <a:off x="6398108" y="2901433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48" name="千图PPT彼岸天：ID 8661124库_组合 47">
            <a:extLst>
              <a:ext uri="{FF2B5EF4-FFF2-40B4-BE49-F238E27FC236}">
                <a16:creationId xmlns:a16="http://schemas.microsoft.com/office/drawing/2014/main" id="{545892EF-11E8-4667-84AD-836BAE206BF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123892" y="1666435"/>
            <a:ext cx="5976664" cy="935537"/>
            <a:chOff x="5123892" y="1666435"/>
            <a:chExt cx="5976664" cy="935537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95BCC1A9-F555-4394-A56E-B8EFF8568C3D}"/>
                </a:ext>
              </a:extLst>
            </p:cNvPr>
            <p:cNvGrpSpPr/>
            <p:nvPr/>
          </p:nvGrpSpPr>
          <p:grpSpPr>
            <a:xfrm>
              <a:off x="6256988" y="1666435"/>
              <a:ext cx="1156366" cy="761039"/>
              <a:chOff x="5375920" y="2049554"/>
              <a:chExt cx="1156366" cy="761039"/>
            </a:xfrm>
          </p:grpSpPr>
          <p:sp>
            <p:nvSpPr>
              <p:cNvPr id="26" name="任意多边形 30">
                <a:extLst>
                  <a:ext uri="{FF2B5EF4-FFF2-40B4-BE49-F238E27FC236}">
                    <a16:creationId xmlns:a16="http://schemas.microsoft.com/office/drawing/2014/main" id="{24CBB816-A7CA-42DE-9C49-7EE90AECEE06}"/>
                  </a:ext>
                </a:extLst>
              </p:cNvPr>
              <p:cNvSpPr/>
              <p:nvPr/>
            </p:nvSpPr>
            <p:spPr>
              <a:xfrm>
                <a:off x="5375920" y="2049554"/>
                <a:ext cx="1154172" cy="76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任意多边形 31">
                <a:extLst>
                  <a:ext uri="{FF2B5EF4-FFF2-40B4-BE49-F238E27FC236}">
                    <a16:creationId xmlns:a16="http://schemas.microsoft.com/office/drawing/2014/main" id="{646122AA-71B5-4918-BAAD-8412CD28FB62}"/>
                  </a:ext>
                </a:extLst>
              </p:cNvPr>
              <p:cNvSpPr/>
              <p:nvPr/>
            </p:nvSpPr>
            <p:spPr>
              <a:xfrm>
                <a:off x="5531377" y="2168199"/>
                <a:ext cx="206222" cy="211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31" h="20432" extrusionOk="0">
                    <a:moveTo>
                      <a:pt x="14102" y="6331"/>
                    </a:moveTo>
                    <a:cubicBezTo>
                      <a:pt x="13392" y="5619"/>
                      <a:pt x="13392" y="4469"/>
                      <a:pt x="14102" y="3757"/>
                    </a:cubicBezTo>
                    <a:cubicBezTo>
                      <a:pt x="14812" y="3048"/>
                      <a:pt x="15963" y="3048"/>
                      <a:pt x="16675" y="3757"/>
                    </a:cubicBezTo>
                    <a:cubicBezTo>
                      <a:pt x="17385" y="4466"/>
                      <a:pt x="17385" y="5618"/>
                      <a:pt x="16675" y="6331"/>
                    </a:cubicBezTo>
                    <a:cubicBezTo>
                      <a:pt x="15963" y="7040"/>
                      <a:pt x="14811" y="7040"/>
                      <a:pt x="14102" y="6331"/>
                    </a:cubicBezTo>
                    <a:close/>
                    <a:moveTo>
                      <a:pt x="12903" y="13199"/>
                    </a:moveTo>
                    <a:cubicBezTo>
                      <a:pt x="12903" y="13199"/>
                      <a:pt x="21289" y="7285"/>
                      <a:pt x="20359" y="517"/>
                    </a:cubicBezTo>
                    <a:cubicBezTo>
                      <a:pt x="20339" y="369"/>
                      <a:pt x="20289" y="269"/>
                      <a:pt x="20226" y="205"/>
                    </a:cubicBezTo>
                    <a:cubicBezTo>
                      <a:pt x="20162" y="142"/>
                      <a:pt x="20063" y="92"/>
                      <a:pt x="19913" y="72"/>
                    </a:cubicBezTo>
                    <a:cubicBezTo>
                      <a:pt x="13146" y="-858"/>
                      <a:pt x="7233" y="7528"/>
                      <a:pt x="7233" y="7528"/>
                    </a:cubicBezTo>
                    <a:cubicBezTo>
                      <a:pt x="2104" y="6928"/>
                      <a:pt x="2477" y="7927"/>
                      <a:pt x="137" y="13421"/>
                    </a:cubicBezTo>
                    <a:cubicBezTo>
                      <a:pt x="-311" y="14468"/>
                      <a:pt x="415" y="14829"/>
                      <a:pt x="1211" y="14534"/>
                    </a:cubicBezTo>
                    <a:cubicBezTo>
                      <a:pt x="2007" y="14242"/>
                      <a:pt x="3762" y="13593"/>
                      <a:pt x="3762" y="13593"/>
                    </a:cubicBezTo>
                    <a:lnTo>
                      <a:pt x="6839" y="16667"/>
                    </a:lnTo>
                    <a:cubicBezTo>
                      <a:pt x="6839" y="16667"/>
                      <a:pt x="6190" y="18425"/>
                      <a:pt x="5897" y="19220"/>
                    </a:cubicBezTo>
                    <a:cubicBezTo>
                      <a:pt x="5602" y="20016"/>
                      <a:pt x="5962" y="20742"/>
                      <a:pt x="7011" y="20295"/>
                    </a:cubicBezTo>
                    <a:cubicBezTo>
                      <a:pt x="12504" y="17955"/>
                      <a:pt x="13504" y="18328"/>
                      <a:pt x="12903" y="13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右箭头 32">
                <a:extLst>
                  <a:ext uri="{FF2B5EF4-FFF2-40B4-BE49-F238E27FC236}">
                    <a16:creationId xmlns:a16="http://schemas.microsoft.com/office/drawing/2014/main" id="{0A6DA341-1C35-4C76-82C0-8C8521086FED}"/>
                  </a:ext>
                </a:extLst>
              </p:cNvPr>
              <p:cNvSpPr/>
              <p:nvPr/>
            </p:nvSpPr>
            <p:spPr>
              <a:xfrm rot="5400000">
                <a:off x="6263931" y="2400315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94B9C0E-DB88-4FF5-845A-D51D7CE1AB8F}"/>
                </a:ext>
              </a:extLst>
            </p:cNvPr>
            <p:cNvSpPr/>
            <p:nvPr/>
          </p:nvSpPr>
          <p:spPr>
            <a:xfrm>
              <a:off x="5123892" y="1740197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B039AA5-8C4C-4BF2-89FC-46BC460E6F79}"/>
                </a:ext>
              </a:extLst>
            </p:cNvPr>
            <p:cNvSpPr/>
            <p:nvPr/>
          </p:nvSpPr>
          <p:spPr>
            <a:xfrm>
              <a:off x="7279177" y="2255723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835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>
            <a:extLst>
              <a:ext uri="{FF2B5EF4-FFF2-40B4-BE49-F238E27FC236}">
                <a16:creationId xmlns:a16="http://schemas.microsoft.com/office/drawing/2014/main" id="{0810E5D6-9ADF-4BC4-908A-9582B1613C0E}"/>
              </a:ext>
            </a:extLst>
          </p:cNvPr>
          <p:cNvGrpSpPr/>
          <p:nvPr/>
        </p:nvGrpSpPr>
        <p:grpSpPr>
          <a:xfrm rot="2700000">
            <a:off x="2561399" y="2408490"/>
            <a:ext cx="2101576" cy="2208116"/>
            <a:chOff x="0" y="986971"/>
            <a:chExt cx="4615543" cy="484777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8082701E-3CEC-4858-97E1-371740C51196}"/>
                </a:ext>
              </a:extLst>
            </p:cNvPr>
            <p:cNvSpPr/>
            <p:nvPr/>
          </p:nvSpPr>
          <p:spPr>
            <a:xfrm>
              <a:off x="449943" y="986971"/>
              <a:ext cx="4165600" cy="4847774"/>
            </a:xfrm>
            <a:prstGeom prst="rect">
              <a:avLst/>
            </a:prstGeom>
            <a:noFill/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2CE0012-D8EF-4D11-9F9F-34211777612E}"/>
                </a:ext>
              </a:extLst>
            </p:cNvPr>
            <p:cNvSpPr/>
            <p:nvPr/>
          </p:nvSpPr>
          <p:spPr>
            <a:xfrm>
              <a:off x="0" y="1320801"/>
              <a:ext cx="4180114" cy="4180114"/>
            </a:xfrm>
            <a:prstGeom prst="rect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AF7F25BF-897A-41DC-8CA2-FCA283DE9A4D}"/>
              </a:ext>
            </a:extLst>
          </p:cNvPr>
          <p:cNvSpPr/>
          <p:nvPr/>
        </p:nvSpPr>
        <p:spPr>
          <a:xfrm>
            <a:off x="5568720" y="2756926"/>
            <a:ext cx="3887653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id="{0E899213-5EBB-45B2-9C11-3F013A6E692E}"/>
              </a:ext>
            </a:extLst>
          </p:cNvPr>
          <p:cNvSpPr txBox="1"/>
          <p:nvPr/>
        </p:nvSpPr>
        <p:spPr>
          <a:xfrm>
            <a:off x="5568720" y="3373032"/>
            <a:ext cx="5135792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113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E6814ED3-7C57-48D8-A9A1-E051FE45DAC6}"/>
              </a:ext>
            </a:extLst>
          </p:cNvPr>
          <p:cNvSpPr txBox="1"/>
          <p:nvPr/>
        </p:nvSpPr>
        <p:spPr>
          <a:xfrm>
            <a:off x="3023659" y="2852937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03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千图PPT彼岸天：ID 8661124圆角矩形 3">
            <a:extLst>
              <a:ext uri="{FF2B5EF4-FFF2-40B4-BE49-F238E27FC236}">
                <a16:creationId xmlns:a16="http://schemas.microsoft.com/office/drawing/2014/main" id="{310E478C-9225-430F-AC30-9B0B565CFC5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8361" y="2033293"/>
            <a:ext cx="2282835" cy="2271221"/>
          </a:xfrm>
          <a:prstGeom prst="roundRect">
            <a:avLst/>
          </a:prstGeom>
          <a:blipFill dpi="0" rotWithShape="1">
            <a:blip r:embed="rId14"/>
            <a:srcRect/>
            <a:stretch>
              <a:fillRect l="-24618" r="-2461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组合 1">
            <a:extLst>
              <a:ext uri="{FF2B5EF4-FFF2-40B4-BE49-F238E27FC236}">
                <a16:creationId xmlns:a16="http://schemas.microsoft.com/office/drawing/2014/main" id="{C0A254CF-8730-4AB8-8999-DC7D4E8B527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06541" y="1677018"/>
            <a:ext cx="2222004" cy="3503966"/>
            <a:chOff x="306541" y="1677018"/>
            <a:chExt cx="2222004" cy="3503966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A7DCFFB0-DEE2-4461-B4F9-4A0737CE0054}"/>
                </a:ext>
              </a:extLst>
            </p:cNvPr>
            <p:cNvSpPr/>
            <p:nvPr/>
          </p:nvSpPr>
          <p:spPr>
            <a:xfrm>
              <a:off x="1044519" y="1677018"/>
              <a:ext cx="746055" cy="74605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8">
              <a:extLst>
                <a:ext uri="{FF2B5EF4-FFF2-40B4-BE49-F238E27FC236}">
                  <a16:creationId xmlns:a16="http://schemas.microsoft.com/office/drawing/2014/main" id="{0804B4A5-C43C-40C7-86F5-3D89953D64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48310" y="1879454"/>
              <a:ext cx="338474" cy="341183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15">
              <a:extLst>
                <a:ext uri="{FF2B5EF4-FFF2-40B4-BE49-F238E27FC236}">
                  <a16:creationId xmlns:a16="http://schemas.microsoft.com/office/drawing/2014/main" id="{A2B5FD00-A704-41B4-B7FB-EF9294264011}"/>
                </a:ext>
              </a:extLst>
            </p:cNvPr>
            <p:cNvSpPr txBox="1"/>
            <p:nvPr/>
          </p:nvSpPr>
          <p:spPr>
            <a:xfrm>
              <a:off x="306541" y="4458341"/>
              <a:ext cx="2222004" cy="298486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33" name="文本框 16">
              <a:extLst>
                <a:ext uri="{FF2B5EF4-FFF2-40B4-BE49-F238E27FC236}">
                  <a16:creationId xmlns:a16="http://schemas.microsoft.com/office/drawing/2014/main" id="{85B5FFB9-F5FB-443F-92B5-FAA62535A4B7}"/>
                </a:ext>
              </a:extLst>
            </p:cNvPr>
            <p:cNvSpPr txBox="1"/>
            <p:nvPr/>
          </p:nvSpPr>
          <p:spPr>
            <a:xfrm>
              <a:off x="306541" y="4756828"/>
              <a:ext cx="2222004" cy="424156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24" name="千图PPT彼岸天：ID 8661124圆角矩形 4">
            <a:extLst>
              <a:ext uri="{FF2B5EF4-FFF2-40B4-BE49-F238E27FC236}">
                <a16:creationId xmlns:a16="http://schemas.microsoft.com/office/drawing/2014/main" id="{54D3A42B-0287-49E5-8A97-28322CD3D0F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616471" y="2033293"/>
            <a:ext cx="2282835" cy="2271221"/>
          </a:xfrm>
          <a:prstGeom prst="roundRect">
            <a:avLst/>
          </a:prstGeom>
          <a:blipFill dpi="0" rotWithShape="1">
            <a:blip r:embed="rId15"/>
            <a:srcRect/>
            <a:stretch>
              <a:fillRect l="-7724" r="-772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4" name="千图PPT彼岸天：ID 8661124组合 33">
            <a:extLst>
              <a:ext uri="{FF2B5EF4-FFF2-40B4-BE49-F238E27FC236}">
                <a16:creationId xmlns:a16="http://schemas.microsoft.com/office/drawing/2014/main" id="{61047165-B812-4758-A29A-4025F8E4577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645392" y="1677016"/>
            <a:ext cx="2222004" cy="3503970"/>
            <a:chOff x="2645392" y="1677016"/>
            <a:chExt cx="2222004" cy="350397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BC0B750-6916-4FD1-80BF-B6E6F3A3EC7E}"/>
                </a:ext>
              </a:extLst>
            </p:cNvPr>
            <p:cNvSpPr/>
            <p:nvPr/>
          </p:nvSpPr>
          <p:spPr>
            <a:xfrm>
              <a:off x="3383369" y="1677016"/>
              <a:ext cx="746055" cy="74605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 10">
              <a:extLst>
                <a:ext uri="{FF2B5EF4-FFF2-40B4-BE49-F238E27FC236}">
                  <a16:creationId xmlns:a16="http://schemas.microsoft.com/office/drawing/2014/main" id="{BAA87B67-AE02-4BAA-A97D-339EA70FBA3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91621" y="1885268"/>
              <a:ext cx="329551" cy="32955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文本框 17">
              <a:extLst>
                <a:ext uri="{FF2B5EF4-FFF2-40B4-BE49-F238E27FC236}">
                  <a16:creationId xmlns:a16="http://schemas.microsoft.com/office/drawing/2014/main" id="{6B2CD23E-4B9E-4BCC-8D12-618EA227DBF9}"/>
                </a:ext>
              </a:extLst>
            </p:cNvPr>
            <p:cNvSpPr txBox="1"/>
            <p:nvPr/>
          </p:nvSpPr>
          <p:spPr>
            <a:xfrm>
              <a:off x="2645392" y="4458342"/>
              <a:ext cx="2222004" cy="298486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8" name="文本框 18">
              <a:extLst>
                <a:ext uri="{FF2B5EF4-FFF2-40B4-BE49-F238E27FC236}">
                  <a16:creationId xmlns:a16="http://schemas.microsoft.com/office/drawing/2014/main" id="{34DDFB5A-C6C3-4A8F-9C17-487AE79A474A}"/>
                </a:ext>
              </a:extLst>
            </p:cNvPr>
            <p:cNvSpPr txBox="1"/>
            <p:nvPr/>
          </p:nvSpPr>
          <p:spPr>
            <a:xfrm>
              <a:off x="2645392" y="4756829"/>
              <a:ext cx="2222004" cy="424157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19" name="千图PPT彼岸天：ID 8661124圆角矩形 5">
            <a:extLst>
              <a:ext uri="{FF2B5EF4-FFF2-40B4-BE49-F238E27FC236}">
                <a16:creationId xmlns:a16="http://schemas.microsoft.com/office/drawing/2014/main" id="{4E84FC7E-B072-4889-A6F3-4F12E0BB5CA1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954582" y="2033293"/>
            <a:ext cx="2282835" cy="2271221"/>
          </a:xfrm>
          <a:prstGeom prst="roundRect">
            <a:avLst/>
          </a:prstGeom>
          <a:blipFill dpi="0" rotWithShape="1">
            <a:blip r:embed="rId16"/>
            <a:srcRect/>
            <a:stretch>
              <a:fillRect l="-24164" r="-2416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5" name="千图PPT彼岸天：ID 8661124组合 34">
            <a:extLst>
              <a:ext uri="{FF2B5EF4-FFF2-40B4-BE49-F238E27FC236}">
                <a16:creationId xmlns:a16="http://schemas.microsoft.com/office/drawing/2014/main" id="{EAD4DCEC-9399-4320-9115-1CD00E98A14E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984248" y="1677016"/>
            <a:ext cx="2222004" cy="3503970"/>
            <a:chOff x="4984248" y="1677016"/>
            <a:chExt cx="2222004" cy="3503970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7E05CAE2-C319-4285-BCA4-DDF62C96331F}"/>
                </a:ext>
              </a:extLst>
            </p:cNvPr>
            <p:cNvSpPr/>
            <p:nvPr/>
          </p:nvSpPr>
          <p:spPr>
            <a:xfrm>
              <a:off x="5722228" y="1677016"/>
              <a:ext cx="746055" cy="746055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 12">
              <a:extLst>
                <a:ext uri="{FF2B5EF4-FFF2-40B4-BE49-F238E27FC236}">
                  <a16:creationId xmlns:a16="http://schemas.microsoft.com/office/drawing/2014/main" id="{18901CEF-F776-48A6-8851-4B4229AF262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13859" y="1876534"/>
              <a:ext cx="362794" cy="347019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文本框 19">
              <a:extLst>
                <a:ext uri="{FF2B5EF4-FFF2-40B4-BE49-F238E27FC236}">
                  <a16:creationId xmlns:a16="http://schemas.microsoft.com/office/drawing/2014/main" id="{B34550F6-25A5-494D-973F-A2E9BBCFB495}"/>
                </a:ext>
              </a:extLst>
            </p:cNvPr>
            <p:cNvSpPr txBox="1"/>
            <p:nvPr/>
          </p:nvSpPr>
          <p:spPr>
            <a:xfrm>
              <a:off x="4984248" y="4458342"/>
              <a:ext cx="2222004" cy="298486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23" name="文本框 20">
              <a:extLst>
                <a:ext uri="{FF2B5EF4-FFF2-40B4-BE49-F238E27FC236}">
                  <a16:creationId xmlns:a16="http://schemas.microsoft.com/office/drawing/2014/main" id="{4FE52F73-EC7F-48C6-BFF2-F9A5B0A65ED2}"/>
                </a:ext>
              </a:extLst>
            </p:cNvPr>
            <p:cNvSpPr txBox="1"/>
            <p:nvPr/>
          </p:nvSpPr>
          <p:spPr>
            <a:xfrm>
              <a:off x="4984248" y="4756829"/>
              <a:ext cx="2222004" cy="424157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14" name="千图PPT彼岸天：ID 8661124圆角矩形 6">
            <a:extLst>
              <a:ext uri="{FF2B5EF4-FFF2-40B4-BE49-F238E27FC236}">
                <a16:creationId xmlns:a16="http://schemas.microsoft.com/office/drawing/2014/main" id="{A627DDCD-BC06-4BDC-A5CF-B2F5B715400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292692" y="2033293"/>
            <a:ext cx="2282835" cy="2271221"/>
          </a:xfrm>
          <a:prstGeom prst="roundRect">
            <a:avLst/>
          </a:prstGeom>
          <a:blipFill dpi="0" rotWithShape="1">
            <a:blip r:embed="rId17"/>
            <a:srcRect/>
            <a:stretch>
              <a:fillRect l="-22777" r="-2277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6" name="千图PPT彼岸天：ID 8661124组合 35">
            <a:extLst>
              <a:ext uri="{FF2B5EF4-FFF2-40B4-BE49-F238E27FC236}">
                <a16:creationId xmlns:a16="http://schemas.microsoft.com/office/drawing/2014/main" id="{5AC401D1-472C-4832-A0C6-CFBEE6822152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323102" y="1677016"/>
            <a:ext cx="2222004" cy="3503970"/>
            <a:chOff x="7323102" y="1677016"/>
            <a:chExt cx="2222004" cy="3503970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88E9491-15A6-478D-B3A5-ADF0FC9C7BF0}"/>
                </a:ext>
              </a:extLst>
            </p:cNvPr>
            <p:cNvSpPr/>
            <p:nvPr/>
          </p:nvSpPr>
          <p:spPr>
            <a:xfrm>
              <a:off x="8061082" y="1677016"/>
              <a:ext cx="746055" cy="746055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 14">
              <a:extLst>
                <a:ext uri="{FF2B5EF4-FFF2-40B4-BE49-F238E27FC236}">
                  <a16:creationId xmlns:a16="http://schemas.microsoft.com/office/drawing/2014/main" id="{7A0613D8-C2B1-46B2-8901-DB33E77320CD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8259247" y="1912170"/>
              <a:ext cx="349727" cy="275746"/>
            </a:xfrm>
            <a:custGeom>
              <a:avLst/>
              <a:gdLst/>
              <a:ahLst/>
              <a:cxnLst>
                <a:cxn ang="0">
                  <a:pos x="72" y="54"/>
                </a:cxn>
                <a:cxn ang="0">
                  <a:pos x="70" y="57"/>
                </a:cxn>
                <a:cxn ang="0">
                  <a:pos x="3" y="57"/>
                </a:cxn>
                <a:cxn ang="0">
                  <a:pos x="0" y="54"/>
                </a:cxn>
                <a:cxn ang="0">
                  <a:pos x="0" y="49"/>
                </a:cxn>
                <a:cxn ang="0">
                  <a:pos x="3" y="47"/>
                </a:cxn>
                <a:cxn ang="0">
                  <a:pos x="70" y="47"/>
                </a:cxn>
                <a:cxn ang="0">
                  <a:pos x="72" y="49"/>
                </a:cxn>
                <a:cxn ang="0">
                  <a:pos x="72" y="54"/>
                </a:cxn>
                <a:cxn ang="0">
                  <a:pos x="72" y="24"/>
                </a:cxn>
                <a:cxn ang="0">
                  <a:pos x="70" y="26"/>
                </a:cxn>
                <a:cxn ang="0">
                  <a:pos x="8" y="26"/>
                </a:cxn>
                <a:cxn ang="0">
                  <a:pos x="6" y="24"/>
                </a:cxn>
                <a:cxn ang="0">
                  <a:pos x="6" y="18"/>
                </a:cxn>
                <a:cxn ang="0">
                  <a:pos x="8" y="16"/>
                </a:cxn>
                <a:cxn ang="0">
                  <a:pos x="70" y="16"/>
                </a:cxn>
                <a:cxn ang="0">
                  <a:pos x="72" y="18"/>
                </a:cxn>
                <a:cxn ang="0">
                  <a:pos x="72" y="24"/>
                </a:cxn>
                <a:cxn ang="0">
                  <a:pos x="72" y="39"/>
                </a:cxn>
                <a:cxn ang="0">
                  <a:pos x="70" y="42"/>
                </a:cxn>
                <a:cxn ang="0">
                  <a:pos x="18" y="42"/>
                </a:cxn>
                <a:cxn ang="0">
                  <a:pos x="16" y="39"/>
                </a:cxn>
                <a:cxn ang="0">
                  <a:pos x="16" y="34"/>
                </a:cxn>
                <a:cxn ang="0">
                  <a:pos x="18" y="31"/>
                </a:cxn>
                <a:cxn ang="0">
                  <a:pos x="70" y="31"/>
                </a:cxn>
                <a:cxn ang="0">
                  <a:pos x="72" y="34"/>
                </a:cxn>
                <a:cxn ang="0">
                  <a:pos x="72" y="39"/>
                </a:cxn>
                <a:cxn ang="0">
                  <a:pos x="72" y="8"/>
                </a:cxn>
                <a:cxn ang="0">
                  <a:pos x="70" y="11"/>
                </a:cxn>
                <a:cxn ang="0">
                  <a:pos x="24" y="11"/>
                </a:cxn>
                <a:cxn ang="0">
                  <a:pos x="21" y="8"/>
                </a:cxn>
                <a:cxn ang="0">
                  <a:pos x="21" y="3"/>
                </a:cxn>
                <a:cxn ang="0">
                  <a:pos x="24" y="0"/>
                </a:cxn>
                <a:cxn ang="0">
                  <a:pos x="70" y="0"/>
                </a:cxn>
                <a:cxn ang="0">
                  <a:pos x="72" y="3"/>
                </a:cxn>
                <a:cxn ang="0">
                  <a:pos x="72" y="8"/>
                </a:cxn>
              </a:cxnLst>
              <a:rect l="0" t="0" r="r" b="b"/>
              <a:pathLst>
                <a:path w="72" h="57">
                  <a:moveTo>
                    <a:pt x="72" y="54"/>
                  </a:moveTo>
                  <a:cubicBezTo>
                    <a:pt x="72" y="56"/>
                    <a:pt x="71" y="57"/>
                    <a:pt x="70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0" y="56"/>
                    <a:pt x="0" y="5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2" y="47"/>
                    <a:pt x="3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8"/>
                    <a:pt x="72" y="49"/>
                  </a:cubicBezTo>
                  <a:lnTo>
                    <a:pt x="72" y="54"/>
                  </a:lnTo>
                  <a:close/>
                  <a:moveTo>
                    <a:pt x="72" y="24"/>
                  </a:moveTo>
                  <a:cubicBezTo>
                    <a:pt x="72" y="25"/>
                    <a:pt x="71" y="26"/>
                    <a:pt x="70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6" y="25"/>
                    <a:pt x="6" y="24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7" y="16"/>
                    <a:pt x="8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1" y="16"/>
                    <a:pt x="72" y="17"/>
                    <a:pt x="72" y="18"/>
                  </a:cubicBezTo>
                  <a:lnTo>
                    <a:pt x="72" y="24"/>
                  </a:lnTo>
                  <a:close/>
                  <a:moveTo>
                    <a:pt x="72" y="39"/>
                  </a:moveTo>
                  <a:cubicBezTo>
                    <a:pt x="72" y="40"/>
                    <a:pt x="71" y="42"/>
                    <a:pt x="70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7" y="42"/>
                    <a:pt x="16" y="40"/>
                    <a:pt x="16" y="39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2"/>
                    <a:pt x="17" y="31"/>
                    <a:pt x="18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1" y="31"/>
                    <a:pt x="72" y="32"/>
                    <a:pt x="72" y="34"/>
                  </a:cubicBezTo>
                  <a:lnTo>
                    <a:pt x="72" y="39"/>
                  </a:lnTo>
                  <a:close/>
                  <a:moveTo>
                    <a:pt x="72" y="8"/>
                  </a:moveTo>
                  <a:cubicBezTo>
                    <a:pt x="72" y="10"/>
                    <a:pt x="71" y="11"/>
                    <a:pt x="70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1"/>
                    <a:pt x="21" y="10"/>
                    <a:pt x="21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2" y="0"/>
                    <a:pt x="24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0"/>
                    <a:pt x="72" y="2"/>
                    <a:pt x="72" y="3"/>
                  </a:cubicBezTo>
                  <a:lnTo>
                    <a:pt x="72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文本框 21">
              <a:extLst>
                <a:ext uri="{FF2B5EF4-FFF2-40B4-BE49-F238E27FC236}">
                  <a16:creationId xmlns:a16="http://schemas.microsoft.com/office/drawing/2014/main" id="{DDDDEA5D-54BE-44D1-9E60-18BDEC26DDB1}"/>
                </a:ext>
              </a:extLst>
            </p:cNvPr>
            <p:cNvSpPr txBox="1"/>
            <p:nvPr/>
          </p:nvSpPr>
          <p:spPr>
            <a:xfrm>
              <a:off x="7323102" y="4458342"/>
              <a:ext cx="2222004" cy="298486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8" name="文本框 22">
              <a:extLst>
                <a:ext uri="{FF2B5EF4-FFF2-40B4-BE49-F238E27FC236}">
                  <a16:creationId xmlns:a16="http://schemas.microsoft.com/office/drawing/2014/main" id="{137DB07D-D8C4-461B-8BB4-7573D164F7B7}"/>
                </a:ext>
              </a:extLst>
            </p:cNvPr>
            <p:cNvSpPr txBox="1"/>
            <p:nvPr/>
          </p:nvSpPr>
          <p:spPr>
            <a:xfrm>
              <a:off x="7323102" y="4756829"/>
              <a:ext cx="2222004" cy="424157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9" name="千图PPT彼岸天：ID 8661124圆角矩形 28">
            <a:extLst>
              <a:ext uri="{FF2B5EF4-FFF2-40B4-BE49-F238E27FC236}">
                <a16:creationId xmlns:a16="http://schemas.microsoft.com/office/drawing/2014/main" id="{5932A20A-67C5-49C3-B5A5-D64A138C654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630804" y="2033293"/>
            <a:ext cx="2282835" cy="2271221"/>
          </a:xfrm>
          <a:prstGeom prst="roundRect">
            <a:avLst/>
          </a:prstGeom>
          <a:blipFill dpi="0" rotWithShape="1">
            <a:blip r:embed="rId18"/>
            <a:srcRect/>
            <a:stretch>
              <a:fillRect l="-49389" r="-4938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7" name="千图PPT彼岸天：ID 8661124组合 36">
            <a:extLst>
              <a:ext uri="{FF2B5EF4-FFF2-40B4-BE49-F238E27FC236}">
                <a16:creationId xmlns:a16="http://schemas.microsoft.com/office/drawing/2014/main" id="{D8FB053C-A2FF-48C2-A0D8-89745A58056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9661214" y="1677016"/>
            <a:ext cx="2222004" cy="3503970"/>
            <a:chOff x="9661214" y="1677016"/>
            <a:chExt cx="2222004" cy="350397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1669BF49-A584-4AD3-85F1-A0710F8CD046}"/>
                </a:ext>
              </a:extLst>
            </p:cNvPr>
            <p:cNvSpPr/>
            <p:nvPr/>
          </p:nvSpPr>
          <p:spPr>
            <a:xfrm>
              <a:off x="10399194" y="1677016"/>
              <a:ext cx="746055" cy="746055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90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 30">
              <a:extLst>
                <a:ext uri="{FF2B5EF4-FFF2-40B4-BE49-F238E27FC236}">
                  <a16:creationId xmlns:a16="http://schemas.microsoft.com/office/drawing/2014/main" id="{EEABAC29-05DD-458C-B869-C9FD63783F22}"/>
                </a:ext>
              </a:extLst>
            </p:cNvPr>
            <p:cNvSpPr>
              <a:spLocks noChangeAspect="1"/>
            </p:cNvSpPr>
            <p:nvPr/>
          </p:nvSpPr>
          <p:spPr bwMode="auto">
            <a:xfrm rot="5400000">
              <a:off x="10597359" y="1912170"/>
              <a:ext cx="349727" cy="275746"/>
            </a:xfrm>
            <a:custGeom>
              <a:avLst/>
              <a:gdLst/>
              <a:ahLst/>
              <a:cxnLst>
                <a:cxn ang="0">
                  <a:pos x="72" y="54"/>
                </a:cxn>
                <a:cxn ang="0">
                  <a:pos x="70" y="57"/>
                </a:cxn>
                <a:cxn ang="0">
                  <a:pos x="3" y="57"/>
                </a:cxn>
                <a:cxn ang="0">
                  <a:pos x="0" y="54"/>
                </a:cxn>
                <a:cxn ang="0">
                  <a:pos x="0" y="49"/>
                </a:cxn>
                <a:cxn ang="0">
                  <a:pos x="3" y="47"/>
                </a:cxn>
                <a:cxn ang="0">
                  <a:pos x="70" y="47"/>
                </a:cxn>
                <a:cxn ang="0">
                  <a:pos x="72" y="49"/>
                </a:cxn>
                <a:cxn ang="0">
                  <a:pos x="72" y="54"/>
                </a:cxn>
                <a:cxn ang="0">
                  <a:pos x="72" y="24"/>
                </a:cxn>
                <a:cxn ang="0">
                  <a:pos x="70" y="26"/>
                </a:cxn>
                <a:cxn ang="0">
                  <a:pos x="8" y="26"/>
                </a:cxn>
                <a:cxn ang="0">
                  <a:pos x="6" y="24"/>
                </a:cxn>
                <a:cxn ang="0">
                  <a:pos x="6" y="18"/>
                </a:cxn>
                <a:cxn ang="0">
                  <a:pos x="8" y="16"/>
                </a:cxn>
                <a:cxn ang="0">
                  <a:pos x="70" y="16"/>
                </a:cxn>
                <a:cxn ang="0">
                  <a:pos x="72" y="18"/>
                </a:cxn>
                <a:cxn ang="0">
                  <a:pos x="72" y="24"/>
                </a:cxn>
                <a:cxn ang="0">
                  <a:pos x="72" y="39"/>
                </a:cxn>
                <a:cxn ang="0">
                  <a:pos x="70" y="42"/>
                </a:cxn>
                <a:cxn ang="0">
                  <a:pos x="18" y="42"/>
                </a:cxn>
                <a:cxn ang="0">
                  <a:pos x="16" y="39"/>
                </a:cxn>
                <a:cxn ang="0">
                  <a:pos x="16" y="34"/>
                </a:cxn>
                <a:cxn ang="0">
                  <a:pos x="18" y="31"/>
                </a:cxn>
                <a:cxn ang="0">
                  <a:pos x="70" y="31"/>
                </a:cxn>
                <a:cxn ang="0">
                  <a:pos x="72" y="34"/>
                </a:cxn>
                <a:cxn ang="0">
                  <a:pos x="72" y="39"/>
                </a:cxn>
                <a:cxn ang="0">
                  <a:pos x="72" y="8"/>
                </a:cxn>
                <a:cxn ang="0">
                  <a:pos x="70" y="11"/>
                </a:cxn>
                <a:cxn ang="0">
                  <a:pos x="24" y="11"/>
                </a:cxn>
                <a:cxn ang="0">
                  <a:pos x="21" y="8"/>
                </a:cxn>
                <a:cxn ang="0">
                  <a:pos x="21" y="3"/>
                </a:cxn>
                <a:cxn ang="0">
                  <a:pos x="24" y="0"/>
                </a:cxn>
                <a:cxn ang="0">
                  <a:pos x="70" y="0"/>
                </a:cxn>
                <a:cxn ang="0">
                  <a:pos x="72" y="3"/>
                </a:cxn>
                <a:cxn ang="0">
                  <a:pos x="72" y="8"/>
                </a:cxn>
              </a:cxnLst>
              <a:rect l="0" t="0" r="r" b="b"/>
              <a:pathLst>
                <a:path w="72" h="57">
                  <a:moveTo>
                    <a:pt x="72" y="54"/>
                  </a:moveTo>
                  <a:cubicBezTo>
                    <a:pt x="72" y="56"/>
                    <a:pt x="71" y="57"/>
                    <a:pt x="70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2" y="57"/>
                    <a:pt x="0" y="56"/>
                    <a:pt x="0" y="5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2" y="47"/>
                    <a:pt x="3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8"/>
                    <a:pt x="72" y="49"/>
                  </a:cubicBezTo>
                  <a:lnTo>
                    <a:pt x="72" y="54"/>
                  </a:lnTo>
                  <a:close/>
                  <a:moveTo>
                    <a:pt x="72" y="24"/>
                  </a:moveTo>
                  <a:cubicBezTo>
                    <a:pt x="72" y="25"/>
                    <a:pt x="71" y="26"/>
                    <a:pt x="70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6" y="25"/>
                    <a:pt x="6" y="24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7" y="16"/>
                    <a:pt x="8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1" y="16"/>
                    <a:pt x="72" y="17"/>
                    <a:pt x="72" y="18"/>
                  </a:cubicBezTo>
                  <a:lnTo>
                    <a:pt x="72" y="24"/>
                  </a:lnTo>
                  <a:close/>
                  <a:moveTo>
                    <a:pt x="72" y="39"/>
                  </a:moveTo>
                  <a:cubicBezTo>
                    <a:pt x="72" y="40"/>
                    <a:pt x="71" y="42"/>
                    <a:pt x="70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7" y="42"/>
                    <a:pt x="16" y="40"/>
                    <a:pt x="16" y="39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2"/>
                    <a:pt x="17" y="31"/>
                    <a:pt x="18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1" y="31"/>
                    <a:pt x="72" y="32"/>
                    <a:pt x="72" y="34"/>
                  </a:cubicBezTo>
                  <a:lnTo>
                    <a:pt x="72" y="39"/>
                  </a:lnTo>
                  <a:close/>
                  <a:moveTo>
                    <a:pt x="72" y="8"/>
                  </a:moveTo>
                  <a:cubicBezTo>
                    <a:pt x="72" y="10"/>
                    <a:pt x="71" y="11"/>
                    <a:pt x="70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2" y="11"/>
                    <a:pt x="21" y="10"/>
                    <a:pt x="21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2" y="0"/>
                    <a:pt x="24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0"/>
                    <a:pt x="72" y="2"/>
                    <a:pt x="72" y="3"/>
                  </a:cubicBezTo>
                  <a:lnTo>
                    <a:pt x="72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31">
              <a:extLst>
                <a:ext uri="{FF2B5EF4-FFF2-40B4-BE49-F238E27FC236}">
                  <a16:creationId xmlns:a16="http://schemas.microsoft.com/office/drawing/2014/main" id="{F5D13CE5-5F5E-4BCE-B774-97C67A5E28A7}"/>
                </a:ext>
              </a:extLst>
            </p:cNvPr>
            <p:cNvSpPr txBox="1"/>
            <p:nvPr/>
          </p:nvSpPr>
          <p:spPr>
            <a:xfrm>
              <a:off x="9661214" y="4458342"/>
              <a:ext cx="2222004" cy="298486"/>
            </a:xfrm>
            <a:prstGeom prst="rect">
              <a:avLst/>
            </a:prstGeom>
          </p:spPr>
          <p:txBody>
            <a:bodyPr vert="horz" wrap="none" lIns="0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3" name="文本框 32">
              <a:extLst>
                <a:ext uri="{FF2B5EF4-FFF2-40B4-BE49-F238E27FC236}">
                  <a16:creationId xmlns:a16="http://schemas.microsoft.com/office/drawing/2014/main" id="{1FAD3B70-74A2-4714-9A32-B8F9A0294C61}"/>
                </a:ext>
              </a:extLst>
            </p:cNvPr>
            <p:cNvSpPr txBox="1"/>
            <p:nvPr/>
          </p:nvSpPr>
          <p:spPr>
            <a:xfrm>
              <a:off x="9661214" y="4756829"/>
              <a:ext cx="2222004" cy="424157"/>
            </a:xfrm>
            <a:prstGeom prst="rect">
              <a:avLst/>
            </a:prstGeom>
          </p:spPr>
          <p:txBody>
            <a:bodyPr vert="horz" wrap="square" lIns="0">
              <a:normAutofit fontScale="85000" lnSpcReduction="20000"/>
            </a:bodyPr>
            <a:lstStyle/>
            <a:p>
              <a:pPr lvl="0" algn="ctr">
                <a:lnSpc>
                  <a:spcPct val="14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820702" y="6347470"/>
            <a:ext cx="2549096" cy="2948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小芥末素材 </a:t>
            </a:r>
            <a:r>
              <a:rPr lang="en-US" altLang="zh-CN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rosyhouse.taobao.com</a:t>
            </a:r>
            <a:endParaRPr lang="zh-CN" altLang="en-US" baseline="-25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85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 autoUpdateAnimBg="0"/>
      <p:bldP spid="24" grpId="0" animBg="1" autoUpdateAnimBg="0"/>
      <p:bldP spid="19" grpId="0" animBg="1" autoUpdateAnimBg="0"/>
      <p:bldP spid="14" grpId="0" animBg="1" autoUpdateAnimBg="0"/>
      <p:bldP spid="9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千图PPT彼岸天：ID 8661124库_泪滴形 32">
            <a:extLst>
              <a:ext uri="{FF2B5EF4-FFF2-40B4-BE49-F238E27FC236}">
                <a16:creationId xmlns:a16="http://schemas.microsoft.com/office/drawing/2014/main" id="{7BA7CFBB-EB1B-4AD9-A83C-53A317E1B5E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290" y="1363751"/>
            <a:ext cx="2230426" cy="2231060"/>
          </a:xfrm>
          <a:prstGeom prst="teardrop">
            <a:avLst/>
          </a:prstGeom>
          <a:blipFill dpi="0" rotWithShape="1">
            <a:blip r:embed="rId14"/>
            <a:srcRect/>
            <a:stretch>
              <a:fillRect l="-25021" r="-2502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id="{85A9449E-78A1-4D59-98AB-C7EB648ACDC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48685" y="3998133"/>
            <a:ext cx="2199636" cy="1496118"/>
            <a:chOff x="348685" y="3998133"/>
            <a:chExt cx="2199636" cy="1496118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C19955E7-130E-4C9A-A21F-E28F4148A848}"/>
                </a:ext>
              </a:extLst>
            </p:cNvPr>
            <p:cNvSpPr/>
            <p:nvPr/>
          </p:nvSpPr>
          <p:spPr>
            <a:xfrm>
              <a:off x="1124115" y="3998133"/>
              <a:ext cx="178012" cy="1780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5F6A84FC-AC20-49CB-A367-3ED1BF0712F6}"/>
                </a:ext>
              </a:extLst>
            </p:cNvPr>
            <p:cNvSpPr/>
            <p:nvPr/>
          </p:nvSpPr>
          <p:spPr>
            <a:xfrm>
              <a:off x="1361464" y="3998133"/>
              <a:ext cx="178012" cy="1780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9A3B15C5-D951-466E-A08B-8289F1115536}"/>
                </a:ext>
              </a:extLst>
            </p:cNvPr>
            <p:cNvSpPr/>
            <p:nvPr/>
          </p:nvSpPr>
          <p:spPr>
            <a:xfrm>
              <a:off x="1594879" y="3998133"/>
              <a:ext cx="178012" cy="17801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7">
              <a:extLst>
                <a:ext uri="{FF2B5EF4-FFF2-40B4-BE49-F238E27FC236}">
                  <a16:creationId xmlns:a16="http://schemas.microsoft.com/office/drawing/2014/main" id="{18E90D8C-C65A-4C96-A18F-841FB6A499C8}"/>
                </a:ext>
              </a:extLst>
            </p:cNvPr>
            <p:cNvSpPr txBox="1"/>
            <p:nvPr/>
          </p:nvSpPr>
          <p:spPr>
            <a:xfrm>
              <a:off x="348685" y="4334607"/>
              <a:ext cx="2199636" cy="21489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38" name="文本框 8">
              <a:extLst>
                <a:ext uri="{FF2B5EF4-FFF2-40B4-BE49-F238E27FC236}">
                  <a16:creationId xmlns:a16="http://schemas.microsoft.com/office/drawing/2014/main" id="{489750B1-7886-4F0C-BF65-785B25C3BB7C}"/>
                </a:ext>
              </a:extLst>
            </p:cNvPr>
            <p:cNvSpPr txBox="1"/>
            <p:nvPr/>
          </p:nvSpPr>
          <p:spPr>
            <a:xfrm>
              <a:off x="348685" y="4549503"/>
              <a:ext cx="2199636" cy="94474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27" name="千图PPT彼岸天：ID 8661124泪滴形 26">
            <a:extLst>
              <a:ext uri="{FF2B5EF4-FFF2-40B4-BE49-F238E27FC236}">
                <a16:creationId xmlns:a16="http://schemas.microsoft.com/office/drawing/2014/main" id="{5FCF16EB-73AD-44FF-9BE9-135F242FE3E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657039" y="1363751"/>
            <a:ext cx="2230426" cy="2231060"/>
          </a:xfrm>
          <a:prstGeom prst="teardrop">
            <a:avLst/>
          </a:prstGeom>
          <a:blipFill dpi="0" rotWithShape="1">
            <a:blip r:embed="rId15"/>
            <a:srcRect/>
            <a:stretch>
              <a:fillRect l="-25015" r="-250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千图PPT彼岸天：ID 8661124组合 40">
            <a:extLst>
              <a:ext uri="{FF2B5EF4-FFF2-40B4-BE49-F238E27FC236}">
                <a16:creationId xmlns:a16="http://schemas.microsoft.com/office/drawing/2014/main" id="{42B39D1E-1A56-4C18-975A-7E387ADF43B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672434" y="3998133"/>
            <a:ext cx="2199636" cy="1496118"/>
            <a:chOff x="2672434" y="3998133"/>
            <a:chExt cx="2199636" cy="1496118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CB0DCB7F-C08C-4EFF-A6F9-6DB4E04D7B90}"/>
                </a:ext>
              </a:extLst>
            </p:cNvPr>
            <p:cNvSpPr/>
            <p:nvPr/>
          </p:nvSpPr>
          <p:spPr>
            <a:xfrm>
              <a:off x="3447864" y="3998133"/>
              <a:ext cx="178012" cy="1780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E89A60AE-0678-466B-B6EC-660D5D4E7472}"/>
                </a:ext>
              </a:extLst>
            </p:cNvPr>
            <p:cNvSpPr/>
            <p:nvPr/>
          </p:nvSpPr>
          <p:spPr>
            <a:xfrm>
              <a:off x="3685213" y="3998133"/>
              <a:ext cx="178012" cy="1780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00B41C59-3D57-4ED3-8A7E-6097D555E9B2}"/>
                </a:ext>
              </a:extLst>
            </p:cNvPr>
            <p:cNvSpPr/>
            <p:nvPr/>
          </p:nvSpPr>
          <p:spPr>
            <a:xfrm>
              <a:off x="3918628" y="3998133"/>
              <a:ext cx="178012" cy="17801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文本框 13">
              <a:extLst>
                <a:ext uri="{FF2B5EF4-FFF2-40B4-BE49-F238E27FC236}">
                  <a16:creationId xmlns:a16="http://schemas.microsoft.com/office/drawing/2014/main" id="{36CAA418-1EE2-4B95-A1DE-9DE615C7C5D0}"/>
                </a:ext>
              </a:extLst>
            </p:cNvPr>
            <p:cNvSpPr txBox="1"/>
            <p:nvPr/>
          </p:nvSpPr>
          <p:spPr>
            <a:xfrm>
              <a:off x="2672434" y="4334607"/>
              <a:ext cx="2199636" cy="21489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32" name="文本框 14">
              <a:extLst>
                <a:ext uri="{FF2B5EF4-FFF2-40B4-BE49-F238E27FC236}">
                  <a16:creationId xmlns:a16="http://schemas.microsoft.com/office/drawing/2014/main" id="{F5E599EA-284D-4A3F-ACA9-0C76331F3320}"/>
                </a:ext>
              </a:extLst>
            </p:cNvPr>
            <p:cNvSpPr txBox="1"/>
            <p:nvPr/>
          </p:nvSpPr>
          <p:spPr>
            <a:xfrm>
              <a:off x="2672434" y="4549503"/>
              <a:ext cx="2199636" cy="94474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21" name="千图PPT彼岸天：ID 8661124泪滴形 20">
            <a:extLst>
              <a:ext uri="{FF2B5EF4-FFF2-40B4-BE49-F238E27FC236}">
                <a16:creationId xmlns:a16="http://schemas.microsoft.com/office/drawing/2014/main" id="{60171443-F44D-4843-B235-D72F595CC9C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980788" y="1363751"/>
            <a:ext cx="2230426" cy="2231060"/>
          </a:xfrm>
          <a:prstGeom prst="teardrop">
            <a:avLst/>
          </a:prstGeom>
          <a:blipFill dpi="0" rotWithShape="1">
            <a:blip r:embed="rId16"/>
            <a:srcRect/>
            <a:stretch>
              <a:fillRect l="-25302" r="-2530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0" name="千图PPT彼岸天：ID 8661124组合 39">
            <a:extLst>
              <a:ext uri="{FF2B5EF4-FFF2-40B4-BE49-F238E27FC236}">
                <a16:creationId xmlns:a16="http://schemas.microsoft.com/office/drawing/2014/main" id="{92667D30-B312-4FEE-8B1A-804EF59C26B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996183" y="3998133"/>
            <a:ext cx="2199636" cy="1496118"/>
            <a:chOff x="4996183" y="3998133"/>
            <a:chExt cx="2199636" cy="1496118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1B256ACC-530D-4007-9E8D-B8B8A4D27EFC}"/>
                </a:ext>
              </a:extLst>
            </p:cNvPr>
            <p:cNvSpPr/>
            <p:nvPr/>
          </p:nvSpPr>
          <p:spPr>
            <a:xfrm>
              <a:off x="5771613" y="3998133"/>
              <a:ext cx="178012" cy="17801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9370883-3F47-4D38-8C70-980FC1EA3D7F}"/>
                </a:ext>
              </a:extLst>
            </p:cNvPr>
            <p:cNvSpPr/>
            <p:nvPr/>
          </p:nvSpPr>
          <p:spPr>
            <a:xfrm>
              <a:off x="6008962" y="3998133"/>
              <a:ext cx="178012" cy="17801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011B07D6-76BB-4458-ACD2-815F08D484F8}"/>
                </a:ext>
              </a:extLst>
            </p:cNvPr>
            <p:cNvSpPr/>
            <p:nvPr/>
          </p:nvSpPr>
          <p:spPr>
            <a:xfrm>
              <a:off x="6242377" y="3998133"/>
              <a:ext cx="178012" cy="17801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文本框 19">
              <a:extLst>
                <a:ext uri="{FF2B5EF4-FFF2-40B4-BE49-F238E27FC236}">
                  <a16:creationId xmlns:a16="http://schemas.microsoft.com/office/drawing/2014/main" id="{597DA656-3CF3-4F99-9540-ABA4D541C943}"/>
                </a:ext>
              </a:extLst>
            </p:cNvPr>
            <p:cNvSpPr txBox="1"/>
            <p:nvPr/>
          </p:nvSpPr>
          <p:spPr>
            <a:xfrm>
              <a:off x="4996183" y="4334607"/>
              <a:ext cx="2199636" cy="21489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26" name="文本框 20">
              <a:extLst>
                <a:ext uri="{FF2B5EF4-FFF2-40B4-BE49-F238E27FC236}">
                  <a16:creationId xmlns:a16="http://schemas.microsoft.com/office/drawing/2014/main" id="{CBB8B4CA-2777-4A43-A160-733BA61A5183}"/>
                </a:ext>
              </a:extLst>
            </p:cNvPr>
            <p:cNvSpPr txBox="1"/>
            <p:nvPr/>
          </p:nvSpPr>
          <p:spPr>
            <a:xfrm>
              <a:off x="4996183" y="4549503"/>
              <a:ext cx="2199636" cy="94474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15" name="千图PPT彼岸天：ID 8661124泪滴形 14">
            <a:extLst>
              <a:ext uri="{FF2B5EF4-FFF2-40B4-BE49-F238E27FC236}">
                <a16:creationId xmlns:a16="http://schemas.microsoft.com/office/drawing/2014/main" id="{799E2D4B-4B0E-4808-B52C-8B0AAE888E8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304537" y="1363751"/>
            <a:ext cx="2230426" cy="2231060"/>
          </a:xfrm>
          <a:prstGeom prst="teardrop">
            <a:avLst/>
          </a:prstGeom>
          <a:blipFill dpi="0" rotWithShape="1">
            <a:blip r:embed="rId17"/>
            <a:srcRect/>
            <a:stretch>
              <a:fillRect l="-25021" r="-2502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9" name="千图PPT彼岸天：ID 8661124组合 38">
            <a:extLst>
              <a:ext uri="{FF2B5EF4-FFF2-40B4-BE49-F238E27FC236}">
                <a16:creationId xmlns:a16="http://schemas.microsoft.com/office/drawing/2014/main" id="{AC493FD3-0C02-4E42-AB17-31DDAACA8CE8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7319932" y="3998133"/>
            <a:ext cx="2199636" cy="1496118"/>
            <a:chOff x="7319932" y="3998133"/>
            <a:chExt cx="2199636" cy="1496118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D7967236-2335-4549-AD6D-46C3168B19FD}"/>
                </a:ext>
              </a:extLst>
            </p:cNvPr>
            <p:cNvSpPr/>
            <p:nvPr/>
          </p:nvSpPr>
          <p:spPr>
            <a:xfrm>
              <a:off x="8095362" y="3998133"/>
              <a:ext cx="178012" cy="178011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3808801-0CF5-4D9C-AEB2-544783A277B7}"/>
                </a:ext>
              </a:extLst>
            </p:cNvPr>
            <p:cNvSpPr/>
            <p:nvPr/>
          </p:nvSpPr>
          <p:spPr>
            <a:xfrm>
              <a:off x="8332711" y="3998133"/>
              <a:ext cx="178012" cy="178011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D9CEBA4B-9C62-4644-90D4-9596799AEFEB}"/>
                </a:ext>
              </a:extLst>
            </p:cNvPr>
            <p:cNvSpPr/>
            <p:nvPr/>
          </p:nvSpPr>
          <p:spPr>
            <a:xfrm>
              <a:off x="8566126" y="3998133"/>
              <a:ext cx="178012" cy="178011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文本框 28">
              <a:extLst>
                <a:ext uri="{FF2B5EF4-FFF2-40B4-BE49-F238E27FC236}">
                  <a16:creationId xmlns:a16="http://schemas.microsoft.com/office/drawing/2014/main" id="{C2DBAE14-4DE3-4EA1-AB04-73032B257EB8}"/>
                </a:ext>
              </a:extLst>
            </p:cNvPr>
            <p:cNvSpPr txBox="1"/>
            <p:nvPr/>
          </p:nvSpPr>
          <p:spPr>
            <a:xfrm>
              <a:off x="7319932" y="4334607"/>
              <a:ext cx="2199636" cy="21489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0" name="文本框 29">
              <a:extLst>
                <a:ext uri="{FF2B5EF4-FFF2-40B4-BE49-F238E27FC236}">
                  <a16:creationId xmlns:a16="http://schemas.microsoft.com/office/drawing/2014/main" id="{555CDF32-B9B0-4F37-AE60-E9C2CEB8C067}"/>
                </a:ext>
              </a:extLst>
            </p:cNvPr>
            <p:cNvSpPr txBox="1"/>
            <p:nvPr/>
          </p:nvSpPr>
          <p:spPr>
            <a:xfrm>
              <a:off x="7319932" y="4549503"/>
              <a:ext cx="2199636" cy="94474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9" name="千图PPT彼岸天：ID 8661124泪滴形 8">
            <a:extLst>
              <a:ext uri="{FF2B5EF4-FFF2-40B4-BE49-F238E27FC236}">
                <a16:creationId xmlns:a16="http://schemas.microsoft.com/office/drawing/2014/main" id="{3AB244DF-F126-427D-A0CD-8258F26F0B2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9628284" y="1363751"/>
            <a:ext cx="2230426" cy="2231060"/>
          </a:xfrm>
          <a:prstGeom prst="teardrop">
            <a:avLst/>
          </a:prstGeom>
          <a:blipFill dpi="0" rotWithShape="1">
            <a:blip r:embed="rId18"/>
            <a:srcRect/>
            <a:stretch>
              <a:fillRect l="-25021" r="-2502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组合 1">
            <a:extLst>
              <a:ext uri="{FF2B5EF4-FFF2-40B4-BE49-F238E27FC236}">
                <a16:creationId xmlns:a16="http://schemas.microsoft.com/office/drawing/2014/main" id="{12F2ACCA-B807-4BFB-94DE-6C86F5A00E14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9643679" y="3998133"/>
            <a:ext cx="2199636" cy="1496118"/>
            <a:chOff x="9643679" y="3998133"/>
            <a:chExt cx="2199636" cy="1496118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18BD4AF1-B740-4446-8ABB-B10A2A022557}"/>
                </a:ext>
              </a:extLst>
            </p:cNvPr>
            <p:cNvSpPr/>
            <p:nvPr/>
          </p:nvSpPr>
          <p:spPr>
            <a:xfrm>
              <a:off x="10419109" y="3998133"/>
              <a:ext cx="178012" cy="178011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6E368E2B-8442-435B-94AC-C9E87CB5989D}"/>
                </a:ext>
              </a:extLst>
            </p:cNvPr>
            <p:cNvSpPr/>
            <p:nvPr/>
          </p:nvSpPr>
          <p:spPr>
            <a:xfrm>
              <a:off x="10656458" y="3998133"/>
              <a:ext cx="178012" cy="178011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9CD40FC2-983C-42D1-A307-5DCDF223F9F8}"/>
                </a:ext>
              </a:extLst>
            </p:cNvPr>
            <p:cNvSpPr/>
            <p:nvPr/>
          </p:nvSpPr>
          <p:spPr>
            <a:xfrm>
              <a:off x="10889873" y="3998133"/>
              <a:ext cx="178012" cy="178011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36">
              <a:extLst>
                <a:ext uri="{FF2B5EF4-FFF2-40B4-BE49-F238E27FC236}">
                  <a16:creationId xmlns:a16="http://schemas.microsoft.com/office/drawing/2014/main" id="{8144210F-AC4E-4732-ADF4-04DB676DA763}"/>
                </a:ext>
              </a:extLst>
            </p:cNvPr>
            <p:cNvSpPr txBox="1"/>
            <p:nvPr/>
          </p:nvSpPr>
          <p:spPr>
            <a:xfrm>
              <a:off x="9643679" y="4334607"/>
              <a:ext cx="2199636" cy="21489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600" b="1" kern="900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4" name="文本框 37">
              <a:extLst>
                <a:ext uri="{FF2B5EF4-FFF2-40B4-BE49-F238E27FC236}">
                  <a16:creationId xmlns:a16="http://schemas.microsoft.com/office/drawing/2014/main" id="{4B3D3B98-FDEA-40FE-9F4C-CEFFAEB76BD6}"/>
                </a:ext>
              </a:extLst>
            </p:cNvPr>
            <p:cNvSpPr txBox="1"/>
            <p:nvPr/>
          </p:nvSpPr>
          <p:spPr>
            <a:xfrm>
              <a:off x="9643679" y="4549503"/>
              <a:ext cx="2199636" cy="944748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975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7" grpId="0" animBg="1" autoUpdateAnimBg="0"/>
      <p:bldP spid="21" grpId="0" animBg="1" autoUpdateAnimBg="0"/>
      <p:bldP spid="15" grpId="0" animBg="1" autoUpdateAnimBg="0"/>
      <p:bldP spid="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千图PPT彼岸天：ID 8661124库_任意多边形 31">
            <a:extLst>
              <a:ext uri="{FF2B5EF4-FFF2-40B4-BE49-F238E27FC236}">
                <a16:creationId xmlns:a16="http://schemas.microsoft.com/office/drawing/2014/main" id="{1B59374A-FBFF-4EAA-B4BD-C7536BBFC48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23934" y="1411011"/>
            <a:ext cx="2060060" cy="2364224"/>
          </a:xfrm>
          <a:custGeom>
            <a:avLst/>
            <a:gdLst>
              <a:gd name="connsiteX0" fmla="*/ 893035 w 1784400"/>
              <a:gd name="connsiteY0" fmla="*/ 0 h 2047863"/>
              <a:gd name="connsiteX1" fmla="*/ 1782983 w 1784400"/>
              <a:gd name="connsiteY1" fmla="*/ 513021 h 2047863"/>
              <a:gd name="connsiteX2" fmla="*/ 1782299 w 1784400"/>
              <a:gd name="connsiteY2" fmla="*/ 1540249 h 2047863"/>
              <a:gd name="connsiteX3" fmla="*/ 906443 w 1784400"/>
              <a:gd name="connsiteY3" fmla="*/ 2045925 h 2047863"/>
              <a:gd name="connsiteX4" fmla="*/ 1784400 w 1784400"/>
              <a:gd name="connsiteY4" fmla="*/ 2045926 h 2047863"/>
              <a:gd name="connsiteX5" fmla="*/ 1784400 w 1784400"/>
              <a:gd name="connsiteY5" fmla="*/ 2047863 h 2047863"/>
              <a:gd name="connsiteX6" fmla="*/ 0 w 1784400"/>
              <a:gd name="connsiteY6" fmla="*/ 2047863 h 2047863"/>
              <a:gd name="connsiteX7" fmla="*/ 0 w 1784400"/>
              <a:gd name="connsiteY7" fmla="*/ 2045925 h 2047863"/>
              <a:gd name="connsiteX8" fmla="*/ 865986 w 1784400"/>
              <a:gd name="connsiteY8" fmla="*/ 2045926 h 2047863"/>
              <a:gd name="connsiteX9" fmla="*/ 0 w 1784400"/>
              <a:gd name="connsiteY9" fmla="*/ 1546718 h 2047863"/>
              <a:gd name="connsiteX10" fmla="*/ 0 w 1784400"/>
              <a:gd name="connsiteY10" fmla="*/ 515594 h 2047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84400" h="2047863">
                <a:moveTo>
                  <a:pt x="893035" y="0"/>
                </a:moveTo>
                <a:lnTo>
                  <a:pt x="1782983" y="513021"/>
                </a:lnTo>
                <a:lnTo>
                  <a:pt x="1782299" y="1540249"/>
                </a:lnTo>
                <a:lnTo>
                  <a:pt x="906443" y="2045925"/>
                </a:lnTo>
                <a:lnTo>
                  <a:pt x="1784400" y="2045926"/>
                </a:lnTo>
                <a:lnTo>
                  <a:pt x="1784400" y="2047863"/>
                </a:lnTo>
                <a:lnTo>
                  <a:pt x="0" y="2047863"/>
                </a:lnTo>
                <a:lnTo>
                  <a:pt x="0" y="2045925"/>
                </a:lnTo>
                <a:lnTo>
                  <a:pt x="865986" y="2045926"/>
                </a:lnTo>
                <a:lnTo>
                  <a:pt x="0" y="1546718"/>
                </a:lnTo>
                <a:lnTo>
                  <a:pt x="0" y="515594"/>
                </a:lnTo>
                <a:close/>
              </a:path>
            </a:pathLst>
          </a:custGeom>
          <a:blipFill dpi="0" rotWithShape="1">
            <a:blip r:embed="rId19"/>
            <a:srcRect/>
            <a:stretch>
              <a:fillRect l="-33950" r="-3395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48A6B0E4-F96A-4C26-931D-19E8974B559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91307" y="3181428"/>
            <a:ext cx="2125314" cy="2265562"/>
            <a:chOff x="291307" y="3181428"/>
            <a:chExt cx="2125314" cy="2265562"/>
          </a:xfrm>
        </p:grpSpPr>
        <p:sp>
          <p:nvSpPr>
            <p:cNvPr id="34" name="任意多边形 11">
              <a:extLst>
                <a:ext uri="{FF2B5EF4-FFF2-40B4-BE49-F238E27FC236}">
                  <a16:creationId xmlns:a16="http://schemas.microsoft.com/office/drawing/2014/main" id="{A6445403-1011-4DC5-8C9D-6743E25576A3}"/>
                </a:ext>
              </a:extLst>
            </p:cNvPr>
            <p:cNvSpPr/>
            <p:nvPr/>
          </p:nvSpPr>
          <p:spPr>
            <a:xfrm rot="5400000">
              <a:off x="221183" y="3284729"/>
              <a:ext cx="2265562" cy="2058959"/>
            </a:xfrm>
            <a:custGeom>
              <a:avLst/>
              <a:gdLst/>
              <a:ahLst/>
              <a:cxnLst/>
              <a:rect l="l" t="t" r="r" b="b"/>
              <a:pathLst>
                <a:path w="2037008" h="1963031">
                  <a:moveTo>
                    <a:pt x="0" y="1963031"/>
                  </a:moveTo>
                  <a:lnTo>
                    <a:pt x="563136" y="981516"/>
                  </a:lnTo>
                  <a:lnTo>
                    <a:pt x="0" y="0"/>
                  </a:lnTo>
                  <a:lnTo>
                    <a:pt x="1473873" y="0"/>
                  </a:lnTo>
                  <a:lnTo>
                    <a:pt x="2037008" y="981516"/>
                  </a:lnTo>
                  <a:lnTo>
                    <a:pt x="1473873" y="1963031"/>
                  </a:lnTo>
                  <a:close/>
                </a:path>
              </a:pathLst>
            </a:custGeom>
            <a:solidFill>
              <a:schemeClr val="accent1"/>
            </a:solidFill>
            <a:ln w="254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12">
              <a:extLst>
                <a:ext uri="{FF2B5EF4-FFF2-40B4-BE49-F238E27FC236}">
                  <a16:creationId xmlns:a16="http://schemas.microsoft.com/office/drawing/2014/main" id="{F802D6B3-BBB0-4C92-A2B6-EBD4D2B8198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91307" y="3784348"/>
              <a:ext cx="2125314" cy="248727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6" name="文本框 13">
              <a:extLst>
                <a:ext uri="{FF2B5EF4-FFF2-40B4-BE49-F238E27FC236}">
                  <a16:creationId xmlns:a16="http://schemas.microsoft.com/office/drawing/2014/main" id="{23A88C40-10B7-4CF6-AD9F-BCA497762A7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04368" y="4366664"/>
              <a:ext cx="1899193" cy="36716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7464D8C-D0CB-48FA-B197-C136D1EBD8C5}"/>
                </a:ext>
              </a:extLst>
            </p:cNvPr>
            <p:cNvCxnSpPr/>
            <p:nvPr/>
          </p:nvCxnSpPr>
          <p:spPr>
            <a:xfrm>
              <a:off x="392182" y="4070848"/>
              <a:ext cx="1923564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千图PPT彼岸天：ID 8661124库_六边形 37">
            <a:extLst>
              <a:ext uri="{FF2B5EF4-FFF2-40B4-BE49-F238E27FC236}">
                <a16:creationId xmlns:a16="http://schemas.microsoft.com/office/drawing/2014/main" id="{CF57F881-57D5-4A58-A7EB-446E2A22005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800000">
            <a:off x="163053" y="1568771"/>
            <a:ext cx="2381822" cy="2053280"/>
          </a:xfrm>
          <a:prstGeom prst="hexagon">
            <a:avLst>
              <a:gd name="adj" fmla="val 28912"/>
              <a:gd name="vf" fmla="val 115470"/>
            </a:avLst>
          </a:prstGeom>
          <a:noFill/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千图PPT彼岸天：ID 8661124库_任意多边形 32">
            <a:extLst>
              <a:ext uri="{FF2B5EF4-FFF2-40B4-BE49-F238E27FC236}">
                <a16:creationId xmlns:a16="http://schemas.microsoft.com/office/drawing/2014/main" id="{1A594AA1-3536-4186-8B6B-ACBAFAD38B7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692800" y="1412856"/>
            <a:ext cx="2064367" cy="2347128"/>
          </a:xfrm>
          <a:custGeom>
            <a:avLst/>
            <a:gdLst>
              <a:gd name="connsiteX0" fmla="*/ 870092 w 1788131"/>
              <a:gd name="connsiteY0" fmla="*/ 0 h 2033055"/>
              <a:gd name="connsiteX1" fmla="*/ 924887 w 1788131"/>
              <a:gd name="connsiteY1" fmla="*/ 0 h 2033055"/>
              <a:gd name="connsiteX2" fmla="*/ 1787417 w 1788131"/>
              <a:gd name="connsiteY2" fmla="*/ 497215 h 2033055"/>
              <a:gd name="connsiteX3" fmla="*/ 1786733 w 1788131"/>
              <a:gd name="connsiteY3" fmla="*/ 1524443 h 2033055"/>
              <a:gd name="connsiteX4" fmla="*/ 910877 w 1788131"/>
              <a:gd name="connsiteY4" fmla="*/ 2030119 h 2033055"/>
              <a:gd name="connsiteX5" fmla="*/ 1788131 w 1788131"/>
              <a:gd name="connsiteY5" fmla="*/ 2030120 h 2033055"/>
              <a:gd name="connsiteX6" fmla="*/ 1788131 w 1788131"/>
              <a:gd name="connsiteY6" fmla="*/ 2033055 h 2033055"/>
              <a:gd name="connsiteX7" fmla="*/ 0 w 1788131"/>
              <a:gd name="connsiteY7" fmla="*/ 2033055 h 2033055"/>
              <a:gd name="connsiteX8" fmla="*/ 0 w 1788131"/>
              <a:gd name="connsiteY8" fmla="*/ 2030119 h 2033055"/>
              <a:gd name="connsiteX9" fmla="*/ 870420 w 1788131"/>
              <a:gd name="connsiteY9" fmla="*/ 2030120 h 2033055"/>
              <a:gd name="connsiteX10" fmla="*/ 714 w 1788131"/>
              <a:gd name="connsiteY10" fmla="*/ 1528768 h 2033055"/>
              <a:gd name="connsiteX11" fmla="*/ 1401 w 1788131"/>
              <a:gd name="connsiteY11" fmla="*/ 501539 h 203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8131" h="2033055">
                <a:moveTo>
                  <a:pt x="870092" y="0"/>
                </a:moveTo>
                <a:lnTo>
                  <a:pt x="924887" y="0"/>
                </a:lnTo>
                <a:lnTo>
                  <a:pt x="1787417" y="497215"/>
                </a:lnTo>
                <a:lnTo>
                  <a:pt x="1786733" y="1524443"/>
                </a:lnTo>
                <a:lnTo>
                  <a:pt x="910877" y="2030119"/>
                </a:lnTo>
                <a:lnTo>
                  <a:pt x="1788131" y="2030120"/>
                </a:lnTo>
                <a:lnTo>
                  <a:pt x="1788131" y="2033055"/>
                </a:lnTo>
                <a:lnTo>
                  <a:pt x="0" y="2033055"/>
                </a:lnTo>
                <a:lnTo>
                  <a:pt x="0" y="2030119"/>
                </a:lnTo>
                <a:lnTo>
                  <a:pt x="870420" y="2030120"/>
                </a:lnTo>
                <a:lnTo>
                  <a:pt x="714" y="1528768"/>
                </a:lnTo>
                <a:lnTo>
                  <a:pt x="1401" y="501539"/>
                </a:lnTo>
                <a:close/>
              </a:path>
            </a:pathLst>
          </a:custGeom>
          <a:blipFill dpi="0" rotWithShape="1">
            <a:blip r:embed="rId20"/>
            <a:srcRect/>
            <a:stretch>
              <a:fillRect l="-35230" r="-3523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千图PPT彼岸天：ID 8661124库_六边形 27">
            <a:extLst>
              <a:ext uri="{FF2B5EF4-FFF2-40B4-BE49-F238E27FC236}">
                <a16:creationId xmlns:a16="http://schemas.microsoft.com/office/drawing/2014/main" id="{9B4D0CC5-0FF9-410A-BDD0-BC6FC5086B6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800000">
            <a:off x="2534072" y="1566924"/>
            <a:ext cx="2381822" cy="2053280"/>
          </a:xfrm>
          <a:prstGeom prst="hexagon">
            <a:avLst>
              <a:gd name="adj" fmla="val 28912"/>
              <a:gd name="vf" fmla="val 115470"/>
            </a:avLst>
          </a:prstGeom>
          <a:noFill/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9" name="千图PPT彼岸天：ID 8661124库_组合 38">
            <a:extLst>
              <a:ext uri="{FF2B5EF4-FFF2-40B4-BE49-F238E27FC236}">
                <a16:creationId xmlns:a16="http://schemas.microsoft.com/office/drawing/2014/main" id="{0670537D-0FB7-48B0-85B4-2F257DF973D3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662326" y="3179583"/>
            <a:ext cx="2125314" cy="2265561"/>
            <a:chOff x="2662326" y="3179583"/>
            <a:chExt cx="2125314" cy="2265561"/>
          </a:xfrm>
        </p:grpSpPr>
        <p:sp>
          <p:nvSpPr>
            <p:cNvPr id="29" name="任意多边形 17">
              <a:extLst>
                <a:ext uri="{FF2B5EF4-FFF2-40B4-BE49-F238E27FC236}">
                  <a16:creationId xmlns:a16="http://schemas.microsoft.com/office/drawing/2014/main" id="{093B3908-469C-46D9-8D6B-307E3DC0CEE3}"/>
                </a:ext>
              </a:extLst>
            </p:cNvPr>
            <p:cNvSpPr/>
            <p:nvPr/>
          </p:nvSpPr>
          <p:spPr>
            <a:xfrm rot="5400000">
              <a:off x="2592202" y="3282884"/>
              <a:ext cx="2265561" cy="2058959"/>
            </a:xfrm>
            <a:custGeom>
              <a:avLst/>
              <a:gdLst/>
              <a:ahLst/>
              <a:cxnLst/>
              <a:rect l="l" t="t" r="r" b="b"/>
              <a:pathLst>
                <a:path w="2037008" h="1963031">
                  <a:moveTo>
                    <a:pt x="0" y="1963031"/>
                  </a:moveTo>
                  <a:lnTo>
                    <a:pt x="563136" y="981516"/>
                  </a:lnTo>
                  <a:lnTo>
                    <a:pt x="0" y="0"/>
                  </a:lnTo>
                  <a:lnTo>
                    <a:pt x="1473873" y="0"/>
                  </a:lnTo>
                  <a:lnTo>
                    <a:pt x="2037008" y="981516"/>
                  </a:lnTo>
                  <a:lnTo>
                    <a:pt x="1473873" y="1963031"/>
                  </a:lnTo>
                  <a:close/>
                </a:path>
              </a:pathLst>
            </a:custGeom>
            <a:solidFill>
              <a:schemeClr val="accent2"/>
            </a:solidFill>
            <a:ln w="254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文本框 22">
              <a:extLst>
                <a:ext uri="{FF2B5EF4-FFF2-40B4-BE49-F238E27FC236}">
                  <a16:creationId xmlns:a16="http://schemas.microsoft.com/office/drawing/2014/main" id="{281DA678-B52E-4E2D-B9A6-FB90AB5843A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662326" y="3782503"/>
              <a:ext cx="2125314" cy="248726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F4CA3432-838A-4159-AE48-C87A31435D6C}"/>
                </a:ext>
              </a:extLst>
            </p:cNvPr>
            <p:cNvCxnSpPr/>
            <p:nvPr/>
          </p:nvCxnSpPr>
          <p:spPr>
            <a:xfrm>
              <a:off x="2763201" y="4069003"/>
              <a:ext cx="1923564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28">
              <a:extLst>
                <a:ext uri="{FF2B5EF4-FFF2-40B4-BE49-F238E27FC236}">
                  <a16:creationId xmlns:a16="http://schemas.microsoft.com/office/drawing/2014/main" id="{678420F3-5F3A-4282-949E-93BEA88C7B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775387" y="4364819"/>
              <a:ext cx="1899193" cy="36716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</a:t>
              </a:r>
            </a:p>
          </p:txBody>
        </p:sp>
      </p:grpSp>
      <p:sp>
        <p:nvSpPr>
          <p:cNvPr id="21" name="千图PPT彼岸天：ID 8661124库_任意多边形 33">
            <a:extLst>
              <a:ext uri="{FF2B5EF4-FFF2-40B4-BE49-F238E27FC236}">
                <a16:creationId xmlns:a16="http://schemas.microsoft.com/office/drawing/2014/main" id="{C39F670B-062D-43E7-9F07-10FEB513182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064642" y="1412856"/>
            <a:ext cx="2062718" cy="2347128"/>
          </a:xfrm>
          <a:custGeom>
            <a:avLst/>
            <a:gdLst>
              <a:gd name="connsiteX0" fmla="*/ 891220 w 1786703"/>
              <a:gd name="connsiteY0" fmla="*/ 0 h 2033055"/>
              <a:gd name="connsiteX1" fmla="*/ 902299 w 1786703"/>
              <a:gd name="connsiteY1" fmla="*/ 0 h 2033055"/>
              <a:gd name="connsiteX2" fmla="*/ 1786703 w 1786703"/>
              <a:gd name="connsiteY2" fmla="*/ 509825 h 2033055"/>
              <a:gd name="connsiteX3" fmla="*/ 1786019 w 1786703"/>
              <a:gd name="connsiteY3" fmla="*/ 1537053 h 2033055"/>
              <a:gd name="connsiteX4" fmla="*/ 926919 w 1786703"/>
              <a:gd name="connsiteY4" fmla="*/ 2033055 h 2033055"/>
              <a:gd name="connsiteX5" fmla="*/ 852923 w 1786703"/>
              <a:gd name="connsiteY5" fmla="*/ 2033055 h 2033055"/>
              <a:gd name="connsiteX6" fmla="*/ 0 w 1786703"/>
              <a:gd name="connsiteY6" fmla="*/ 1541378 h 2033055"/>
              <a:gd name="connsiteX7" fmla="*/ 687 w 1786703"/>
              <a:gd name="connsiteY7" fmla="*/ 514149 h 203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86703" h="2033055">
                <a:moveTo>
                  <a:pt x="891220" y="0"/>
                </a:moveTo>
                <a:lnTo>
                  <a:pt x="902299" y="0"/>
                </a:lnTo>
                <a:lnTo>
                  <a:pt x="1786703" y="509825"/>
                </a:lnTo>
                <a:lnTo>
                  <a:pt x="1786019" y="1537053"/>
                </a:lnTo>
                <a:lnTo>
                  <a:pt x="926919" y="2033055"/>
                </a:lnTo>
                <a:lnTo>
                  <a:pt x="852923" y="2033055"/>
                </a:lnTo>
                <a:lnTo>
                  <a:pt x="0" y="1541378"/>
                </a:lnTo>
                <a:lnTo>
                  <a:pt x="687" y="514149"/>
                </a:lnTo>
                <a:close/>
              </a:path>
            </a:pathLst>
          </a:custGeom>
          <a:blipFill dpi="0" rotWithShape="1">
            <a:blip r:embed="rId21"/>
            <a:srcRect/>
            <a:stretch>
              <a:fillRect l="-25859" r="-2585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千图PPT彼岸天：ID 8661124库_六边形 21">
            <a:extLst>
              <a:ext uri="{FF2B5EF4-FFF2-40B4-BE49-F238E27FC236}">
                <a16:creationId xmlns:a16="http://schemas.microsoft.com/office/drawing/2014/main" id="{6981B58C-BB02-4748-95D4-2A3268D059E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rot="1800000">
            <a:off x="4905090" y="1566924"/>
            <a:ext cx="2381822" cy="2053280"/>
          </a:xfrm>
          <a:prstGeom prst="hexagon">
            <a:avLst>
              <a:gd name="adj" fmla="val 28912"/>
              <a:gd name="vf" fmla="val 115470"/>
            </a:avLst>
          </a:prstGeom>
          <a:noFill/>
          <a:ln w="254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id="{F81B5710-CEA8-4FDD-9355-50C03A000267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5033344" y="3179583"/>
            <a:ext cx="2125314" cy="2265561"/>
            <a:chOff x="5033344" y="3179583"/>
            <a:chExt cx="2125314" cy="2265561"/>
          </a:xfrm>
        </p:grpSpPr>
        <p:sp>
          <p:nvSpPr>
            <p:cNvPr id="23" name="任意多边形 19">
              <a:extLst>
                <a:ext uri="{FF2B5EF4-FFF2-40B4-BE49-F238E27FC236}">
                  <a16:creationId xmlns:a16="http://schemas.microsoft.com/office/drawing/2014/main" id="{23ABAC91-B319-448A-B7B2-9BB604956950}"/>
                </a:ext>
              </a:extLst>
            </p:cNvPr>
            <p:cNvSpPr/>
            <p:nvPr/>
          </p:nvSpPr>
          <p:spPr>
            <a:xfrm rot="5400000">
              <a:off x="4963220" y="3282884"/>
              <a:ext cx="2265561" cy="2058959"/>
            </a:xfrm>
            <a:custGeom>
              <a:avLst/>
              <a:gdLst/>
              <a:ahLst/>
              <a:cxnLst/>
              <a:rect l="l" t="t" r="r" b="b"/>
              <a:pathLst>
                <a:path w="2037008" h="1963031">
                  <a:moveTo>
                    <a:pt x="0" y="1963031"/>
                  </a:moveTo>
                  <a:lnTo>
                    <a:pt x="563136" y="981516"/>
                  </a:lnTo>
                  <a:lnTo>
                    <a:pt x="0" y="0"/>
                  </a:lnTo>
                  <a:lnTo>
                    <a:pt x="1473873" y="0"/>
                  </a:lnTo>
                  <a:lnTo>
                    <a:pt x="2037008" y="981516"/>
                  </a:lnTo>
                  <a:lnTo>
                    <a:pt x="1473873" y="1963031"/>
                  </a:lnTo>
                  <a:close/>
                </a:path>
              </a:pathLst>
            </a:custGeom>
            <a:solidFill>
              <a:schemeClr val="accent3"/>
            </a:solidFill>
            <a:ln w="25400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文本框 24">
              <a:extLst>
                <a:ext uri="{FF2B5EF4-FFF2-40B4-BE49-F238E27FC236}">
                  <a16:creationId xmlns:a16="http://schemas.microsoft.com/office/drawing/2014/main" id="{3FAAD975-332B-485C-ACFE-9B559A56EB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33344" y="3792244"/>
              <a:ext cx="2125314" cy="248726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34E827A8-0858-453C-8A97-B2F6E376FB1B}"/>
                </a:ext>
              </a:extLst>
            </p:cNvPr>
            <p:cNvCxnSpPr/>
            <p:nvPr/>
          </p:nvCxnSpPr>
          <p:spPr>
            <a:xfrm>
              <a:off x="5134219" y="4078744"/>
              <a:ext cx="1923564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9">
              <a:extLst>
                <a:ext uri="{FF2B5EF4-FFF2-40B4-BE49-F238E27FC236}">
                  <a16:creationId xmlns:a16="http://schemas.microsoft.com/office/drawing/2014/main" id="{8BBF8D5A-4828-4011-8961-3CE9D4F9D26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146405" y="4364819"/>
              <a:ext cx="1899193" cy="36716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</a:t>
              </a:r>
            </a:p>
          </p:txBody>
        </p:sp>
      </p:grpSp>
      <p:sp>
        <p:nvSpPr>
          <p:cNvPr id="15" name="千图PPT彼岸天：ID 8661124库_任意多边形 34">
            <a:extLst>
              <a:ext uri="{FF2B5EF4-FFF2-40B4-BE49-F238E27FC236}">
                <a16:creationId xmlns:a16="http://schemas.microsoft.com/office/drawing/2014/main" id="{D263E430-ED2D-4C90-9F61-E74F7CA62516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7434837" y="1412856"/>
            <a:ext cx="2064367" cy="2347128"/>
          </a:xfrm>
          <a:custGeom>
            <a:avLst/>
            <a:gdLst>
              <a:gd name="connsiteX0" fmla="*/ 870092 w 1788131"/>
              <a:gd name="connsiteY0" fmla="*/ 0 h 2033055"/>
              <a:gd name="connsiteX1" fmla="*/ 924887 w 1788131"/>
              <a:gd name="connsiteY1" fmla="*/ 0 h 2033055"/>
              <a:gd name="connsiteX2" fmla="*/ 1787416 w 1788131"/>
              <a:gd name="connsiteY2" fmla="*/ 497215 h 2033055"/>
              <a:gd name="connsiteX3" fmla="*/ 1786732 w 1788131"/>
              <a:gd name="connsiteY3" fmla="*/ 1524443 h 2033055"/>
              <a:gd name="connsiteX4" fmla="*/ 910875 w 1788131"/>
              <a:gd name="connsiteY4" fmla="*/ 2030119 h 2033055"/>
              <a:gd name="connsiteX5" fmla="*/ 1788131 w 1788131"/>
              <a:gd name="connsiteY5" fmla="*/ 2030120 h 2033055"/>
              <a:gd name="connsiteX6" fmla="*/ 1788131 w 1788131"/>
              <a:gd name="connsiteY6" fmla="*/ 2033055 h 2033055"/>
              <a:gd name="connsiteX7" fmla="*/ 0 w 1788131"/>
              <a:gd name="connsiteY7" fmla="*/ 2033055 h 2033055"/>
              <a:gd name="connsiteX8" fmla="*/ 0 w 1788131"/>
              <a:gd name="connsiteY8" fmla="*/ 2030119 h 2033055"/>
              <a:gd name="connsiteX9" fmla="*/ 870418 w 1788131"/>
              <a:gd name="connsiteY9" fmla="*/ 2030120 h 2033055"/>
              <a:gd name="connsiteX10" fmla="*/ 713 w 1788131"/>
              <a:gd name="connsiteY10" fmla="*/ 1528768 h 2033055"/>
              <a:gd name="connsiteX11" fmla="*/ 1400 w 1788131"/>
              <a:gd name="connsiteY11" fmla="*/ 501539 h 203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8131" h="2033055">
                <a:moveTo>
                  <a:pt x="870092" y="0"/>
                </a:moveTo>
                <a:lnTo>
                  <a:pt x="924887" y="0"/>
                </a:lnTo>
                <a:lnTo>
                  <a:pt x="1787416" y="497215"/>
                </a:lnTo>
                <a:lnTo>
                  <a:pt x="1786732" y="1524443"/>
                </a:lnTo>
                <a:lnTo>
                  <a:pt x="910875" y="2030119"/>
                </a:lnTo>
                <a:lnTo>
                  <a:pt x="1788131" y="2030120"/>
                </a:lnTo>
                <a:lnTo>
                  <a:pt x="1788131" y="2033055"/>
                </a:lnTo>
                <a:lnTo>
                  <a:pt x="0" y="2033055"/>
                </a:lnTo>
                <a:lnTo>
                  <a:pt x="0" y="2030119"/>
                </a:lnTo>
                <a:lnTo>
                  <a:pt x="870418" y="2030120"/>
                </a:lnTo>
                <a:lnTo>
                  <a:pt x="713" y="1528768"/>
                </a:lnTo>
                <a:lnTo>
                  <a:pt x="1400" y="501539"/>
                </a:lnTo>
                <a:close/>
              </a:path>
            </a:pathLst>
          </a:custGeom>
          <a:blipFill dpi="0" rotWithShape="1">
            <a:blip r:embed="rId22"/>
            <a:srcRect/>
            <a:stretch>
              <a:fillRect l="-35273" r="-3527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千图PPT彼岸天：ID 8661124库_六边形 15">
            <a:extLst>
              <a:ext uri="{FF2B5EF4-FFF2-40B4-BE49-F238E27FC236}">
                <a16:creationId xmlns:a16="http://schemas.microsoft.com/office/drawing/2014/main" id="{7EEA4761-0CEE-4C8D-8505-E4637382C3A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 rot="1800000">
            <a:off x="7276109" y="1566924"/>
            <a:ext cx="2381822" cy="2053280"/>
          </a:xfrm>
          <a:prstGeom prst="hexagon">
            <a:avLst>
              <a:gd name="adj" fmla="val 28912"/>
              <a:gd name="vf" fmla="val 115470"/>
            </a:avLst>
          </a:prstGeom>
          <a:noFill/>
          <a:ln w="25400"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千图PPT彼岸天：ID 8661124库_组合 40">
            <a:extLst>
              <a:ext uri="{FF2B5EF4-FFF2-40B4-BE49-F238E27FC236}">
                <a16:creationId xmlns:a16="http://schemas.microsoft.com/office/drawing/2014/main" id="{771F7AC9-7B87-4A55-99A1-4D6ED13EF0D0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7404363" y="3179583"/>
            <a:ext cx="2125314" cy="2265561"/>
            <a:chOff x="7404363" y="3179583"/>
            <a:chExt cx="2125314" cy="2265561"/>
          </a:xfrm>
        </p:grpSpPr>
        <p:sp>
          <p:nvSpPr>
            <p:cNvPr id="17" name="任意多边形 21">
              <a:extLst>
                <a:ext uri="{FF2B5EF4-FFF2-40B4-BE49-F238E27FC236}">
                  <a16:creationId xmlns:a16="http://schemas.microsoft.com/office/drawing/2014/main" id="{A416A126-EE94-451F-86DC-0E7D040B5C2C}"/>
                </a:ext>
              </a:extLst>
            </p:cNvPr>
            <p:cNvSpPr/>
            <p:nvPr/>
          </p:nvSpPr>
          <p:spPr>
            <a:xfrm rot="5400000">
              <a:off x="7334239" y="3282884"/>
              <a:ext cx="2265561" cy="2058959"/>
            </a:xfrm>
            <a:custGeom>
              <a:avLst/>
              <a:gdLst/>
              <a:ahLst/>
              <a:cxnLst/>
              <a:rect l="l" t="t" r="r" b="b"/>
              <a:pathLst>
                <a:path w="2037008" h="1963031">
                  <a:moveTo>
                    <a:pt x="0" y="1963031"/>
                  </a:moveTo>
                  <a:lnTo>
                    <a:pt x="563136" y="981516"/>
                  </a:lnTo>
                  <a:lnTo>
                    <a:pt x="0" y="0"/>
                  </a:lnTo>
                  <a:lnTo>
                    <a:pt x="1473873" y="0"/>
                  </a:lnTo>
                  <a:lnTo>
                    <a:pt x="2037008" y="981516"/>
                  </a:lnTo>
                  <a:lnTo>
                    <a:pt x="1473873" y="1963031"/>
                  </a:lnTo>
                  <a:close/>
                </a:path>
              </a:pathLst>
            </a:custGeom>
            <a:solidFill>
              <a:schemeClr val="accent4"/>
            </a:solidFill>
            <a:ln w="2540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26">
              <a:extLst>
                <a:ext uri="{FF2B5EF4-FFF2-40B4-BE49-F238E27FC236}">
                  <a16:creationId xmlns:a16="http://schemas.microsoft.com/office/drawing/2014/main" id="{3647A314-F1F0-420B-ACC2-2FE63DC2CC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04363" y="3792244"/>
              <a:ext cx="2125314" cy="248726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875AE8DE-3E8A-48E7-92E6-C341FD50FC60}"/>
                </a:ext>
              </a:extLst>
            </p:cNvPr>
            <p:cNvCxnSpPr/>
            <p:nvPr/>
          </p:nvCxnSpPr>
          <p:spPr>
            <a:xfrm>
              <a:off x="7505238" y="4078744"/>
              <a:ext cx="1923564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30">
              <a:extLst>
                <a:ext uri="{FF2B5EF4-FFF2-40B4-BE49-F238E27FC236}">
                  <a16:creationId xmlns:a16="http://schemas.microsoft.com/office/drawing/2014/main" id="{63EEFA19-4FF6-4A98-9354-2390ECB27B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517424" y="4364819"/>
              <a:ext cx="1899193" cy="36716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</a:t>
              </a:r>
            </a:p>
          </p:txBody>
        </p:sp>
      </p:grpSp>
      <p:sp>
        <p:nvSpPr>
          <p:cNvPr id="9" name="千图PPT彼岸天：ID 8661124库_任意多边形 40">
            <a:extLst>
              <a:ext uri="{FF2B5EF4-FFF2-40B4-BE49-F238E27FC236}">
                <a16:creationId xmlns:a16="http://schemas.microsoft.com/office/drawing/2014/main" id="{914E2368-3EF1-4B87-AC8F-B67B648C50AC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805854" y="1412856"/>
            <a:ext cx="2064367" cy="2347128"/>
          </a:xfrm>
          <a:custGeom>
            <a:avLst/>
            <a:gdLst>
              <a:gd name="connsiteX0" fmla="*/ 870092 w 1788131"/>
              <a:gd name="connsiteY0" fmla="*/ 0 h 2033055"/>
              <a:gd name="connsiteX1" fmla="*/ 924887 w 1788131"/>
              <a:gd name="connsiteY1" fmla="*/ 0 h 2033055"/>
              <a:gd name="connsiteX2" fmla="*/ 1787416 w 1788131"/>
              <a:gd name="connsiteY2" fmla="*/ 497215 h 2033055"/>
              <a:gd name="connsiteX3" fmla="*/ 1786732 w 1788131"/>
              <a:gd name="connsiteY3" fmla="*/ 1524443 h 2033055"/>
              <a:gd name="connsiteX4" fmla="*/ 910875 w 1788131"/>
              <a:gd name="connsiteY4" fmla="*/ 2030119 h 2033055"/>
              <a:gd name="connsiteX5" fmla="*/ 1788131 w 1788131"/>
              <a:gd name="connsiteY5" fmla="*/ 2030120 h 2033055"/>
              <a:gd name="connsiteX6" fmla="*/ 1788131 w 1788131"/>
              <a:gd name="connsiteY6" fmla="*/ 2033055 h 2033055"/>
              <a:gd name="connsiteX7" fmla="*/ 0 w 1788131"/>
              <a:gd name="connsiteY7" fmla="*/ 2033055 h 2033055"/>
              <a:gd name="connsiteX8" fmla="*/ 0 w 1788131"/>
              <a:gd name="connsiteY8" fmla="*/ 2030119 h 2033055"/>
              <a:gd name="connsiteX9" fmla="*/ 870418 w 1788131"/>
              <a:gd name="connsiteY9" fmla="*/ 2030120 h 2033055"/>
              <a:gd name="connsiteX10" fmla="*/ 713 w 1788131"/>
              <a:gd name="connsiteY10" fmla="*/ 1528768 h 2033055"/>
              <a:gd name="connsiteX11" fmla="*/ 1400 w 1788131"/>
              <a:gd name="connsiteY11" fmla="*/ 501539 h 203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88131" h="2033055">
                <a:moveTo>
                  <a:pt x="870092" y="0"/>
                </a:moveTo>
                <a:lnTo>
                  <a:pt x="924887" y="0"/>
                </a:lnTo>
                <a:lnTo>
                  <a:pt x="1787416" y="497215"/>
                </a:lnTo>
                <a:lnTo>
                  <a:pt x="1786732" y="1524443"/>
                </a:lnTo>
                <a:lnTo>
                  <a:pt x="910875" y="2030119"/>
                </a:lnTo>
                <a:lnTo>
                  <a:pt x="1788131" y="2030120"/>
                </a:lnTo>
                <a:lnTo>
                  <a:pt x="1788131" y="2033055"/>
                </a:lnTo>
                <a:lnTo>
                  <a:pt x="0" y="2033055"/>
                </a:lnTo>
                <a:lnTo>
                  <a:pt x="0" y="2030119"/>
                </a:lnTo>
                <a:lnTo>
                  <a:pt x="870418" y="2030120"/>
                </a:lnTo>
                <a:lnTo>
                  <a:pt x="713" y="1528768"/>
                </a:lnTo>
                <a:lnTo>
                  <a:pt x="1400" y="501539"/>
                </a:lnTo>
                <a:close/>
              </a:path>
            </a:pathLst>
          </a:custGeom>
          <a:blipFill dpi="0" rotWithShape="1">
            <a:blip r:embed="rId23"/>
            <a:srcRect/>
            <a:stretch>
              <a:fillRect l="-31915" r="-319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千图PPT彼岸天：ID 8661124库_六边形 9">
            <a:extLst>
              <a:ext uri="{FF2B5EF4-FFF2-40B4-BE49-F238E27FC236}">
                <a16:creationId xmlns:a16="http://schemas.microsoft.com/office/drawing/2014/main" id="{B73225F7-F563-4BE3-B0EB-7CC8D6AAAC9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 rot="1800000">
            <a:off x="9647126" y="1566924"/>
            <a:ext cx="2381822" cy="2053280"/>
          </a:xfrm>
          <a:prstGeom prst="hexagon">
            <a:avLst>
              <a:gd name="adj" fmla="val 28912"/>
              <a:gd name="vf" fmla="val 115470"/>
            </a:avLst>
          </a:prstGeom>
          <a:noFill/>
          <a:ln w="25400">
            <a:solidFill>
              <a:schemeClr val="accent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id="{7A3728B2-44D0-42C2-A62F-182267A6D914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9775380" y="3179583"/>
            <a:ext cx="2125314" cy="2265561"/>
            <a:chOff x="9775380" y="3179583"/>
            <a:chExt cx="2125314" cy="2265561"/>
          </a:xfrm>
        </p:grpSpPr>
        <p:sp>
          <p:nvSpPr>
            <p:cNvPr id="11" name="任意多边形 42">
              <a:extLst>
                <a:ext uri="{FF2B5EF4-FFF2-40B4-BE49-F238E27FC236}">
                  <a16:creationId xmlns:a16="http://schemas.microsoft.com/office/drawing/2014/main" id="{BF523A4B-1701-4DB8-9485-2558DB5BFAE7}"/>
                </a:ext>
              </a:extLst>
            </p:cNvPr>
            <p:cNvSpPr/>
            <p:nvPr/>
          </p:nvSpPr>
          <p:spPr>
            <a:xfrm rot="5400000">
              <a:off x="9705256" y="3282884"/>
              <a:ext cx="2265561" cy="2058959"/>
            </a:xfrm>
            <a:custGeom>
              <a:avLst/>
              <a:gdLst/>
              <a:ahLst/>
              <a:cxnLst/>
              <a:rect l="l" t="t" r="r" b="b"/>
              <a:pathLst>
                <a:path w="2037008" h="1963031">
                  <a:moveTo>
                    <a:pt x="0" y="1963031"/>
                  </a:moveTo>
                  <a:lnTo>
                    <a:pt x="563136" y="981516"/>
                  </a:lnTo>
                  <a:lnTo>
                    <a:pt x="0" y="0"/>
                  </a:lnTo>
                  <a:lnTo>
                    <a:pt x="1473873" y="0"/>
                  </a:lnTo>
                  <a:lnTo>
                    <a:pt x="2037008" y="981516"/>
                  </a:lnTo>
                  <a:lnTo>
                    <a:pt x="1473873" y="1963031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2540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43">
              <a:extLst>
                <a:ext uri="{FF2B5EF4-FFF2-40B4-BE49-F238E27FC236}">
                  <a16:creationId xmlns:a16="http://schemas.microsoft.com/office/drawing/2014/main" id="{9DA5BCC2-1B30-4D34-A202-D21A2BFB498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775380" y="3792244"/>
              <a:ext cx="2125314" cy="248726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36475F2B-5EC6-4454-A8BA-9FA31D2BBF3D}"/>
                </a:ext>
              </a:extLst>
            </p:cNvPr>
            <p:cNvCxnSpPr/>
            <p:nvPr/>
          </p:nvCxnSpPr>
          <p:spPr>
            <a:xfrm>
              <a:off x="9876255" y="4078744"/>
              <a:ext cx="1923564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45">
              <a:extLst>
                <a:ext uri="{FF2B5EF4-FFF2-40B4-BE49-F238E27FC236}">
                  <a16:creationId xmlns:a16="http://schemas.microsoft.com/office/drawing/2014/main" id="{CD673E73-0F54-40B0-8C33-AF1ACE72BA0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888441" y="4364819"/>
              <a:ext cx="1899193" cy="367167"/>
            </a:xfrm>
            <a:prstGeom prst="rect">
              <a:avLst/>
            </a:prstGeom>
          </p:spPr>
          <p:txBody>
            <a:bodyPr wrap="square" lIns="0" tIns="0" rIns="0" bIns="0" anchor="ctr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 algn="ctr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58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27" grpId="0" animBg="1"/>
      <p:bldP spid="28" grpId="0" animBg="1"/>
      <p:bldP spid="21" grpId="0" animBg="1"/>
      <p:bldP spid="22" grpId="0" animBg="1"/>
      <p:bldP spid="15" grpId="0" animBg="1"/>
      <p:bldP spid="16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id="{43B5C470-E75C-4F2E-A019-C29EAF8F36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114376" y="870258"/>
            <a:ext cx="7963249" cy="774829"/>
            <a:chOff x="2112862" y="1172599"/>
            <a:chExt cx="7963249" cy="1026856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709D67B3-D11F-449E-A564-28C5934E46BD}"/>
                </a:ext>
              </a:extLst>
            </p:cNvPr>
            <p:cNvGrpSpPr/>
            <p:nvPr/>
          </p:nvGrpSpPr>
          <p:grpSpPr>
            <a:xfrm>
              <a:off x="2112862" y="1330994"/>
              <a:ext cx="4019435" cy="710067"/>
              <a:chOff x="2112862" y="1554348"/>
              <a:chExt cx="4019435" cy="710067"/>
            </a:xfrm>
          </p:grpSpPr>
          <p:sp>
            <p:nvSpPr>
              <p:cNvPr id="55" name="文本框 29">
                <a:extLst>
                  <a:ext uri="{FF2B5EF4-FFF2-40B4-BE49-F238E27FC236}">
                    <a16:creationId xmlns:a16="http://schemas.microsoft.com/office/drawing/2014/main" id="{E740F576-4E0D-41AC-81F6-865DE2B22B0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12862" y="1554348"/>
                <a:ext cx="746227" cy="710067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1"/>
                    </a:solidFill>
                    <a:effectLst/>
                  </a:rPr>
                  <a:t>01</a:t>
                </a:r>
                <a:endParaRPr lang="en-US" altLang="ko-KR" sz="4000" dirty="0">
                  <a:solidFill>
                    <a:schemeClr val="accent1"/>
                  </a:solidFill>
                  <a:effectLst/>
                </a:endParaRPr>
              </a:p>
            </p:txBody>
          </p: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F3040861-6462-4A60-AC2F-8FF81A164C2D}"/>
                  </a:ext>
                </a:extLst>
              </p:cNvPr>
              <p:cNvCxnSpPr/>
              <p:nvPr/>
            </p:nvCxnSpPr>
            <p:spPr>
              <a:xfrm>
                <a:off x="2820277" y="1745030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文本框 4">
                <a:extLst>
                  <a:ext uri="{FF2B5EF4-FFF2-40B4-BE49-F238E27FC236}">
                    <a16:creationId xmlns:a16="http://schemas.microsoft.com/office/drawing/2014/main" id="{D7672D59-534F-49C7-BE1B-1049506288F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25265" y="1760282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  <a:sp3d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984C8D1-097B-443F-B280-C36E885B8551}"/>
                  </a:ext>
                </a:extLst>
              </p:cNvPr>
              <p:cNvSpPr/>
              <p:nvPr/>
            </p:nvSpPr>
            <p:spPr>
              <a:xfrm>
                <a:off x="2925265" y="1954181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</a:p>
            </p:txBody>
          </p:sp>
        </p:grpSp>
        <p:sp>
          <p:nvSpPr>
            <p:cNvPr id="50" name="任意多边形 19">
              <a:extLst>
                <a:ext uri="{FF2B5EF4-FFF2-40B4-BE49-F238E27FC236}">
                  <a16:creationId xmlns:a16="http://schemas.microsoft.com/office/drawing/2014/main" id="{03AE207E-D719-4606-9782-69A054722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548" y="1172599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 20">
              <a:extLst>
                <a:ext uri="{FF2B5EF4-FFF2-40B4-BE49-F238E27FC236}">
                  <a16:creationId xmlns:a16="http://schemas.microsoft.com/office/drawing/2014/main" id="{AEEAD2E7-4C9C-4106-BA71-1C150069C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180" y="1172599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21B246FF-5337-4953-820D-9923E682B2D9}"/>
                </a:ext>
              </a:extLst>
            </p:cNvPr>
            <p:cNvGrpSpPr/>
            <p:nvPr/>
          </p:nvGrpSpPr>
          <p:grpSpPr>
            <a:xfrm>
              <a:off x="7390503" y="1247780"/>
              <a:ext cx="2197154" cy="876495"/>
              <a:chOff x="7390503" y="1288334"/>
              <a:chExt cx="2197154" cy="876495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16A14663-45A6-4240-B2BA-D7FCC05D50EF}"/>
                  </a:ext>
                </a:extLst>
              </p:cNvPr>
              <p:cNvSpPr/>
              <p:nvPr/>
            </p:nvSpPr>
            <p:spPr>
              <a:xfrm>
                <a:off x="7829355" y="1288334"/>
                <a:ext cx="1319451" cy="2619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D8922457-9B4C-4191-B9F3-26E748BFE444}"/>
                  </a:ext>
                </a:extLst>
              </p:cNvPr>
              <p:cNvSpPr/>
              <p:nvPr/>
            </p:nvSpPr>
            <p:spPr>
              <a:xfrm>
                <a:off x="7390503" y="165699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id="{F5CC7263-41C3-4DE4-BDF3-A95A1974E6A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114376" y="2018316"/>
            <a:ext cx="7963249" cy="774829"/>
            <a:chOff x="2112862" y="2407858"/>
            <a:chExt cx="7963249" cy="1026856"/>
          </a:xfrm>
        </p:grpSpPr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FFF1FBD5-4A1D-42CC-A2FB-BD6A0DF66C47}"/>
                </a:ext>
              </a:extLst>
            </p:cNvPr>
            <p:cNvGrpSpPr/>
            <p:nvPr/>
          </p:nvGrpSpPr>
          <p:grpSpPr>
            <a:xfrm>
              <a:off x="2112862" y="2566253"/>
              <a:ext cx="4019435" cy="710067"/>
              <a:chOff x="2112862" y="3067094"/>
              <a:chExt cx="4019435" cy="710067"/>
            </a:xfrm>
          </p:grpSpPr>
          <p:sp>
            <p:nvSpPr>
              <p:cNvPr id="45" name="文本框 27">
                <a:extLst>
                  <a:ext uri="{FF2B5EF4-FFF2-40B4-BE49-F238E27FC236}">
                    <a16:creationId xmlns:a16="http://schemas.microsoft.com/office/drawing/2014/main" id="{3F64AE6D-6FCF-4D85-987E-DD5593A2AF9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12862" y="3067094"/>
                <a:ext cx="746227" cy="710067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2"/>
                    </a:solidFill>
                    <a:effectLst/>
                  </a:rPr>
                  <a:t>02</a:t>
                </a: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152BB060-A23F-4F17-854F-49D31F44C354}"/>
                  </a:ext>
                </a:extLst>
              </p:cNvPr>
              <p:cNvCxnSpPr/>
              <p:nvPr/>
            </p:nvCxnSpPr>
            <p:spPr>
              <a:xfrm>
                <a:off x="2820277" y="3257776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文本框 7">
                <a:extLst>
                  <a:ext uri="{FF2B5EF4-FFF2-40B4-BE49-F238E27FC236}">
                    <a16:creationId xmlns:a16="http://schemas.microsoft.com/office/drawing/2014/main" id="{D2AF18AB-D479-4C00-BA59-25B75DFB696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25265" y="3273028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  <a:sp3d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B9151932-5546-427D-9892-3C3F1F8894B2}"/>
                  </a:ext>
                </a:extLst>
              </p:cNvPr>
              <p:cNvSpPr/>
              <p:nvPr/>
            </p:nvSpPr>
            <p:spPr>
              <a:xfrm>
                <a:off x="2925265" y="3466927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</a:p>
            </p:txBody>
          </p:sp>
        </p:grpSp>
        <p:sp>
          <p:nvSpPr>
            <p:cNvPr id="40" name="任意多边形 16">
              <a:extLst>
                <a:ext uri="{FF2B5EF4-FFF2-40B4-BE49-F238E27FC236}">
                  <a16:creationId xmlns:a16="http://schemas.microsoft.com/office/drawing/2014/main" id="{31018FF7-07C8-48B4-B6A8-12CFA073D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548" y="2407858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 17">
              <a:extLst>
                <a:ext uri="{FF2B5EF4-FFF2-40B4-BE49-F238E27FC236}">
                  <a16:creationId xmlns:a16="http://schemas.microsoft.com/office/drawing/2014/main" id="{BD56EC02-825A-47B1-9908-65067E37D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180" y="2407858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6811185A-8E6C-4866-947E-1E1377949008}"/>
                </a:ext>
              </a:extLst>
            </p:cNvPr>
            <p:cNvGrpSpPr/>
            <p:nvPr/>
          </p:nvGrpSpPr>
          <p:grpSpPr>
            <a:xfrm>
              <a:off x="7390503" y="2512756"/>
              <a:ext cx="2197154" cy="817061"/>
              <a:chOff x="7390503" y="2523593"/>
              <a:chExt cx="2197154" cy="817061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0DF0A596-9F27-4D1B-8AC3-D864A8D4C943}"/>
                  </a:ext>
                </a:extLst>
              </p:cNvPr>
              <p:cNvSpPr/>
              <p:nvPr/>
            </p:nvSpPr>
            <p:spPr>
              <a:xfrm>
                <a:off x="7829355" y="2523593"/>
                <a:ext cx="1319451" cy="2619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4009C515-2E2B-4EC6-A09F-91DB50C5CEA2}"/>
                  </a:ext>
                </a:extLst>
              </p:cNvPr>
              <p:cNvSpPr/>
              <p:nvPr/>
            </p:nvSpPr>
            <p:spPr>
              <a:xfrm>
                <a:off x="7390503" y="2832823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id="{ED4F8046-6A85-4E99-8D0A-63606BC5F45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117404" y="3166372"/>
            <a:ext cx="7957193" cy="774829"/>
            <a:chOff x="2118918" y="3643117"/>
            <a:chExt cx="7957193" cy="1026856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EDAB100A-2283-4729-812B-1BE6D23AD62E}"/>
                </a:ext>
              </a:extLst>
            </p:cNvPr>
            <p:cNvGrpSpPr/>
            <p:nvPr/>
          </p:nvGrpSpPr>
          <p:grpSpPr>
            <a:xfrm>
              <a:off x="2118918" y="3801512"/>
              <a:ext cx="4019435" cy="710067"/>
              <a:chOff x="2112862" y="4522362"/>
              <a:chExt cx="4019435" cy="710067"/>
            </a:xfrm>
          </p:grpSpPr>
          <p:sp>
            <p:nvSpPr>
              <p:cNvPr id="35" name="文本框 25">
                <a:extLst>
                  <a:ext uri="{FF2B5EF4-FFF2-40B4-BE49-F238E27FC236}">
                    <a16:creationId xmlns:a16="http://schemas.microsoft.com/office/drawing/2014/main" id="{CC2A6052-EB1D-460B-A206-900BE54D66B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3"/>
                    </a:solidFill>
                    <a:effectLst/>
                  </a:rPr>
                  <a:t>03</a:t>
                </a:r>
              </a:p>
            </p:txBody>
          </p: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A888D3E6-18EE-4E18-8421-0984118EDD90}"/>
                  </a:ext>
                </a:extLst>
              </p:cNvPr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文本框 10">
                <a:extLst>
                  <a:ext uri="{FF2B5EF4-FFF2-40B4-BE49-F238E27FC236}">
                    <a16:creationId xmlns:a16="http://schemas.microsoft.com/office/drawing/2014/main" id="{F076B6F0-E97F-41A5-A4A4-AB1E0A44B00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  <a:sp3d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D9A1E679-32B7-41B0-8D4F-A51E15741B1D}"/>
                  </a:ext>
                </a:extLst>
              </p:cNvPr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</a:p>
            </p:txBody>
          </p:sp>
        </p:grpSp>
        <p:sp>
          <p:nvSpPr>
            <p:cNvPr id="30" name="任意多边形 13">
              <a:extLst>
                <a:ext uri="{FF2B5EF4-FFF2-40B4-BE49-F238E27FC236}">
                  <a16:creationId xmlns:a16="http://schemas.microsoft.com/office/drawing/2014/main" id="{76E69365-E260-48DF-9B91-2A109B191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548" y="3643117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14">
              <a:extLst>
                <a:ext uri="{FF2B5EF4-FFF2-40B4-BE49-F238E27FC236}">
                  <a16:creationId xmlns:a16="http://schemas.microsoft.com/office/drawing/2014/main" id="{FEE8E89D-94E2-4F3A-B48C-57371EFFB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180" y="3643117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8DCADF0-A39D-4ECD-97C9-342ECF0EA896}"/>
                </a:ext>
              </a:extLst>
            </p:cNvPr>
            <p:cNvGrpSpPr/>
            <p:nvPr/>
          </p:nvGrpSpPr>
          <p:grpSpPr>
            <a:xfrm>
              <a:off x="7390503" y="3745401"/>
              <a:ext cx="2197154" cy="822288"/>
              <a:chOff x="7390503" y="3758851"/>
              <a:chExt cx="2197154" cy="822288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7C31CD3B-26EE-4A5D-BDF2-B8060D70DBBE}"/>
                  </a:ext>
                </a:extLst>
              </p:cNvPr>
              <p:cNvSpPr/>
              <p:nvPr/>
            </p:nvSpPr>
            <p:spPr>
              <a:xfrm>
                <a:off x="7829355" y="3758851"/>
                <a:ext cx="1319451" cy="26197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C7C7CE91-1E8E-48A9-8378-04E8847A118B}"/>
                  </a:ext>
                </a:extLst>
              </p:cNvPr>
              <p:cNvSpPr/>
              <p:nvPr/>
            </p:nvSpPr>
            <p:spPr>
              <a:xfrm>
                <a:off x="7390503" y="407330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id="{F0286195-B798-490E-BF8B-73B85AB1D56B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2117404" y="4314430"/>
            <a:ext cx="7957193" cy="774829"/>
            <a:chOff x="2118918" y="4878375"/>
            <a:chExt cx="7957193" cy="102685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4DA9537-974A-4BAD-BCA2-E215786715C5}"/>
                </a:ext>
              </a:extLst>
            </p:cNvPr>
            <p:cNvGrpSpPr/>
            <p:nvPr/>
          </p:nvGrpSpPr>
          <p:grpSpPr>
            <a:xfrm>
              <a:off x="2118918" y="5036770"/>
              <a:ext cx="4019435" cy="710067"/>
              <a:chOff x="2112862" y="4522362"/>
              <a:chExt cx="4019435" cy="710067"/>
            </a:xfrm>
          </p:grpSpPr>
          <p:sp>
            <p:nvSpPr>
              <p:cNvPr id="25" name="文本框 47">
                <a:extLst>
                  <a:ext uri="{FF2B5EF4-FFF2-40B4-BE49-F238E27FC236}">
                    <a16:creationId xmlns:a16="http://schemas.microsoft.com/office/drawing/2014/main" id="{1844A9D5-BF07-4962-ABC3-D8B7F665DAB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04</a:t>
                </a:r>
                <a:endParaRPr lang="en-US" altLang="ko-KR" sz="40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ADF2641E-A221-45C6-A33F-CBFE37E40FB9}"/>
                  </a:ext>
                </a:extLst>
              </p:cNvPr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文本框 49">
                <a:extLst>
                  <a:ext uri="{FF2B5EF4-FFF2-40B4-BE49-F238E27FC236}">
                    <a16:creationId xmlns:a16="http://schemas.microsoft.com/office/drawing/2014/main" id="{9113D4BF-1900-4C96-B36E-A254B359D63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  <a:sp3d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E3918DAF-CB90-4223-992F-8162FFEF43C3}"/>
                  </a:ext>
                </a:extLst>
              </p:cNvPr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</a:p>
            </p:txBody>
          </p:sp>
        </p:grpSp>
        <p:sp>
          <p:nvSpPr>
            <p:cNvPr id="20" name="任意多边形 43">
              <a:extLst>
                <a:ext uri="{FF2B5EF4-FFF2-40B4-BE49-F238E27FC236}">
                  <a16:creationId xmlns:a16="http://schemas.microsoft.com/office/drawing/2014/main" id="{572FD3CE-7415-4579-88D0-1A170D764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548" y="4878375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 44">
              <a:extLst>
                <a:ext uri="{FF2B5EF4-FFF2-40B4-BE49-F238E27FC236}">
                  <a16:creationId xmlns:a16="http://schemas.microsoft.com/office/drawing/2014/main" id="{8EB8FC00-AA72-4236-AEB6-2400C9513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180" y="4878375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1BC1F54-B7FE-4523-851D-956582E1121B}"/>
                </a:ext>
              </a:extLst>
            </p:cNvPr>
            <p:cNvGrpSpPr/>
            <p:nvPr/>
          </p:nvGrpSpPr>
          <p:grpSpPr>
            <a:xfrm>
              <a:off x="7390503" y="4980659"/>
              <a:ext cx="2197154" cy="822288"/>
              <a:chOff x="7390503" y="4994109"/>
              <a:chExt cx="2197154" cy="822288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7F67F7BB-74C7-42D4-90E4-FD8F86FC5D98}"/>
                  </a:ext>
                </a:extLst>
              </p:cNvPr>
              <p:cNvSpPr/>
              <p:nvPr/>
            </p:nvSpPr>
            <p:spPr>
              <a:xfrm>
                <a:off x="7829355" y="4994109"/>
                <a:ext cx="1319451" cy="261979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AE0E31D5-CAF5-4BFC-A150-2C23D91E138F}"/>
                  </a:ext>
                </a:extLst>
              </p:cNvPr>
              <p:cNvSpPr/>
              <p:nvPr/>
            </p:nvSpPr>
            <p:spPr>
              <a:xfrm>
                <a:off x="7390503" y="5308566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  <p:grpSp>
        <p:nvGrpSpPr>
          <p:cNvPr id="8" name="千图PPT彼岸天：ID 8661124库_组合 7">
            <a:extLst>
              <a:ext uri="{FF2B5EF4-FFF2-40B4-BE49-F238E27FC236}">
                <a16:creationId xmlns:a16="http://schemas.microsoft.com/office/drawing/2014/main" id="{957FA28F-CEC9-4824-A538-94B73C59AC6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117404" y="5462486"/>
            <a:ext cx="7957193" cy="774829"/>
            <a:chOff x="2118918" y="4878375"/>
            <a:chExt cx="7957193" cy="102685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8314AB15-BD65-4B4C-BF92-DEC56B6568EB}"/>
                </a:ext>
              </a:extLst>
            </p:cNvPr>
            <p:cNvGrpSpPr/>
            <p:nvPr/>
          </p:nvGrpSpPr>
          <p:grpSpPr>
            <a:xfrm>
              <a:off x="2118918" y="5036770"/>
              <a:ext cx="4019435" cy="710067"/>
              <a:chOff x="2112862" y="4522362"/>
              <a:chExt cx="4019435" cy="710067"/>
            </a:xfrm>
          </p:grpSpPr>
          <p:sp>
            <p:nvSpPr>
              <p:cNvPr id="15" name="文本框 67">
                <a:extLst>
                  <a:ext uri="{FF2B5EF4-FFF2-40B4-BE49-F238E27FC236}">
                    <a16:creationId xmlns:a16="http://schemas.microsoft.com/office/drawing/2014/main" id="{7BE535EF-0255-4E3C-B768-1E593E9641F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>
                <a:normAutofit fontScale="85000" lnSpcReduction="20000"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05</a:t>
                </a:r>
                <a:endParaRPr lang="en-US" altLang="ko-KR" sz="40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55DCD1FB-ABAA-40DA-803E-6BBF842E842B}"/>
                  </a:ext>
                </a:extLst>
              </p:cNvPr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69">
                <a:extLst>
                  <a:ext uri="{FF2B5EF4-FFF2-40B4-BE49-F238E27FC236}">
                    <a16:creationId xmlns:a16="http://schemas.microsoft.com/office/drawing/2014/main" id="{C1FF95D6-296B-4A29-B3A0-E278560CABE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62500" lnSpcReduction="20000"/>
                <a:sp3d/>
              </a:bodyPr>
              <a:lstStyle/>
              <a:p>
                <a:pPr latinLnBrk="0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5DC93D8-8EE9-4319-B173-3C4E030AC4D5}"/>
                  </a:ext>
                </a:extLst>
              </p:cNvPr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</a:p>
            </p:txBody>
          </p:sp>
        </p:grpSp>
        <p:sp>
          <p:nvSpPr>
            <p:cNvPr id="10" name="任意多边形 62">
              <a:extLst>
                <a:ext uri="{FF2B5EF4-FFF2-40B4-BE49-F238E27FC236}">
                  <a16:creationId xmlns:a16="http://schemas.microsoft.com/office/drawing/2014/main" id="{EF88D67E-6956-4B42-B7DB-DE5EC98C6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548" y="4878375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 63">
              <a:extLst>
                <a:ext uri="{FF2B5EF4-FFF2-40B4-BE49-F238E27FC236}">
                  <a16:creationId xmlns:a16="http://schemas.microsoft.com/office/drawing/2014/main" id="{83C9850C-7CF6-4E68-8204-C120DFDA7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180" y="4878375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A8D581B3-FA63-4F08-A6CD-93DCD001ADEC}"/>
                </a:ext>
              </a:extLst>
            </p:cNvPr>
            <p:cNvGrpSpPr/>
            <p:nvPr/>
          </p:nvGrpSpPr>
          <p:grpSpPr>
            <a:xfrm>
              <a:off x="7390503" y="4980659"/>
              <a:ext cx="2197154" cy="822288"/>
              <a:chOff x="7390503" y="4994109"/>
              <a:chExt cx="2197154" cy="822288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0968F70A-3F49-4591-9DB3-2608CD67F728}"/>
                  </a:ext>
                </a:extLst>
              </p:cNvPr>
              <p:cNvSpPr/>
              <p:nvPr/>
            </p:nvSpPr>
            <p:spPr>
              <a:xfrm>
                <a:off x="7829355" y="4994109"/>
                <a:ext cx="1319451" cy="261979"/>
              </a:xfrm>
              <a:prstGeom prst="rect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400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FF553855-4F62-426C-B03D-88F2FAE93DFB}"/>
                  </a:ext>
                </a:extLst>
              </p:cNvPr>
              <p:cNvSpPr/>
              <p:nvPr/>
            </p:nvSpPr>
            <p:spPr>
              <a:xfrm>
                <a:off x="7390503" y="5308566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 fontScale="92500" lnSpcReduction="20000"/>
              </a:bodyPr>
              <a:lstStyle/>
              <a:p>
                <a:pPr algn="ctr">
                  <a:lnSpc>
                    <a:spcPct val="13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endParaRPr lang="zh-CN" altLang="en-US" sz="9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670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>
            <a:extLst>
              <a:ext uri="{FF2B5EF4-FFF2-40B4-BE49-F238E27FC236}">
                <a16:creationId xmlns:a16="http://schemas.microsoft.com/office/drawing/2014/main" id="{2D50E4E8-C9DE-4C22-9DD3-FB0FF85475C1}"/>
              </a:ext>
            </a:extLst>
          </p:cNvPr>
          <p:cNvGrpSpPr/>
          <p:nvPr/>
        </p:nvGrpSpPr>
        <p:grpSpPr>
          <a:xfrm rot="2700000">
            <a:off x="2561399" y="2408490"/>
            <a:ext cx="2101576" cy="2208116"/>
            <a:chOff x="0" y="986971"/>
            <a:chExt cx="4615543" cy="484777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A262E7E-71B2-4402-A6EA-4AA91B611664}"/>
                </a:ext>
              </a:extLst>
            </p:cNvPr>
            <p:cNvSpPr/>
            <p:nvPr/>
          </p:nvSpPr>
          <p:spPr>
            <a:xfrm>
              <a:off x="449943" y="986971"/>
              <a:ext cx="4165600" cy="4847774"/>
            </a:xfrm>
            <a:prstGeom prst="rect">
              <a:avLst/>
            </a:prstGeom>
            <a:noFill/>
            <a:ln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C906455-DDA2-4638-9661-11ACA6D0B5FC}"/>
                </a:ext>
              </a:extLst>
            </p:cNvPr>
            <p:cNvSpPr/>
            <p:nvPr/>
          </p:nvSpPr>
          <p:spPr>
            <a:xfrm>
              <a:off x="0" y="1320801"/>
              <a:ext cx="4180114" cy="4180114"/>
            </a:xfrm>
            <a:prstGeom prst="rect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5B5871EA-E4E1-4B19-98CC-7AA935A1F020}"/>
              </a:ext>
            </a:extLst>
          </p:cNvPr>
          <p:cNvSpPr/>
          <p:nvPr/>
        </p:nvSpPr>
        <p:spPr>
          <a:xfrm>
            <a:off x="5568720" y="2756926"/>
            <a:ext cx="3887653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26">
            <a:extLst>
              <a:ext uri="{FF2B5EF4-FFF2-40B4-BE49-F238E27FC236}">
                <a16:creationId xmlns:a16="http://schemas.microsoft.com/office/drawing/2014/main" id="{82F553E2-2078-441B-BC49-F653B460CE5B}"/>
              </a:ext>
            </a:extLst>
          </p:cNvPr>
          <p:cNvSpPr txBox="1"/>
          <p:nvPr/>
        </p:nvSpPr>
        <p:spPr>
          <a:xfrm>
            <a:off x="5568720" y="3373032"/>
            <a:ext cx="5135792" cy="879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37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CLICK ADD RELATED TITLE TEXT, AND CLICK ADD RELATED TITLE TEXT, CLICK ADD RELATED TITLE TEXT, CLICK ON ADD RELATED TITLE WORDS.</a:t>
            </a:r>
            <a:endParaRPr lang="zh-CN" altLang="en-US" sz="1137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7" name="TextBox 20">
            <a:extLst>
              <a:ext uri="{FF2B5EF4-FFF2-40B4-BE49-F238E27FC236}">
                <a16:creationId xmlns:a16="http://schemas.microsoft.com/office/drawing/2014/main" id="{1B4706D7-4459-42CD-BAB0-80A12BC105FA}"/>
              </a:ext>
            </a:extLst>
          </p:cNvPr>
          <p:cNvSpPr txBox="1"/>
          <p:nvPr/>
        </p:nvSpPr>
        <p:spPr>
          <a:xfrm>
            <a:off x="3023659" y="2852937"/>
            <a:ext cx="12105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>
                <a:solidFill>
                  <a:schemeClr val="bg1"/>
                </a:solidFill>
              </a:rPr>
              <a:t>04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千图PPT彼岸天：ID 8661124库_组合 17">
            <a:extLst>
              <a:ext uri="{FF2B5EF4-FFF2-40B4-BE49-F238E27FC236}">
                <a16:creationId xmlns:a16="http://schemas.microsoft.com/office/drawing/2014/main" id="{2D446BD5-7CAB-4A9A-ABB9-434ED88924B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98244" y="1781223"/>
            <a:ext cx="3220470" cy="1875997"/>
            <a:chOff x="998244" y="1469467"/>
            <a:chExt cx="3220470" cy="1875997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92D180B9-79FC-4CE4-9EC9-05DA55745C69}"/>
                </a:ext>
              </a:extLst>
            </p:cNvPr>
            <p:cNvGrpSpPr/>
            <p:nvPr/>
          </p:nvGrpSpPr>
          <p:grpSpPr>
            <a:xfrm>
              <a:off x="998244" y="1469467"/>
              <a:ext cx="3220470" cy="1875997"/>
              <a:chOff x="3287072" y="1345115"/>
              <a:chExt cx="2531662" cy="1474751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08FB5D9B-86FB-4A6C-BD8A-A6A06F10703D}"/>
                  </a:ext>
                </a:extLst>
              </p:cNvPr>
              <p:cNvSpPr/>
              <p:nvPr/>
            </p:nvSpPr>
            <p:spPr>
              <a:xfrm>
                <a:off x="3287072" y="1413122"/>
                <a:ext cx="2531662" cy="1406744"/>
              </a:xfrm>
              <a:prstGeom prst="rect">
                <a:avLst/>
              </a:prstGeom>
              <a:noFill/>
              <a:ln w="6350" cmpd="sng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38720C2C-666A-48BC-B645-3DB18B33AD8D}"/>
                  </a:ext>
                </a:extLst>
              </p:cNvPr>
              <p:cNvSpPr/>
              <p:nvPr/>
            </p:nvSpPr>
            <p:spPr>
              <a:xfrm>
                <a:off x="3355880" y="1345115"/>
                <a:ext cx="600362" cy="69823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b">
                <a:normAutofit/>
              </a:bodyPr>
              <a:lstStyle/>
              <a:p>
                <a:pPr algn="ctr"/>
                <a:r>
                  <a:rPr lang="en-US" sz="2500"/>
                  <a:t>01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4F47005-93DD-4159-B53E-7C8A5CA59C56}"/>
                </a:ext>
              </a:extLst>
            </p:cNvPr>
            <p:cNvGrpSpPr/>
            <p:nvPr/>
          </p:nvGrpSpPr>
          <p:grpSpPr>
            <a:xfrm>
              <a:off x="1937009" y="1774951"/>
              <a:ext cx="2214775" cy="1164253"/>
              <a:chOff x="1937009" y="2084727"/>
              <a:chExt cx="2214775" cy="1164253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82E673C0-B88D-4F17-81AB-7C8EB5DBFBA5}"/>
                  </a:ext>
                </a:extLst>
              </p:cNvPr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357832F-F213-4F9A-B28C-CBCB75101A60}"/>
                  </a:ext>
                </a:extLst>
              </p:cNvPr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19" name="千图PPT彼岸天：ID 8661124库_组合 18">
            <a:extLst>
              <a:ext uri="{FF2B5EF4-FFF2-40B4-BE49-F238E27FC236}">
                <a16:creationId xmlns:a16="http://schemas.microsoft.com/office/drawing/2014/main" id="{885CCC17-B099-4114-86B8-113331CADAA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144808" y="1781223"/>
            <a:ext cx="3220470" cy="1875997"/>
            <a:chOff x="4479402" y="1469467"/>
            <a:chExt cx="3220470" cy="1875997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7527E76-1973-4C70-8125-C23CFD0B32A5}"/>
                </a:ext>
              </a:extLst>
            </p:cNvPr>
            <p:cNvSpPr/>
            <p:nvPr/>
          </p:nvSpPr>
          <p:spPr>
            <a:xfrm>
              <a:off x="4479402" y="1555977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8F545A2-6B41-4306-B4AF-CE59E4B73A47}"/>
                </a:ext>
              </a:extLst>
            </p:cNvPr>
            <p:cNvSpPr/>
            <p:nvPr/>
          </p:nvSpPr>
          <p:spPr>
            <a:xfrm>
              <a:off x="4566931" y="1469467"/>
              <a:ext cx="763707" cy="888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03</a:t>
              </a: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F3F7D23C-76C2-43B9-88DF-07FFE5947B5E}"/>
                </a:ext>
              </a:extLst>
            </p:cNvPr>
            <p:cNvGrpSpPr/>
            <p:nvPr/>
          </p:nvGrpSpPr>
          <p:grpSpPr>
            <a:xfrm>
              <a:off x="5400457" y="1774951"/>
              <a:ext cx="2214775" cy="1164253"/>
              <a:chOff x="1937009" y="2084727"/>
              <a:chExt cx="2214775" cy="1164253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B00B688A-767F-4AE5-BB7D-3D8DBB49B045}"/>
                  </a:ext>
                </a:extLst>
              </p:cNvPr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D78A0F04-1557-454A-B23E-69D7A463EB80}"/>
                  </a:ext>
                </a:extLst>
              </p:cNvPr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20" name="千图PPT彼岸天：ID 8661124库_组合 19">
            <a:extLst>
              <a:ext uri="{FF2B5EF4-FFF2-40B4-BE49-F238E27FC236}">
                <a16:creationId xmlns:a16="http://schemas.microsoft.com/office/drawing/2014/main" id="{D7CB934C-C0DC-461E-A32B-A9156347798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571526" y="1781223"/>
            <a:ext cx="3220470" cy="1875997"/>
            <a:chOff x="1027952" y="3518963"/>
            <a:chExt cx="3220470" cy="187599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E2E0E0-687A-4809-B457-610E838A7DDC}"/>
                </a:ext>
              </a:extLst>
            </p:cNvPr>
            <p:cNvSpPr/>
            <p:nvPr/>
          </p:nvSpPr>
          <p:spPr>
            <a:xfrm>
              <a:off x="1027952" y="3605473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0F9C2C0-F399-4538-AC54-98EEC89DFC38}"/>
                </a:ext>
              </a:extLst>
            </p:cNvPr>
            <p:cNvSpPr/>
            <p:nvPr/>
          </p:nvSpPr>
          <p:spPr>
            <a:xfrm>
              <a:off x="1115481" y="3518963"/>
              <a:ext cx="763707" cy="88820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02</a:t>
              </a:r>
              <a:endParaRPr lang="en-US" sz="2500" dirty="0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D55A10B9-7565-45DD-889B-98A64FA96577}"/>
                </a:ext>
              </a:extLst>
            </p:cNvPr>
            <p:cNvGrpSpPr/>
            <p:nvPr/>
          </p:nvGrpSpPr>
          <p:grpSpPr>
            <a:xfrm>
              <a:off x="1937009" y="3905128"/>
              <a:ext cx="2214775" cy="1164253"/>
              <a:chOff x="1937009" y="2084727"/>
              <a:chExt cx="2214775" cy="1164253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5239CFBA-18F0-407D-B18A-91BDB6375F56}"/>
                  </a:ext>
                </a:extLst>
              </p:cNvPr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F42B7F33-295D-42A5-973B-225233BC7B90}"/>
                  </a:ext>
                </a:extLst>
              </p:cNvPr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id="{695A273F-7722-4F99-BAD4-6A3FA6EEB88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486634" y="3956875"/>
            <a:ext cx="3220470" cy="1875997"/>
            <a:chOff x="7955256" y="1463040"/>
            <a:chExt cx="3220470" cy="187599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56CAD75-5A0E-41FF-9CD7-C292929010C5}"/>
                </a:ext>
              </a:extLst>
            </p:cNvPr>
            <p:cNvSpPr/>
            <p:nvPr/>
          </p:nvSpPr>
          <p:spPr>
            <a:xfrm>
              <a:off x="7955256" y="1549550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8ED41F9-3717-43C1-9B4E-DA20DE134D7A}"/>
                </a:ext>
              </a:extLst>
            </p:cNvPr>
            <p:cNvSpPr/>
            <p:nvPr/>
          </p:nvSpPr>
          <p:spPr>
            <a:xfrm>
              <a:off x="8042785" y="1463040"/>
              <a:ext cx="763707" cy="8882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05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E52B8392-D703-4429-B55A-CB72035A6273}"/>
                </a:ext>
              </a:extLst>
            </p:cNvPr>
            <p:cNvGrpSpPr/>
            <p:nvPr/>
          </p:nvGrpSpPr>
          <p:grpSpPr>
            <a:xfrm>
              <a:off x="8863905" y="1774951"/>
              <a:ext cx="2214775" cy="1164253"/>
              <a:chOff x="1937009" y="2084727"/>
              <a:chExt cx="2214775" cy="1164253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577D096A-A855-4E39-B912-FC8181F72848}"/>
                  </a:ext>
                </a:extLst>
              </p:cNvPr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15FE898B-0AA9-40B0-8830-8C4AA22151EA}"/>
                  </a:ext>
                </a:extLst>
              </p:cNvPr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id="{B45B3871-4F9B-4817-9647-82DE632E88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656419" y="3956875"/>
            <a:ext cx="3220470" cy="1875997"/>
            <a:chOff x="4497433" y="3518963"/>
            <a:chExt cx="3220470" cy="187599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1F83985-EE81-442A-A8A3-3D5E43B00961}"/>
                </a:ext>
              </a:extLst>
            </p:cNvPr>
            <p:cNvSpPr/>
            <p:nvPr/>
          </p:nvSpPr>
          <p:spPr>
            <a:xfrm>
              <a:off x="4497433" y="3605473"/>
              <a:ext cx="3220470" cy="1789487"/>
            </a:xfrm>
            <a:prstGeom prst="rect">
              <a:avLst/>
            </a:prstGeom>
            <a:noFill/>
            <a:ln w="6350" cmpd="sng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191A99C-AFEB-474D-B81C-C34A511E4AE4}"/>
                </a:ext>
              </a:extLst>
            </p:cNvPr>
            <p:cNvSpPr/>
            <p:nvPr/>
          </p:nvSpPr>
          <p:spPr>
            <a:xfrm>
              <a:off x="4584962" y="3518963"/>
              <a:ext cx="763707" cy="88820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b">
              <a:normAutofit/>
            </a:bodyPr>
            <a:lstStyle/>
            <a:p>
              <a:pPr algn="ctr"/>
              <a:r>
                <a:rPr lang="en-US" sz="2500"/>
                <a:t>04</a:t>
              </a: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7F87FEF-7605-466B-B02D-984D4AE1F5F7}"/>
                </a:ext>
              </a:extLst>
            </p:cNvPr>
            <p:cNvGrpSpPr/>
            <p:nvPr/>
          </p:nvGrpSpPr>
          <p:grpSpPr>
            <a:xfrm>
              <a:off x="5400457" y="3905128"/>
              <a:ext cx="2214775" cy="1164253"/>
              <a:chOff x="1937009" y="2084727"/>
              <a:chExt cx="2214775" cy="1164253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216B3193-DA4D-4636-B206-498CF72832E7}"/>
                  </a:ext>
                </a:extLst>
              </p:cNvPr>
              <p:cNvSpPr/>
              <p:nvPr/>
            </p:nvSpPr>
            <p:spPr>
              <a:xfrm>
                <a:off x="1937009" y="2084727"/>
                <a:ext cx="2214775" cy="228149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none" lIns="0" tIns="0" rIns="0" bIns="0" anchor="t">
                <a:normAutofit/>
              </a:bodyPr>
              <a:lstStyle/>
              <a:p>
                <a:pPr marL="0" lvl="1"/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2ED7502B-A2C3-4367-9E9D-00FDB35D85D3}"/>
                  </a:ext>
                </a:extLst>
              </p:cNvPr>
              <p:cNvSpPr/>
              <p:nvPr/>
            </p:nvSpPr>
            <p:spPr>
              <a:xfrm>
                <a:off x="1937009" y="2312876"/>
                <a:ext cx="2214775" cy="936104"/>
              </a:xfrm>
              <a:prstGeom prst="rect">
                <a:avLst/>
              </a:pr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0" tIns="0" rIns="0" bIns="0" anchor="t">
                <a:normAutofit/>
              </a:bodyPr>
              <a:lstStyle/>
              <a:p>
                <a:pPr marL="0" lvl="1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4499670" y="6356801"/>
            <a:ext cx="2549096" cy="29482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小芥末素材 </a:t>
            </a:r>
            <a:r>
              <a:rPr lang="en-US" altLang="zh-CN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rosyhouse.taobao.com</a:t>
            </a:r>
            <a:endParaRPr lang="zh-CN" altLang="en-US" baseline="-25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8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C9FBE7EF-9F83-4052-9753-5E0D1110F6C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542590" y="1484784"/>
            <a:ext cx="3097030" cy="4524064"/>
            <a:chOff x="4542590" y="1484784"/>
            <a:chExt cx="3097030" cy="4524064"/>
          </a:xfrm>
        </p:grpSpPr>
        <p:sp>
          <p:nvSpPr>
            <p:cNvPr id="5" name="Freeform: Shape 3">
              <a:extLst>
                <a:ext uri="{FF2B5EF4-FFF2-40B4-BE49-F238E27FC236}">
                  <a16:creationId xmlns:a16="http://schemas.microsoft.com/office/drawing/2014/main" id="{083272B5-0403-4341-9F32-420E99F64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590" y="5129169"/>
              <a:ext cx="931343" cy="879679"/>
            </a:xfrm>
            <a:custGeom>
              <a:avLst/>
              <a:gdLst>
                <a:gd name="T0" fmla="*/ 312 w 312"/>
                <a:gd name="T1" fmla="*/ 295 h 295"/>
                <a:gd name="T2" fmla="*/ 312 w 312"/>
                <a:gd name="T3" fmla="*/ 101 h 295"/>
                <a:gd name="T4" fmla="*/ 224 w 312"/>
                <a:gd name="T5" fmla="*/ 92 h 295"/>
                <a:gd name="T6" fmla="*/ 181 w 312"/>
                <a:gd name="T7" fmla="*/ 11 h 295"/>
                <a:gd name="T8" fmla="*/ 43 w 312"/>
                <a:gd name="T9" fmla="*/ 88 h 295"/>
                <a:gd name="T10" fmla="*/ 312 w 312"/>
                <a:gd name="T11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312" y="295"/>
                  </a:moveTo>
                  <a:cubicBezTo>
                    <a:pt x="312" y="101"/>
                    <a:pt x="312" y="101"/>
                    <a:pt x="312" y="101"/>
                  </a:cubicBezTo>
                  <a:cubicBezTo>
                    <a:pt x="266" y="101"/>
                    <a:pt x="235" y="103"/>
                    <a:pt x="224" y="92"/>
                  </a:cubicBezTo>
                  <a:cubicBezTo>
                    <a:pt x="189" y="55"/>
                    <a:pt x="206" y="18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1" y="295"/>
                    <a:pt x="312" y="29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>
              <a:extLst>
                <a:ext uri="{FF2B5EF4-FFF2-40B4-BE49-F238E27FC236}">
                  <a16:creationId xmlns:a16="http://schemas.microsoft.com/office/drawing/2014/main" id="{BB858613-DD5E-4DAC-8BD4-0ED9BA396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8277" y="1484784"/>
              <a:ext cx="931343" cy="878283"/>
            </a:xfrm>
            <a:custGeom>
              <a:avLst/>
              <a:gdLst>
                <a:gd name="T0" fmla="*/ 0 w 312"/>
                <a:gd name="T1" fmla="*/ 0 h 295"/>
                <a:gd name="T2" fmla="*/ 0 w 312"/>
                <a:gd name="T3" fmla="*/ 195 h 295"/>
                <a:gd name="T4" fmla="*/ 88 w 312"/>
                <a:gd name="T5" fmla="*/ 204 h 295"/>
                <a:gd name="T6" fmla="*/ 131 w 312"/>
                <a:gd name="T7" fmla="*/ 285 h 295"/>
                <a:gd name="T8" fmla="*/ 269 w 312"/>
                <a:gd name="T9" fmla="*/ 208 h 295"/>
                <a:gd name="T10" fmla="*/ 0 w 312"/>
                <a:gd name="T11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295">
                  <a:moveTo>
                    <a:pt x="0" y="0"/>
                  </a:moveTo>
                  <a:cubicBezTo>
                    <a:pt x="0" y="195"/>
                    <a:pt x="0" y="195"/>
                    <a:pt x="0" y="195"/>
                  </a:cubicBezTo>
                  <a:cubicBezTo>
                    <a:pt x="47" y="195"/>
                    <a:pt x="78" y="192"/>
                    <a:pt x="88" y="204"/>
                  </a:cubicBezTo>
                  <a:cubicBezTo>
                    <a:pt x="123" y="241"/>
                    <a:pt x="107" y="277"/>
                    <a:pt x="131" y="285"/>
                  </a:cubicBezTo>
                  <a:cubicBezTo>
                    <a:pt x="167" y="295"/>
                    <a:pt x="241" y="242"/>
                    <a:pt x="269" y="208"/>
                  </a:cubicBezTo>
                  <a:cubicBezTo>
                    <a:pt x="312" y="157"/>
                    <a:pt x="252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>
              <a:extLst>
                <a:ext uri="{FF2B5EF4-FFF2-40B4-BE49-F238E27FC236}">
                  <a16:creationId xmlns:a16="http://schemas.microsoft.com/office/drawing/2014/main" id="{7784DA34-F6A1-40DD-8985-82A33E8E9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175" y="2498509"/>
              <a:ext cx="3091445" cy="1179887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innerShdw blurRad="1270000">
                <a:prstClr val="black">
                  <a:alpha val="46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6">
              <a:extLst>
                <a:ext uri="{FF2B5EF4-FFF2-40B4-BE49-F238E27FC236}">
                  <a16:creationId xmlns:a16="http://schemas.microsoft.com/office/drawing/2014/main" id="{B4339D40-E828-48BC-A73D-EAD238587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1051" y="2101956"/>
              <a:ext cx="2847089" cy="660457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7">
              <a:extLst>
                <a:ext uri="{FF2B5EF4-FFF2-40B4-BE49-F238E27FC236}">
                  <a16:creationId xmlns:a16="http://schemas.microsoft.com/office/drawing/2014/main" id="{901CCACA-98AA-4DCA-AD2A-A4EB79AE9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2590" y="3815235"/>
              <a:ext cx="3094237" cy="1179887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8">
              <a:extLst>
                <a:ext uri="{FF2B5EF4-FFF2-40B4-BE49-F238E27FC236}">
                  <a16:creationId xmlns:a16="http://schemas.microsoft.com/office/drawing/2014/main" id="{2F24F426-9191-4864-8782-17D3FADAC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862" y="4732615"/>
              <a:ext cx="2844297" cy="661854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9">
              <a:extLst>
                <a:ext uri="{FF2B5EF4-FFF2-40B4-BE49-F238E27FC236}">
                  <a16:creationId xmlns:a16="http://schemas.microsoft.com/office/drawing/2014/main" id="{43516E7E-32F1-4340-8321-C4917D5BA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6862" y="3418682"/>
              <a:ext cx="2844297" cy="661854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868762E4-0BDC-4A6A-A223-DBC26B4F34F4}"/>
                </a:ext>
              </a:extLst>
            </p:cNvPr>
            <p:cNvSpPr txBox="1">
              <a:spLocks/>
            </p:cNvSpPr>
            <p:nvPr/>
          </p:nvSpPr>
          <p:spPr>
            <a:xfrm>
              <a:off x="5473933" y="1570647"/>
              <a:ext cx="1199824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r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CB49AEE5-BA7D-40F1-A763-06D10F44B808}"/>
                </a:ext>
              </a:extLst>
            </p:cNvPr>
            <p:cNvSpPr txBox="1">
              <a:spLocks/>
            </p:cNvSpPr>
            <p:nvPr/>
          </p:nvSpPr>
          <p:spPr>
            <a:xfrm>
              <a:off x="5530800" y="5528516"/>
              <a:ext cx="1199824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E8328C18-7E1C-42FF-B0B4-2623124EC3F8}"/>
                </a:ext>
              </a:extLst>
            </p:cNvPr>
            <p:cNvSpPr txBox="1">
              <a:spLocks/>
            </p:cNvSpPr>
            <p:nvPr/>
          </p:nvSpPr>
          <p:spPr>
            <a:xfrm>
              <a:off x="5140111" y="2242230"/>
              <a:ext cx="1981202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2691F115-2C3B-42C6-9E97-90B9AD272998}"/>
                </a:ext>
              </a:extLst>
            </p:cNvPr>
            <p:cNvSpPr txBox="1">
              <a:spLocks/>
            </p:cNvSpPr>
            <p:nvPr/>
          </p:nvSpPr>
          <p:spPr>
            <a:xfrm>
              <a:off x="5140111" y="2887823"/>
              <a:ext cx="1981202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6" name="TextBox 14">
              <a:extLst>
                <a:ext uri="{FF2B5EF4-FFF2-40B4-BE49-F238E27FC236}">
                  <a16:creationId xmlns:a16="http://schemas.microsoft.com/office/drawing/2014/main" id="{4CBC4A6D-D711-49CE-A9BF-5500E194E09F}"/>
                </a:ext>
              </a:extLst>
            </p:cNvPr>
            <p:cNvSpPr txBox="1">
              <a:spLocks/>
            </p:cNvSpPr>
            <p:nvPr/>
          </p:nvSpPr>
          <p:spPr>
            <a:xfrm>
              <a:off x="5140111" y="3551141"/>
              <a:ext cx="1981202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34D09244-39D8-453A-B9EF-4E648F5E615A}"/>
                </a:ext>
              </a:extLst>
            </p:cNvPr>
            <p:cNvSpPr txBox="1">
              <a:spLocks/>
            </p:cNvSpPr>
            <p:nvPr/>
          </p:nvSpPr>
          <p:spPr>
            <a:xfrm>
              <a:off x="5140111" y="4223399"/>
              <a:ext cx="1981202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CC2D788D-6779-4E62-B3D2-43A2EB650B0F}"/>
                </a:ext>
              </a:extLst>
            </p:cNvPr>
            <p:cNvSpPr txBox="1">
              <a:spLocks/>
            </p:cNvSpPr>
            <p:nvPr/>
          </p:nvSpPr>
          <p:spPr>
            <a:xfrm>
              <a:off x="5140111" y="4875478"/>
              <a:ext cx="1981202" cy="363558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sp>
        <p:nvSpPr>
          <p:cNvPr id="19" name="千图PPT彼岸天：ID 8661124库_文本框 18">
            <a:extLst>
              <a:ext uri="{FF2B5EF4-FFF2-40B4-BE49-F238E27FC236}">
                <a16:creationId xmlns:a16="http://schemas.microsoft.com/office/drawing/2014/main" id="{F37AB1D9-AB1A-4DA1-9FBC-F4142BE5A02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674139" y="3076585"/>
            <a:ext cx="3798724" cy="2433513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>请替换文字内容复制你的内容到</a:t>
            </a:r>
            <a:r>
              <a:rPr lang="zh-CN" altLang="en-US" sz="1050" dirty="0" smtClean="0">
                <a:solidFill>
                  <a:schemeClr val="dk1">
                    <a:lumMod val="100000"/>
                  </a:schemeClr>
                </a:solidFill>
              </a:rPr>
              <a:t>此</a:t>
            </a: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/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如需更改请在（设置形状格式）菜单下（文本选项）中调整</a:t>
            </a:r>
          </a:p>
        </p:txBody>
      </p:sp>
      <p:sp>
        <p:nvSpPr>
          <p:cNvPr id="20" name="千图PPT彼岸天：ID 8661124库_文本框 19">
            <a:extLst>
              <a:ext uri="{FF2B5EF4-FFF2-40B4-BE49-F238E27FC236}">
                <a16:creationId xmlns:a16="http://schemas.microsoft.com/office/drawing/2014/main" id="{BC213D18-43A2-4B2D-835D-C2E7D06F9C6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74139" y="2519619"/>
            <a:ext cx="2031325" cy="461665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2400" b="1" dirty="0">
                <a:solidFill>
                  <a:schemeClr val="accent6"/>
                </a:solidFill>
              </a:rPr>
              <a:t>输入标题文本</a:t>
            </a:r>
          </a:p>
        </p:txBody>
      </p:sp>
      <p:sp>
        <p:nvSpPr>
          <p:cNvPr id="21" name="千图PPT彼岸天：ID 8661124库_矩形 20">
            <a:extLst>
              <a:ext uri="{FF2B5EF4-FFF2-40B4-BE49-F238E27FC236}">
                <a16:creationId xmlns:a16="http://schemas.microsoft.com/office/drawing/2014/main" id="{99B279CF-08B7-43E8-9F11-E65416E43F5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19668" y="1123950"/>
            <a:ext cx="3666922" cy="5747698"/>
          </a:xfrm>
          <a:prstGeom prst="rect">
            <a:avLst/>
          </a:prstGeom>
          <a:blipFill dpi="0" rotWithShape="1">
            <a:blip r:embed="rId8"/>
            <a:srcRect/>
            <a:stretch>
              <a:fillRect l="-49729" r="-4972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6916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24">
            <a:extLst>
              <a:ext uri="{FF2B5EF4-FFF2-40B4-BE49-F238E27FC236}">
                <a16:creationId xmlns:a16="http://schemas.microsoft.com/office/drawing/2014/main" id="{F6D67E7F-1952-4404-A442-2FCA6B3171F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73063" y="3624263"/>
            <a:ext cx="11445875" cy="2492375"/>
            <a:chOff x="373063" y="3781965"/>
            <a:chExt cx="11445875" cy="2492375"/>
          </a:xfrm>
        </p:grpSpPr>
        <p:grpSp>
          <p:nvGrpSpPr>
            <p:cNvPr id="35" name="Group 3">
              <a:extLst>
                <a:ext uri="{FF2B5EF4-FFF2-40B4-BE49-F238E27FC236}">
                  <a16:creationId xmlns:a16="http://schemas.microsoft.com/office/drawing/2014/main" id="{718376D1-2983-436E-8940-2346F956AF61}"/>
                </a:ext>
              </a:extLst>
            </p:cNvPr>
            <p:cNvGrpSpPr/>
            <p:nvPr/>
          </p:nvGrpSpPr>
          <p:grpSpPr>
            <a:xfrm>
              <a:off x="7436643" y="4520153"/>
              <a:ext cx="1311275" cy="1651000"/>
              <a:chOff x="7042150" y="4167188"/>
              <a:chExt cx="1311275" cy="1651000"/>
            </a:xfrm>
          </p:grpSpPr>
          <p:grpSp>
            <p:nvGrpSpPr>
              <p:cNvPr id="212" name="Group 4">
                <a:extLst>
                  <a:ext uri="{FF2B5EF4-FFF2-40B4-BE49-F238E27FC236}">
                    <a16:creationId xmlns:a16="http://schemas.microsoft.com/office/drawing/2014/main" id="{760E89FB-041D-4684-8A66-F13037486BF1}"/>
                  </a:ext>
                </a:extLst>
              </p:cNvPr>
              <p:cNvGrpSpPr/>
              <p:nvPr/>
            </p:nvGrpSpPr>
            <p:grpSpPr>
              <a:xfrm>
                <a:off x="7042150" y="4167188"/>
                <a:ext cx="809625" cy="1643062"/>
                <a:chOff x="7042150" y="4167188"/>
                <a:chExt cx="809625" cy="1643062"/>
              </a:xfrm>
            </p:grpSpPr>
            <p:sp>
              <p:nvSpPr>
                <p:cNvPr id="232" name="Rectangle 24">
                  <a:extLst>
                    <a:ext uri="{FF2B5EF4-FFF2-40B4-BE49-F238E27FC236}">
                      <a16:creationId xmlns:a16="http://schemas.microsoft.com/office/drawing/2014/main" id="{0E4B2E36-6B43-431E-A44F-24EAA4FFE2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215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3" name="Rectangle 25">
                  <a:extLst>
                    <a:ext uri="{FF2B5EF4-FFF2-40B4-BE49-F238E27FC236}">
                      <a16:creationId xmlns:a16="http://schemas.microsoft.com/office/drawing/2014/main" id="{AF200CD8-299A-4F21-8B6C-55232BD550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215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4" name="Rectangle 26">
                  <a:extLst>
                    <a:ext uri="{FF2B5EF4-FFF2-40B4-BE49-F238E27FC236}">
                      <a16:creationId xmlns:a16="http://schemas.microsoft.com/office/drawing/2014/main" id="{7470B0AC-A766-4CBA-A6FB-91DF3DD40B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215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5" name="Rectangle 27">
                  <a:extLst>
                    <a:ext uri="{FF2B5EF4-FFF2-40B4-BE49-F238E27FC236}">
                      <a16:creationId xmlns:a16="http://schemas.microsoft.com/office/drawing/2014/main" id="{18B6C067-F276-41F9-9AFA-E084FD29F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215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6" name="Rectangle 28">
                  <a:extLst>
                    <a:ext uri="{FF2B5EF4-FFF2-40B4-BE49-F238E27FC236}">
                      <a16:creationId xmlns:a16="http://schemas.microsoft.com/office/drawing/2014/main" id="{EE184F8B-29B0-4EA4-A44C-B77B3E232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215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7" name="Rectangle 29">
                  <a:extLst>
                    <a:ext uri="{FF2B5EF4-FFF2-40B4-BE49-F238E27FC236}">
                      <a16:creationId xmlns:a16="http://schemas.microsoft.com/office/drawing/2014/main" id="{988CE64A-9DF3-4AB3-AFA2-B4370F3786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215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8" name="Rectangle 30">
                  <a:extLst>
                    <a:ext uri="{FF2B5EF4-FFF2-40B4-BE49-F238E27FC236}">
                      <a16:creationId xmlns:a16="http://schemas.microsoft.com/office/drawing/2014/main" id="{065913B4-16D4-4017-B945-6F2B705C6C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075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9" name="Rectangle 31">
                  <a:extLst>
                    <a:ext uri="{FF2B5EF4-FFF2-40B4-BE49-F238E27FC236}">
                      <a16:creationId xmlns:a16="http://schemas.microsoft.com/office/drawing/2014/main" id="{03E9B97D-DF25-4D5F-AC21-55ABFE8D3A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075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0" name="Rectangle 32">
                  <a:extLst>
                    <a:ext uri="{FF2B5EF4-FFF2-40B4-BE49-F238E27FC236}">
                      <a16:creationId xmlns:a16="http://schemas.microsoft.com/office/drawing/2014/main" id="{E262332F-02E5-4EE5-B534-136C4BE446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075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1" name="Rectangle 33">
                  <a:extLst>
                    <a:ext uri="{FF2B5EF4-FFF2-40B4-BE49-F238E27FC236}">
                      <a16:creationId xmlns:a16="http://schemas.microsoft.com/office/drawing/2014/main" id="{F7F8B544-2DDB-4557-A1AC-70D1C4432B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075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2" name="Rectangle 34">
                  <a:extLst>
                    <a:ext uri="{FF2B5EF4-FFF2-40B4-BE49-F238E27FC236}">
                      <a16:creationId xmlns:a16="http://schemas.microsoft.com/office/drawing/2014/main" id="{8D9B2B69-6273-4804-A72A-CEBFA3C292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075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3" name="Rectangle 35">
                  <a:extLst>
                    <a:ext uri="{FF2B5EF4-FFF2-40B4-BE49-F238E27FC236}">
                      <a16:creationId xmlns:a16="http://schemas.microsoft.com/office/drawing/2014/main" id="{36287FCB-19FC-46DD-9CE3-C7E1568F8C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075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4" name="Rectangle 36">
                  <a:extLst>
                    <a:ext uri="{FF2B5EF4-FFF2-40B4-BE49-F238E27FC236}">
                      <a16:creationId xmlns:a16="http://schemas.microsoft.com/office/drawing/2014/main" id="{3C6BF475-4E82-43A9-908D-1FF685872C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0000" y="5578475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5" name="Rectangle 37">
                  <a:extLst>
                    <a:ext uri="{FF2B5EF4-FFF2-40B4-BE49-F238E27FC236}">
                      <a16:creationId xmlns:a16="http://schemas.microsoft.com/office/drawing/2014/main" id="{345DDF57-B882-4991-8BA2-15C8EB23DF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0000" y="5297488"/>
                  <a:ext cx="231775" cy="230188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6" name="Rectangle 38">
                  <a:extLst>
                    <a:ext uri="{FF2B5EF4-FFF2-40B4-BE49-F238E27FC236}">
                      <a16:creationId xmlns:a16="http://schemas.microsoft.com/office/drawing/2014/main" id="{3917C376-3027-4D31-BF94-C04287E805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0000" y="501491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7" name="Rectangle 39">
                  <a:extLst>
                    <a:ext uri="{FF2B5EF4-FFF2-40B4-BE49-F238E27FC236}">
                      <a16:creationId xmlns:a16="http://schemas.microsoft.com/office/drawing/2014/main" id="{3561E6D8-E19D-470B-AC09-4BD1319344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0000" y="473233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8" name="Rectangle 40">
                  <a:extLst>
                    <a:ext uri="{FF2B5EF4-FFF2-40B4-BE49-F238E27FC236}">
                      <a16:creationId xmlns:a16="http://schemas.microsoft.com/office/drawing/2014/main" id="{47E41D65-5A7E-4B9B-8015-9D1F79F4C8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0000" y="4449763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9" name="Rectangle 41">
                  <a:extLst>
                    <a:ext uri="{FF2B5EF4-FFF2-40B4-BE49-F238E27FC236}">
                      <a16:creationId xmlns:a16="http://schemas.microsoft.com/office/drawing/2014/main" id="{6A475727-218C-4F62-8136-D8CD48DE66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20000" y="4167188"/>
                  <a:ext cx="231775" cy="23177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3" name="Group 5">
                <a:extLst>
                  <a:ext uri="{FF2B5EF4-FFF2-40B4-BE49-F238E27FC236}">
                    <a16:creationId xmlns:a16="http://schemas.microsoft.com/office/drawing/2014/main" id="{BF117EC8-D4C6-48CC-92B5-45BDC466EEAF}"/>
                  </a:ext>
                </a:extLst>
              </p:cNvPr>
              <p:cNvGrpSpPr/>
              <p:nvPr/>
            </p:nvGrpSpPr>
            <p:grpSpPr>
              <a:xfrm>
                <a:off x="7899400" y="4167188"/>
                <a:ext cx="454025" cy="1651000"/>
                <a:chOff x="7899400" y="4167188"/>
                <a:chExt cx="454025" cy="1651000"/>
              </a:xfrm>
            </p:grpSpPr>
            <p:sp>
              <p:nvSpPr>
                <p:cNvPr id="214" name="Freeform: Shape 6">
                  <a:extLst>
                    <a:ext uri="{FF2B5EF4-FFF2-40B4-BE49-F238E27FC236}">
                      <a16:creationId xmlns:a16="http://schemas.microsoft.com/office/drawing/2014/main" id="{1748514E-ACC0-482D-B222-C28E20D68B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4167188"/>
                  <a:ext cx="163513" cy="355600"/>
                </a:xfrm>
                <a:custGeom>
                  <a:avLst/>
                  <a:gdLst>
                    <a:gd name="T0" fmla="*/ 103 w 103"/>
                    <a:gd name="T1" fmla="*/ 91 h 224"/>
                    <a:gd name="T2" fmla="*/ 0 w 103"/>
                    <a:gd name="T3" fmla="*/ 0 h 224"/>
                    <a:gd name="T4" fmla="*/ 0 w 103"/>
                    <a:gd name="T5" fmla="*/ 146 h 224"/>
                    <a:gd name="T6" fmla="*/ 103 w 103"/>
                    <a:gd name="T7" fmla="*/ 224 h 224"/>
                    <a:gd name="T8" fmla="*/ 103 w 103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24">
                      <a:moveTo>
                        <a:pt x="103" y="91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24"/>
                      </a:lnTo>
                      <a:lnTo>
                        <a:pt x="103" y="91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5" name="Freeform: Shape 7">
                  <a:extLst>
                    <a:ext uri="{FF2B5EF4-FFF2-40B4-BE49-F238E27FC236}">
                      <a16:creationId xmlns:a16="http://schemas.microsoft.com/office/drawing/2014/main" id="{13788446-D176-47E2-8D97-8913AF9FA5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4449763"/>
                  <a:ext cx="163513" cy="330200"/>
                </a:xfrm>
                <a:custGeom>
                  <a:avLst/>
                  <a:gdLst>
                    <a:gd name="T0" fmla="*/ 103 w 103"/>
                    <a:gd name="T1" fmla="*/ 75 h 208"/>
                    <a:gd name="T2" fmla="*/ 0 w 103"/>
                    <a:gd name="T3" fmla="*/ 0 h 208"/>
                    <a:gd name="T4" fmla="*/ 0 w 103"/>
                    <a:gd name="T5" fmla="*/ 146 h 208"/>
                    <a:gd name="T6" fmla="*/ 103 w 103"/>
                    <a:gd name="T7" fmla="*/ 208 h 208"/>
                    <a:gd name="T8" fmla="*/ 103 w 103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208">
                      <a:moveTo>
                        <a:pt x="103" y="75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208"/>
                      </a:lnTo>
                      <a:lnTo>
                        <a:pt x="103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6" name="Freeform: Shape 8">
                  <a:extLst>
                    <a:ext uri="{FF2B5EF4-FFF2-40B4-BE49-F238E27FC236}">
                      <a16:creationId xmlns:a16="http://schemas.microsoft.com/office/drawing/2014/main" id="{7A9AF99C-7162-43A7-92E0-C400BF3156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4732338"/>
                  <a:ext cx="163513" cy="306388"/>
                </a:xfrm>
                <a:custGeom>
                  <a:avLst/>
                  <a:gdLst>
                    <a:gd name="T0" fmla="*/ 103 w 103"/>
                    <a:gd name="T1" fmla="*/ 59 h 193"/>
                    <a:gd name="T2" fmla="*/ 0 w 103"/>
                    <a:gd name="T3" fmla="*/ 0 h 193"/>
                    <a:gd name="T4" fmla="*/ 0 w 103"/>
                    <a:gd name="T5" fmla="*/ 146 h 193"/>
                    <a:gd name="T6" fmla="*/ 103 w 103"/>
                    <a:gd name="T7" fmla="*/ 193 h 193"/>
                    <a:gd name="T8" fmla="*/ 103 w 103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93">
                      <a:moveTo>
                        <a:pt x="103" y="59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93"/>
                      </a:lnTo>
                      <a:lnTo>
                        <a:pt x="103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7" name="Freeform: Shape 9">
                  <a:extLst>
                    <a:ext uri="{FF2B5EF4-FFF2-40B4-BE49-F238E27FC236}">
                      <a16:creationId xmlns:a16="http://schemas.microsoft.com/office/drawing/2014/main" id="{4093BE87-EA3C-4082-BC8D-E55143BEEF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5014913"/>
                  <a:ext cx="163513" cy="282575"/>
                </a:xfrm>
                <a:custGeom>
                  <a:avLst/>
                  <a:gdLst>
                    <a:gd name="T0" fmla="*/ 103 w 103"/>
                    <a:gd name="T1" fmla="*/ 44 h 178"/>
                    <a:gd name="T2" fmla="*/ 0 w 103"/>
                    <a:gd name="T3" fmla="*/ 0 h 178"/>
                    <a:gd name="T4" fmla="*/ 0 w 103"/>
                    <a:gd name="T5" fmla="*/ 146 h 178"/>
                    <a:gd name="T6" fmla="*/ 103 w 103"/>
                    <a:gd name="T7" fmla="*/ 178 h 178"/>
                    <a:gd name="T8" fmla="*/ 103 w 103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78">
                      <a:moveTo>
                        <a:pt x="103" y="4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78"/>
                      </a:lnTo>
                      <a:lnTo>
                        <a:pt x="103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8" name="Freeform: Shape 10">
                  <a:extLst>
                    <a:ext uri="{FF2B5EF4-FFF2-40B4-BE49-F238E27FC236}">
                      <a16:creationId xmlns:a16="http://schemas.microsoft.com/office/drawing/2014/main" id="{7D3AA8A9-BAD1-46F7-9B2E-0EC05FB1E8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5297488"/>
                  <a:ext cx="163513" cy="257175"/>
                </a:xfrm>
                <a:custGeom>
                  <a:avLst/>
                  <a:gdLst>
                    <a:gd name="T0" fmla="*/ 103 w 103"/>
                    <a:gd name="T1" fmla="*/ 29 h 162"/>
                    <a:gd name="T2" fmla="*/ 0 w 103"/>
                    <a:gd name="T3" fmla="*/ 0 h 162"/>
                    <a:gd name="T4" fmla="*/ 0 w 103"/>
                    <a:gd name="T5" fmla="*/ 145 h 162"/>
                    <a:gd name="T6" fmla="*/ 103 w 103"/>
                    <a:gd name="T7" fmla="*/ 162 h 162"/>
                    <a:gd name="T8" fmla="*/ 103 w 103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62">
                      <a:moveTo>
                        <a:pt x="103" y="29"/>
                      </a:moveTo>
                      <a:lnTo>
                        <a:pt x="0" y="0"/>
                      </a:lnTo>
                      <a:lnTo>
                        <a:pt x="0" y="145"/>
                      </a:lnTo>
                      <a:lnTo>
                        <a:pt x="103" y="162"/>
                      </a:lnTo>
                      <a:lnTo>
                        <a:pt x="103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9" name="Freeform: Shape 11">
                  <a:extLst>
                    <a:ext uri="{FF2B5EF4-FFF2-40B4-BE49-F238E27FC236}">
                      <a16:creationId xmlns:a16="http://schemas.microsoft.com/office/drawing/2014/main" id="{C37F2886-14F8-4B42-8669-E8EA8FFA2A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9400" y="5578475"/>
                  <a:ext cx="163513" cy="233363"/>
                </a:xfrm>
                <a:custGeom>
                  <a:avLst/>
                  <a:gdLst>
                    <a:gd name="T0" fmla="*/ 103 w 103"/>
                    <a:gd name="T1" fmla="*/ 14 h 147"/>
                    <a:gd name="T2" fmla="*/ 0 w 103"/>
                    <a:gd name="T3" fmla="*/ 0 h 147"/>
                    <a:gd name="T4" fmla="*/ 0 w 103"/>
                    <a:gd name="T5" fmla="*/ 146 h 147"/>
                    <a:gd name="T6" fmla="*/ 103 w 103"/>
                    <a:gd name="T7" fmla="*/ 147 h 147"/>
                    <a:gd name="T8" fmla="*/ 103 w 103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3" h="147">
                      <a:moveTo>
                        <a:pt x="103" y="14"/>
                      </a:moveTo>
                      <a:lnTo>
                        <a:pt x="0" y="0"/>
                      </a:lnTo>
                      <a:lnTo>
                        <a:pt x="0" y="146"/>
                      </a:lnTo>
                      <a:lnTo>
                        <a:pt x="103" y="147"/>
                      </a:lnTo>
                      <a:lnTo>
                        <a:pt x="103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0" name="Freeform: Shape 12">
                  <a:extLst>
                    <a:ext uri="{FF2B5EF4-FFF2-40B4-BE49-F238E27FC236}">
                      <a16:creationId xmlns:a16="http://schemas.microsoft.com/office/drawing/2014/main" id="{E17B6FF9-422F-4E85-A78E-BA2A974CBB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2600" y="4346575"/>
                  <a:ext cx="127000" cy="330200"/>
                </a:xfrm>
                <a:custGeom>
                  <a:avLst/>
                  <a:gdLst>
                    <a:gd name="T0" fmla="*/ 80 w 80"/>
                    <a:gd name="T1" fmla="*/ 90 h 208"/>
                    <a:gd name="T2" fmla="*/ 0 w 80"/>
                    <a:gd name="T3" fmla="*/ 0 h 208"/>
                    <a:gd name="T4" fmla="*/ 0 w 80"/>
                    <a:gd name="T5" fmla="*/ 130 h 208"/>
                    <a:gd name="T6" fmla="*/ 80 w 80"/>
                    <a:gd name="T7" fmla="*/ 208 h 208"/>
                    <a:gd name="T8" fmla="*/ 8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80" y="9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208"/>
                      </a:lnTo>
                      <a:lnTo>
                        <a:pt x="80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1" name="Freeform: Shape 13">
                  <a:extLst>
                    <a:ext uri="{FF2B5EF4-FFF2-40B4-BE49-F238E27FC236}">
                      <a16:creationId xmlns:a16="http://schemas.microsoft.com/office/drawing/2014/main" id="{099F7B26-D371-4040-B0D3-8879D45559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2600" y="4597400"/>
                  <a:ext cx="127000" cy="306388"/>
                </a:xfrm>
                <a:custGeom>
                  <a:avLst/>
                  <a:gdLst>
                    <a:gd name="T0" fmla="*/ 80 w 80"/>
                    <a:gd name="T1" fmla="*/ 75 h 193"/>
                    <a:gd name="T2" fmla="*/ 0 w 80"/>
                    <a:gd name="T3" fmla="*/ 0 h 193"/>
                    <a:gd name="T4" fmla="*/ 0 w 80"/>
                    <a:gd name="T5" fmla="*/ 131 h 193"/>
                    <a:gd name="T6" fmla="*/ 80 w 80"/>
                    <a:gd name="T7" fmla="*/ 193 h 193"/>
                    <a:gd name="T8" fmla="*/ 8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80" y="75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93"/>
                      </a:lnTo>
                      <a:lnTo>
                        <a:pt x="80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2" name="Freeform: Shape 14">
                  <a:extLst>
                    <a:ext uri="{FF2B5EF4-FFF2-40B4-BE49-F238E27FC236}">
                      <a16:creationId xmlns:a16="http://schemas.microsoft.com/office/drawing/2014/main" id="{C78FBF27-5A7B-420D-A835-4BAE4E0D68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2600" y="4849813"/>
                  <a:ext cx="127000" cy="282575"/>
                </a:xfrm>
                <a:custGeom>
                  <a:avLst/>
                  <a:gdLst>
                    <a:gd name="T0" fmla="*/ 80 w 80"/>
                    <a:gd name="T1" fmla="*/ 60 h 178"/>
                    <a:gd name="T2" fmla="*/ 0 w 80"/>
                    <a:gd name="T3" fmla="*/ 0 h 178"/>
                    <a:gd name="T4" fmla="*/ 0 w 80"/>
                    <a:gd name="T5" fmla="*/ 130 h 178"/>
                    <a:gd name="T6" fmla="*/ 80 w 80"/>
                    <a:gd name="T7" fmla="*/ 178 h 178"/>
                    <a:gd name="T8" fmla="*/ 8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80" y="60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78"/>
                      </a:lnTo>
                      <a:lnTo>
                        <a:pt x="80" y="6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3" name="Freeform: Shape 15">
                  <a:extLst>
                    <a:ext uri="{FF2B5EF4-FFF2-40B4-BE49-F238E27FC236}">
                      <a16:creationId xmlns:a16="http://schemas.microsoft.com/office/drawing/2014/main" id="{D9C632A2-5DCA-4373-9488-7DE2CA6604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2600" y="5102225"/>
                  <a:ext cx="127000" cy="257175"/>
                </a:xfrm>
                <a:custGeom>
                  <a:avLst/>
                  <a:gdLst>
                    <a:gd name="T0" fmla="*/ 80 w 80"/>
                    <a:gd name="T1" fmla="*/ 44 h 162"/>
                    <a:gd name="T2" fmla="*/ 0 w 80"/>
                    <a:gd name="T3" fmla="*/ 0 h 162"/>
                    <a:gd name="T4" fmla="*/ 0 w 80"/>
                    <a:gd name="T5" fmla="*/ 130 h 162"/>
                    <a:gd name="T6" fmla="*/ 80 w 80"/>
                    <a:gd name="T7" fmla="*/ 162 h 162"/>
                    <a:gd name="T8" fmla="*/ 8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80" y="44"/>
                      </a:moveTo>
                      <a:lnTo>
                        <a:pt x="0" y="0"/>
                      </a:lnTo>
                      <a:lnTo>
                        <a:pt x="0" y="130"/>
                      </a:lnTo>
                      <a:lnTo>
                        <a:pt x="80" y="162"/>
                      </a:lnTo>
                      <a:lnTo>
                        <a:pt x="80" y="4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4" name="Freeform: Shape 16">
                  <a:extLst>
                    <a:ext uri="{FF2B5EF4-FFF2-40B4-BE49-F238E27FC236}">
                      <a16:creationId xmlns:a16="http://schemas.microsoft.com/office/drawing/2014/main" id="{851A0E04-8644-4035-A99F-C0EA9DCF1B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2600" y="5353050"/>
                  <a:ext cx="127000" cy="234950"/>
                </a:xfrm>
                <a:custGeom>
                  <a:avLst/>
                  <a:gdLst>
                    <a:gd name="T0" fmla="*/ 80 w 80"/>
                    <a:gd name="T1" fmla="*/ 30 h 148"/>
                    <a:gd name="T2" fmla="*/ 0 w 80"/>
                    <a:gd name="T3" fmla="*/ 0 h 148"/>
                    <a:gd name="T4" fmla="*/ 0 w 80"/>
                    <a:gd name="T5" fmla="*/ 131 h 148"/>
                    <a:gd name="T6" fmla="*/ 80 w 80"/>
                    <a:gd name="T7" fmla="*/ 148 h 148"/>
                    <a:gd name="T8" fmla="*/ 8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80" y="30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48"/>
                      </a:lnTo>
                      <a:lnTo>
                        <a:pt x="80" y="3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5" name="Freeform: Shape 17">
                  <a:extLst>
                    <a:ext uri="{FF2B5EF4-FFF2-40B4-BE49-F238E27FC236}">
                      <a16:creationId xmlns:a16="http://schemas.microsoft.com/office/drawing/2014/main" id="{4DE945C3-59E3-45C6-A47B-9DC15D3DED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2600" y="5605463"/>
                  <a:ext cx="127000" cy="209550"/>
                </a:xfrm>
                <a:custGeom>
                  <a:avLst/>
                  <a:gdLst>
                    <a:gd name="T0" fmla="*/ 80 w 80"/>
                    <a:gd name="T1" fmla="*/ 14 h 132"/>
                    <a:gd name="T2" fmla="*/ 0 w 80"/>
                    <a:gd name="T3" fmla="*/ 0 h 132"/>
                    <a:gd name="T4" fmla="*/ 0 w 80"/>
                    <a:gd name="T5" fmla="*/ 131 h 132"/>
                    <a:gd name="T6" fmla="*/ 80 w 80"/>
                    <a:gd name="T7" fmla="*/ 132 h 132"/>
                    <a:gd name="T8" fmla="*/ 8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80" y="14"/>
                      </a:moveTo>
                      <a:lnTo>
                        <a:pt x="0" y="0"/>
                      </a:lnTo>
                      <a:lnTo>
                        <a:pt x="0" y="131"/>
                      </a:lnTo>
                      <a:lnTo>
                        <a:pt x="80" y="132"/>
                      </a:lnTo>
                      <a:lnTo>
                        <a:pt x="80" y="14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6" name="Freeform: Shape 18">
                  <a:extLst>
                    <a:ext uri="{FF2B5EF4-FFF2-40B4-BE49-F238E27FC236}">
                      <a16:creationId xmlns:a16="http://schemas.microsoft.com/office/drawing/2014/main" id="{91E93B81-D028-4DE7-A5DF-FB35BE54CA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1350" y="4524375"/>
                  <a:ext cx="92075" cy="306388"/>
                </a:xfrm>
                <a:custGeom>
                  <a:avLst/>
                  <a:gdLst>
                    <a:gd name="T0" fmla="*/ 58 w 58"/>
                    <a:gd name="T1" fmla="*/ 90 h 193"/>
                    <a:gd name="T2" fmla="*/ 0 w 58"/>
                    <a:gd name="T3" fmla="*/ 0 h 193"/>
                    <a:gd name="T4" fmla="*/ 0 w 58"/>
                    <a:gd name="T5" fmla="*/ 115 h 193"/>
                    <a:gd name="T6" fmla="*/ 58 w 58"/>
                    <a:gd name="T7" fmla="*/ 193 h 193"/>
                    <a:gd name="T8" fmla="*/ 58 w 58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93">
                      <a:moveTo>
                        <a:pt x="58" y="90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93"/>
                      </a:lnTo>
                      <a:lnTo>
                        <a:pt x="58" y="9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7" name="Freeform: Shape 19">
                  <a:extLst>
                    <a:ext uri="{FF2B5EF4-FFF2-40B4-BE49-F238E27FC236}">
                      <a16:creationId xmlns:a16="http://schemas.microsoft.com/office/drawing/2014/main" id="{99E6862D-8E82-4024-ACC1-6FCF9D33F8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1350" y="4746625"/>
                  <a:ext cx="92075" cy="280988"/>
                </a:xfrm>
                <a:custGeom>
                  <a:avLst/>
                  <a:gdLst>
                    <a:gd name="T0" fmla="*/ 58 w 58"/>
                    <a:gd name="T1" fmla="*/ 75 h 177"/>
                    <a:gd name="T2" fmla="*/ 0 w 58"/>
                    <a:gd name="T3" fmla="*/ 0 h 177"/>
                    <a:gd name="T4" fmla="*/ 0 w 58"/>
                    <a:gd name="T5" fmla="*/ 115 h 177"/>
                    <a:gd name="T6" fmla="*/ 58 w 58"/>
                    <a:gd name="T7" fmla="*/ 177 h 177"/>
                    <a:gd name="T8" fmla="*/ 58 w 58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77">
                      <a:moveTo>
                        <a:pt x="58" y="7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77"/>
                      </a:lnTo>
                      <a:lnTo>
                        <a:pt x="58" y="7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8" name="Freeform: Shape 20">
                  <a:extLst>
                    <a:ext uri="{FF2B5EF4-FFF2-40B4-BE49-F238E27FC236}">
                      <a16:creationId xmlns:a16="http://schemas.microsoft.com/office/drawing/2014/main" id="{E1A136B2-F8BE-4BD0-948F-07568EAE11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1350" y="4968875"/>
                  <a:ext cx="92075" cy="257175"/>
                </a:xfrm>
                <a:custGeom>
                  <a:avLst/>
                  <a:gdLst>
                    <a:gd name="T0" fmla="*/ 58 w 58"/>
                    <a:gd name="T1" fmla="*/ 59 h 162"/>
                    <a:gd name="T2" fmla="*/ 0 w 58"/>
                    <a:gd name="T3" fmla="*/ 0 h 162"/>
                    <a:gd name="T4" fmla="*/ 0 w 58"/>
                    <a:gd name="T5" fmla="*/ 114 h 162"/>
                    <a:gd name="T6" fmla="*/ 58 w 58"/>
                    <a:gd name="T7" fmla="*/ 162 h 162"/>
                    <a:gd name="T8" fmla="*/ 58 w 58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62">
                      <a:moveTo>
                        <a:pt x="58" y="59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62"/>
                      </a:lnTo>
                      <a:lnTo>
                        <a:pt x="58" y="5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9" name="Freeform: Shape 21">
                  <a:extLst>
                    <a:ext uri="{FF2B5EF4-FFF2-40B4-BE49-F238E27FC236}">
                      <a16:creationId xmlns:a16="http://schemas.microsoft.com/office/drawing/2014/main" id="{D4479814-D82D-4CE1-8C88-40C4C5212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1350" y="5189538"/>
                  <a:ext cx="92075" cy="233363"/>
                </a:xfrm>
                <a:custGeom>
                  <a:avLst/>
                  <a:gdLst>
                    <a:gd name="T0" fmla="*/ 58 w 58"/>
                    <a:gd name="T1" fmla="*/ 45 h 147"/>
                    <a:gd name="T2" fmla="*/ 0 w 58"/>
                    <a:gd name="T3" fmla="*/ 0 h 147"/>
                    <a:gd name="T4" fmla="*/ 0 w 58"/>
                    <a:gd name="T5" fmla="*/ 115 h 147"/>
                    <a:gd name="T6" fmla="*/ 58 w 58"/>
                    <a:gd name="T7" fmla="*/ 147 h 147"/>
                    <a:gd name="T8" fmla="*/ 58 w 58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47">
                      <a:moveTo>
                        <a:pt x="58" y="45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47"/>
                      </a:lnTo>
                      <a:lnTo>
                        <a:pt x="58" y="45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0" name="Freeform: Shape 22">
                  <a:extLst>
                    <a:ext uri="{FF2B5EF4-FFF2-40B4-BE49-F238E27FC236}">
                      <a16:creationId xmlns:a16="http://schemas.microsoft.com/office/drawing/2014/main" id="{94B9C5F9-92B1-4C3C-9C7A-BA95F1AB2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1350" y="5411788"/>
                  <a:ext cx="92075" cy="207963"/>
                </a:xfrm>
                <a:custGeom>
                  <a:avLst/>
                  <a:gdLst>
                    <a:gd name="T0" fmla="*/ 58 w 58"/>
                    <a:gd name="T1" fmla="*/ 29 h 131"/>
                    <a:gd name="T2" fmla="*/ 0 w 58"/>
                    <a:gd name="T3" fmla="*/ 0 h 131"/>
                    <a:gd name="T4" fmla="*/ 0 w 58"/>
                    <a:gd name="T5" fmla="*/ 115 h 131"/>
                    <a:gd name="T6" fmla="*/ 58 w 58"/>
                    <a:gd name="T7" fmla="*/ 131 h 131"/>
                    <a:gd name="T8" fmla="*/ 58 w 58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31">
                      <a:moveTo>
                        <a:pt x="58" y="29"/>
                      </a:moveTo>
                      <a:lnTo>
                        <a:pt x="0" y="0"/>
                      </a:lnTo>
                      <a:lnTo>
                        <a:pt x="0" y="115"/>
                      </a:lnTo>
                      <a:lnTo>
                        <a:pt x="58" y="131"/>
                      </a:lnTo>
                      <a:lnTo>
                        <a:pt x="58" y="29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1" name="Freeform: Shape 23">
                  <a:extLst>
                    <a:ext uri="{FF2B5EF4-FFF2-40B4-BE49-F238E27FC236}">
                      <a16:creationId xmlns:a16="http://schemas.microsoft.com/office/drawing/2014/main" id="{3FC77A02-EC52-440B-8019-47FDF77BA7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61350" y="5634038"/>
                  <a:ext cx="92075" cy="184150"/>
                </a:xfrm>
                <a:custGeom>
                  <a:avLst/>
                  <a:gdLst>
                    <a:gd name="T0" fmla="*/ 58 w 58"/>
                    <a:gd name="T1" fmla="*/ 13 h 116"/>
                    <a:gd name="T2" fmla="*/ 0 w 58"/>
                    <a:gd name="T3" fmla="*/ 0 h 116"/>
                    <a:gd name="T4" fmla="*/ 0 w 58"/>
                    <a:gd name="T5" fmla="*/ 114 h 116"/>
                    <a:gd name="T6" fmla="*/ 58 w 58"/>
                    <a:gd name="T7" fmla="*/ 116 h 116"/>
                    <a:gd name="T8" fmla="*/ 58 w 58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116">
                      <a:moveTo>
                        <a:pt x="58" y="13"/>
                      </a:moveTo>
                      <a:lnTo>
                        <a:pt x="0" y="0"/>
                      </a:lnTo>
                      <a:lnTo>
                        <a:pt x="0" y="114"/>
                      </a:lnTo>
                      <a:lnTo>
                        <a:pt x="58" y="116"/>
                      </a:lnTo>
                      <a:lnTo>
                        <a:pt x="58" y="13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6" name="Group 42">
              <a:extLst>
                <a:ext uri="{FF2B5EF4-FFF2-40B4-BE49-F238E27FC236}">
                  <a16:creationId xmlns:a16="http://schemas.microsoft.com/office/drawing/2014/main" id="{FCA04DB2-F5AE-4FD6-888C-5D16503DF912}"/>
                </a:ext>
              </a:extLst>
            </p:cNvPr>
            <p:cNvGrpSpPr/>
            <p:nvPr/>
          </p:nvGrpSpPr>
          <p:grpSpPr>
            <a:xfrm>
              <a:off x="8781256" y="5017040"/>
              <a:ext cx="922338" cy="1158876"/>
              <a:chOff x="8386763" y="4664075"/>
              <a:chExt cx="922338" cy="1158876"/>
            </a:xfrm>
          </p:grpSpPr>
          <p:grpSp>
            <p:nvGrpSpPr>
              <p:cNvPr id="174" name="Group 43">
                <a:extLst>
                  <a:ext uri="{FF2B5EF4-FFF2-40B4-BE49-F238E27FC236}">
                    <a16:creationId xmlns:a16="http://schemas.microsoft.com/office/drawing/2014/main" id="{CB7188DA-EB8E-4430-B22A-164FD477B15E}"/>
                  </a:ext>
                </a:extLst>
              </p:cNvPr>
              <p:cNvGrpSpPr/>
              <p:nvPr/>
            </p:nvGrpSpPr>
            <p:grpSpPr>
              <a:xfrm>
                <a:off x="8386763" y="4664075"/>
                <a:ext cx="568325" cy="1154113"/>
                <a:chOff x="8386763" y="4664075"/>
                <a:chExt cx="568325" cy="1154113"/>
              </a:xfrm>
            </p:grpSpPr>
            <p:sp>
              <p:nvSpPr>
                <p:cNvPr id="194" name="Rectangle 63">
                  <a:extLst>
                    <a:ext uri="{FF2B5EF4-FFF2-40B4-BE49-F238E27FC236}">
                      <a16:creationId xmlns:a16="http://schemas.microsoft.com/office/drawing/2014/main" id="{357F4CC3-FFCB-46BB-8E1A-250961DC40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6763" y="56546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5" name="Rectangle 64">
                  <a:extLst>
                    <a:ext uri="{FF2B5EF4-FFF2-40B4-BE49-F238E27FC236}">
                      <a16:creationId xmlns:a16="http://schemas.microsoft.com/office/drawing/2014/main" id="{2C7092D6-F066-489D-89DB-C7B54F9931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6763" y="5456238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6" name="Rectangle 65">
                  <a:extLst>
                    <a:ext uri="{FF2B5EF4-FFF2-40B4-BE49-F238E27FC236}">
                      <a16:creationId xmlns:a16="http://schemas.microsoft.com/office/drawing/2014/main" id="{FDA015B9-DC78-410E-8B1D-C3C537062B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6763" y="5259388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7" name="Rectangle 66">
                  <a:extLst>
                    <a:ext uri="{FF2B5EF4-FFF2-40B4-BE49-F238E27FC236}">
                      <a16:creationId xmlns:a16="http://schemas.microsoft.com/office/drawing/2014/main" id="{06DDB282-94EB-48A5-8671-8F4CC85869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6763" y="5060950"/>
                  <a:ext cx="163513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8" name="Rectangle 67">
                  <a:extLst>
                    <a:ext uri="{FF2B5EF4-FFF2-40B4-BE49-F238E27FC236}">
                      <a16:creationId xmlns:a16="http://schemas.microsoft.com/office/drawing/2014/main" id="{C0C93BC4-D17C-4B2E-99EB-625441798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6763" y="4862513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9" name="Rectangle 68">
                  <a:extLst>
                    <a:ext uri="{FF2B5EF4-FFF2-40B4-BE49-F238E27FC236}">
                      <a16:creationId xmlns:a16="http://schemas.microsoft.com/office/drawing/2014/main" id="{4BC0AF03-5E46-441B-9D7C-D4909AD249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86763" y="4664075"/>
                  <a:ext cx="163513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0" name="Rectangle 69">
                  <a:extLst>
                    <a:ext uri="{FF2B5EF4-FFF2-40B4-BE49-F238E27FC236}">
                      <a16:creationId xmlns:a16="http://schemas.microsoft.com/office/drawing/2014/main" id="{4F78EBA4-65E9-4268-A4A4-943373755F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1" name="Rectangle 70">
                  <a:extLst>
                    <a:ext uri="{FF2B5EF4-FFF2-40B4-BE49-F238E27FC236}">
                      <a16:creationId xmlns:a16="http://schemas.microsoft.com/office/drawing/2014/main" id="{E6FC8C38-FB4E-4A94-909B-2F907CDEF6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2" name="Rectangle 71">
                  <a:extLst>
                    <a:ext uri="{FF2B5EF4-FFF2-40B4-BE49-F238E27FC236}">
                      <a16:creationId xmlns:a16="http://schemas.microsoft.com/office/drawing/2014/main" id="{9853F702-507A-4F49-BB52-74CDB7565B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3" name="Rectangle 72">
                  <a:extLst>
                    <a:ext uri="{FF2B5EF4-FFF2-40B4-BE49-F238E27FC236}">
                      <a16:creationId xmlns:a16="http://schemas.microsoft.com/office/drawing/2014/main" id="{BAECADCB-ED29-4AB1-B234-3DF2FEB8F4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4" name="Rectangle 73">
                  <a:extLst>
                    <a:ext uri="{FF2B5EF4-FFF2-40B4-BE49-F238E27FC236}">
                      <a16:creationId xmlns:a16="http://schemas.microsoft.com/office/drawing/2014/main" id="{65935345-D96A-4368-B2C0-E6E3D6E17E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5" name="Rectangle 74">
                  <a:extLst>
                    <a:ext uri="{FF2B5EF4-FFF2-40B4-BE49-F238E27FC236}">
                      <a16:creationId xmlns:a16="http://schemas.microsoft.com/office/drawing/2014/main" id="{32265521-DDE7-4E45-80F8-1873A02FCC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6" name="Rectangle 75">
                  <a:extLst>
                    <a:ext uri="{FF2B5EF4-FFF2-40B4-BE49-F238E27FC236}">
                      <a16:creationId xmlns:a16="http://schemas.microsoft.com/office/drawing/2014/main" id="{36202028-D505-4842-A249-85F361CFB2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3163" y="56546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7" name="Rectangle 76">
                  <a:extLst>
                    <a:ext uri="{FF2B5EF4-FFF2-40B4-BE49-F238E27FC236}">
                      <a16:creationId xmlns:a16="http://schemas.microsoft.com/office/drawing/2014/main" id="{E6388F04-BA9E-4BE8-864F-123034F3F4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3163" y="5456238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8" name="Rectangle 77">
                  <a:extLst>
                    <a:ext uri="{FF2B5EF4-FFF2-40B4-BE49-F238E27FC236}">
                      <a16:creationId xmlns:a16="http://schemas.microsoft.com/office/drawing/2014/main" id="{B278AD07-31CC-484D-BA3A-9119A89E05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3163" y="5259388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9" name="Rectangle 78">
                  <a:extLst>
                    <a:ext uri="{FF2B5EF4-FFF2-40B4-BE49-F238E27FC236}">
                      <a16:creationId xmlns:a16="http://schemas.microsoft.com/office/drawing/2014/main" id="{762C088E-02B0-4981-B22F-A627FE5ABC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3163" y="5060950"/>
                  <a:ext cx="161925" cy="161925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0" name="Rectangle 79">
                  <a:extLst>
                    <a:ext uri="{FF2B5EF4-FFF2-40B4-BE49-F238E27FC236}">
                      <a16:creationId xmlns:a16="http://schemas.microsoft.com/office/drawing/2014/main" id="{D02897F9-D747-4EDA-AF68-1B95E5D3A5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3163" y="4862513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1" name="Rectangle 80">
                  <a:extLst>
                    <a:ext uri="{FF2B5EF4-FFF2-40B4-BE49-F238E27FC236}">
                      <a16:creationId xmlns:a16="http://schemas.microsoft.com/office/drawing/2014/main" id="{0FB35E61-746E-43EF-8F66-47190567D1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93163" y="4664075"/>
                  <a:ext cx="161925" cy="16351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75" name="Group 44">
                <a:extLst>
                  <a:ext uri="{FF2B5EF4-FFF2-40B4-BE49-F238E27FC236}">
                    <a16:creationId xmlns:a16="http://schemas.microsoft.com/office/drawing/2014/main" id="{E1797342-6375-4355-AC67-C0AF23DC0738}"/>
                  </a:ext>
                </a:extLst>
              </p:cNvPr>
              <p:cNvGrpSpPr/>
              <p:nvPr/>
            </p:nvGrpSpPr>
            <p:grpSpPr>
              <a:xfrm>
                <a:off x="8990013" y="4664075"/>
                <a:ext cx="319088" cy="1158876"/>
                <a:chOff x="8990013" y="4664075"/>
                <a:chExt cx="319088" cy="1158876"/>
              </a:xfrm>
            </p:grpSpPr>
            <p:sp>
              <p:nvSpPr>
                <p:cNvPr id="176" name="Freeform: Shape 45">
                  <a:extLst>
                    <a:ext uri="{FF2B5EF4-FFF2-40B4-BE49-F238E27FC236}">
                      <a16:creationId xmlns:a16="http://schemas.microsoft.com/office/drawing/2014/main" id="{F4634DF0-9A60-4711-9452-6AE8C4B3F9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0013" y="4664075"/>
                  <a:ext cx="114300" cy="249238"/>
                </a:xfrm>
                <a:custGeom>
                  <a:avLst/>
                  <a:gdLst>
                    <a:gd name="T0" fmla="*/ 72 w 72"/>
                    <a:gd name="T1" fmla="*/ 63 h 157"/>
                    <a:gd name="T2" fmla="*/ 0 w 72"/>
                    <a:gd name="T3" fmla="*/ 0 h 157"/>
                    <a:gd name="T4" fmla="*/ 0 w 72"/>
                    <a:gd name="T5" fmla="*/ 103 h 157"/>
                    <a:gd name="T6" fmla="*/ 72 w 72"/>
                    <a:gd name="T7" fmla="*/ 157 h 157"/>
                    <a:gd name="T8" fmla="*/ 72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72" y="6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57"/>
                      </a:lnTo>
                      <a:lnTo>
                        <a:pt x="72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7" name="Freeform: Shape 46">
                  <a:extLst>
                    <a:ext uri="{FF2B5EF4-FFF2-40B4-BE49-F238E27FC236}">
                      <a16:creationId xmlns:a16="http://schemas.microsoft.com/office/drawing/2014/main" id="{EC6AED71-A4A6-43CC-928E-63154D866C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0013" y="4862513"/>
                  <a:ext cx="114300" cy="231775"/>
                </a:xfrm>
                <a:custGeom>
                  <a:avLst/>
                  <a:gdLst>
                    <a:gd name="T0" fmla="*/ 72 w 72"/>
                    <a:gd name="T1" fmla="*/ 53 h 146"/>
                    <a:gd name="T2" fmla="*/ 0 w 72"/>
                    <a:gd name="T3" fmla="*/ 0 h 146"/>
                    <a:gd name="T4" fmla="*/ 0 w 72"/>
                    <a:gd name="T5" fmla="*/ 103 h 146"/>
                    <a:gd name="T6" fmla="*/ 72 w 72"/>
                    <a:gd name="T7" fmla="*/ 146 h 146"/>
                    <a:gd name="T8" fmla="*/ 72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72" y="53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46"/>
                      </a:lnTo>
                      <a:lnTo>
                        <a:pt x="72" y="5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8" name="Freeform: Shape 47">
                  <a:extLst>
                    <a:ext uri="{FF2B5EF4-FFF2-40B4-BE49-F238E27FC236}">
                      <a16:creationId xmlns:a16="http://schemas.microsoft.com/office/drawing/2014/main" id="{ACC4C606-F806-4305-908A-502A2712F0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0013" y="5060950"/>
                  <a:ext cx="114300" cy="215900"/>
                </a:xfrm>
                <a:custGeom>
                  <a:avLst/>
                  <a:gdLst>
                    <a:gd name="T0" fmla="*/ 72 w 72"/>
                    <a:gd name="T1" fmla="*/ 42 h 136"/>
                    <a:gd name="T2" fmla="*/ 0 w 72"/>
                    <a:gd name="T3" fmla="*/ 0 h 136"/>
                    <a:gd name="T4" fmla="*/ 0 w 72"/>
                    <a:gd name="T5" fmla="*/ 102 h 136"/>
                    <a:gd name="T6" fmla="*/ 72 w 72"/>
                    <a:gd name="T7" fmla="*/ 136 h 136"/>
                    <a:gd name="T8" fmla="*/ 72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72" y="42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36"/>
                      </a:lnTo>
                      <a:lnTo>
                        <a:pt x="72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9" name="Freeform: Shape 48">
                  <a:extLst>
                    <a:ext uri="{FF2B5EF4-FFF2-40B4-BE49-F238E27FC236}">
                      <a16:creationId xmlns:a16="http://schemas.microsoft.com/office/drawing/2014/main" id="{69452109-A9FB-42DD-BD6E-93953B58EB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0013" y="5259388"/>
                  <a:ext cx="114300" cy="196850"/>
                </a:xfrm>
                <a:custGeom>
                  <a:avLst/>
                  <a:gdLst>
                    <a:gd name="T0" fmla="*/ 72 w 72"/>
                    <a:gd name="T1" fmla="*/ 31 h 124"/>
                    <a:gd name="T2" fmla="*/ 0 w 72"/>
                    <a:gd name="T3" fmla="*/ 0 h 124"/>
                    <a:gd name="T4" fmla="*/ 0 w 72"/>
                    <a:gd name="T5" fmla="*/ 102 h 124"/>
                    <a:gd name="T6" fmla="*/ 72 w 72"/>
                    <a:gd name="T7" fmla="*/ 124 h 124"/>
                    <a:gd name="T8" fmla="*/ 72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72" y="31"/>
                      </a:moveTo>
                      <a:lnTo>
                        <a:pt x="0" y="0"/>
                      </a:lnTo>
                      <a:lnTo>
                        <a:pt x="0" y="102"/>
                      </a:lnTo>
                      <a:lnTo>
                        <a:pt x="72" y="124"/>
                      </a:lnTo>
                      <a:lnTo>
                        <a:pt x="72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0" name="Freeform: Shape 49">
                  <a:extLst>
                    <a:ext uri="{FF2B5EF4-FFF2-40B4-BE49-F238E27FC236}">
                      <a16:creationId xmlns:a16="http://schemas.microsoft.com/office/drawing/2014/main" id="{7DAD4F4A-E3DA-4F7D-8D67-2DF5AB0FA3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0013" y="5456238"/>
                  <a:ext cx="114300" cy="182563"/>
                </a:xfrm>
                <a:custGeom>
                  <a:avLst/>
                  <a:gdLst>
                    <a:gd name="T0" fmla="*/ 72 w 72"/>
                    <a:gd name="T1" fmla="*/ 21 h 115"/>
                    <a:gd name="T2" fmla="*/ 0 w 72"/>
                    <a:gd name="T3" fmla="*/ 0 h 115"/>
                    <a:gd name="T4" fmla="*/ 0 w 72"/>
                    <a:gd name="T5" fmla="*/ 103 h 115"/>
                    <a:gd name="T6" fmla="*/ 72 w 72"/>
                    <a:gd name="T7" fmla="*/ 115 h 115"/>
                    <a:gd name="T8" fmla="*/ 72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72" y="21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15"/>
                      </a:lnTo>
                      <a:lnTo>
                        <a:pt x="72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1" name="Freeform: Shape 50">
                  <a:extLst>
                    <a:ext uri="{FF2B5EF4-FFF2-40B4-BE49-F238E27FC236}">
                      <a16:creationId xmlns:a16="http://schemas.microsoft.com/office/drawing/2014/main" id="{B0932042-4B1E-411D-BB9C-993FF4413A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990013" y="5654675"/>
                  <a:ext cx="114300" cy="165100"/>
                </a:xfrm>
                <a:custGeom>
                  <a:avLst/>
                  <a:gdLst>
                    <a:gd name="T0" fmla="*/ 72 w 72"/>
                    <a:gd name="T1" fmla="*/ 10 h 104"/>
                    <a:gd name="T2" fmla="*/ 0 w 72"/>
                    <a:gd name="T3" fmla="*/ 0 h 104"/>
                    <a:gd name="T4" fmla="*/ 0 w 72"/>
                    <a:gd name="T5" fmla="*/ 103 h 104"/>
                    <a:gd name="T6" fmla="*/ 72 w 72"/>
                    <a:gd name="T7" fmla="*/ 104 h 104"/>
                    <a:gd name="T8" fmla="*/ 72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72" y="10"/>
                      </a:moveTo>
                      <a:lnTo>
                        <a:pt x="0" y="0"/>
                      </a:lnTo>
                      <a:lnTo>
                        <a:pt x="0" y="103"/>
                      </a:lnTo>
                      <a:lnTo>
                        <a:pt x="72" y="104"/>
                      </a:lnTo>
                      <a:lnTo>
                        <a:pt x="72" y="1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2" name="Freeform: Shape 51">
                  <a:extLst>
                    <a:ext uri="{FF2B5EF4-FFF2-40B4-BE49-F238E27FC236}">
                      <a16:creationId xmlns:a16="http://schemas.microsoft.com/office/drawing/2014/main" id="{EC5D18C7-C2CC-454F-9145-1B1D4A7C6B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2888" y="4789488"/>
                  <a:ext cx="88900" cy="231775"/>
                </a:xfrm>
                <a:custGeom>
                  <a:avLst/>
                  <a:gdLst>
                    <a:gd name="T0" fmla="*/ 56 w 56"/>
                    <a:gd name="T1" fmla="*/ 64 h 146"/>
                    <a:gd name="T2" fmla="*/ 0 w 56"/>
                    <a:gd name="T3" fmla="*/ 0 h 146"/>
                    <a:gd name="T4" fmla="*/ 0 w 56"/>
                    <a:gd name="T5" fmla="*/ 92 h 146"/>
                    <a:gd name="T6" fmla="*/ 56 w 56"/>
                    <a:gd name="T7" fmla="*/ 146 h 146"/>
                    <a:gd name="T8" fmla="*/ 56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56" y="64"/>
                      </a:moveTo>
                      <a:lnTo>
                        <a:pt x="0" y="0"/>
                      </a:lnTo>
                      <a:lnTo>
                        <a:pt x="0" y="92"/>
                      </a:lnTo>
                      <a:lnTo>
                        <a:pt x="56" y="146"/>
                      </a:lnTo>
                      <a:lnTo>
                        <a:pt x="56" y="64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3" name="Freeform: Shape 52">
                  <a:extLst>
                    <a:ext uri="{FF2B5EF4-FFF2-40B4-BE49-F238E27FC236}">
                      <a16:creationId xmlns:a16="http://schemas.microsoft.com/office/drawing/2014/main" id="{FC96144D-C391-4E92-BE6B-69188107B5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2888" y="4967288"/>
                  <a:ext cx="88900" cy="214313"/>
                </a:xfrm>
                <a:custGeom>
                  <a:avLst/>
                  <a:gdLst>
                    <a:gd name="T0" fmla="*/ 56 w 56"/>
                    <a:gd name="T1" fmla="*/ 52 h 135"/>
                    <a:gd name="T2" fmla="*/ 0 w 56"/>
                    <a:gd name="T3" fmla="*/ 0 h 135"/>
                    <a:gd name="T4" fmla="*/ 0 w 56"/>
                    <a:gd name="T5" fmla="*/ 91 h 135"/>
                    <a:gd name="T6" fmla="*/ 56 w 56"/>
                    <a:gd name="T7" fmla="*/ 135 h 135"/>
                    <a:gd name="T8" fmla="*/ 56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56" y="5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35"/>
                      </a:lnTo>
                      <a:lnTo>
                        <a:pt x="56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4" name="Freeform: Shape 53">
                  <a:extLst>
                    <a:ext uri="{FF2B5EF4-FFF2-40B4-BE49-F238E27FC236}">
                      <a16:creationId xmlns:a16="http://schemas.microsoft.com/office/drawing/2014/main" id="{A06D0D8A-435F-482D-B39E-4E2312B3B6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2888" y="5143500"/>
                  <a:ext cx="88900" cy="198438"/>
                </a:xfrm>
                <a:custGeom>
                  <a:avLst/>
                  <a:gdLst>
                    <a:gd name="T0" fmla="*/ 56 w 56"/>
                    <a:gd name="T1" fmla="*/ 42 h 125"/>
                    <a:gd name="T2" fmla="*/ 0 w 56"/>
                    <a:gd name="T3" fmla="*/ 0 h 125"/>
                    <a:gd name="T4" fmla="*/ 0 w 56"/>
                    <a:gd name="T5" fmla="*/ 91 h 125"/>
                    <a:gd name="T6" fmla="*/ 56 w 56"/>
                    <a:gd name="T7" fmla="*/ 125 h 125"/>
                    <a:gd name="T8" fmla="*/ 56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56" y="42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25"/>
                      </a:lnTo>
                      <a:lnTo>
                        <a:pt x="56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5" name="Freeform: Shape 54">
                  <a:extLst>
                    <a:ext uri="{FF2B5EF4-FFF2-40B4-BE49-F238E27FC236}">
                      <a16:creationId xmlns:a16="http://schemas.microsoft.com/office/drawing/2014/main" id="{D2677010-69A8-4F6D-B6E4-B9EC1C3F37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2888" y="5321300"/>
                  <a:ext cx="88900" cy="180975"/>
                </a:xfrm>
                <a:custGeom>
                  <a:avLst/>
                  <a:gdLst>
                    <a:gd name="T0" fmla="*/ 56 w 56"/>
                    <a:gd name="T1" fmla="*/ 31 h 114"/>
                    <a:gd name="T2" fmla="*/ 0 w 56"/>
                    <a:gd name="T3" fmla="*/ 0 h 114"/>
                    <a:gd name="T4" fmla="*/ 0 w 56"/>
                    <a:gd name="T5" fmla="*/ 91 h 114"/>
                    <a:gd name="T6" fmla="*/ 56 w 56"/>
                    <a:gd name="T7" fmla="*/ 114 h 114"/>
                    <a:gd name="T8" fmla="*/ 56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56" y="31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14"/>
                      </a:lnTo>
                      <a:lnTo>
                        <a:pt x="56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6" name="Freeform: Shape 55">
                  <a:extLst>
                    <a:ext uri="{FF2B5EF4-FFF2-40B4-BE49-F238E27FC236}">
                      <a16:creationId xmlns:a16="http://schemas.microsoft.com/office/drawing/2014/main" id="{0E91B8E1-E417-4944-AC86-CC479391E0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2888" y="5497513"/>
                  <a:ext cx="88900" cy="163513"/>
                </a:xfrm>
                <a:custGeom>
                  <a:avLst/>
                  <a:gdLst>
                    <a:gd name="T0" fmla="*/ 56 w 56"/>
                    <a:gd name="T1" fmla="*/ 20 h 103"/>
                    <a:gd name="T2" fmla="*/ 0 w 56"/>
                    <a:gd name="T3" fmla="*/ 0 h 103"/>
                    <a:gd name="T4" fmla="*/ 0 w 56"/>
                    <a:gd name="T5" fmla="*/ 91 h 103"/>
                    <a:gd name="T6" fmla="*/ 56 w 56"/>
                    <a:gd name="T7" fmla="*/ 103 h 103"/>
                    <a:gd name="T8" fmla="*/ 56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56" y="20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103"/>
                      </a:lnTo>
                      <a:lnTo>
                        <a:pt x="56" y="20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7" name="Freeform: Shape 56">
                  <a:extLst>
                    <a:ext uri="{FF2B5EF4-FFF2-40B4-BE49-F238E27FC236}">
                      <a16:creationId xmlns:a16="http://schemas.microsoft.com/office/drawing/2014/main" id="{7FB5240D-86FE-4C4E-BF0F-A754CFBE19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2888" y="5675313"/>
                  <a:ext cx="88900" cy="146050"/>
                </a:xfrm>
                <a:custGeom>
                  <a:avLst/>
                  <a:gdLst>
                    <a:gd name="T0" fmla="*/ 56 w 56"/>
                    <a:gd name="T1" fmla="*/ 9 h 92"/>
                    <a:gd name="T2" fmla="*/ 0 w 56"/>
                    <a:gd name="T3" fmla="*/ 0 h 92"/>
                    <a:gd name="T4" fmla="*/ 0 w 56"/>
                    <a:gd name="T5" fmla="*/ 91 h 92"/>
                    <a:gd name="T6" fmla="*/ 56 w 56"/>
                    <a:gd name="T7" fmla="*/ 92 h 92"/>
                    <a:gd name="T8" fmla="*/ 56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56" y="9"/>
                      </a:moveTo>
                      <a:lnTo>
                        <a:pt x="0" y="0"/>
                      </a:lnTo>
                      <a:lnTo>
                        <a:pt x="0" y="91"/>
                      </a:lnTo>
                      <a:lnTo>
                        <a:pt x="56" y="92"/>
                      </a:lnTo>
                      <a:lnTo>
                        <a:pt x="56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8" name="Freeform: Shape 57">
                  <a:extLst>
                    <a:ext uri="{FF2B5EF4-FFF2-40B4-BE49-F238E27FC236}">
                      <a16:creationId xmlns:a16="http://schemas.microsoft.com/office/drawing/2014/main" id="{4103E94B-2891-43DD-9860-4CC7AA7D7F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914900"/>
                  <a:ext cx="65088" cy="214313"/>
                </a:xfrm>
                <a:custGeom>
                  <a:avLst/>
                  <a:gdLst>
                    <a:gd name="T0" fmla="*/ 41 w 41"/>
                    <a:gd name="T1" fmla="*/ 63 h 135"/>
                    <a:gd name="T2" fmla="*/ 0 w 41"/>
                    <a:gd name="T3" fmla="*/ 0 h 135"/>
                    <a:gd name="T4" fmla="*/ 0 w 41"/>
                    <a:gd name="T5" fmla="*/ 81 h 135"/>
                    <a:gd name="T6" fmla="*/ 41 w 41"/>
                    <a:gd name="T7" fmla="*/ 135 h 135"/>
                    <a:gd name="T8" fmla="*/ 41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41" y="63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35"/>
                      </a:lnTo>
                      <a:lnTo>
                        <a:pt x="41" y="63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9" name="Freeform: Shape 58">
                  <a:extLst>
                    <a:ext uri="{FF2B5EF4-FFF2-40B4-BE49-F238E27FC236}">
                      <a16:creationId xmlns:a16="http://schemas.microsoft.com/office/drawing/2014/main" id="{DA51219D-2F83-42DE-8244-6F1D686E42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5072063"/>
                  <a:ext cx="65088" cy="196850"/>
                </a:xfrm>
                <a:custGeom>
                  <a:avLst/>
                  <a:gdLst>
                    <a:gd name="T0" fmla="*/ 41 w 41"/>
                    <a:gd name="T1" fmla="*/ 52 h 124"/>
                    <a:gd name="T2" fmla="*/ 0 w 41"/>
                    <a:gd name="T3" fmla="*/ 0 h 124"/>
                    <a:gd name="T4" fmla="*/ 0 w 41"/>
                    <a:gd name="T5" fmla="*/ 80 h 124"/>
                    <a:gd name="T6" fmla="*/ 41 w 41"/>
                    <a:gd name="T7" fmla="*/ 124 h 124"/>
                    <a:gd name="T8" fmla="*/ 41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41" y="52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24"/>
                      </a:lnTo>
                      <a:lnTo>
                        <a:pt x="41" y="5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0" name="Freeform: Shape 59">
                  <a:extLst>
                    <a:ext uri="{FF2B5EF4-FFF2-40B4-BE49-F238E27FC236}">
                      <a16:creationId xmlns:a16="http://schemas.microsoft.com/office/drawing/2014/main" id="{7960AB3B-7D59-4E81-864F-0162A20724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5226050"/>
                  <a:ext cx="65088" cy="180975"/>
                </a:xfrm>
                <a:custGeom>
                  <a:avLst/>
                  <a:gdLst>
                    <a:gd name="T0" fmla="*/ 41 w 41"/>
                    <a:gd name="T1" fmla="*/ 42 h 114"/>
                    <a:gd name="T2" fmla="*/ 0 w 41"/>
                    <a:gd name="T3" fmla="*/ 0 h 114"/>
                    <a:gd name="T4" fmla="*/ 0 w 41"/>
                    <a:gd name="T5" fmla="*/ 81 h 114"/>
                    <a:gd name="T6" fmla="*/ 41 w 41"/>
                    <a:gd name="T7" fmla="*/ 114 h 114"/>
                    <a:gd name="T8" fmla="*/ 41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41" y="42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114"/>
                      </a:lnTo>
                      <a:lnTo>
                        <a:pt x="41" y="42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1" name="Freeform: Shape 60">
                  <a:extLst>
                    <a:ext uri="{FF2B5EF4-FFF2-40B4-BE49-F238E27FC236}">
                      <a16:creationId xmlns:a16="http://schemas.microsoft.com/office/drawing/2014/main" id="{808016A6-8643-49BE-BA56-95F8B52D9B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5383213"/>
                  <a:ext cx="65088" cy="161925"/>
                </a:xfrm>
                <a:custGeom>
                  <a:avLst/>
                  <a:gdLst>
                    <a:gd name="T0" fmla="*/ 41 w 41"/>
                    <a:gd name="T1" fmla="*/ 31 h 102"/>
                    <a:gd name="T2" fmla="*/ 0 w 41"/>
                    <a:gd name="T3" fmla="*/ 0 h 102"/>
                    <a:gd name="T4" fmla="*/ 0 w 41"/>
                    <a:gd name="T5" fmla="*/ 80 h 102"/>
                    <a:gd name="T6" fmla="*/ 41 w 41"/>
                    <a:gd name="T7" fmla="*/ 102 h 102"/>
                    <a:gd name="T8" fmla="*/ 41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41" y="31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102"/>
                      </a:lnTo>
                      <a:lnTo>
                        <a:pt x="41" y="3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2" name="Freeform: Shape 61">
                  <a:extLst>
                    <a:ext uri="{FF2B5EF4-FFF2-40B4-BE49-F238E27FC236}">
                      <a16:creationId xmlns:a16="http://schemas.microsoft.com/office/drawing/2014/main" id="{3D04E658-1CFA-488C-8445-BDB9F82CEE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5537200"/>
                  <a:ext cx="65088" cy="147638"/>
                </a:xfrm>
                <a:custGeom>
                  <a:avLst/>
                  <a:gdLst>
                    <a:gd name="T0" fmla="*/ 41 w 41"/>
                    <a:gd name="T1" fmla="*/ 21 h 93"/>
                    <a:gd name="T2" fmla="*/ 0 w 41"/>
                    <a:gd name="T3" fmla="*/ 0 h 93"/>
                    <a:gd name="T4" fmla="*/ 0 w 41"/>
                    <a:gd name="T5" fmla="*/ 81 h 93"/>
                    <a:gd name="T6" fmla="*/ 41 w 41"/>
                    <a:gd name="T7" fmla="*/ 93 h 93"/>
                    <a:gd name="T8" fmla="*/ 41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41" y="21"/>
                      </a:moveTo>
                      <a:lnTo>
                        <a:pt x="0" y="0"/>
                      </a:lnTo>
                      <a:lnTo>
                        <a:pt x="0" y="81"/>
                      </a:lnTo>
                      <a:lnTo>
                        <a:pt x="41" y="93"/>
                      </a:lnTo>
                      <a:lnTo>
                        <a:pt x="41" y="21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3" name="Freeform: Shape 62">
                  <a:extLst>
                    <a:ext uri="{FF2B5EF4-FFF2-40B4-BE49-F238E27FC236}">
                      <a16:creationId xmlns:a16="http://schemas.microsoft.com/office/drawing/2014/main" id="{2607A1F1-C704-46B8-AFDB-C3FB9453A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5694363"/>
                  <a:ext cx="65088" cy="128588"/>
                </a:xfrm>
                <a:custGeom>
                  <a:avLst/>
                  <a:gdLst>
                    <a:gd name="T0" fmla="*/ 41 w 41"/>
                    <a:gd name="T1" fmla="*/ 9 h 81"/>
                    <a:gd name="T2" fmla="*/ 0 w 41"/>
                    <a:gd name="T3" fmla="*/ 0 h 81"/>
                    <a:gd name="T4" fmla="*/ 0 w 41"/>
                    <a:gd name="T5" fmla="*/ 80 h 81"/>
                    <a:gd name="T6" fmla="*/ 41 w 41"/>
                    <a:gd name="T7" fmla="*/ 81 h 81"/>
                    <a:gd name="T8" fmla="*/ 41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41" y="9"/>
                      </a:moveTo>
                      <a:lnTo>
                        <a:pt x="0" y="0"/>
                      </a:lnTo>
                      <a:lnTo>
                        <a:pt x="0" y="80"/>
                      </a:lnTo>
                      <a:lnTo>
                        <a:pt x="41" y="81"/>
                      </a:lnTo>
                      <a:lnTo>
                        <a:pt x="41" y="9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7" name="Group 81">
              <a:extLst>
                <a:ext uri="{FF2B5EF4-FFF2-40B4-BE49-F238E27FC236}">
                  <a16:creationId xmlns:a16="http://schemas.microsoft.com/office/drawing/2014/main" id="{9729840C-34AC-4520-A70B-A1E34F0D3F50}"/>
                </a:ext>
              </a:extLst>
            </p:cNvPr>
            <p:cNvGrpSpPr/>
            <p:nvPr/>
          </p:nvGrpSpPr>
          <p:grpSpPr>
            <a:xfrm>
              <a:off x="3444081" y="4520153"/>
              <a:ext cx="1309688" cy="1651000"/>
              <a:chOff x="3049588" y="4167188"/>
              <a:chExt cx="1309688" cy="1651000"/>
            </a:xfrm>
          </p:grpSpPr>
          <p:grpSp>
            <p:nvGrpSpPr>
              <p:cNvPr id="136" name="Group 82">
                <a:extLst>
                  <a:ext uri="{FF2B5EF4-FFF2-40B4-BE49-F238E27FC236}">
                    <a16:creationId xmlns:a16="http://schemas.microsoft.com/office/drawing/2014/main" id="{29FBDC9B-6263-47CB-882D-4BD951E75F78}"/>
                  </a:ext>
                </a:extLst>
              </p:cNvPr>
              <p:cNvGrpSpPr/>
              <p:nvPr/>
            </p:nvGrpSpPr>
            <p:grpSpPr>
              <a:xfrm>
                <a:off x="3551238" y="4167188"/>
                <a:ext cx="808038" cy="1643062"/>
                <a:chOff x="3551238" y="4167188"/>
                <a:chExt cx="808038" cy="1643062"/>
              </a:xfrm>
            </p:grpSpPr>
            <p:sp>
              <p:nvSpPr>
                <p:cNvPr id="156" name="Rectangle 102">
                  <a:extLst>
                    <a:ext uri="{FF2B5EF4-FFF2-40B4-BE49-F238E27FC236}">
                      <a16:creationId xmlns:a16="http://schemas.microsoft.com/office/drawing/2014/main" id="{7586BC9F-798A-40E9-9C59-3BC5F1F709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9088" y="5578475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7" name="Rectangle 103">
                  <a:extLst>
                    <a:ext uri="{FF2B5EF4-FFF2-40B4-BE49-F238E27FC236}">
                      <a16:creationId xmlns:a16="http://schemas.microsoft.com/office/drawing/2014/main" id="{8A40EF40-D27D-4315-936F-150836B151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9088" y="5297488"/>
                  <a:ext cx="230188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8" name="Rectangle 104">
                  <a:extLst>
                    <a:ext uri="{FF2B5EF4-FFF2-40B4-BE49-F238E27FC236}">
                      <a16:creationId xmlns:a16="http://schemas.microsoft.com/office/drawing/2014/main" id="{90A24CAA-3A64-4550-8053-5F9A6BD89D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9088" y="501491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9" name="Rectangle 105">
                  <a:extLst>
                    <a:ext uri="{FF2B5EF4-FFF2-40B4-BE49-F238E27FC236}">
                      <a16:creationId xmlns:a16="http://schemas.microsoft.com/office/drawing/2014/main" id="{1A62B58C-8A65-4681-A314-D82F27491E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9088" y="473233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0" name="Rectangle 106">
                  <a:extLst>
                    <a:ext uri="{FF2B5EF4-FFF2-40B4-BE49-F238E27FC236}">
                      <a16:creationId xmlns:a16="http://schemas.microsoft.com/office/drawing/2014/main" id="{290D16DB-4168-456C-A825-17D701FEF3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9088" y="4449763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1" name="Rectangle 107">
                  <a:extLst>
                    <a:ext uri="{FF2B5EF4-FFF2-40B4-BE49-F238E27FC236}">
                      <a16:creationId xmlns:a16="http://schemas.microsoft.com/office/drawing/2014/main" id="{1C72FF18-D30B-4F7E-8E6E-DBE370A067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9088" y="4167188"/>
                  <a:ext cx="230188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2" name="Rectangle 108">
                  <a:extLst>
                    <a:ext uri="{FF2B5EF4-FFF2-40B4-BE49-F238E27FC236}">
                      <a16:creationId xmlns:a16="http://schemas.microsoft.com/office/drawing/2014/main" id="{99EE3D9C-FFDC-4112-BA5F-5FF2B2541E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163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3" name="Rectangle 109">
                  <a:extLst>
                    <a:ext uri="{FF2B5EF4-FFF2-40B4-BE49-F238E27FC236}">
                      <a16:creationId xmlns:a16="http://schemas.microsoft.com/office/drawing/2014/main" id="{F4D1BF93-E52F-4560-8B1E-9616E32F25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163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4" name="Rectangle 110">
                  <a:extLst>
                    <a:ext uri="{FF2B5EF4-FFF2-40B4-BE49-F238E27FC236}">
                      <a16:creationId xmlns:a16="http://schemas.microsoft.com/office/drawing/2014/main" id="{984F908D-E2E2-4CE5-A858-EA6BD9439C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163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5" name="Rectangle 111">
                  <a:extLst>
                    <a:ext uri="{FF2B5EF4-FFF2-40B4-BE49-F238E27FC236}">
                      <a16:creationId xmlns:a16="http://schemas.microsoft.com/office/drawing/2014/main" id="{D57C0084-F435-4868-AED0-DBBE229611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163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6" name="Rectangle 112">
                  <a:extLst>
                    <a:ext uri="{FF2B5EF4-FFF2-40B4-BE49-F238E27FC236}">
                      <a16:creationId xmlns:a16="http://schemas.microsoft.com/office/drawing/2014/main" id="{EAB346DC-2B26-4BD8-A561-224A6DCE55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163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7" name="Rectangle 113">
                  <a:extLst>
                    <a:ext uri="{FF2B5EF4-FFF2-40B4-BE49-F238E27FC236}">
                      <a16:creationId xmlns:a16="http://schemas.microsoft.com/office/drawing/2014/main" id="{91ED1438-E54B-42A9-81DB-95E99C1307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163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8" name="Rectangle 114">
                  <a:extLst>
                    <a:ext uri="{FF2B5EF4-FFF2-40B4-BE49-F238E27FC236}">
                      <a16:creationId xmlns:a16="http://schemas.microsoft.com/office/drawing/2014/main" id="{18CFAA25-597C-490E-B6D0-F78D0A334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5578475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9" name="Rectangle 115">
                  <a:extLst>
                    <a:ext uri="{FF2B5EF4-FFF2-40B4-BE49-F238E27FC236}">
                      <a16:creationId xmlns:a16="http://schemas.microsoft.com/office/drawing/2014/main" id="{3F0E757D-5887-4444-A2E4-335EC54DA8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5297488"/>
                  <a:ext cx="231775" cy="23018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0" name="Rectangle 116">
                  <a:extLst>
                    <a:ext uri="{FF2B5EF4-FFF2-40B4-BE49-F238E27FC236}">
                      <a16:creationId xmlns:a16="http://schemas.microsoft.com/office/drawing/2014/main" id="{064F73EA-61FF-40A7-87D3-C5416CE81B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501491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1" name="Rectangle 117">
                  <a:extLst>
                    <a:ext uri="{FF2B5EF4-FFF2-40B4-BE49-F238E27FC236}">
                      <a16:creationId xmlns:a16="http://schemas.microsoft.com/office/drawing/2014/main" id="{7CEBC203-AE07-4FE4-A0E6-F93EFF261B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473233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2" name="Rectangle 118">
                  <a:extLst>
                    <a:ext uri="{FF2B5EF4-FFF2-40B4-BE49-F238E27FC236}">
                      <a16:creationId xmlns:a16="http://schemas.microsoft.com/office/drawing/2014/main" id="{1EDE3C39-E7C3-409C-B573-B797FF8DA2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4449763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3" name="Rectangle 119">
                  <a:extLst>
                    <a:ext uri="{FF2B5EF4-FFF2-40B4-BE49-F238E27FC236}">
                      <a16:creationId xmlns:a16="http://schemas.microsoft.com/office/drawing/2014/main" id="{3D0FB553-41A8-44C5-8E76-9535856EE8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1238" y="4167188"/>
                  <a:ext cx="231775" cy="23177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7" name="Group 83">
                <a:extLst>
                  <a:ext uri="{FF2B5EF4-FFF2-40B4-BE49-F238E27FC236}">
                    <a16:creationId xmlns:a16="http://schemas.microsoft.com/office/drawing/2014/main" id="{9C7C1E13-058D-4C24-8656-E4092B0E2CE1}"/>
                  </a:ext>
                </a:extLst>
              </p:cNvPr>
              <p:cNvGrpSpPr/>
              <p:nvPr/>
            </p:nvGrpSpPr>
            <p:grpSpPr>
              <a:xfrm>
                <a:off x="3049588" y="4167188"/>
                <a:ext cx="452437" cy="1651000"/>
                <a:chOff x="3049588" y="4167188"/>
                <a:chExt cx="452437" cy="1651000"/>
              </a:xfrm>
            </p:grpSpPr>
            <p:sp>
              <p:nvSpPr>
                <p:cNvPr id="138" name="Freeform: Shape 84">
                  <a:extLst>
                    <a:ext uri="{FF2B5EF4-FFF2-40B4-BE49-F238E27FC236}">
                      <a16:creationId xmlns:a16="http://schemas.microsoft.com/office/drawing/2014/main" id="{0BA13AB1-B9F4-4E47-BB7F-8D84EF0095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0100" y="4167188"/>
                  <a:ext cx="161925" cy="355600"/>
                </a:xfrm>
                <a:custGeom>
                  <a:avLst/>
                  <a:gdLst>
                    <a:gd name="T0" fmla="*/ 0 w 102"/>
                    <a:gd name="T1" fmla="*/ 91 h 224"/>
                    <a:gd name="T2" fmla="*/ 102 w 102"/>
                    <a:gd name="T3" fmla="*/ 0 h 224"/>
                    <a:gd name="T4" fmla="*/ 102 w 102"/>
                    <a:gd name="T5" fmla="*/ 146 h 224"/>
                    <a:gd name="T6" fmla="*/ 0 w 102"/>
                    <a:gd name="T7" fmla="*/ 224 h 224"/>
                    <a:gd name="T8" fmla="*/ 0 w 102"/>
                    <a:gd name="T9" fmla="*/ 91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24">
                      <a:moveTo>
                        <a:pt x="0" y="91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24"/>
                      </a:ln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9" name="Freeform: Shape 85">
                  <a:extLst>
                    <a:ext uri="{FF2B5EF4-FFF2-40B4-BE49-F238E27FC236}">
                      <a16:creationId xmlns:a16="http://schemas.microsoft.com/office/drawing/2014/main" id="{B60A31F0-472F-45D9-8EF0-C459C214F3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0100" y="4449763"/>
                  <a:ext cx="161925" cy="330200"/>
                </a:xfrm>
                <a:custGeom>
                  <a:avLst/>
                  <a:gdLst>
                    <a:gd name="T0" fmla="*/ 0 w 102"/>
                    <a:gd name="T1" fmla="*/ 75 h 208"/>
                    <a:gd name="T2" fmla="*/ 102 w 102"/>
                    <a:gd name="T3" fmla="*/ 0 h 208"/>
                    <a:gd name="T4" fmla="*/ 102 w 102"/>
                    <a:gd name="T5" fmla="*/ 146 h 208"/>
                    <a:gd name="T6" fmla="*/ 0 w 102"/>
                    <a:gd name="T7" fmla="*/ 208 h 208"/>
                    <a:gd name="T8" fmla="*/ 0 w 102"/>
                    <a:gd name="T9" fmla="*/ 75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08">
                      <a:moveTo>
                        <a:pt x="0" y="75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208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0" name="Freeform: Shape 86">
                  <a:extLst>
                    <a:ext uri="{FF2B5EF4-FFF2-40B4-BE49-F238E27FC236}">
                      <a16:creationId xmlns:a16="http://schemas.microsoft.com/office/drawing/2014/main" id="{0EF0362A-F28D-4CEE-8539-A39C6707B5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0100" y="4732338"/>
                  <a:ext cx="161925" cy="306388"/>
                </a:xfrm>
                <a:custGeom>
                  <a:avLst/>
                  <a:gdLst>
                    <a:gd name="T0" fmla="*/ 0 w 102"/>
                    <a:gd name="T1" fmla="*/ 59 h 193"/>
                    <a:gd name="T2" fmla="*/ 102 w 102"/>
                    <a:gd name="T3" fmla="*/ 0 h 193"/>
                    <a:gd name="T4" fmla="*/ 102 w 102"/>
                    <a:gd name="T5" fmla="*/ 146 h 193"/>
                    <a:gd name="T6" fmla="*/ 0 w 102"/>
                    <a:gd name="T7" fmla="*/ 193 h 193"/>
                    <a:gd name="T8" fmla="*/ 0 w 102"/>
                    <a:gd name="T9" fmla="*/ 59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93">
                      <a:moveTo>
                        <a:pt x="0" y="59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93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1" name="Freeform: Shape 87">
                  <a:extLst>
                    <a:ext uri="{FF2B5EF4-FFF2-40B4-BE49-F238E27FC236}">
                      <a16:creationId xmlns:a16="http://schemas.microsoft.com/office/drawing/2014/main" id="{2A548CEF-09A1-43E7-9D3A-A64771A6C9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0100" y="5014913"/>
                  <a:ext cx="161925" cy="282575"/>
                </a:xfrm>
                <a:custGeom>
                  <a:avLst/>
                  <a:gdLst>
                    <a:gd name="T0" fmla="*/ 0 w 102"/>
                    <a:gd name="T1" fmla="*/ 44 h 178"/>
                    <a:gd name="T2" fmla="*/ 102 w 102"/>
                    <a:gd name="T3" fmla="*/ 0 h 178"/>
                    <a:gd name="T4" fmla="*/ 102 w 102"/>
                    <a:gd name="T5" fmla="*/ 146 h 178"/>
                    <a:gd name="T6" fmla="*/ 0 w 102"/>
                    <a:gd name="T7" fmla="*/ 178 h 178"/>
                    <a:gd name="T8" fmla="*/ 0 w 102"/>
                    <a:gd name="T9" fmla="*/ 4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78">
                      <a:moveTo>
                        <a:pt x="0" y="4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78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2" name="Freeform: Shape 88">
                  <a:extLst>
                    <a:ext uri="{FF2B5EF4-FFF2-40B4-BE49-F238E27FC236}">
                      <a16:creationId xmlns:a16="http://schemas.microsoft.com/office/drawing/2014/main" id="{A8CB2850-22AB-40EE-A72E-526151E696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0100" y="5297488"/>
                  <a:ext cx="161925" cy="257175"/>
                </a:xfrm>
                <a:custGeom>
                  <a:avLst/>
                  <a:gdLst>
                    <a:gd name="T0" fmla="*/ 0 w 102"/>
                    <a:gd name="T1" fmla="*/ 29 h 162"/>
                    <a:gd name="T2" fmla="*/ 102 w 102"/>
                    <a:gd name="T3" fmla="*/ 0 h 162"/>
                    <a:gd name="T4" fmla="*/ 102 w 102"/>
                    <a:gd name="T5" fmla="*/ 145 h 162"/>
                    <a:gd name="T6" fmla="*/ 0 w 102"/>
                    <a:gd name="T7" fmla="*/ 162 h 162"/>
                    <a:gd name="T8" fmla="*/ 0 w 102"/>
                    <a:gd name="T9" fmla="*/ 2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62">
                      <a:moveTo>
                        <a:pt x="0" y="29"/>
                      </a:moveTo>
                      <a:lnTo>
                        <a:pt x="102" y="0"/>
                      </a:lnTo>
                      <a:lnTo>
                        <a:pt x="102" y="145"/>
                      </a:lnTo>
                      <a:lnTo>
                        <a:pt x="0" y="162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3" name="Freeform: Shape 89">
                  <a:extLst>
                    <a:ext uri="{FF2B5EF4-FFF2-40B4-BE49-F238E27FC236}">
                      <a16:creationId xmlns:a16="http://schemas.microsoft.com/office/drawing/2014/main" id="{CF5B8D3F-2F9F-4A83-9683-3A494DB0BF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0100" y="5578475"/>
                  <a:ext cx="161925" cy="233363"/>
                </a:xfrm>
                <a:custGeom>
                  <a:avLst/>
                  <a:gdLst>
                    <a:gd name="T0" fmla="*/ 0 w 102"/>
                    <a:gd name="T1" fmla="*/ 14 h 147"/>
                    <a:gd name="T2" fmla="*/ 102 w 102"/>
                    <a:gd name="T3" fmla="*/ 0 h 147"/>
                    <a:gd name="T4" fmla="*/ 102 w 102"/>
                    <a:gd name="T5" fmla="*/ 146 h 147"/>
                    <a:gd name="T6" fmla="*/ 0 w 102"/>
                    <a:gd name="T7" fmla="*/ 147 h 147"/>
                    <a:gd name="T8" fmla="*/ 0 w 102"/>
                    <a:gd name="T9" fmla="*/ 14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147">
                      <a:moveTo>
                        <a:pt x="0" y="14"/>
                      </a:moveTo>
                      <a:lnTo>
                        <a:pt x="102" y="0"/>
                      </a:lnTo>
                      <a:lnTo>
                        <a:pt x="102" y="146"/>
                      </a:lnTo>
                      <a:lnTo>
                        <a:pt x="0" y="147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4" name="Freeform: Shape 90">
                  <a:extLst>
                    <a:ext uri="{FF2B5EF4-FFF2-40B4-BE49-F238E27FC236}">
                      <a16:creationId xmlns:a16="http://schemas.microsoft.com/office/drawing/2014/main" id="{04B6F361-C06A-4E69-A36F-61BA948CB6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4346575"/>
                  <a:ext cx="127000" cy="330200"/>
                </a:xfrm>
                <a:custGeom>
                  <a:avLst/>
                  <a:gdLst>
                    <a:gd name="T0" fmla="*/ 0 w 80"/>
                    <a:gd name="T1" fmla="*/ 90 h 208"/>
                    <a:gd name="T2" fmla="*/ 80 w 80"/>
                    <a:gd name="T3" fmla="*/ 0 h 208"/>
                    <a:gd name="T4" fmla="*/ 80 w 80"/>
                    <a:gd name="T5" fmla="*/ 130 h 208"/>
                    <a:gd name="T6" fmla="*/ 0 w 80"/>
                    <a:gd name="T7" fmla="*/ 208 h 208"/>
                    <a:gd name="T8" fmla="*/ 0 w 80"/>
                    <a:gd name="T9" fmla="*/ 90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08">
                      <a:moveTo>
                        <a:pt x="0" y="9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20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Freeform: Shape 91">
                  <a:extLst>
                    <a:ext uri="{FF2B5EF4-FFF2-40B4-BE49-F238E27FC236}">
                      <a16:creationId xmlns:a16="http://schemas.microsoft.com/office/drawing/2014/main" id="{32480A9D-54D4-483E-9448-DA78DC5089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4597400"/>
                  <a:ext cx="127000" cy="306388"/>
                </a:xfrm>
                <a:custGeom>
                  <a:avLst/>
                  <a:gdLst>
                    <a:gd name="T0" fmla="*/ 0 w 80"/>
                    <a:gd name="T1" fmla="*/ 75 h 193"/>
                    <a:gd name="T2" fmla="*/ 80 w 80"/>
                    <a:gd name="T3" fmla="*/ 0 h 193"/>
                    <a:gd name="T4" fmla="*/ 80 w 80"/>
                    <a:gd name="T5" fmla="*/ 131 h 193"/>
                    <a:gd name="T6" fmla="*/ 0 w 80"/>
                    <a:gd name="T7" fmla="*/ 193 h 193"/>
                    <a:gd name="T8" fmla="*/ 0 w 80"/>
                    <a:gd name="T9" fmla="*/ 75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93">
                      <a:moveTo>
                        <a:pt x="0" y="75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93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Freeform: Shape 92">
                  <a:extLst>
                    <a:ext uri="{FF2B5EF4-FFF2-40B4-BE49-F238E27FC236}">
                      <a16:creationId xmlns:a16="http://schemas.microsoft.com/office/drawing/2014/main" id="{C1E19D45-6581-4A53-9C1B-5275FF028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4849813"/>
                  <a:ext cx="127000" cy="282575"/>
                </a:xfrm>
                <a:custGeom>
                  <a:avLst/>
                  <a:gdLst>
                    <a:gd name="T0" fmla="*/ 0 w 80"/>
                    <a:gd name="T1" fmla="*/ 60 h 178"/>
                    <a:gd name="T2" fmla="*/ 80 w 80"/>
                    <a:gd name="T3" fmla="*/ 0 h 178"/>
                    <a:gd name="T4" fmla="*/ 80 w 80"/>
                    <a:gd name="T5" fmla="*/ 130 h 178"/>
                    <a:gd name="T6" fmla="*/ 0 w 80"/>
                    <a:gd name="T7" fmla="*/ 178 h 178"/>
                    <a:gd name="T8" fmla="*/ 0 w 80"/>
                    <a:gd name="T9" fmla="*/ 6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78">
                      <a:moveTo>
                        <a:pt x="0" y="60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78"/>
                      </a:lnTo>
                      <a:lnTo>
                        <a:pt x="0" y="6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Freeform: Shape 93">
                  <a:extLst>
                    <a:ext uri="{FF2B5EF4-FFF2-40B4-BE49-F238E27FC236}">
                      <a16:creationId xmlns:a16="http://schemas.microsoft.com/office/drawing/2014/main" id="{BAF9B4E5-54C1-4B44-B7EA-0435A9ADAC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5102225"/>
                  <a:ext cx="127000" cy="257175"/>
                </a:xfrm>
                <a:custGeom>
                  <a:avLst/>
                  <a:gdLst>
                    <a:gd name="T0" fmla="*/ 0 w 80"/>
                    <a:gd name="T1" fmla="*/ 44 h 162"/>
                    <a:gd name="T2" fmla="*/ 80 w 80"/>
                    <a:gd name="T3" fmla="*/ 0 h 162"/>
                    <a:gd name="T4" fmla="*/ 80 w 80"/>
                    <a:gd name="T5" fmla="*/ 130 h 162"/>
                    <a:gd name="T6" fmla="*/ 0 w 80"/>
                    <a:gd name="T7" fmla="*/ 162 h 162"/>
                    <a:gd name="T8" fmla="*/ 0 w 80"/>
                    <a:gd name="T9" fmla="*/ 44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62">
                      <a:moveTo>
                        <a:pt x="0" y="44"/>
                      </a:moveTo>
                      <a:lnTo>
                        <a:pt x="80" y="0"/>
                      </a:lnTo>
                      <a:lnTo>
                        <a:pt x="80" y="130"/>
                      </a:lnTo>
                      <a:lnTo>
                        <a:pt x="0" y="162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Freeform: Shape 94">
                  <a:extLst>
                    <a:ext uri="{FF2B5EF4-FFF2-40B4-BE49-F238E27FC236}">
                      <a16:creationId xmlns:a16="http://schemas.microsoft.com/office/drawing/2014/main" id="{A1B3CF58-3EF7-4E64-8F31-A0E6EED035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5353050"/>
                  <a:ext cx="127000" cy="234950"/>
                </a:xfrm>
                <a:custGeom>
                  <a:avLst/>
                  <a:gdLst>
                    <a:gd name="T0" fmla="*/ 0 w 80"/>
                    <a:gd name="T1" fmla="*/ 30 h 148"/>
                    <a:gd name="T2" fmla="*/ 80 w 80"/>
                    <a:gd name="T3" fmla="*/ 0 h 148"/>
                    <a:gd name="T4" fmla="*/ 80 w 80"/>
                    <a:gd name="T5" fmla="*/ 131 h 148"/>
                    <a:gd name="T6" fmla="*/ 0 w 80"/>
                    <a:gd name="T7" fmla="*/ 148 h 148"/>
                    <a:gd name="T8" fmla="*/ 0 w 80"/>
                    <a:gd name="T9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48">
                      <a:moveTo>
                        <a:pt x="0" y="30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48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Freeform: Shape 95">
                  <a:extLst>
                    <a:ext uri="{FF2B5EF4-FFF2-40B4-BE49-F238E27FC236}">
                      <a16:creationId xmlns:a16="http://schemas.microsoft.com/office/drawing/2014/main" id="{56A3B3F5-EA54-4E34-B384-A85C4BE420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1825" y="5605463"/>
                  <a:ext cx="127000" cy="209550"/>
                </a:xfrm>
                <a:custGeom>
                  <a:avLst/>
                  <a:gdLst>
                    <a:gd name="T0" fmla="*/ 0 w 80"/>
                    <a:gd name="T1" fmla="*/ 14 h 132"/>
                    <a:gd name="T2" fmla="*/ 80 w 80"/>
                    <a:gd name="T3" fmla="*/ 0 h 132"/>
                    <a:gd name="T4" fmla="*/ 80 w 80"/>
                    <a:gd name="T5" fmla="*/ 131 h 132"/>
                    <a:gd name="T6" fmla="*/ 0 w 80"/>
                    <a:gd name="T7" fmla="*/ 132 h 132"/>
                    <a:gd name="T8" fmla="*/ 0 w 80"/>
                    <a:gd name="T9" fmla="*/ 14 h 1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132">
                      <a:moveTo>
                        <a:pt x="0" y="14"/>
                      </a:moveTo>
                      <a:lnTo>
                        <a:pt x="80" y="0"/>
                      </a:lnTo>
                      <a:lnTo>
                        <a:pt x="80" y="131"/>
                      </a:lnTo>
                      <a:lnTo>
                        <a:pt x="0" y="132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Freeform: Shape 96">
                  <a:extLst>
                    <a:ext uri="{FF2B5EF4-FFF2-40B4-BE49-F238E27FC236}">
                      <a16:creationId xmlns:a16="http://schemas.microsoft.com/office/drawing/2014/main" id="{AEC63718-63AA-4C58-90D4-EC9000E81E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9588" y="4524375"/>
                  <a:ext cx="90488" cy="306388"/>
                </a:xfrm>
                <a:custGeom>
                  <a:avLst/>
                  <a:gdLst>
                    <a:gd name="T0" fmla="*/ 0 w 57"/>
                    <a:gd name="T1" fmla="*/ 90 h 193"/>
                    <a:gd name="T2" fmla="*/ 57 w 57"/>
                    <a:gd name="T3" fmla="*/ 0 h 193"/>
                    <a:gd name="T4" fmla="*/ 57 w 57"/>
                    <a:gd name="T5" fmla="*/ 115 h 193"/>
                    <a:gd name="T6" fmla="*/ 0 w 57"/>
                    <a:gd name="T7" fmla="*/ 193 h 193"/>
                    <a:gd name="T8" fmla="*/ 0 w 57"/>
                    <a:gd name="T9" fmla="*/ 9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93">
                      <a:moveTo>
                        <a:pt x="0" y="90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93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Freeform: Shape 97">
                  <a:extLst>
                    <a:ext uri="{FF2B5EF4-FFF2-40B4-BE49-F238E27FC236}">
                      <a16:creationId xmlns:a16="http://schemas.microsoft.com/office/drawing/2014/main" id="{9D48A17D-10FE-45B9-9CC0-4DBBBF9915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9588" y="4746625"/>
                  <a:ext cx="90488" cy="280988"/>
                </a:xfrm>
                <a:custGeom>
                  <a:avLst/>
                  <a:gdLst>
                    <a:gd name="T0" fmla="*/ 0 w 57"/>
                    <a:gd name="T1" fmla="*/ 75 h 177"/>
                    <a:gd name="T2" fmla="*/ 57 w 57"/>
                    <a:gd name="T3" fmla="*/ 0 h 177"/>
                    <a:gd name="T4" fmla="*/ 57 w 57"/>
                    <a:gd name="T5" fmla="*/ 115 h 177"/>
                    <a:gd name="T6" fmla="*/ 0 w 57"/>
                    <a:gd name="T7" fmla="*/ 177 h 177"/>
                    <a:gd name="T8" fmla="*/ 0 w 57"/>
                    <a:gd name="T9" fmla="*/ 75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77">
                      <a:moveTo>
                        <a:pt x="0" y="7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77"/>
                      </a:lnTo>
                      <a:lnTo>
                        <a:pt x="0" y="7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Freeform: Shape 98">
                  <a:extLst>
                    <a:ext uri="{FF2B5EF4-FFF2-40B4-BE49-F238E27FC236}">
                      <a16:creationId xmlns:a16="http://schemas.microsoft.com/office/drawing/2014/main" id="{A3F223AA-5875-455E-B782-FF8B431C2E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9588" y="4968875"/>
                  <a:ext cx="90488" cy="257175"/>
                </a:xfrm>
                <a:custGeom>
                  <a:avLst/>
                  <a:gdLst>
                    <a:gd name="T0" fmla="*/ 0 w 57"/>
                    <a:gd name="T1" fmla="*/ 59 h 162"/>
                    <a:gd name="T2" fmla="*/ 57 w 57"/>
                    <a:gd name="T3" fmla="*/ 0 h 162"/>
                    <a:gd name="T4" fmla="*/ 57 w 57"/>
                    <a:gd name="T5" fmla="*/ 114 h 162"/>
                    <a:gd name="T6" fmla="*/ 0 w 57"/>
                    <a:gd name="T7" fmla="*/ 162 h 162"/>
                    <a:gd name="T8" fmla="*/ 0 w 57"/>
                    <a:gd name="T9" fmla="*/ 59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62">
                      <a:moveTo>
                        <a:pt x="0" y="59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62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Freeform: Shape 99">
                  <a:extLst>
                    <a:ext uri="{FF2B5EF4-FFF2-40B4-BE49-F238E27FC236}">
                      <a16:creationId xmlns:a16="http://schemas.microsoft.com/office/drawing/2014/main" id="{BA9E184D-7A0A-4855-8EA2-2D5EB3B031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9588" y="5189538"/>
                  <a:ext cx="90488" cy="233363"/>
                </a:xfrm>
                <a:custGeom>
                  <a:avLst/>
                  <a:gdLst>
                    <a:gd name="T0" fmla="*/ 0 w 57"/>
                    <a:gd name="T1" fmla="*/ 45 h 147"/>
                    <a:gd name="T2" fmla="*/ 57 w 57"/>
                    <a:gd name="T3" fmla="*/ 0 h 147"/>
                    <a:gd name="T4" fmla="*/ 57 w 57"/>
                    <a:gd name="T5" fmla="*/ 115 h 147"/>
                    <a:gd name="T6" fmla="*/ 0 w 57"/>
                    <a:gd name="T7" fmla="*/ 147 h 147"/>
                    <a:gd name="T8" fmla="*/ 0 w 57"/>
                    <a:gd name="T9" fmla="*/ 45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47">
                      <a:moveTo>
                        <a:pt x="0" y="45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47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4" name="Freeform: Shape 100">
                  <a:extLst>
                    <a:ext uri="{FF2B5EF4-FFF2-40B4-BE49-F238E27FC236}">
                      <a16:creationId xmlns:a16="http://schemas.microsoft.com/office/drawing/2014/main" id="{EB42F37D-0847-4784-AE3B-660564B925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9588" y="5411788"/>
                  <a:ext cx="90488" cy="207963"/>
                </a:xfrm>
                <a:custGeom>
                  <a:avLst/>
                  <a:gdLst>
                    <a:gd name="T0" fmla="*/ 0 w 57"/>
                    <a:gd name="T1" fmla="*/ 29 h 131"/>
                    <a:gd name="T2" fmla="*/ 57 w 57"/>
                    <a:gd name="T3" fmla="*/ 0 h 131"/>
                    <a:gd name="T4" fmla="*/ 57 w 57"/>
                    <a:gd name="T5" fmla="*/ 115 h 131"/>
                    <a:gd name="T6" fmla="*/ 0 w 57"/>
                    <a:gd name="T7" fmla="*/ 131 h 131"/>
                    <a:gd name="T8" fmla="*/ 0 w 57"/>
                    <a:gd name="T9" fmla="*/ 29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31">
                      <a:moveTo>
                        <a:pt x="0" y="29"/>
                      </a:moveTo>
                      <a:lnTo>
                        <a:pt x="57" y="0"/>
                      </a:lnTo>
                      <a:lnTo>
                        <a:pt x="57" y="115"/>
                      </a:lnTo>
                      <a:lnTo>
                        <a:pt x="0" y="131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5" name="Freeform: Shape 101">
                  <a:extLst>
                    <a:ext uri="{FF2B5EF4-FFF2-40B4-BE49-F238E27FC236}">
                      <a16:creationId xmlns:a16="http://schemas.microsoft.com/office/drawing/2014/main" id="{206B9725-99CC-430D-A249-48E5732C1F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9588" y="5634038"/>
                  <a:ext cx="90488" cy="184150"/>
                </a:xfrm>
                <a:custGeom>
                  <a:avLst/>
                  <a:gdLst>
                    <a:gd name="T0" fmla="*/ 0 w 57"/>
                    <a:gd name="T1" fmla="*/ 13 h 116"/>
                    <a:gd name="T2" fmla="*/ 57 w 57"/>
                    <a:gd name="T3" fmla="*/ 0 h 116"/>
                    <a:gd name="T4" fmla="*/ 57 w 57"/>
                    <a:gd name="T5" fmla="*/ 114 h 116"/>
                    <a:gd name="T6" fmla="*/ 0 w 57"/>
                    <a:gd name="T7" fmla="*/ 116 h 116"/>
                    <a:gd name="T8" fmla="*/ 0 w 57"/>
                    <a:gd name="T9" fmla="*/ 13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6">
                      <a:moveTo>
                        <a:pt x="0" y="13"/>
                      </a:moveTo>
                      <a:lnTo>
                        <a:pt x="57" y="0"/>
                      </a:lnTo>
                      <a:lnTo>
                        <a:pt x="57" y="114"/>
                      </a:lnTo>
                      <a:lnTo>
                        <a:pt x="0" y="116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8" name="Group 120">
              <a:extLst>
                <a:ext uri="{FF2B5EF4-FFF2-40B4-BE49-F238E27FC236}">
                  <a16:creationId xmlns:a16="http://schemas.microsoft.com/office/drawing/2014/main" id="{D5B5D609-2736-4510-89FC-4EF1A332511C}"/>
                </a:ext>
              </a:extLst>
            </p:cNvPr>
            <p:cNvGrpSpPr/>
            <p:nvPr/>
          </p:nvGrpSpPr>
          <p:grpSpPr>
            <a:xfrm>
              <a:off x="2488406" y="5017040"/>
              <a:ext cx="920750" cy="1158876"/>
              <a:chOff x="2093913" y="4664075"/>
              <a:chExt cx="920750" cy="1158876"/>
            </a:xfrm>
          </p:grpSpPr>
          <p:grpSp>
            <p:nvGrpSpPr>
              <p:cNvPr id="98" name="Group 121">
                <a:extLst>
                  <a:ext uri="{FF2B5EF4-FFF2-40B4-BE49-F238E27FC236}">
                    <a16:creationId xmlns:a16="http://schemas.microsoft.com/office/drawing/2014/main" id="{110F5D4F-BE4C-4B2A-9F30-E8AC25266ECD}"/>
                  </a:ext>
                </a:extLst>
              </p:cNvPr>
              <p:cNvGrpSpPr/>
              <p:nvPr/>
            </p:nvGrpSpPr>
            <p:grpSpPr>
              <a:xfrm>
                <a:off x="2447925" y="4664075"/>
                <a:ext cx="566738" cy="1154113"/>
                <a:chOff x="2447925" y="4664075"/>
                <a:chExt cx="566738" cy="1154113"/>
              </a:xfrm>
            </p:grpSpPr>
            <p:sp>
              <p:nvSpPr>
                <p:cNvPr id="118" name="Rectangle 141">
                  <a:extLst>
                    <a:ext uri="{FF2B5EF4-FFF2-40B4-BE49-F238E27FC236}">
                      <a16:creationId xmlns:a16="http://schemas.microsoft.com/office/drawing/2014/main" id="{1C208E41-6CD0-42B0-B054-734F466307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2738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Rectangle 142">
                  <a:extLst>
                    <a:ext uri="{FF2B5EF4-FFF2-40B4-BE49-F238E27FC236}">
                      <a16:creationId xmlns:a16="http://schemas.microsoft.com/office/drawing/2014/main" id="{27B876E8-B41D-496D-9E44-2C46B3DD40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2738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Rectangle 143">
                  <a:extLst>
                    <a:ext uri="{FF2B5EF4-FFF2-40B4-BE49-F238E27FC236}">
                      <a16:creationId xmlns:a16="http://schemas.microsoft.com/office/drawing/2014/main" id="{F4D5D0C2-6585-405A-9C64-7EE19ECBAD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2738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Rectangle 144">
                  <a:extLst>
                    <a:ext uri="{FF2B5EF4-FFF2-40B4-BE49-F238E27FC236}">
                      <a16:creationId xmlns:a16="http://schemas.microsoft.com/office/drawing/2014/main" id="{D9EDD775-5ACC-43BA-96DA-5B124FEEE5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2738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2" name="Rectangle 145">
                  <a:extLst>
                    <a:ext uri="{FF2B5EF4-FFF2-40B4-BE49-F238E27FC236}">
                      <a16:creationId xmlns:a16="http://schemas.microsoft.com/office/drawing/2014/main" id="{605874BF-1F74-4371-ABFF-C781CA82D1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2738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Rectangle 146">
                  <a:extLst>
                    <a:ext uri="{FF2B5EF4-FFF2-40B4-BE49-F238E27FC236}">
                      <a16:creationId xmlns:a16="http://schemas.microsoft.com/office/drawing/2014/main" id="{D077BA15-D5A2-413F-8A99-1B614AD679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2738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Rectangle 147">
                  <a:extLst>
                    <a:ext uri="{FF2B5EF4-FFF2-40B4-BE49-F238E27FC236}">
                      <a16:creationId xmlns:a16="http://schemas.microsoft.com/office/drawing/2014/main" id="{D3931E64-5E85-44C7-990F-3C5EA1E565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1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Rectangle 148">
                  <a:extLst>
                    <a:ext uri="{FF2B5EF4-FFF2-40B4-BE49-F238E27FC236}">
                      <a16:creationId xmlns:a16="http://schemas.microsoft.com/office/drawing/2014/main" id="{307D01E8-809F-4D4E-88CA-784B515B4E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1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Rectangle 149">
                  <a:extLst>
                    <a:ext uri="{FF2B5EF4-FFF2-40B4-BE49-F238E27FC236}">
                      <a16:creationId xmlns:a16="http://schemas.microsoft.com/office/drawing/2014/main" id="{16473DBF-2B91-4B9D-91A0-17F4CAB99C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1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7" name="Rectangle 150">
                  <a:extLst>
                    <a:ext uri="{FF2B5EF4-FFF2-40B4-BE49-F238E27FC236}">
                      <a16:creationId xmlns:a16="http://schemas.microsoft.com/office/drawing/2014/main" id="{236E42A9-0D59-4E60-81AC-90B081621A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1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Rectangle 151">
                  <a:extLst>
                    <a:ext uri="{FF2B5EF4-FFF2-40B4-BE49-F238E27FC236}">
                      <a16:creationId xmlns:a16="http://schemas.microsoft.com/office/drawing/2014/main" id="{0D97D922-CECE-4CFE-A8E6-F8DF1CFA95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1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Rectangle 152">
                  <a:extLst>
                    <a:ext uri="{FF2B5EF4-FFF2-40B4-BE49-F238E27FC236}">
                      <a16:creationId xmlns:a16="http://schemas.microsoft.com/office/drawing/2014/main" id="{CA839D0D-1E91-4671-A410-403BEDAF5E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11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Rectangle 153">
                  <a:extLst>
                    <a:ext uri="{FF2B5EF4-FFF2-40B4-BE49-F238E27FC236}">
                      <a16:creationId xmlns:a16="http://schemas.microsoft.com/office/drawing/2014/main" id="{9DB2D548-EC38-407D-BFF8-F87C6BA582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56546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Rectangle 154">
                  <a:extLst>
                    <a:ext uri="{FF2B5EF4-FFF2-40B4-BE49-F238E27FC236}">
                      <a16:creationId xmlns:a16="http://schemas.microsoft.com/office/drawing/2014/main" id="{66F369B4-5DB7-4D45-98AC-4DFC9CB8F4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5456238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2" name="Rectangle 155">
                  <a:extLst>
                    <a:ext uri="{FF2B5EF4-FFF2-40B4-BE49-F238E27FC236}">
                      <a16:creationId xmlns:a16="http://schemas.microsoft.com/office/drawing/2014/main" id="{1E36E280-B0B7-4E7E-8FA0-B734CA72B9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5259388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3" name="Rectangle 156">
                  <a:extLst>
                    <a:ext uri="{FF2B5EF4-FFF2-40B4-BE49-F238E27FC236}">
                      <a16:creationId xmlns:a16="http://schemas.microsoft.com/office/drawing/2014/main" id="{5C7A003E-574E-49E3-9D97-D6CF5B5FFC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5060950"/>
                  <a:ext cx="161925" cy="16192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4" name="Rectangle 157">
                  <a:extLst>
                    <a:ext uri="{FF2B5EF4-FFF2-40B4-BE49-F238E27FC236}">
                      <a16:creationId xmlns:a16="http://schemas.microsoft.com/office/drawing/2014/main" id="{2A6CBAB1-79E8-43D3-8145-3CE7D28828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4862513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5" name="Rectangle 158">
                  <a:extLst>
                    <a:ext uri="{FF2B5EF4-FFF2-40B4-BE49-F238E27FC236}">
                      <a16:creationId xmlns:a16="http://schemas.microsoft.com/office/drawing/2014/main" id="{F578486D-467D-4E32-A005-E3DEE2D508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7925" y="4664075"/>
                  <a:ext cx="161925" cy="16351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99" name="Group 122">
                <a:extLst>
                  <a:ext uri="{FF2B5EF4-FFF2-40B4-BE49-F238E27FC236}">
                    <a16:creationId xmlns:a16="http://schemas.microsoft.com/office/drawing/2014/main" id="{4F9A977E-007F-482F-A155-1217CC549ACA}"/>
                  </a:ext>
                </a:extLst>
              </p:cNvPr>
              <p:cNvGrpSpPr/>
              <p:nvPr/>
            </p:nvGrpSpPr>
            <p:grpSpPr>
              <a:xfrm>
                <a:off x="2093913" y="4664075"/>
                <a:ext cx="319087" cy="1158876"/>
                <a:chOff x="2093913" y="4664075"/>
                <a:chExt cx="319087" cy="1158876"/>
              </a:xfrm>
            </p:grpSpPr>
            <p:sp>
              <p:nvSpPr>
                <p:cNvPr id="100" name="Freeform: Shape 123">
                  <a:extLst>
                    <a:ext uri="{FF2B5EF4-FFF2-40B4-BE49-F238E27FC236}">
                      <a16:creationId xmlns:a16="http://schemas.microsoft.com/office/drawing/2014/main" id="{D5FD9637-37EB-46D9-B84D-804CE8EA7A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700" y="4664075"/>
                  <a:ext cx="114300" cy="249238"/>
                </a:xfrm>
                <a:custGeom>
                  <a:avLst/>
                  <a:gdLst>
                    <a:gd name="T0" fmla="*/ 0 w 72"/>
                    <a:gd name="T1" fmla="*/ 63 h 157"/>
                    <a:gd name="T2" fmla="*/ 72 w 72"/>
                    <a:gd name="T3" fmla="*/ 0 h 157"/>
                    <a:gd name="T4" fmla="*/ 72 w 72"/>
                    <a:gd name="T5" fmla="*/ 103 h 157"/>
                    <a:gd name="T6" fmla="*/ 0 w 72"/>
                    <a:gd name="T7" fmla="*/ 157 h 157"/>
                    <a:gd name="T8" fmla="*/ 0 w 72"/>
                    <a:gd name="T9" fmla="*/ 63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57">
                      <a:moveTo>
                        <a:pt x="0" y="6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57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Freeform: Shape 124">
                  <a:extLst>
                    <a:ext uri="{FF2B5EF4-FFF2-40B4-BE49-F238E27FC236}">
                      <a16:creationId xmlns:a16="http://schemas.microsoft.com/office/drawing/2014/main" id="{A157EA1F-C30B-4859-9D33-621DB82B2D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700" y="4862513"/>
                  <a:ext cx="114300" cy="231775"/>
                </a:xfrm>
                <a:custGeom>
                  <a:avLst/>
                  <a:gdLst>
                    <a:gd name="T0" fmla="*/ 0 w 72"/>
                    <a:gd name="T1" fmla="*/ 53 h 146"/>
                    <a:gd name="T2" fmla="*/ 72 w 72"/>
                    <a:gd name="T3" fmla="*/ 0 h 146"/>
                    <a:gd name="T4" fmla="*/ 72 w 72"/>
                    <a:gd name="T5" fmla="*/ 103 h 146"/>
                    <a:gd name="T6" fmla="*/ 0 w 72"/>
                    <a:gd name="T7" fmla="*/ 146 h 146"/>
                    <a:gd name="T8" fmla="*/ 0 w 72"/>
                    <a:gd name="T9" fmla="*/ 5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46">
                      <a:moveTo>
                        <a:pt x="0" y="53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46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Freeform: Shape 125">
                  <a:extLst>
                    <a:ext uri="{FF2B5EF4-FFF2-40B4-BE49-F238E27FC236}">
                      <a16:creationId xmlns:a16="http://schemas.microsoft.com/office/drawing/2014/main" id="{EBDBEA4E-F076-4B30-9234-BD5FAF7450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700" y="5060950"/>
                  <a:ext cx="114300" cy="215900"/>
                </a:xfrm>
                <a:custGeom>
                  <a:avLst/>
                  <a:gdLst>
                    <a:gd name="T0" fmla="*/ 0 w 72"/>
                    <a:gd name="T1" fmla="*/ 42 h 136"/>
                    <a:gd name="T2" fmla="*/ 72 w 72"/>
                    <a:gd name="T3" fmla="*/ 0 h 136"/>
                    <a:gd name="T4" fmla="*/ 72 w 72"/>
                    <a:gd name="T5" fmla="*/ 102 h 136"/>
                    <a:gd name="T6" fmla="*/ 0 w 72"/>
                    <a:gd name="T7" fmla="*/ 136 h 136"/>
                    <a:gd name="T8" fmla="*/ 0 w 72"/>
                    <a:gd name="T9" fmla="*/ 42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36">
                      <a:moveTo>
                        <a:pt x="0" y="42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36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Freeform: Shape 126">
                  <a:extLst>
                    <a:ext uri="{FF2B5EF4-FFF2-40B4-BE49-F238E27FC236}">
                      <a16:creationId xmlns:a16="http://schemas.microsoft.com/office/drawing/2014/main" id="{16D43913-AB0F-4C80-BF3F-06018F9CF0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700" y="5259388"/>
                  <a:ext cx="114300" cy="196850"/>
                </a:xfrm>
                <a:custGeom>
                  <a:avLst/>
                  <a:gdLst>
                    <a:gd name="T0" fmla="*/ 0 w 72"/>
                    <a:gd name="T1" fmla="*/ 31 h 124"/>
                    <a:gd name="T2" fmla="*/ 72 w 72"/>
                    <a:gd name="T3" fmla="*/ 0 h 124"/>
                    <a:gd name="T4" fmla="*/ 72 w 72"/>
                    <a:gd name="T5" fmla="*/ 102 h 124"/>
                    <a:gd name="T6" fmla="*/ 0 w 72"/>
                    <a:gd name="T7" fmla="*/ 124 h 124"/>
                    <a:gd name="T8" fmla="*/ 0 w 72"/>
                    <a:gd name="T9" fmla="*/ 31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24">
                      <a:moveTo>
                        <a:pt x="0" y="31"/>
                      </a:moveTo>
                      <a:lnTo>
                        <a:pt x="72" y="0"/>
                      </a:lnTo>
                      <a:lnTo>
                        <a:pt x="72" y="102"/>
                      </a:lnTo>
                      <a:lnTo>
                        <a:pt x="0" y="12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Freeform: Shape 127">
                  <a:extLst>
                    <a:ext uri="{FF2B5EF4-FFF2-40B4-BE49-F238E27FC236}">
                      <a16:creationId xmlns:a16="http://schemas.microsoft.com/office/drawing/2014/main" id="{761FDEB1-8036-4681-AE02-C2FCEF1A15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700" y="5456238"/>
                  <a:ext cx="114300" cy="182563"/>
                </a:xfrm>
                <a:custGeom>
                  <a:avLst/>
                  <a:gdLst>
                    <a:gd name="T0" fmla="*/ 0 w 72"/>
                    <a:gd name="T1" fmla="*/ 21 h 115"/>
                    <a:gd name="T2" fmla="*/ 72 w 72"/>
                    <a:gd name="T3" fmla="*/ 0 h 115"/>
                    <a:gd name="T4" fmla="*/ 72 w 72"/>
                    <a:gd name="T5" fmla="*/ 103 h 115"/>
                    <a:gd name="T6" fmla="*/ 0 w 72"/>
                    <a:gd name="T7" fmla="*/ 115 h 115"/>
                    <a:gd name="T8" fmla="*/ 0 w 72"/>
                    <a:gd name="T9" fmla="*/ 2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15">
                      <a:moveTo>
                        <a:pt x="0" y="21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15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Freeform: Shape 128">
                  <a:extLst>
                    <a:ext uri="{FF2B5EF4-FFF2-40B4-BE49-F238E27FC236}">
                      <a16:creationId xmlns:a16="http://schemas.microsoft.com/office/drawing/2014/main" id="{188FB244-1763-4F09-BDBF-0248A7244B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8700" y="5654675"/>
                  <a:ext cx="114300" cy="165100"/>
                </a:xfrm>
                <a:custGeom>
                  <a:avLst/>
                  <a:gdLst>
                    <a:gd name="T0" fmla="*/ 0 w 72"/>
                    <a:gd name="T1" fmla="*/ 10 h 104"/>
                    <a:gd name="T2" fmla="*/ 72 w 72"/>
                    <a:gd name="T3" fmla="*/ 0 h 104"/>
                    <a:gd name="T4" fmla="*/ 72 w 72"/>
                    <a:gd name="T5" fmla="*/ 103 h 104"/>
                    <a:gd name="T6" fmla="*/ 0 w 72"/>
                    <a:gd name="T7" fmla="*/ 104 h 104"/>
                    <a:gd name="T8" fmla="*/ 0 w 72"/>
                    <a:gd name="T9" fmla="*/ 1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104">
                      <a:moveTo>
                        <a:pt x="0" y="10"/>
                      </a:moveTo>
                      <a:lnTo>
                        <a:pt x="72" y="0"/>
                      </a:lnTo>
                      <a:lnTo>
                        <a:pt x="72" y="103"/>
                      </a:lnTo>
                      <a:lnTo>
                        <a:pt x="0" y="10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Freeform: Shape 129">
                  <a:extLst>
                    <a:ext uri="{FF2B5EF4-FFF2-40B4-BE49-F238E27FC236}">
                      <a16:creationId xmlns:a16="http://schemas.microsoft.com/office/drawing/2014/main" id="{E1BE59AE-F6A9-4140-8210-2826664546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4789488"/>
                  <a:ext cx="88900" cy="231775"/>
                </a:xfrm>
                <a:custGeom>
                  <a:avLst/>
                  <a:gdLst>
                    <a:gd name="T0" fmla="*/ 0 w 56"/>
                    <a:gd name="T1" fmla="*/ 64 h 146"/>
                    <a:gd name="T2" fmla="*/ 56 w 56"/>
                    <a:gd name="T3" fmla="*/ 0 h 146"/>
                    <a:gd name="T4" fmla="*/ 56 w 56"/>
                    <a:gd name="T5" fmla="*/ 92 h 146"/>
                    <a:gd name="T6" fmla="*/ 0 w 56"/>
                    <a:gd name="T7" fmla="*/ 146 h 146"/>
                    <a:gd name="T8" fmla="*/ 0 w 56"/>
                    <a:gd name="T9" fmla="*/ 64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46">
                      <a:moveTo>
                        <a:pt x="0" y="64"/>
                      </a:moveTo>
                      <a:lnTo>
                        <a:pt x="56" y="0"/>
                      </a:lnTo>
                      <a:lnTo>
                        <a:pt x="56" y="92"/>
                      </a:lnTo>
                      <a:lnTo>
                        <a:pt x="0" y="14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Freeform: Shape 130">
                  <a:extLst>
                    <a:ext uri="{FF2B5EF4-FFF2-40B4-BE49-F238E27FC236}">
                      <a16:creationId xmlns:a16="http://schemas.microsoft.com/office/drawing/2014/main" id="{4FCDD60F-4684-47D9-8EC3-DFA90D6FD6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4967288"/>
                  <a:ext cx="88900" cy="214313"/>
                </a:xfrm>
                <a:custGeom>
                  <a:avLst/>
                  <a:gdLst>
                    <a:gd name="T0" fmla="*/ 0 w 56"/>
                    <a:gd name="T1" fmla="*/ 52 h 135"/>
                    <a:gd name="T2" fmla="*/ 56 w 56"/>
                    <a:gd name="T3" fmla="*/ 0 h 135"/>
                    <a:gd name="T4" fmla="*/ 56 w 56"/>
                    <a:gd name="T5" fmla="*/ 91 h 135"/>
                    <a:gd name="T6" fmla="*/ 0 w 56"/>
                    <a:gd name="T7" fmla="*/ 135 h 135"/>
                    <a:gd name="T8" fmla="*/ 0 w 56"/>
                    <a:gd name="T9" fmla="*/ 52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35">
                      <a:moveTo>
                        <a:pt x="0" y="5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35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Freeform: Shape 131">
                  <a:extLst>
                    <a:ext uri="{FF2B5EF4-FFF2-40B4-BE49-F238E27FC236}">
                      <a16:creationId xmlns:a16="http://schemas.microsoft.com/office/drawing/2014/main" id="{A5E1B85E-8160-4601-80D8-14DE2249C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5143500"/>
                  <a:ext cx="88900" cy="198438"/>
                </a:xfrm>
                <a:custGeom>
                  <a:avLst/>
                  <a:gdLst>
                    <a:gd name="T0" fmla="*/ 0 w 56"/>
                    <a:gd name="T1" fmla="*/ 42 h 125"/>
                    <a:gd name="T2" fmla="*/ 56 w 56"/>
                    <a:gd name="T3" fmla="*/ 0 h 125"/>
                    <a:gd name="T4" fmla="*/ 56 w 56"/>
                    <a:gd name="T5" fmla="*/ 91 h 125"/>
                    <a:gd name="T6" fmla="*/ 0 w 56"/>
                    <a:gd name="T7" fmla="*/ 125 h 125"/>
                    <a:gd name="T8" fmla="*/ 0 w 56"/>
                    <a:gd name="T9" fmla="*/ 4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25">
                      <a:moveTo>
                        <a:pt x="0" y="42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2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Freeform: Shape 132">
                  <a:extLst>
                    <a:ext uri="{FF2B5EF4-FFF2-40B4-BE49-F238E27FC236}">
                      <a16:creationId xmlns:a16="http://schemas.microsoft.com/office/drawing/2014/main" id="{27CD55FA-8C7F-4775-BC43-7270587BA5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5321300"/>
                  <a:ext cx="88900" cy="180975"/>
                </a:xfrm>
                <a:custGeom>
                  <a:avLst/>
                  <a:gdLst>
                    <a:gd name="T0" fmla="*/ 0 w 56"/>
                    <a:gd name="T1" fmla="*/ 31 h 114"/>
                    <a:gd name="T2" fmla="*/ 56 w 56"/>
                    <a:gd name="T3" fmla="*/ 0 h 114"/>
                    <a:gd name="T4" fmla="*/ 56 w 56"/>
                    <a:gd name="T5" fmla="*/ 91 h 114"/>
                    <a:gd name="T6" fmla="*/ 0 w 56"/>
                    <a:gd name="T7" fmla="*/ 114 h 114"/>
                    <a:gd name="T8" fmla="*/ 0 w 56"/>
                    <a:gd name="T9" fmla="*/ 31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14">
                      <a:moveTo>
                        <a:pt x="0" y="31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14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Freeform: Shape 133">
                  <a:extLst>
                    <a:ext uri="{FF2B5EF4-FFF2-40B4-BE49-F238E27FC236}">
                      <a16:creationId xmlns:a16="http://schemas.microsoft.com/office/drawing/2014/main" id="{BC8D2B3E-2634-4A24-B76E-38392170EB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5497513"/>
                  <a:ext cx="88900" cy="163513"/>
                </a:xfrm>
                <a:custGeom>
                  <a:avLst/>
                  <a:gdLst>
                    <a:gd name="T0" fmla="*/ 0 w 56"/>
                    <a:gd name="T1" fmla="*/ 20 h 103"/>
                    <a:gd name="T2" fmla="*/ 56 w 56"/>
                    <a:gd name="T3" fmla="*/ 0 h 103"/>
                    <a:gd name="T4" fmla="*/ 56 w 56"/>
                    <a:gd name="T5" fmla="*/ 91 h 103"/>
                    <a:gd name="T6" fmla="*/ 0 w 56"/>
                    <a:gd name="T7" fmla="*/ 103 h 103"/>
                    <a:gd name="T8" fmla="*/ 0 w 56"/>
                    <a:gd name="T9" fmla="*/ 2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103">
                      <a:moveTo>
                        <a:pt x="0" y="20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103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Freeform: Shape 134">
                  <a:extLst>
                    <a:ext uri="{FF2B5EF4-FFF2-40B4-BE49-F238E27FC236}">
                      <a16:creationId xmlns:a16="http://schemas.microsoft.com/office/drawing/2014/main" id="{862D0807-6CCB-4376-9BF0-C253330B8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5675313"/>
                  <a:ext cx="88900" cy="146050"/>
                </a:xfrm>
                <a:custGeom>
                  <a:avLst/>
                  <a:gdLst>
                    <a:gd name="T0" fmla="*/ 0 w 56"/>
                    <a:gd name="T1" fmla="*/ 9 h 92"/>
                    <a:gd name="T2" fmla="*/ 56 w 56"/>
                    <a:gd name="T3" fmla="*/ 0 h 92"/>
                    <a:gd name="T4" fmla="*/ 56 w 56"/>
                    <a:gd name="T5" fmla="*/ 91 h 92"/>
                    <a:gd name="T6" fmla="*/ 0 w 56"/>
                    <a:gd name="T7" fmla="*/ 92 h 92"/>
                    <a:gd name="T8" fmla="*/ 0 w 56"/>
                    <a:gd name="T9" fmla="*/ 9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6" h="92">
                      <a:moveTo>
                        <a:pt x="0" y="9"/>
                      </a:moveTo>
                      <a:lnTo>
                        <a:pt x="56" y="0"/>
                      </a:lnTo>
                      <a:lnTo>
                        <a:pt x="56" y="91"/>
                      </a:lnTo>
                      <a:lnTo>
                        <a:pt x="0" y="92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Freeform: Shape 135">
                  <a:extLst>
                    <a:ext uri="{FF2B5EF4-FFF2-40B4-BE49-F238E27FC236}">
                      <a16:creationId xmlns:a16="http://schemas.microsoft.com/office/drawing/2014/main" id="{10600FEC-610C-4866-8049-E5B3A91A33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4914900"/>
                  <a:ext cx="65088" cy="214313"/>
                </a:xfrm>
                <a:custGeom>
                  <a:avLst/>
                  <a:gdLst>
                    <a:gd name="T0" fmla="*/ 0 w 41"/>
                    <a:gd name="T1" fmla="*/ 63 h 135"/>
                    <a:gd name="T2" fmla="*/ 41 w 41"/>
                    <a:gd name="T3" fmla="*/ 0 h 135"/>
                    <a:gd name="T4" fmla="*/ 41 w 41"/>
                    <a:gd name="T5" fmla="*/ 81 h 135"/>
                    <a:gd name="T6" fmla="*/ 0 w 41"/>
                    <a:gd name="T7" fmla="*/ 135 h 135"/>
                    <a:gd name="T8" fmla="*/ 0 w 41"/>
                    <a:gd name="T9" fmla="*/ 6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35">
                      <a:moveTo>
                        <a:pt x="0" y="63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35"/>
                      </a:lnTo>
                      <a:lnTo>
                        <a:pt x="0" y="63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Freeform: Shape 136">
                  <a:extLst>
                    <a:ext uri="{FF2B5EF4-FFF2-40B4-BE49-F238E27FC236}">
                      <a16:creationId xmlns:a16="http://schemas.microsoft.com/office/drawing/2014/main" id="{2320AFF8-0886-42F4-A939-B5D4944347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5072063"/>
                  <a:ext cx="65088" cy="196850"/>
                </a:xfrm>
                <a:custGeom>
                  <a:avLst/>
                  <a:gdLst>
                    <a:gd name="T0" fmla="*/ 0 w 41"/>
                    <a:gd name="T1" fmla="*/ 52 h 124"/>
                    <a:gd name="T2" fmla="*/ 41 w 41"/>
                    <a:gd name="T3" fmla="*/ 0 h 124"/>
                    <a:gd name="T4" fmla="*/ 41 w 41"/>
                    <a:gd name="T5" fmla="*/ 80 h 124"/>
                    <a:gd name="T6" fmla="*/ 0 w 41"/>
                    <a:gd name="T7" fmla="*/ 124 h 124"/>
                    <a:gd name="T8" fmla="*/ 0 w 41"/>
                    <a:gd name="T9" fmla="*/ 5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24">
                      <a:moveTo>
                        <a:pt x="0" y="52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24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Freeform: Shape 137">
                  <a:extLst>
                    <a:ext uri="{FF2B5EF4-FFF2-40B4-BE49-F238E27FC236}">
                      <a16:creationId xmlns:a16="http://schemas.microsoft.com/office/drawing/2014/main" id="{DFEA9C9D-9A77-490D-B1D3-0B43266CB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5226050"/>
                  <a:ext cx="65088" cy="180975"/>
                </a:xfrm>
                <a:custGeom>
                  <a:avLst/>
                  <a:gdLst>
                    <a:gd name="T0" fmla="*/ 0 w 41"/>
                    <a:gd name="T1" fmla="*/ 42 h 114"/>
                    <a:gd name="T2" fmla="*/ 41 w 41"/>
                    <a:gd name="T3" fmla="*/ 0 h 114"/>
                    <a:gd name="T4" fmla="*/ 41 w 41"/>
                    <a:gd name="T5" fmla="*/ 81 h 114"/>
                    <a:gd name="T6" fmla="*/ 0 w 41"/>
                    <a:gd name="T7" fmla="*/ 114 h 114"/>
                    <a:gd name="T8" fmla="*/ 0 w 41"/>
                    <a:gd name="T9" fmla="*/ 4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14">
                      <a:moveTo>
                        <a:pt x="0" y="42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114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Freeform: Shape 138">
                  <a:extLst>
                    <a:ext uri="{FF2B5EF4-FFF2-40B4-BE49-F238E27FC236}">
                      <a16:creationId xmlns:a16="http://schemas.microsoft.com/office/drawing/2014/main" id="{4BAB5ED5-4C5A-44DD-9488-E68C8A3D6B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5383213"/>
                  <a:ext cx="65088" cy="161925"/>
                </a:xfrm>
                <a:custGeom>
                  <a:avLst/>
                  <a:gdLst>
                    <a:gd name="T0" fmla="*/ 0 w 41"/>
                    <a:gd name="T1" fmla="*/ 31 h 102"/>
                    <a:gd name="T2" fmla="*/ 41 w 41"/>
                    <a:gd name="T3" fmla="*/ 0 h 102"/>
                    <a:gd name="T4" fmla="*/ 41 w 41"/>
                    <a:gd name="T5" fmla="*/ 80 h 102"/>
                    <a:gd name="T6" fmla="*/ 0 w 41"/>
                    <a:gd name="T7" fmla="*/ 102 h 102"/>
                    <a:gd name="T8" fmla="*/ 0 w 41"/>
                    <a:gd name="T9" fmla="*/ 31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102">
                      <a:moveTo>
                        <a:pt x="0" y="31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102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Freeform: Shape 139">
                  <a:extLst>
                    <a:ext uri="{FF2B5EF4-FFF2-40B4-BE49-F238E27FC236}">
                      <a16:creationId xmlns:a16="http://schemas.microsoft.com/office/drawing/2014/main" id="{DCB20EAE-8553-4B43-8FF6-2DF90B7310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5537200"/>
                  <a:ext cx="65088" cy="147638"/>
                </a:xfrm>
                <a:custGeom>
                  <a:avLst/>
                  <a:gdLst>
                    <a:gd name="T0" fmla="*/ 0 w 41"/>
                    <a:gd name="T1" fmla="*/ 21 h 93"/>
                    <a:gd name="T2" fmla="*/ 41 w 41"/>
                    <a:gd name="T3" fmla="*/ 0 h 93"/>
                    <a:gd name="T4" fmla="*/ 41 w 41"/>
                    <a:gd name="T5" fmla="*/ 81 h 93"/>
                    <a:gd name="T6" fmla="*/ 0 w 41"/>
                    <a:gd name="T7" fmla="*/ 93 h 93"/>
                    <a:gd name="T8" fmla="*/ 0 w 41"/>
                    <a:gd name="T9" fmla="*/ 2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93">
                      <a:moveTo>
                        <a:pt x="0" y="21"/>
                      </a:moveTo>
                      <a:lnTo>
                        <a:pt x="41" y="0"/>
                      </a:lnTo>
                      <a:lnTo>
                        <a:pt x="41" y="81"/>
                      </a:lnTo>
                      <a:lnTo>
                        <a:pt x="0" y="93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Freeform: Shape 140">
                  <a:extLst>
                    <a:ext uri="{FF2B5EF4-FFF2-40B4-BE49-F238E27FC236}">
                      <a16:creationId xmlns:a16="http://schemas.microsoft.com/office/drawing/2014/main" id="{A2A94197-24E3-4A54-B0E3-C6BB51AA4B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3913" y="5694363"/>
                  <a:ext cx="65088" cy="128588"/>
                </a:xfrm>
                <a:custGeom>
                  <a:avLst/>
                  <a:gdLst>
                    <a:gd name="T0" fmla="*/ 0 w 41"/>
                    <a:gd name="T1" fmla="*/ 9 h 81"/>
                    <a:gd name="T2" fmla="*/ 41 w 41"/>
                    <a:gd name="T3" fmla="*/ 0 h 81"/>
                    <a:gd name="T4" fmla="*/ 41 w 41"/>
                    <a:gd name="T5" fmla="*/ 80 h 81"/>
                    <a:gd name="T6" fmla="*/ 0 w 41"/>
                    <a:gd name="T7" fmla="*/ 81 h 81"/>
                    <a:gd name="T8" fmla="*/ 0 w 41"/>
                    <a:gd name="T9" fmla="*/ 9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81">
                      <a:moveTo>
                        <a:pt x="0" y="9"/>
                      </a:moveTo>
                      <a:lnTo>
                        <a:pt x="41" y="0"/>
                      </a:lnTo>
                      <a:lnTo>
                        <a:pt x="41" y="80"/>
                      </a:lnTo>
                      <a:lnTo>
                        <a:pt x="0" y="81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39" name="Group 159">
              <a:extLst>
                <a:ext uri="{FF2B5EF4-FFF2-40B4-BE49-F238E27FC236}">
                  <a16:creationId xmlns:a16="http://schemas.microsoft.com/office/drawing/2014/main" id="{A6E402BC-CD49-4DD6-BB0F-7D14112F3819}"/>
                </a:ext>
              </a:extLst>
            </p:cNvPr>
            <p:cNvGrpSpPr/>
            <p:nvPr/>
          </p:nvGrpSpPr>
          <p:grpSpPr>
            <a:xfrm>
              <a:off x="4787106" y="3781965"/>
              <a:ext cx="2617788" cy="2381250"/>
              <a:chOff x="4392613" y="3429000"/>
              <a:chExt cx="2617788" cy="2381250"/>
            </a:xfrm>
          </p:grpSpPr>
          <p:grpSp>
            <p:nvGrpSpPr>
              <p:cNvPr id="41" name="Group 160">
                <a:extLst>
                  <a:ext uri="{FF2B5EF4-FFF2-40B4-BE49-F238E27FC236}">
                    <a16:creationId xmlns:a16="http://schemas.microsoft.com/office/drawing/2014/main" id="{C7FB805F-B91D-4250-A454-D8A1C8D0B88C}"/>
                  </a:ext>
                </a:extLst>
              </p:cNvPr>
              <p:cNvGrpSpPr/>
              <p:nvPr/>
            </p:nvGrpSpPr>
            <p:grpSpPr>
              <a:xfrm>
                <a:off x="5119688" y="3429000"/>
                <a:ext cx="1165225" cy="2370138"/>
                <a:chOff x="5119688" y="3429000"/>
                <a:chExt cx="1165225" cy="2370138"/>
              </a:xfrm>
            </p:grpSpPr>
            <p:sp>
              <p:nvSpPr>
                <p:cNvPr id="80" name="Rectangle 199">
                  <a:extLst>
                    <a:ext uri="{FF2B5EF4-FFF2-40B4-BE49-F238E27FC236}">
                      <a16:creationId xmlns:a16="http://schemas.microsoft.com/office/drawing/2014/main" id="{EDA8D8DF-CC1A-4F8D-83AE-C7E0ABC999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Rectangle 200">
                  <a:extLst>
                    <a:ext uri="{FF2B5EF4-FFF2-40B4-BE49-F238E27FC236}">
                      <a16:creationId xmlns:a16="http://schemas.microsoft.com/office/drawing/2014/main" id="{5B213850-C34E-4908-8365-FD3BE3F6E8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Rectangle 201">
                  <a:extLst>
                    <a:ext uri="{FF2B5EF4-FFF2-40B4-BE49-F238E27FC236}">
                      <a16:creationId xmlns:a16="http://schemas.microsoft.com/office/drawing/2014/main" id="{6A150991-3EA4-4D91-804E-FB66FDE464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Rectangle 202">
                  <a:extLst>
                    <a:ext uri="{FF2B5EF4-FFF2-40B4-BE49-F238E27FC236}">
                      <a16:creationId xmlns:a16="http://schemas.microsoft.com/office/drawing/2014/main" id="{BB492304-0981-4BB6-B69F-A14C234614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Rectangle 203">
                  <a:extLst>
                    <a:ext uri="{FF2B5EF4-FFF2-40B4-BE49-F238E27FC236}">
                      <a16:creationId xmlns:a16="http://schemas.microsoft.com/office/drawing/2014/main" id="{5387C54B-6AC4-40D4-ADED-87A4BC98CC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Rectangle 204">
                  <a:extLst>
                    <a:ext uri="{FF2B5EF4-FFF2-40B4-BE49-F238E27FC236}">
                      <a16:creationId xmlns:a16="http://schemas.microsoft.com/office/drawing/2014/main" id="{1B633E64-4BFC-4E67-9FD8-531B7B5C4A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Rectangle 205">
                  <a:extLst>
                    <a:ext uri="{FF2B5EF4-FFF2-40B4-BE49-F238E27FC236}">
                      <a16:creationId xmlns:a16="http://schemas.microsoft.com/office/drawing/2014/main" id="{20DB3FCD-FF88-459C-9E0B-D87EA13D00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5" y="5465763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Rectangle 206">
                  <a:extLst>
                    <a:ext uri="{FF2B5EF4-FFF2-40B4-BE49-F238E27FC236}">
                      <a16:creationId xmlns:a16="http://schemas.microsoft.com/office/drawing/2014/main" id="{392C4CF6-CE13-43FD-AF75-633E25BB46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5" y="50577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Rectangle 207">
                  <a:extLst>
                    <a:ext uri="{FF2B5EF4-FFF2-40B4-BE49-F238E27FC236}">
                      <a16:creationId xmlns:a16="http://schemas.microsoft.com/office/drawing/2014/main" id="{09D0C229-8B88-4AB3-A1B9-E23091FEAF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5" y="4651375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Rectangle 208">
                  <a:extLst>
                    <a:ext uri="{FF2B5EF4-FFF2-40B4-BE49-F238E27FC236}">
                      <a16:creationId xmlns:a16="http://schemas.microsoft.com/office/drawing/2014/main" id="{83A4E2C8-86CC-4DDE-9214-E1D31D7247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5" y="4243388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Rectangle 209">
                  <a:extLst>
                    <a:ext uri="{FF2B5EF4-FFF2-40B4-BE49-F238E27FC236}">
                      <a16:creationId xmlns:a16="http://schemas.microsoft.com/office/drawing/2014/main" id="{306B949C-D154-46ED-BEBE-19AA85DDE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5" y="3836988"/>
                  <a:ext cx="334963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Rectangle 210">
                  <a:extLst>
                    <a:ext uri="{FF2B5EF4-FFF2-40B4-BE49-F238E27FC236}">
                      <a16:creationId xmlns:a16="http://schemas.microsoft.com/office/drawing/2014/main" id="{8CC703DB-44E8-4ABB-B191-CE745C342D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4025" y="3429000"/>
                  <a:ext cx="334963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Rectangle 211">
                  <a:extLst>
                    <a:ext uri="{FF2B5EF4-FFF2-40B4-BE49-F238E27FC236}">
                      <a16:creationId xmlns:a16="http://schemas.microsoft.com/office/drawing/2014/main" id="{C39FD84D-F19B-4B68-ABDC-30F2FAD73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1538" y="5465763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Rectangle 212">
                  <a:extLst>
                    <a:ext uri="{FF2B5EF4-FFF2-40B4-BE49-F238E27FC236}">
                      <a16:creationId xmlns:a16="http://schemas.microsoft.com/office/drawing/2014/main" id="{B31AE157-F2E2-462D-93BC-5F8874CD69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1538" y="50577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Rectangle 213">
                  <a:extLst>
                    <a:ext uri="{FF2B5EF4-FFF2-40B4-BE49-F238E27FC236}">
                      <a16:creationId xmlns:a16="http://schemas.microsoft.com/office/drawing/2014/main" id="{45ECE0B6-C7AC-49DB-A799-1039ECE76E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1538" y="4651375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Rectangle 214">
                  <a:extLst>
                    <a:ext uri="{FF2B5EF4-FFF2-40B4-BE49-F238E27FC236}">
                      <a16:creationId xmlns:a16="http://schemas.microsoft.com/office/drawing/2014/main" id="{98192FF5-6F41-411C-8921-6E388C59E1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1538" y="4243388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Rectangle 215">
                  <a:extLst>
                    <a:ext uri="{FF2B5EF4-FFF2-40B4-BE49-F238E27FC236}">
                      <a16:creationId xmlns:a16="http://schemas.microsoft.com/office/drawing/2014/main" id="{9A3F9D5A-95E3-4DDE-A2C2-7C4736C8DD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1538" y="3836988"/>
                  <a:ext cx="333375" cy="33337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Rectangle 216">
                  <a:extLst>
                    <a:ext uri="{FF2B5EF4-FFF2-40B4-BE49-F238E27FC236}">
                      <a16:creationId xmlns:a16="http://schemas.microsoft.com/office/drawing/2014/main" id="{6279886C-287B-49E9-AB5E-937BC0E625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51538" y="3429000"/>
                  <a:ext cx="333375" cy="33496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2" name="Group 161">
                <a:extLst>
                  <a:ext uri="{FF2B5EF4-FFF2-40B4-BE49-F238E27FC236}">
                    <a16:creationId xmlns:a16="http://schemas.microsoft.com/office/drawing/2014/main" id="{3DEBC70C-ECA2-4414-BE0A-5602F38FF90D}"/>
                  </a:ext>
                </a:extLst>
              </p:cNvPr>
              <p:cNvGrpSpPr/>
              <p:nvPr/>
            </p:nvGrpSpPr>
            <p:grpSpPr>
              <a:xfrm>
                <a:off x="6354763" y="3429000"/>
                <a:ext cx="655638" cy="2381250"/>
                <a:chOff x="6354763" y="3429000"/>
                <a:chExt cx="655638" cy="2381250"/>
              </a:xfrm>
            </p:grpSpPr>
            <p:sp>
              <p:nvSpPr>
                <p:cNvPr id="62" name="Freeform: Shape 181">
                  <a:extLst>
                    <a:ext uri="{FF2B5EF4-FFF2-40B4-BE49-F238E27FC236}">
                      <a16:creationId xmlns:a16="http://schemas.microsoft.com/office/drawing/2014/main" id="{D25D3323-568F-4327-B349-BCAC28B060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3429000"/>
                  <a:ext cx="236538" cy="512763"/>
                </a:xfrm>
                <a:custGeom>
                  <a:avLst/>
                  <a:gdLst>
                    <a:gd name="T0" fmla="*/ 149 w 149"/>
                    <a:gd name="T1" fmla="*/ 131 h 323"/>
                    <a:gd name="T2" fmla="*/ 0 w 149"/>
                    <a:gd name="T3" fmla="*/ 0 h 323"/>
                    <a:gd name="T4" fmla="*/ 0 w 149"/>
                    <a:gd name="T5" fmla="*/ 211 h 323"/>
                    <a:gd name="T6" fmla="*/ 149 w 149"/>
                    <a:gd name="T7" fmla="*/ 323 h 323"/>
                    <a:gd name="T8" fmla="*/ 149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149" y="131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323"/>
                      </a:lnTo>
                      <a:lnTo>
                        <a:pt x="149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182">
                  <a:extLst>
                    <a:ext uri="{FF2B5EF4-FFF2-40B4-BE49-F238E27FC236}">
                      <a16:creationId xmlns:a16="http://schemas.microsoft.com/office/drawing/2014/main" id="{893DD2E1-21AC-49BA-B22D-78F54FF1A0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3836988"/>
                  <a:ext cx="236538" cy="477838"/>
                </a:xfrm>
                <a:custGeom>
                  <a:avLst/>
                  <a:gdLst>
                    <a:gd name="T0" fmla="*/ 149 w 149"/>
                    <a:gd name="T1" fmla="*/ 108 h 301"/>
                    <a:gd name="T2" fmla="*/ 0 w 149"/>
                    <a:gd name="T3" fmla="*/ 0 h 301"/>
                    <a:gd name="T4" fmla="*/ 0 w 149"/>
                    <a:gd name="T5" fmla="*/ 210 h 301"/>
                    <a:gd name="T6" fmla="*/ 149 w 149"/>
                    <a:gd name="T7" fmla="*/ 301 h 301"/>
                    <a:gd name="T8" fmla="*/ 149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149" y="108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301"/>
                      </a:lnTo>
                      <a:lnTo>
                        <a:pt x="149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183">
                  <a:extLst>
                    <a:ext uri="{FF2B5EF4-FFF2-40B4-BE49-F238E27FC236}">
                      <a16:creationId xmlns:a16="http://schemas.microsoft.com/office/drawing/2014/main" id="{DB4CA90B-3EBA-4641-AAFB-AFC89EC9AE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4243388"/>
                  <a:ext cx="236538" cy="442913"/>
                </a:xfrm>
                <a:custGeom>
                  <a:avLst/>
                  <a:gdLst>
                    <a:gd name="T0" fmla="*/ 149 w 149"/>
                    <a:gd name="T1" fmla="*/ 87 h 279"/>
                    <a:gd name="T2" fmla="*/ 0 w 149"/>
                    <a:gd name="T3" fmla="*/ 0 h 279"/>
                    <a:gd name="T4" fmla="*/ 0 w 149"/>
                    <a:gd name="T5" fmla="*/ 211 h 279"/>
                    <a:gd name="T6" fmla="*/ 149 w 149"/>
                    <a:gd name="T7" fmla="*/ 279 h 279"/>
                    <a:gd name="T8" fmla="*/ 149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149" y="87"/>
                      </a:moveTo>
                      <a:lnTo>
                        <a:pt x="0" y="0"/>
                      </a:lnTo>
                      <a:lnTo>
                        <a:pt x="0" y="211"/>
                      </a:lnTo>
                      <a:lnTo>
                        <a:pt x="149" y="279"/>
                      </a:lnTo>
                      <a:lnTo>
                        <a:pt x="149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184">
                  <a:extLst>
                    <a:ext uri="{FF2B5EF4-FFF2-40B4-BE49-F238E27FC236}">
                      <a16:creationId xmlns:a16="http://schemas.microsoft.com/office/drawing/2014/main" id="{5CCB5259-7F19-4511-8611-F24F1B8B09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4651375"/>
                  <a:ext cx="236538" cy="406400"/>
                </a:xfrm>
                <a:custGeom>
                  <a:avLst/>
                  <a:gdLst>
                    <a:gd name="T0" fmla="*/ 149 w 149"/>
                    <a:gd name="T1" fmla="*/ 64 h 256"/>
                    <a:gd name="T2" fmla="*/ 0 w 149"/>
                    <a:gd name="T3" fmla="*/ 0 h 256"/>
                    <a:gd name="T4" fmla="*/ 0 w 149"/>
                    <a:gd name="T5" fmla="*/ 210 h 256"/>
                    <a:gd name="T6" fmla="*/ 149 w 149"/>
                    <a:gd name="T7" fmla="*/ 256 h 256"/>
                    <a:gd name="T8" fmla="*/ 149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149" y="64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56"/>
                      </a:lnTo>
                      <a:lnTo>
                        <a:pt x="149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185">
                  <a:extLst>
                    <a:ext uri="{FF2B5EF4-FFF2-40B4-BE49-F238E27FC236}">
                      <a16:creationId xmlns:a16="http://schemas.microsoft.com/office/drawing/2014/main" id="{C14A7E05-3608-44CD-B697-55599E2D38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5057775"/>
                  <a:ext cx="236538" cy="373063"/>
                </a:xfrm>
                <a:custGeom>
                  <a:avLst/>
                  <a:gdLst>
                    <a:gd name="T0" fmla="*/ 149 w 149"/>
                    <a:gd name="T1" fmla="*/ 42 h 235"/>
                    <a:gd name="T2" fmla="*/ 0 w 149"/>
                    <a:gd name="T3" fmla="*/ 0 h 235"/>
                    <a:gd name="T4" fmla="*/ 0 w 149"/>
                    <a:gd name="T5" fmla="*/ 210 h 235"/>
                    <a:gd name="T6" fmla="*/ 149 w 149"/>
                    <a:gd name="T7" fmla="*/ 235 h 235"/>
                    <a:gd name="T8" fmla="*/ 149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149" y="42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35"/>
                      </a:lnTo>
                      <a:lnTo>
                        <a:pt x="149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186">
                  <a:extLst>
                    <a:ext uri="{FF2B5EF4-FFF2-40B4-BE49-F238E27FC236}">
                      <a16:creationId xmlns:a16="http://schemas.microsoft.com/office/drawing/2014/main" id="{909C6B77-A96D-4AB7-B49C-6511747067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5465763"/>
                  <a:ext cx="236538" cy="336550"/>
                </a:xfrm>
                <a:custGeom>
                  <a:avLst/>
                  <a:gdLst>
                    <a:gd name="T0" fmla="*/ 149 w 149"/>
                    <a:gd name="T1" fmla="*/ 19 h 212"/>
                    <a:gd name="T2" fmla="*/ 0 w 149"/>
                    <a:gd name="T3" fmla="*/ 0 h 212"/>
                    <a:gd name="T4" fmla="*/ 0 w 149"/>
                    <a:gd name="T5" fmla="*/ 210 h 212"/>
                    <a:gd name="T6" fmla="*/ 149 w 149"/>
                    <a:gd name="T7" fmla="*/ 212 h 212"/>
                    <a:gd name="T8" fmla="*/ 149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149" y="19"/>
                      </a:moveTo>
                      <a:lnTo>
                        <a:pt x="0" y="0"/>
                      </a:lnTo>
                      <a:lnTo>
                        <a:pt x="0" y="210"/>
                      </a:lnTo>
                      <a:lnTo>
                        <a:pt x="149" y="212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187">
                  <a:extLst>
                    <a:ext uri="{FF2B5EF4-FFF2-40B4-BE49-F238E27FC236}">
                      <a16:creationId xmlns:a16="http://schemas.microsoft.com/office/drawing/2014/main" id="{B5C64454-0218-4E93-83C5-BBC79F29DB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8450" y="3687763"/>
                  <a:ext cx="184150" cy="474663"/>
                </a:xfrm>
                <a:custGeom>
                  <a:avLst/>
                  <a:gdLst>
                    <a:gd name="T0" fmla="*/ 116 w 116"/>
                    <a:gd name="T1" fmla="*/ 130 h 299"/>
                    <a:gd name="T2" fmla="*/ 0 w 116"/>
                    <a:gd name="T3" fmla="*/ 0 h 299"/>
                    <a:gd name="T4" fmla="*/ 0 w 116"/>
                    <a:gd name="T5" fmla="*/ 188 h 299"/>
                    <a:gd name="T6" fmla="*/ 116 w 116"/>
                    <a:gd name="T7" fmla="*/ 299 h 299"/>
                    <a:gd name="T8" fmla="*/ 116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116" y="130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99"/>
                      </a:lnTo>
                      <a:lnTo>
                        <a:pt x="116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Freeform: Shape 188">
                  <a:extLst>
                    <a:ext uri="{FF2B5EF4-FFF2-40B4-BE49-F238E27FC236}">
                      <a16:creationId xmlns:a16="http://schemas.microsoft.com/office/drawing/2014/main" id="{55D6161A-5106-40FC-A94C-FC7165C8D3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8450" y="4051300"/>
                  <a:ext cx="184150" cy="439738"/>
                </a:xfrm>
                <a:custGeom>
                  <a:avLst/>
                  <a:gdLst>
                    <a:gd name="T0" fmla="*/ 116 w 116"/>
                    <a:gd name="T1" fmla="*/ 108 h 277"/>
                    <a:gd name="T2" fmla="*/ 0 w 116"/>
                    <a:gd name="T3" fmla="*/ 0 h 277"/>
                    <a:gd name="T4" fmla="*/ 0 w 116"/>
                    <a:gd name="T5" fmla="*/ 188 h 277"/>
                    <a:gd name="T6" fmla="*/ 116 w 116"/>
                    <a:gd name="T7" fmla="*/ 277 h 277"/>
                    <a:gd name="T8" fmla="*/ 116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116" y="108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77"/>
                      </a:lnTo>
                      <a:lnTo>
                        <a:pt x="116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Freeform: Shape 189">
                  <a:extLst>
                    <a:ext uri="{FF2B5EF4-FFF2-40B4-BE49-F238E27FC236}">
                      <a16:creationId xmlns:a16="http://schemas.microsoft.com/office/drawing/2014/main" id="{CAD1B5B6-A589-420F-B797-3DFCD08606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8450" y="4414838"/>
                  <a:ext cx="184150" cy="406400"/>
                </a:xfrm>
                <a:custGeom>
                  <a:avLst/>
                  <a:gdLst>
                    <a:gd name="T0" fmla="*/ 116 w 116"/>
                    <a:gd name="T1" fmla="*/ 85 h 256"/>
                    <a:gd name="T2" fmla="*/ 0 w 116"/>
                    <a:gd name="T3" fmla="*/ 0 h 256"/>
                    <a:gd name="T4" fmla="*/ 0 w 116"/>
                    <a:gd name="T5" fmla="*/ 188 h 256"/>
                    <a:gd name="T6" fmla="*/ 116 w 116"/>
                    <a:gd name="T7" fmla="*/ 256 h 256"/>
                    <a:gd name="T8" fmla="*/ 116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116" y="85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56"/>
                      </a:lnTo>
                      <a:lnTo>
                        <a:pt x="116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Freeform: Shape 190">
                  <a:extLst>
                    <a:ext uri="{FF2B5EF4-FFF2-40B4-BE49-F238E27FC236}">
                      <a16:creationId xmlns:a16="http://schemas.microsoft.com/office/drawing/2014/main" id="{7970458C-A703-4BA2-8741-982788D828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8450" y="4776788"/>
                  <a:ext cx="184150" cy="371475"/>
                </a:xfrm>
                <a:custGeom>
                  <a:avLst/>
                  <a:gdLst>
                    <a:gd name="T0" fmla="*/ 116 w 116"/>
                    <a:gd name="T1" fmla="*/ 64 h 234"/>
                    <a:gd name="T2" fmla="*/ 0 w 116"/>
                    <a:gd name="T3" fmla="*/ 0 h 234"/>
                    <a:gd name="T4" fmla="*/ 0 w 116"/>
                    <a:gd name="T5" fmla="*/ 188 h 234"/>
                    <a:gd name="T6" fmla="*/ 116 w 116"/>
                    <a:gd name="T7" fmla="*/ 234 h 234"/>
                    <a:gd name="T8" fmla="*/ 116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116" y="64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34"/>
                      </a:lnTo>
                      <a:lnTo>
                        <a:pt x="116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Freeform: Shape 191">
                  <a:extLst>
                    <a:ext uri="{FF2B5EF4-FFF2-40B4-BE49-F238E27FC236}">
                      <a16:creationId xmlns:a16="http://schemas.microsoft.com/office/drawing/2014/main" id="{9AF38D59-5264-48A3-9955-A9EB234557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8450" y="5140325"/>
                  <a:ext cx="184150" cy="336550"/>
                </a:xfrm>
                <a:custGeom>
                  <a:avLst/>
                  <a:gdLst>
                    <a:gd name="T0" fmla="*/ 116 w 116"/>
                    <a:gd name="T1" fmla="*/ 43 h 212"/>
                    <a:gd name="T2" fmla="*/ 0 w 116"/>
                    <a:gd name="T3" fmla="*/ 0 h 212"/>
                    <a:gd name="T4" fmla="*/ 0 w 116"/>
                    <a:gd name="T5" fmla="*/ 188 h 212"/>
                    <a:gd name="T6" fmla="*/ 116 w 116"/>
                    <a:gd name="T7" fmla="*/ 212 h 212"/>
                    <a:gd name="T8" fmla="*/ 116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116" y="43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212"/>
                      </a:lnTo>
                      <a:lnTo>
                        <a:pt x="116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Freeform: Shape 192">
                  <a:extLst>
                    <a:ext uri="{FF2B5EF4-FFF2-40B4-BE49-F238E27FC236}">
                      <a16:creationId xmlns:a16="http://schemas.microsoft.com/office/drawing/2014/main" id="{128265B8-28A7-4309-A4C0-DFB47F11FF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8450" y="5503863"/>
                  <a:ext cx="184150" cy="301625"/>
                </a:xfrm>
                <a:custGeom>
                  <a:avLst/>
                  <a:gdLst>
                    <a:gd name="T0" fmla="*/ 116 w 116"/>
                    <a:gd name="T1" fmla="*/ 21 h 190"/>
                    <a:gd name="T2" fmla="*/ 0 w 116"/>
                    <a:gd name="T3" fmla="*/ 0 h 190"/>
                    <a:gd name="T4" fmla="*/ 0 w 116"/>
                    <a:gd name="T5" fmla="*/ 188 h 190"/>
                    <a:gd name="T6" fmla="*/ 116 w 116"/>
                    <a:gd name="T7" fmla="*/ 190 h 190"/>
                    <a:gd name="T8" fmla="*/ 116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116" y="21"/>
                      </a:moveTo>
                      <a:lnTo>
                        <a:pt x="0" y="0"/>
                      </a:lnTo>
                      <a:lnTo>
                        <a:pt x="0" y="188"/>
                      </a:lnTo>
                      <a:lnTo>
                        <a:pt x="116" y="190"/>
                      </a:lnTo>
                      <a:lnTo>
                        <a:pt x="116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Freeform: Shape 193">
                  <a:extLst>
                    <a:ext uri="{FF2B5EF4-FFF2-40B4-BE49-F238E27FC236}">
                      <a16:creationId xmlns:a16="http://schemas.microsoft.com/office/drawing/2014/main" id="{3DA7231D-5CD1-492F-B060-C15C6C6EB1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638" y="3944938"/>
                  <a:ext cx="131763" cy="441325"/>
                </a:xfrm>
                <a:custGeom>
                  <a:avLst/>
                  <a:gdLst>
                    <a:gd name="T0" fmla="*/ 83 w 83"/>
                    <a:gd name="T1" fmla="*/ 130 h 278"/>
                    <a:gd name="T2" fmla="*/ 0 w 83"/>
                    <a:gd name="T3" fmla="*/ 0 h 278"/>
                    <a:gd name="T4" fmla="*/ 0 w 83"/>
                    <a:gd name="T5" fmla="*/ 165 h 278"/>
                    <a:gd name="T6" fmla="*/ 83 w 83"/>
                    <a:gd name="T7" fmla="*/ 278 h 278"/>
                    <a:gd name="T8" fmla="*/ 83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83" y="130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78"/>
                      </a:lnTo>
                      <a:lnTo>
                        <a:pt x="83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Freeform: Shape 194">
                  <a:extLst>
                    <a:ext uri="{FF2B5EF4-FFF2-40B4-BE49-F238E27FC236}">
                      <a16:creationId xmlns:a16="http://schemas.microsoft.com/office/drawing/2014/main" id="{FE6FAF01-1CA5-477E-92C7-86F2112924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638" y="4265613"/>
                  <a:ext cx="131763" cy="404813"/>
                </a:xfrm>
                <a:custGeom>
                  <a:avLst/>
                  <a:gdLst>
                    <a:gd name="T0" fmla="*/ 83 w 83"/>
                    <a:gd name="T1" fmla="*/ 108 h 255"/>
                    <a:gd name="T2" fmla="*/ 0 w 83"/>
                    <a:gd name="T3" fmla="*/ 0 h 255"/>
                    <a:gd name="T4" fmla="*/ 0 w 83"/>
                    <a:gd name="T5" fmla="*/ 165 h 255"/>
                    <a:gd name="T6" fmla="*/ 83 w 83"/>
                    <a:gd name="T7" fmla="*/ 255 h 255"/>
                    <a:gd name="T8" fmla="*/ 83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83" y="108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55"/>
                      </a:lnTo>
                      <a:lnTo>
                        <a:pt x="83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Freeform: Shape 195">
                  <a:extLst>
                    <a:ext uri="{FF2B5EF4-FFF2-40B4-BE49-F238E27FC236}">
                      <a16:creationId xmlns:a16="http://schemas.microsoft.com/office/drawing/2014/main" id="{A20CC9D9-4140-49D6-96AE-6D4519D7F4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638" y="4584700"/>
                  <a:ext cx="131763" cy="369888"/>
                </a:xfrm>
                <a:custGeom>
                  <a:avLst/>
                  <a:gdLst>
                    <a:gd name="T0" fmla="*/ 83 w 83"/>
                    <a:gd name="T1" fmla="*/ 86 h 233"/>
                    <a:gd name="T2" fmla="*/ 0 w 83"/>
                    <a:gd name="T3" fmla="*/ 0 h 233"/>
                    <a:gd name="T4" fmla="*/ 0 w 83"/>
                    <a:gd name="T5" fmla="*/ 165 h 233"/>
                    <a:gd name="T6" fmla="*/ 83 w 83"/>
                    <a:gd name="T7" fmla="*/ 233 h 233"/>
                    <a:gd name="T8" fmla="*/ 83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83" y="86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233"/>
                      </a:lnTo>
                      <a:lnTo>
                        <a:pt x="83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Freeform: Shape 196">
                  <a:extLst>
                    <a:ext uri="{FF2B5EF4-FFF2-40B4-BE49-F238E27FC236}">
                      <a16:creationId xmlns:a16="http://schemas.microsoft.com/office/drawing/2014/main" id="{567AEE77-9E4C-418D-9AF5-4C7AB898D8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638" y="4903788"/>
                  <a:ext cx="131763" cy="336550"/>
                </a:xfrm>
                <a:custGeom>
                  <a:avLst/>
                  <a:gdLst>
                    <a:gd name="T0" fmla="*/ 83 w 83"/>
                    <a:gd name="T1" fmla="*/ 64 h 212"/>
                    <a:gd name="T2" fmla="*/ 0 w 83"/>
                    <a:gd name="T3" fmla="*/ 0 h 212"/>
                    <a:gd name="T4" fmla="*/ 0 w 83"/>
                    <a:gd name="T5" fmla="*/ 166 h 212"/>
                    <a:gd name="T6" fmla="*/ 83 w 83"/>
                    <a:gd name="T7" fmla="*/ 212 h 212"/>
                    <a:gd name="T8" fmla="*/ 83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83" y="64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212"/>
                      </a:lnTo>
                      <a:lnTo>
                        <a:pt x="83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Freeform: Shape 197">
                  <a:extLst>
                    <a:ext uri="{FF2B5EF4-FFF2-40B4-BE49-F238E27FC236}">
                      <a16:creationId xmlns:a16="http://schemas.microsoft.com/office/drawing/2014/main" id="{BE1AD5C3-402F-4FE6-9CCE-F29D47A14B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638" y="5224463"/>
                  <a:ext cx="131763" cy="300038"/>
                </a:xfrm>
                <a:custGeom>
                  <a:avLst/>
                  <a:gdLst>
                    <a:gd name="T0" fmla="*/ 83 w 83"/>
                    <a:gd name="T1" fmla="*/ 42 h 189"/>
                    <a:gd name="T2" fmla="*/ 0 w 83"/>
                    <a:gd name="T3" fmla="*/ 0 h 189"/>
                    <a:gd name="T4" fmla="*/ 0 w 83"/>
                    <a:gd name="T5" fmla="*/ 165 h 189"/>
                    <a:gd name="T6" fmla="*/ 83 w 83"/>
                    <a:gd name="T7" fmla="*/ 189 h 189"/>
                    <a:gd name="T8" fmla="*/ 83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83" y="42"/>
                      </a:moveTo>
                      <a:lnTo>
                        <a:pt x="0" y="0"/>
                      </a:lnTo>
                      <a:lnTo>
                        <a:pt x="0" y="165"/>
                      </a:lnTo>
                      <a:lnTo>
                        <a:pt x="83" y="189"/>
                      </a:lnTo>
                      <a:lnTo>
                        <a:pt x="83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Freeform: Shape 198">
                  <a:extLst>
                    <a:ext uri="{FF2B5EF4-FFF2-40B4-BE49-F238E27FC236}">
                      <a16:creationId xmlns:a16="http://schemas.microsoft.com/office/drawing/2014/main" id="{72B0C8C4-852B-4C37-BD9A-3E216B090A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8638" y="5543550"/>
                  <a:ext cx="131763" cy="266700"/>
                </a:xfrm>
                <a:custGeom>
                  <a:avLst/>
                  <a:gdLst>
                    <a:gd name="T0" fmla="*/ 83 w 83"/>
                    <a:gd name="T1" fmla="*/ 20 h 168"/>
                    <a:gd name="T2" fmla="*/ 0 w 83"/>
                    <a:gd name="T3" fmla="*/ 0 h 168"/>
                    <a:gd name="T4" fmla="*/ 0 w 83"/>
                    <a:gd name="T5" fmla="*/ 166 h 168"/>
                    <a:gd name="T6" fmla="*/ 83 w 83"/>
                    <a:gd name="T7" fmla="*/ 168 h 168"/>
                    <a:gd name="T8" fmla="*/ 83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83" y="20"/>
                      </a:moveTo>
                      <a:lnTo>
                        <a:pt x="0" y="0"/>
                      </a:lnTo>
                      <a:lnTo>
                        <a:pt x="0" y="166"/>
                      </a:lnTo>
                      <a:lnTo>
                        <a:pt x="83" y="168"/>
                      </a:lnTo>
                      <a:lnTo>
                        <a:pt x="83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3" name="Group 162">
                <a:extLst>
                  <a:ext uri="{FF2B5EF4-FFF2-40B4-BE49-F238E27FC236}">
                    <a16:creationId xmlns:a16="http://schemas.microsoft.com/office/drawing/2014/main" id="{499CC7CF-E6AC-4E21-8F26-C002FDFECDC2}"/>
                  </a:ext>
                </a:extLst>
              </p:cNvPr>
              <p:cNvGrpSpPr/>
              <p:nvPr/>
            </p:nvGrpSpPr>
            <p:grpSpPr>
              <a:xfrm>
                <a:off x="4392613" y="3429000"/>
                <a:ext cx="655638" cy="2381250"/>
                <a:chOff x="4392613" y="3429000"/>
                <a:chExt cx="655638" cy="2381250"/>
              </a:xfrm>
            </p:grpSpPr>
            <p:sp>
              <p:nvSpPr>
                <p:cNvPr id="44" name="Freeform: Shape 163">
                  <a:extLst>
                    <a:ext uri="{FF2B5EF4-FFF2-40B4-BE49-F238E27FC236}">
                      <a16:creationId xmlns:a16="http://schemas.microsoft.com/office/drawing/2014/main" id="{4A216B0D-9974-4657-AE42-EEA2C9C22F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1713" y="3429000"/>
                  <a:ext cx="236538" cy="512763"/>
                </a:xfrm>
                <a:custGeom>
                  <a:avLst/>
                  <a:gdLst>
                    <a:gd name="T0" fmla="*/ 0 w 149"/>
                    <a:gd name="T1" fmla="*/ 131 h 323"/>
                    <a:gd name="T2" fmla="*/ 149 w 149"/>
                    <a:gd name="T3" fmla="*/ 0 h 323"/>
                    <a:gd name="T4" fmla="*/ 149 w 149"/>
                    <a:gd name="T5" fmla="*/ 211 h 323"/>
                    <a:gd name="T6" fmla="*/ 0 w 149"/>
                    <a:gd name="T7" fmla="*/ 323 h 323"/>
                    <a:gd name="T8" fmla="*/ 0 w 149"/>
                    <a:gd name="T9" fmla="*/ 131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23">
                      <a:moveTo>
                        <a:pt x="0" y="131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323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164">
                  <a:extLst>
                    <a:ext uri="{FF2B5EF4-FFF2-40B4-BE49-F238E27FC236}">
                      <a16:creationId xmlns:a16="http://schemas.microsoft.com/office/drawing/2014/main" id="{9408C8F3-77DA-4074-B467-B665FF0C9C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1713" y="3836988"/>
                  <a:ext cx="236538" cy="477838"/>
                </a:xfrm>
                <a:custGeom>
                  <a:avLst/>
                  <a:gdLst>
                    <a:gd name="T0" fmla="*/ 0 w 149"/>
                    <a:gd name="T1" fmla="*/ 108 h 301"/>
                    <a:gd name="T2" fmla="*/ 149 w 149"/>
                    <a:gd name="T3" fmla="*/ 0 h 301"/>
                    <a:gd name="T4" fmla="*/ 149 w 149"/>
                    <a:gd name="T5" fmla="*/ 210 h 301"/>
                    <a:gd name="T6" fmla="*/ 0 w 149"/>
                    <a:gd name="T7" fmla="*/ 301 h 301"/>
                    <a:gd name="T8" fmla="*/ 0 w 149"/>
                    <a:gd name="T9" fmla="*/ 108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1">
                      <a:moveTo>
                        <a:pt x="0" y="108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301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165">
                  <a:extLst>
                    <a:ext uri="{FF2B5EF4-FFF2-40B4-BE49-F238E27FC236}">
                      <a16:creationId xmlns:a16="http://schemas.microsoft.com/office/drawing/2014/main" id="{49CDB850-821E-4496-A832-F5AE3AE6F7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1713" y="4243388"/>
                  <a:ext cx="236538" cy="442913"/>
                </a:xfrm>
                <a:custGeom>
                  <a:avLst/>
                  <a:gdLst>
                    <a:gd name="T0" fmla="*/ 0 w 149"/>
                    <a:gd name="T1" fmla="*/ 87 h 279"/>
                    <a:gd name="T2" fmla="*/ 149 w 149"/>
                    <a:gd name="T3" fmla="*/ 0 h 279"/>
                    <a:gd name="T4" fmla="*/ 149 w 149"/>
                    <a:gd name="T5" fmla="*/ 211 h 279"/>
                    <a:gd name="T6" fmla="*/ 0 w 149"/>
                    <a:gd name="T7" fmla="*/ 279 h 279"/>
                    <a:gd name="T8" fmla="*/ 0 w 149"/>
                    <a:gd name="T9" fmla="*/ 87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79">
                      <a:moveTo>
                        <a:pt x="0" y="87"/>
                      </a:moveTo>
                      <a:lnTo>
                        <a:pt x="149" y="0"/>
                      </a:lnTo>
                      <a:lnTo>
                        <a:pt x="149" y="211"/>
                      </a:lnTo>
                      <a:lnTo>
                        <a:pt x="0" y="279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166">
                  <a:extLst>
                    <a:ext uri="{FF2B5EF4-FFF2-40B4-BE49-F238E27FC236}">
                      <a16:creationId xmlns:a16="http://schemas.microsoft.com/office/drawing/2014/main" id="{6223D167-2FA6-4A9B-8FC5-041E075B22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1713" y="4651375"/>
                  <a:ext cx="236538" cy="406400"/>
                </a:xfrm>
                <a:custGeom>
                  <a:avLst/>
                  <a:gdLst>
                    <a:gd name="T0" fmla="*/ 0 w 149"/>
                    <a:gd name="T1" fmla="*/ 64 h 256"/>
                    <a:gd name="T2" fmla="*/ 149 w 149"/>
                    <a:gd name="T3" fmla="*/ 0 h 256"/>
                    <a:gd name="T4" fmla="*/ 149 w 149"/>
                    <a:gd name="T5" fmla="*/ 210 h 256"/>
                    <a:gd name="T6" fmla="*/ 0 w 149"/>
                    <a:gd name="T7" fmla="*/ 256 h 256"/>
                    <a:gd name="T8" fmla="*/ 0 w 149"/>
                    <a:gd name="T9" fmla="*/ 64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56">
                      <a:moveTo>
                        <a:pt x="0" y="64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56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167">
                  <a:extLst>
                    <a:ext uri="{FF2B5EF4-FFF2-40B4-BE49-F238E27FC236}">
                      <a16:creationId xmlns:a16="http://schemas.microsoft.com/office/drawing/2014/main" id="{A69C213A-CCC1-404A-98BC-35BC2B1AC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1713" y="5057775"/>
                  <a:ext cx="236538" cy="373063"/>
                </a:xfrm>
                <a:custGeom>
                  <a:avLst/>
                  <a:gdLst>
                    <a:gd name="T0" fmla="*/ 0 w 149"/>
                    <a:gd name="T1" fmla="*/ 42 h 235"/>
                    <a:gd name="T2" fmla="*/ 149 w 149"/>
                    <a:gd name="T3" fmla="*/ 0 h 235"/>
                    <a:gd name="T4" fmla="*/ 149 w 149"/>
                    <a:gd name="T5" fmla="*/ 210 h 235"/>
                    <a:gd name="T6" fmla="*/ 0 w 149"/>
                    <a:gd name="T7" fmla="*/ 235 h 235"/>
                    <a:gd name="T8" fmla="*/ 0 w 149"/>
                    <a:gd name="T9" fmla="*/ 4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35">
                      <a:moveTo>
                        <a:pt x="0" y="42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35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168">
                  <a:extLst>
                    <a:ext uri="{FF2B5EF4-FFF2-40B4-BE49-F238E27FC236}">
                      <a16:creationId xmlns:a16="http://schemas.microsoft.com/office/drawing/2014/main" id="{D9D2B2C3-0B53-418B-9610-C44582B5BB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1713" y="5465763"/>
                  <a:ext cx="236538" cy="336550"/>
                </a:xfrm>
                <a:custGeom>
                  <a:avLst/>
                  <a:gdLst>
                    <a:gd name="T0" fmla="*/ 0 w 149"/>
                    <a:gd name="T1" fmla="*/ 19 h 212"/>
                    <a:gd name="T2" fmla="*/ 149 w 149"/>
                    <a:gd name="T3" fmla="*/ 0 h 212"/>
                    <a:gd name="T4" fmla="*/ 149 w 149"/>
                    <a:gd name="T5" fmla="*/ 210 h 212"/>
                    <a:gd name="T6" fmla="*/ 0 w 149"/>
                    <a:gd name="T7" fmla="*/ 212 h 212"/>
                    <a:gd name="T8" fmla="*/ 0 w 149"/>
                    <a:gd name="T9" fmla="*/ 19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212">
                      <a:moveTo>
                        <a:pt x="0" y="19"/>
                      </a:moveTo>
                      <a:lnTo>
                        <a:pt x="149" y="0"/>
                      </a:lnTo>
                      <a:lnTo>
                        <a:pt x="149" y="210"/>
                      </a:lnTo>
                      <a:lnTo>
                        <a:pt x="0" y="212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169">
                  <a:extLst>
                    <a:ext uri="{FF2B5EF4-FFF2-40B4-BE49-F238E27FC236}">
                      <a16:creationId xmlns:a16="http://schemas.microsoft.com/office/drawing/2014/main" id="{4F2889BA-45CC-402D-A00F-7C941A2DE5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413" y="3687763"/>
                  <a:ext cx="184150" cy="474663"/>
                </a:xfrm>
                <a:custGeom>
                  <a:avLst/>
                  <a:gdLst>
                    <a:gd name="T0" fmla="*/ 0 w 116"/>
                    <a:gd name="T1" fmla="*/ 130 h 299"/>
                    <a:gd name="T2" fmla="*/ 116 w 116"/>
                    <a:gd name="T3" fmla="*/ 0 h 299"/>
                    <a:gd name="T4" fmla="*/ 116 w 116"/>
                    <a:gd name="T5" fmla="*/ 188 h 299"/>
                    <a:gd name="T6" fmla="*/ 0 w 116"/>
                    <a:gd name="T7" fmla="*/ 299 h 299"/>
                    <a:gd name="T8" fmla="*/ 0 w 116"/>
                    <a:gd name="T9" fmla="*/ 130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99">
                      <a:moveTo>
                        <a:pt x="0" y="130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99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170">
                  <a:extLst>
                    <a:ext uri="{FF2B5EF4-FFF2-40B4-BE49-F238E27FC236}">
                      <a16:creationId xmlns:a16="http://schemas.microsoft.com/office/drawing/2014/main" id="{1BF81426-C721-4700-B03D-4E4C02E769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413" y="4051300"/>
                  <a:ext cx="184150" cy="439738"/>
                </a:xfrm>
                <a:custGeom>
                  <a:avLst/>
                  <a:gdLst>
                    <a:gd name="T0" fmla="*/ 0 w 116"/>
                    <a:gd name="T1" fmla="*/ 108 h 277"/>
                    <a:gd name="T2" fmla="*/ 116 w 116"/>
                    <a:gd name="T3" fmla="*/ 0 h 277"/>
                    <a:gd name="T4" fmla="*/ 116 w 116"/>
                    <a:gd name="T5" fmla="*/ 188 h 277"/>
                    <a:gd name="T6" fmla="*/ 0 w 116"/>
                    <a:gd name="T7" fmla="*/ 277 h 277"/>
                    <a:gd name="T8" fmla="*/ 0 w 116"/>
                    <a:gd name="T9" fmla="*/ 108 h 2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77">
                      <a:moveTo>
                        <a:pt x="0" y="108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77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171">
                  <a:extLst>
                    <a:ext uri="{FF2B5EF4-FFF2-40B4-BE49-F238E27FC236}">
                      <a16:creationId xmlns:a16="http://schemas.microsoft.com/office/drawing/2014/main" id="{449E7E07-09C0-4E46-AA29-3BD20615E2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413" y="4414838"/>
                  <a:ext cx="184150" cy="406400"/>
                </a:xfrm>
                <a:custGeom>
                  <a:avLst/>
                  <a:gdLst>
                    <a:gd name="T0" fmla="*/ 0 w 116"/>
                    <a:gd name="T1" fmla="*/ 85 h 256"/>
                    <a:gd name="T2" fmla="*/ 116 w 116"/>
                    <a:gd name="T3" fmla="*/ 0 h 256"/>
                    <a:gd name="T4" fmla="*/ 116 w 116"/>
                    <a:gd name="T5" fmla="*/ 188 h 256"/>
                    <a:gd name="T6" fmla="*/ 0 w 116"/>
                    <a:gd name="T7" fmla="*/ 256 h 256"/>
                    <a:gd name="T8" fmla="*/ 0 w 116"/>
                    <a:gd name="T9" fmla="*/ 85 h 2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56">
                      <a:moveTo>
                        <a:pt x="0" y="85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56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172">
                  <a:extLst>
                    <a:ext uri="{FF2B5EF4-FFF2-40B4-BE49-F238E27FC236}">
                      <a16:creationId xmlns:a16="http://schemas.microsoft.com/office/drawing/2014/main" id="{7679F515-313D-4B38-88A0-131EC79FF6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413" y="4776788"/>
                  <a:ext cx="184150" cy="371475"/>
                </a:xfrm>
                <a:custGeom>
                  <a:avLst/>
                  <a:gdLst>
                    <a:gd name="T0" fmla="*/ 0 w 116"/>
                    <a:gd name="T1" fmla="*/ 64 h 234"/>
                    <a:gd name="T2" fmla="*/ 116 w 116"/>
                    <a:gd name="T3" fmla="*/ 0 h 234"/>
                    <a:gd name="T4" fmla="*/ 116 w 116"/>
                    <a:gd name="T5" fmla="*/ 188 h 234"/>
                    <a:gd name="T6" fmla="*/ 0 w 116"/>
                    <a:gd name="T7" fmla="*/ 234 h 234"/>
                    <a:gd name="T8" fmla="*/ 0 w 116"/>
                    <a:gd name="T9" fmla="*/ 64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34">
                      <a:moveTo>
                        <a:pt x="0" y="64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34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173">
                  <a:extLst>
                    <a:ext uri="{FF2B5EF4-FFF2-40B4-BE49-F238E27FC236}">
                      <a16:creationId xmlns:a16="http://schemas.microsoft.com/office/drawing/2014/main" id="{7DF95C42-0852-49F2-9664-B348E22F47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413" y="5140325"/>
                  <a:ext cx="184150" cy="336550"/>
                </a:xfrm>
                <a:custGeom>
                  <a:avLst/>
                  <a:gdLst>
                    <a:gd name="T0" fmla="*/ 0 w 116"/>
                    <a:gd name="T1" fmla="*/ 43 h 212"/>
                    <a:gd name="T2" fmla="*/ 116 w 116"/>
                    <a:gd name="T3" fmla="*/ 0 h 212"/>
                    <a:gd name="T4" fmla="*/ 116 w 116"/>
                    <a:gd name="T5" fmla="*/ 188 h 212"/>
                    <a:gd name="T6" fmla="*/ 0 w 116"/>
                    <a:gd name="T7" fmla="*/ 212 h 212"/>
                    <a:gd name="T8" fmla="*/ 0 w 116"/>
                    <a:gd name="T9" fmla="*/ 43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212">
                      <a:moveTo>
                        <a:pt x="0" y="43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212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174">
                  <a:extLst>
                    <a:ext uri="{FF2B5EF4-FFF2-40B4-BE49-F238E27FC236}">
                      <a16:creationId xmlns:a16="http://schemas.microsoft.com/office/drawing/2014/main" id="{F712977A-417F-4AC3-BA88-1B9234C91F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0413" y="5503863"/>
                  <a:ext cx="184150" cy="301625"/>
                </a:xfrm>
                <a:custGeom>
                  <a:avLst/>
                  <a:gdLst>
                    <a:gd name="T0" fmla="*/ 0 w 116"/>
                    <a:gd name="T1" fmla="*/ 21 h 190"/>
                    <a:gd name="T2" fmla="*/ 116 w 116"/>
                    <a:gd name="T3" fmla="*/ 0 h 190"/>
                    <a:gd name="T4" fmla="*/ 116 w 116"/>
                    <a:gd name="T5" fmla="*/ 188 h 190"/>
                    <a:gd name="T6" fmla="*/ 0 w 116"/>
                    <a:gd name="T7" fmla="*/ 190 h 190"/>
                    <a:gd name="T8" fmla="*/ 0 w 116"/>
                    <a:gd name="T9" fmla="*/ 21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190">
                      <a:moveTo>
                        <a:pt x="0" y="21"/>
                      </a:moveTo>
                      <a:lnTo>
                        <a:pt x="116" y="0"/>
                      </a:lnTo>
                      <a:lnTo>
                        <a:pt x="116" y="188"/>
                      </a:lnTo>
                      <a:lnTo>
                        <a:pt x="0" y="19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175">
                  <a:extLst>
                    <a:ext uri="{FF2B5EF4-FFF2-40B4-BE49-F238E27FC236}">
                      <a16:creationId xmlns:a16="http://schemas.microsoft.com/office/drawing/2014/main" id="{AE9CE95E-3708-4E41-AA74-5C5EB97713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613" y="3944938"/>
                  <a:ext cx="131763" cy="441325"/>
                </a:xfrm>
                <a:custGeom>
                  <a:avLst/>
                  <a:gdLst>
                    <a:gd name="T0" fmla="*/ 0 w 83"/>
                    <a:gd name="T1" fmla="*/ 130 h 278"/>
                    <a:gd name="T2" fmla="*/ 83 w 83"/>
                    <a:gd name="T3" fmla="*/ 0 h 278"/>
                    <a:gd name="T4" fmla="*/ 83 w 83"/>
                    <a:gd name="T5" fmla="*/ 165 h 278"/>
                    <a:gd name="T6" fmla="*/ 0 w 83"/>
                    <a:gd name="T7" fmla="*/ 278 h 278"/>
                    <a:gd name="T8" fmla="*/ 0 w 83"/>
                    <a:gd name="T9" fmla="*/ 130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78">
                      <a:moveTo>
                        <a:pt x="0" y="130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78"/>
                      </a:lnTo>
                      <a:lnTo>
                        <a:pt x="0" y="13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176">
                  <a:extLst>
                    <a:ext uri="{FF2B5EF4-FFF2-40B4-BE49-F238E27FC236}">
                      <a16:creationId xmlns:a16="http://schemas.microsoft.com/office/drawing/2014/main" id="{851E9A0C-2FA4-42CF-8698-89641FD618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613" y="4265613"/>
                  <a:ext cx="131763" cy="404813"/>
                </a:xfrm>
                <a:custGeom>
                  <a:avLst/>
                  <a:gdLst>
                    <a:gd name="T0" fmla="*/ 0 w 83"/>
                    <a:gd name="T1" fmla="*/ 108 h 255"/>
                    <a:gd name="T2" fmla="*/ 83 w 83"/>
                    <a:gd name="T3" fmla="*/ 0 h 255"/>
                    <a:gd name="T4" fmla="*/ 83 w 83"/>
                    <a:gd name="T5" fmla="*/ 165 h 255"/>
                    <a:gd name="T6" fmla="*/ 0 w 83"/>
                    <a:gd name="T7" fmla="*/ 255 h 255"/>
                    <a:gd name="T8" fmla="*/ 0 w 83"/>
                    <a:gd name="T9" fmla="*/ 108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5">
                      <a:moveTo>
                        <a:pt x="0" y="108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55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177">
                  <a:extLst>
                    <a:ext uri="{FF2B5EF4-FFF2-40B4-BE49-F238E27FC236}">
                      <a16:creationId xmlns:a16="http://schemas.microsoft.com/office/drawing/2014/main" id="{044DE14C-C3B6-4B13-8424-6DCDBB3F53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613" y="4584700"/>
                  <a:ext cx="131763" cy="369888"/>
                </a:xfrm>
                <a:custGeom>
                  <a:avLst/>
                  <a:gdLst>
                    <a:gd name="T0" fmla="*/ 0 w 83"/>
                    <a:gd name="T1" fmla="*/ 86 h 233"/>
                    <a:gd name="T2" fmla="*/ 83 w 83"/>
                    <a:gd name="T3" fmla="*/ 0 h 233"/>
                    <a:gd name="T4" fmla="*/ 83 w 83"/>
                    <a:gd name="T5" fmla="*/ 165 h 233"/>
                    <a:gd name="T6" fmla="*/ 0 w 83"/>
                    <a:gd name="T7" fmla="*/ 233 h 233"/>
                    <a:gd name="T8" fmla="*/ 0 w 83"/>
                    <a:gd name="T9" fmla="*/ 86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33">
                      <a:moveTo>
                        <a:pt x="0" y="86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233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178">
                  <a:extLst>
                    <a:ext uri="{FF2B5EF4-FFF2-40B4-BE49-F238E27FC236}">
                      <a16:creationId xmlns:a16="http://schemas.microsoft.com/office/drawing/2014/main" id="{43D24C2E-0FBD-4CF6-B603-CDA45314A7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613" y="4903788"/>
                  <a:ext cx="131763" cy="336550"/>
                </a:xfrm>
                <a:custGeom>
                  <a:avLst/>
                  <a:gdLst>
                    <a:gd name="T0" fmla="*/ 0 w 83"/>
                    <a:gd name="T1" fmla="*/ 64 h 212"/>
                    <a:gd name="T2" fmla="*/ 83 w 83"/>
                    <a:gd name="T3" fmla="*/ 0 h 212"/>
                    <a:gd name="T4" fmla="*/ 83 w 83"/>
                    <a:gd name="T5" fmla="*/ 166 h 212"/>
                    <a:gd name="T6" fmla="*/ 0 w 83"/>
                    <a:gd name="T7" fmla="*/ 212 h 212"/>
                    <a:gd name="T8" fmla="*/ 0 w 83"/>
                    <a:gd name="T9" fmla="*/ 64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12">
                      <a:moveTo>
                        <a:pt x="0" y="64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212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Freeform: Shape 179">
                  <a:extLst>
                    <a:ext uri="{FF2B5EF4-FFF2-40B4-BE49-F238E27FC236}">
                      <a16:creationId xmlns:a16="http://schemas.microsoft.com/office/drawing/2014/main" id="{1082CBE1-2BA8-4B65-93D3-77D794BA92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613" y="5224463"/>
                  <a:ext cx="131763" cy="300038"/>
                </a:xfrm>
                <a:custGeom>
                  <a:avLst/>
                  <a:gdLst>
                    <a:gd name="T0" fmla="*/ 0 w 83"/>
                    <a:gd name="T1" fmla="*/ 42 h 189"/>
                    <a:gd name="T2" fmla="*/ 83 w 83"/>
                    <a:gd name="T3" fmla="*/ 0 h 189"/>
                    <a:gd name="T4" fmla="*/ 83 w 83"/>
                    <a:gd name="T5" fmla="*/ 165 h 189"/>
                    <a:gd name="T6" fmla="*/ 0 w 83"/>
                    <a:gd name="T7" fmla="*/ 189 h 189"/>
                    <a:gd name="T8" fmla="*/ 0 w 83"/>
                    <a:gd name="T9" fmla="*/ 42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89">
                      <a:moveTo>
                        <a:pt x="0" y="42"/>
                      </a:moveTo>
                      <a:lnTo>
                        <a:pt x="83" y="0"/>
                      </a:lnTo>
                      <a:lnTo>
                        <a:pt x="83" y="165"/>
                      </a:lnTo>
                      <a:lnTo>
                        <a:pt x="0" y="189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180">
                  <a:extLst>
                    <a:ext uri="{FF2B5EF4-FFF2-40B4-BE49-F238E27FC236}">
                      <a16:creationId xmlns:a16="http://schemas.microsoft.com/office/drawing/2014/main" id="{E68D659C-FA68-464A-8AC1-B58B5F838C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2613" y="5543550"/>
                  <a:ext cx="131763" cy="266700"/>
                </a:xfrm>
                <a:custGeom>
                  <a:avLst/>
                  <a:gdLst>
                    <a:gd name="T0" fmla="*/ 0 w 83"/>
                    <a:gd name="T1" fmla="*/ 20 h 168"/>
                    <a:gd name="T2" fmla="*/ 83 w 83"/>
                    <a:gd name="T3" fmla="*/ 0 h 168"/>
                    <a:gd name="T4" fmla="*/ 83 w 83"/>
                    <a:gd name="T5" fmla="*/ 166 h 168"/>
                    <a:gd name="T6" fmla="*/ 0 w 83"/>
                    <a:gd name="T7" fmla="*/ 168 h 168"/>
                    <a:gd name="T8" fmla="*/ 0 w 83"/>
                    <a:gd name="T9" fmla="*/ 20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168">
                      <a:moveTo>
                        <a:pt x="0" y="20"/>
                      </a:moveTo>
                      <a:lnTo>
                        <a:pt x="83" y="0"/>
                      </a:lnTo>
                      <a:lnTo>
                        <a:pt x="83" y="166"/>
                      </a:lnTo>
                      <a:lnTo>
                        <a:pt x="0" y="168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40" name="Freeform: Shape 217">
              <a:extLst>
                <a:ext uri="{FF2B5EF4-FFF2-40B4-BE49-F238E27FC236}">
                  <a16:creationId xmlns:a16="http://schemas.microsoft.com/office/drawing/2014/main" id="{C8A4F6CD-B01C-43F6-B774-7D845315C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63" y="6163215"/>
              <a:ext cx="11445875" cy="111125"/>
            </a:xfrm>
            <a:custGeom>
              <a:avLst/>
              <a:gdLst>
                <a:gd name="T0" fmla="*/ 0 w 16666"/>
                <a:gd name="T1" fmla="*/ 81 h 161"/>
                <a:gd name="T2" fmla="*/ 1041 w 16666"/>
                <a:gd name="T3" fmla="*/ 58 h 161"/>
                <a:gd name="T4" fmla="*/ 2083 w 16666"/>
                <a:gd name="T5" fmla="*/ 41 h 161"/>
                <a:gd name="T6" fmla="*/ 4166 w 16666"/>
                <a:gd name="T7" fmla="*/ 18 h 161"/>
                <a:gd name="T8" fmla="*/ 8333 w 16666"/>
                <a:gd name="T9" fmla="*/ 1 h 161"/>
                <a:gd name="T10" fmla="*/ 12500 w 16666"/>
                <a:gd name="T11" fmla="*/ 18 h 161"/>
                <a:gd name="T12" fmla="*/ 14583 w 16666"/>
                <a:gd name="T13" fmla="*/ 41 h 161"/>
                <a:gd name="T14" fmla="*/ 15625 w 16666"/>
                <a:gd name="T15" fmla="*/ 58 h 161"/>
                <a:gd name="T16" fmla="*/ 16666 w 16666"/>
                <a:gd name="T17" fmla="*/ 81 h 161"/>
                <a:gd name="T18" fmla="*/ 15625 w 16666"/>
                <a:gd name="T19" fmla="*/ 103 h 161"/>
                <a:gd name="T20" fmla="*/ 14583 w 16666"/>
                <a:gd name="T21" fmla="*/ 120 h 161"/>
                <a:gd name="T22" fmla="*/ 12500 w 16666"/>
                <a:gd name="T23" fmla="*/ 143 h 161"/>
                <a:gd name="T24" fmla="*/ 8333 w 16666"/>
                <a:gd name="T25" fmla="*/ 160 h 161"/>
                <a:gd name="T26" fmla="*/ 4166 w 16666"/>
                <a:gd name="T27" fmla="*/ 143 h 161"/>
                <a:gd name="T28" fmla="*/ 2083 w 16666"/>
                <a:gd name="T29" fmla="*/ 120 h 161"/>
                <a:gd name="T30" fmla="*/ 1041 w 16666"/>
                <a:gd name="T31" fmla="*/ 103 h 161"/>
                <a:gd name="T32" fmla="*/ 0 w 16666"/>
                <a:gd name="T33" fmla="*/ 8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66" h="161">
                  <a:moveTo>
                    <a:pt x="0" y="81"/>
                  </a:moveTo>
                  <a:cubicBezTo>
                    <a:pt x="347" y="72"/>
                    <a:pt x="694" y="65"/>
                    <a:pt x="1041" y="58"/>
                  </a:cubicBezTo>
                  <a:cubicBezTo>
                    <a:pt x="1389" y="52"/>
                    <a:pt x="1736" y="47"/>
                    <a:pt x="2083" y="41"/>
                  </a:cubicBezTo>
                  <a:cubicBezTo>
                    <a:pt x="2777" y="31"/>
                    <a:pt x="3472" y="24"/>
                    <a:pt x="4166" y="18"/>
                  </a:cubicBezTo>
                  <a:cubicBezTo>
                    <a:pt x="5555" y="6"/>
                    <a:pt x="6944" y="1"/>
                    <a:pt x="8333" y="1"/>
                  </a:cubicBezTo>
                  <a:cubicBezTo>
                    <a:pt x="9722" y="0"/>
                    <a:pt x="11111" y="6"/>
                    <a:pt x="12500" y="18"/>
                  </a:cubicBezTo>
                  <a:cubicBezTo>
                    <a:pt x="13194" y="24"/>
                    <a:pt x="13889" y="31"/>
                    <a:pt x="14583" y="41"/>
                  </a:cubicBezTo>
                  <a:cubicBezTo>
                    <a:pt x="14930" y="46"/>
                    <a:pt x="15277" y="52"/>
                    <a:pt x="15625" y="58"/>
                  </a:cubicBezTo>
                  <a:cubicBezTo>
                    <a:pt x="15972" y="65"/>
                    <a:pt x="16319" y="72"/>
                    <a:pt x="16666" y="81"/>
                  </a:cubicBezTo>
                  <a:cubicBezTo>
                    <a:pt x="16319" y="89"/>
                    <a:pt x="15972" y="96"/>
                    <a:pt x="15625" y="103"/>
                  </a:cubicBezTo>
                  <a:cubicBezTo>
                    <a:pt x="15277" y="109"/>
                    <a:pt x="14930" y="115"/>
                    <a:pt x="14583" y="120"/>
                  </a:cubicBezTo>
                  <a:cubicBezTo>
                    <a:pt x="13889" y="130"/>
                    <a:pt x="13194" y="137"/>
                    <a:pt x="12500" y="143"/>
                  </a:cubicBezTo>
                  <a:cubicBezTo>
                    <a:pt x="11111" y="155"/>
                    <a:pt x="9722" y="161"/>
                    <a:pt x="8333" y="160"/>
                  </a:cubicBezTo>
                  <a:cubicBezTo>
                    <a:pt x="6944" y="160"/>
                    <a:pt x="5555" y="155"/>
                    <a:pt x="4166" y="143"/>
                  </a:cubicBezTo>
                  <a:cubicBezTo>
                    <a:pt x="3472" y="137"/>
                    <a:pt x="2777" y="130"/>
                    <a:pt x="2083" y="120"/>
                  </a:cubicBezTo>
                  <a:cubicBezTo>
                    <a:pt x="1736" y="115"/>
                    <a:pt x="1389" y="109"/>
                    <a:pt x="1041" y="103"/>
                  </a:cubicBezTo>
                  <a:cubicBezTo>
                    <a:pt x="694" y="96"/>
                    <a:pt x="347" y="89"/>
                    <a:pt x="0" y="8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16C29642-6E36-4A66-B7FD-C9F7A5B64418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67902" y="2780539"/>
            <a:ext cx="1974516" cy="1402906"/>
            <a:chOff x="867902" y="2780539"/>
            <a:chExt cx="1974516" cy="1402906"/>
          </a:xfrm>
        </p:grpSpPr>
        <p:grpSp>
          <p:nvGrpSpPr>
            <p:cNvPr id="8" name="Group 242">
              <a:extLst>
                <a:ext uri="{FF2B5EF4-FFF2-40B4-BE49-F238E27FC236}">
                  <a16:creationId xmlns:a16="http://schemas.microsoft.com/office/drawing/2014/main" id="{324EF16E-63E4-4ADB-BDC1-59689F955E2B}"/>
                </a:ext>
              </a:extLst>
            </p:cNvPr>
            <p:cNvGrpSpPr/>
            <p:nvPr/>
          </p:nvGrpSpPr>
          <p:grpSpPr>
            <a:xfrm>
              <a:off x="1645926" y="2780539"/>
              <a:ext cx="469617" cy="469617"/>
              <a:chOff x="1645926" y="2963191"/>
              <a:chExt cx="469617" cy="469617"/>
            </a:xfrm>
          </p:grpSpPr>
          <p:sp>
            <p:nvSpPr>
              <p:cNvPr id="27" name="Rectangle 243">
                <a:extLst>
                  <a:ext uri="{FF2B5EF4-FFF2-40B4-BE49-F238E27FC236}">
                    <a16:creationId xmlns:a16="http://schemas.microsoft.com/office/drawing/2014/main" id="{EAE981EB-9CB5-4735-BEDA-4B5FB14695A7}"/>
                  </a:ext>
                </a:extLst>
              </p:cNvPr>
              <p:cNvSpPr/>
              <p:nvPr/>
            </p:nvSpPr>
            <p:spPr>
              <a:xfrm flipH="1">
                <a:off x="1645926" y="2963191"/>
                <a:ext cx="469617" cy="46961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44">
                <a:extLst>
                  <a:ext uri="{FF2B5EF4-FFF2-40B4-BE49-F238E27FC236}">
                    <a16:creationId xmlns:a16="http://schemas.microsoft.com/office/drawing/2014/main" id="{874CB486-1E0D-40D6-8920-241BD764A0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24704" y="3041928"/>
                <a:ext cx="312061" cy="312142"/>
              </a:xfrm>
              <a:custGeom>
                <a:avLst/>
                <a:gdLst>
                  <a:gd name="T0" fmla="+- 0 10798 9"/>
                  <a:gd name="T1" fmla="*/ T0 w 21578"/>
                  <a:gd name="T2" fmla="*/ 10800 h 21600"/>
                  <a:gd name="T3" fmla="+- 0 10798 9"/>
                  <a:gd name="T4" fmla="*/ T3 w 21578"/>
                  <a:gd name="T5" fmla="*/ 10800 h 21600"/>
                  <a:gd name="T6" fmla="+- 0 10798 9"/>
                  <a:gd name="T7" fmla="*/ T6 w 21578"/>
                  <a:gd name="T8" fmla="*/ 10800 h 21600"/>
                  <a:gd name="T9" fmla="+- 0 10798 9"/>
                  <a:gd name="T10" fmla="*/ T9 w 2157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78" h="21600">
                    <a:moveTo>
                      <a:pt x="21416" y="10074"/>
                    </a:moveTo>
                    <a:cubicBezTo>
                      <a:pt x="21507" y="10166"/>
                      <a:pt x="21562" y="10284"/>
                      <a:pt x="21574" y="10428"/>
                    </a:cubicBezTo>
                    <a:cubicBezTo>
                      <a:pt x="21590" y="10569"/>
                      <a:pt x="21562" y="10702"/>
                      <a:pt x="21483" y="10820"/>
                    </a:cubicBezTo>
                    <a:lnTo>
                      <a:pt x="20967" y="11551"/>
                    </a:lnTo>
                    <a:cubicBezTo>
                      <a:pt x="20891" y="11678"/>
                      <a:pt x="20778" y="11744"/>
                      <a:pt x="20634" y="11744"/>
                    </a:cubicBezTo>
                    <a:lnTo>
                      <a:pt x="19889" y="11744"/>
                    </a:lnTo>
                    <a:cubicBezTo>
                      <a:pt x="19769" y="11744"/>
                      <a:pt x="19671" y="11704"/>
                      <a:pt x="19601" y="11632"/>
                    </a:cubicBezTo>
                    <a:lnTo>
                      <a:pt x="11078" y="3253"/>
                    </a:lnTo>
                    <a:cubicBezTo>
                      <a:pt x="10884" y="3072"/>
                      <a:pt x="10695" y="3072"/>
                      <a:pt x="10503" y="3253"/>
                    </a:cubicBezTo>
                    <a:lnTo>
                      <a:pt x="1980" y="11632"/>
                    </a:lnTo>
                    <a:cubicBezTo>
                      <a:pt x="1918" y="11704"/>
                      <a:pt x="1819" y="11744"/>
                      <a:pt x="1692" y="11744"/>
                    </a:cubicBezTo>
                    <a:lnTo>
                      <a:pt x="944" y="11744"/>
                    </a:lnTo>
                    <a:cubicBezTo>
                      <a:pt x="808" y="11744"/>
                      <a:pt x="695" y="11678"/>
                      <a:pt x="611" y="11551"/>
                    </a:cubicBezTo>
                    <a:lnTo>
                      <a:pt x="96" y="10820"/>
                    </a:lnTo>
                    <a:cubicBezTo>
                      <a:pt x="19" y="10710"/>
                      <a:pt x="-9" y="10584"/>
                      <a:pt x="2" y="10440"/>
                    </a:cubicBezTo>
                    <a:cubicBezTo>
                      <a:pt x="19" y="10298"/>
                      <a:pt x="74" y="10175"/>
                      <a:pt x="165" y="10074"/>
                    </a:cubicBezTo>
                    <a:lnTo>
                      <a:pt x="10112" y="287"/>
                    </a:lnTo>
                    <a:cubicBezTo>
                      <a:pt x="10321" y="106"/>
                      <a:pt x="10546" y="8"/>
                      <a:pt x="10788" y="0"/>
                    </a:cubicBezTo>
                    <a:cubicBezTo>
                      <a:pt x="11042" y="0"/>
                      <a:pt x="11267" y="97"/>
                      <a:pt x="11469" y="287"/>
                    </a:cubicBezTo>
                    <a:lnTo>
                      <a:pt x="14220" y="2991"/>
                    </a:lnTo>
                    <a:lnTo>
                      <a:pt x="14220" y="1586"/>
                    </a:lnTo>
                    <a:cubicBezTo>
                      <a:pt x="14220" y="1436"/>
                      <a:pt x="14266" y="1313"/>
                      <a:pt x="14352" y="1206"/>
                    </a:cubicBezTo>
                    <a:cubicBezTo>
                      <a:pt x="14441" y="1099"/>
                      <a:pt x="14546" y="1048"/>
                      <a:pt x="14669" y="1048"/>
                    </a:cubicBezTo>
                    <a:lnTo>
                      <a:pt x="17226" y="1048"/>
                    </a:lnTo>
                    <a:cubicBezTo>
                      <a:pt x="17348" y="1048"/>
                      <a:pt x="17451" y="1099"/>
                      <a:pt x="17530" y="1206"/>
                    </a:cubicBezTo>
                    <a:cubicBezTo>
                      <a:pt x="17609" y="1312"/>
                      <a:pt x="17653" y="1436"/>
                      <a:pt x="17653" y="1586"/>
                    </a:cubicBezTo>
                    <a:lnTo>
                      <a:pt x="17653" y="6383"/>
                    </a:lnTo>
                    <a:lnTo>
                      <a:pt x="21416" y="10074"/>
                    </a:lnTo>
                    <a:close/>
                    <a:moveTo>
                      <a:pt x="18523" y="11977"/>
                    </a:moveTo>
                    <a:lnTo>
                      <a:pt x="18523" y="20551"/>
                    </a:lnTo>
                    <a:cubicBezTo>
                      <a:pt x="18523" y="20854"/>
                      <a:pt x="18441" y="21104"/>
                      <a:pt x="18276" y="21300"/>
                    </a:cubicBezTo>
                    <a:cubicBezTo>
                      <a:pt x="18110" y="21502"/>
                      <a:pt x="17904" y="21599"/>
                      <a:pt x="17653" y="21599"/>
                    </a:cubicBezTo>
                    <a:lnTo>
                      <a:pt x="12809" y="21599"/>
                    </a:lnTo>
                    <a:lnTo>
                      <a:pt x="12809" y="14736"/>
                    </a:lnTo>
                    <a:lnTo>
                      <a:pt x="8772" y="14736"/>
                    </a:lnTo>
                    <a:lnTo>
                      <a:pt x="8772" y="21599"/>
                    </a:lnTo>
                    <a:lnTo>
                      <a:pt x="3928" y="21599"/>
                    </a:lnTo>
                    <a:cubicBezTo>
                      <a:pt x="3677" y="21599"/>
                      <a:pt x="3468" y="21502"/>
                      <a:pt x="3303" y="21300"/>
                    </a:cubicBezTo>
                    <a:cubicBezTo>
                      <a:pt x="3140" y="21104"/>
                      <a:pt x="3056" y="20854"/>
                      <a:pt x="3056" y="20551"/>
                    </a:cubicBezTo>
                    <a:lnTo>
                      <a:pt x="3056" y="11977"/>
                    </a:lnTo>
                    <a:lnTo>
                      <a:pt x="10788" y="4356"/>
                    </a:lnTo>
                    <a:lnTo>
                      <a:pt x="18523" y="119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227">
              <a:extLst>
                <a:ext uri="{FF2B5EF4-FFF2-40B4-BE49-F238E27FC236}">
                  <a16:creationId xmlns:a16="http://schemas.microsoft.com/office/drawing/2014/main" id="{75B11526-1AB3-40E9-BBB7-CCDE5CF14CBD}"/>
                </a:ext>
              </a:extLst>
            </p:cNvPr>
            <p:cNvGrpSpPr/>
            <p:nvPr/>
          </p:nvGrpSpPr>
          <p:grpSpPr>
            <a:xfrm>
              <a:off x="867902" y="3250156"/>
              <a:ext cx="1974516" cy="933289"/>
              <a:chOff x="867902" y="3340710"/>
              <a:chExt cx="1974516" cy="933289"/>
            </a:xfrm>
          </p:grpSpPr>
          <p:sp>
            <p:nvSpPr>
              <p:cNvPr id="23" name="TextBox 249">
                <a:extLst>
                  <a:ext uri="{FF2B5EF4-FFF2-40B4-BE49-F238E27FC236}">
                    <a16:creationId xmlns:a16="http://schemas.microsoft.com/office/drawing/2014/main" id="{B8FB1EC7-CB4A-4705-BF22-1DC43504F557}"/>
                  </a:ext>
                </a:extLst>
              </p:cNvPr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4" name="TextBox 250">
                <a:extLst>
                  <a:ext uri="{FF2B5EF4-FFF2-40B4-BE49-F238E27FC236}">
                    <a16:creationId xmlns:a16="http://schemas.microsoft.com/office/drawing/2014/main" id="{8BC28770-B6D6-4AF8-9143-87C041E1510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0" name="千图PPT彼岸天：ID 8661124库_组合 249">
            <a:extLst>
              <a:ext uri="{FF2B5EF4-FFF2-40B4-BE49-F238E27FC236}">
                <a16:creationId xmlns:a16="http://schemas.microsoft.com/office/drawing/2014/main" id="{8A5F7802-1536-45AF-A5B6-BBBD75BF4D0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2990390" y="2009286"/>
            <a:ext cx="1974516" cy="1402906"/>
            <a:chOff x="2990390" y="2009286"/>
            <a:chExt cx="1974516" cy="1402906"/>
          </a:xfrm>
        </p:grpSpPr>
        <p:grpSp>
          <p:nvGrpSpPr>
            <p:cNvPr id="5" name="Group 233">
              <a:extLst>
                <a:ext uri="{FF2B5EF4-FFF2-40B4-BE49-F238E27FC236}">
                  <a16:creationId xmlns:a16="http://schemas.microsoft.com/office/drawing/2014/main" id="{9D2FE113-7130-4B4E-BFB3-FF565ECF5730}"/>
                </a:ext>
              </a:extLst>
            </p:cNvPr>
            <p:cNvGrpSpPr/>
            <p:nvPr/>
          </p:nvGrpSpPr>
          <p:grpSpPr>
            <a:xfrm>
              <a:off x="3739271" y="2009286"/>
              <a:ext cx="469617" cy="469617"/>
              <a:chOff x="3739271" y="2191938"/>
              <a:chExt cx="469617" cy="469617"/>
            </a:xfrm>
          </p:grpSpPr>
          <p:sp>
            <p:nvSpPr>
              <p:cNvPr id="33" name="Rectangle 234">
                <a:extLst>
                  <a:ext uri="{FF2B5EF4-FFF2-40B4-BE49-F238E27FC236}">
                    <a16:creationId xmlns:a16="http://schemas.microsoft.com/office/drawing/2014/main" id="{3CC82D61-56DD-4DAA-B820-A11DE9E0DBF4}"/>
                  </a:ext>
                </a:extLst>
              </p:cNvPr>
              <p:cNvSpPr/>
              <p:nvPr/>
            </p:nvSpPr>
            <p:spPr>
              <a:xfrm flipH="1">
                <a:off x="3739271" y="2191938"/>
                <a:ext cx="469617" cy="46961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35">
                <a:extLst>
                  <a:ext uri="{FF2B5EF4-FFF2-40B4-BE49-F238E27FC236}">
                    <a16:creationId xmlns:a16="http://schemas.microsoft.com/office/drawing/2014/main" id="{1762AF61-B540-44A0-A5D7-24412D3568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24159" y="2306928"/>
                <a:ext cx="299841" cy="2396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84" y="0"/>
                    </a:moveTo>
                    <a:cubicBezTo>
                      <a:pt x="20941" y="0"/>
                      <a:pt x="21159" y="103"/>
                      <a:pt x="21335" y="310"/>
                    </a:cubicBezTo>
                    <a:cubicBezTo>
                      <a:pt x="21511" y="518"/>
                      <a:pt x="21599" y="760"/>
                      <a:pt x="21599" y="1048"/>
                    </a:cubicBezTo>
                    <a:lnTo>
                      <a:pt x="21599" y="16238"/>
                    </a:lnTo>
                    <a:cubicBezTo>
                      <a:pt x="21599" y="16523"/>
                      <a:pt x="21511" y="16767"/>
                      <a:pt x="21335" y="16969"/>
                    </a:cubicBezTo>
                    <a:cubicBezTo>
                      <a:pt x="21161" y="17173"/>
                      <a:pt x="20943" y="17274"/>
                      <a:pt x="20684" y="17274"/>
                    </a:cubicBezTo>
                    <a:lnTo>
                      <a:pt x="19807" y="17274"/>
                    </a:lnTo>
                    <a:lnTo>
                      <a:pt x="19807" y="17369"/>
                    </a:lnTo>
                    <a:cubicBezTo>
                      <a:pt x="19807" y="17948"/>
                      <a:pt x="19709" y="18498"/>
                      <a:pt x="19513" y="19017"/>
                    </a:cubicBezTo>
                    <a:cubicBezTo>
                      <a:pt x="19317" y="19535"/>
                      <a:pt x="19060" y="19984"/>
                      <a:pt x="18746" y="20361"/>
                    </a:cubicBezTo>
                    <a:cubicBezTo>
                      <a:pt x="18433" y="20738"/>
                      <a:pt x="18051" y="21038"/>
                      <a:pt x="17608" y="21263"/>
                    </a:cubicBezTo>
                    <a:cubicBezTo>
                      <a:pt x="17167" y="21487"/>
                      <a:pt x="16697" y="21599"/>
                      <a:pt x="16197" y="21599"/>
                    </a:cubicBezTo>
                    <a:cubicBezTo>
                      <a:pt x="15705" y="21599"/>
                      <a:pt x="15237" y="21487"/>
                      <a:pt x="14796" y="21263"/>
                    </a:cubicBezTo>
                    <a:cubicBezTo>
                      <a:pt x="14353" y="21038"/>
                      <a:pt x="13973" y="20738"/>
                      <a:pt x="13653" y="20361"/>
                    </a:cubicBezTo>
                    <a:cubicBezTo>
                      <a:pt x="13332" y="19984"/>
                      <a:pt x="13077" y="19535"/>
                      <a:pt x="12886" y="19017"/>
                    </a:cubicBezTo>
                    <a:cubicBezTo>
                      <a:pt x="12695" y="18498"/>
                      <a:pt x="12600" y="17948"/>
                      <a:pt x="12600" y="17369"/>
                    </a:cubicBezTo>
                    <a:lnTo>
                      <a:pt x="12600" y="17274"/>
                    </a:lnTo>
                    <a:lnTo>
                      <a:pt x="9000" y="17274"/>
                    </a:lnTo>
                    <a:lnTo>
                      <a:pt x="9000" y="17369"/>
                    </a:lnTo>
                    <a:cubicBezTo>
                      <a:pt x="9000" y="17948"/>
                      <a:pt x="8904" y="18498"/>
                      <a:pt x="8713" y="19017"/>
                    </a:cubicBezTo>
                    <a:cubicBezTo>
                      <a:pt x="8522" y="19535"/>
                      <a:pt x="8265" y="19984"/>
                      <a:pt x="7946" y="20361"/>
                    </a:cubicBezTo>
                    <a:cubicBezTo>
                      <a:pt x="7628" y="20738"/>
                      <a:pt x="7244" y="21038"/>
                      <a:pt x="6803" y="21263"/>
                    </a:cubicBezTo>
                    <a:cubicBezTo>
                      <a:pt x="6360" y="21487"/>
                      <a:pt x="5894" y="21599"/>
                      <a:pt x="5402" y="21599"/>
                    </a:cubicBezTo>
                    <a:cubicBezTo>
                      <a:pt x="4910" y="21599"/>
                      <a:pt x="4442" y="21487"/>
                      <a:pt x="4004" y="21263"/>
                    </a:cubicBezTo>
                    <a:cubicBezTo>
                      <a:pt x="3558" y="21038"/>
                      <a:pt x="3178" y="20738"/>
                      <a:pt x="2857" y="20361"/>
                    </a:cubicBezTo>
                    <a:cubicBezTo>
                      <a:pt x="2537" y="19984"/>
                      <a:pt x="2282" y="19535"/>
                      <a:pt x="2091" y="19017"/>
                    </a:cubicBezTo>
                    <a:cubicBezTo>
                      <a:pt x="1900" y="18498"/>
                      <a:pt x="1804" y="17948"/>
                      <a:pt x="1804" y="17369"/>
                    </a:cubicBezTo>
                    <a:lnTo>
                      <a:pt x="1804" y="17274"/>
                    </a:lnTo>
                    <a:lnTo>
                      <a:pt x="891" y="17274"/>
                    </a:lnTo>
                    <a:cubicBezTo>
                      <a:pt x="646" y="17274"/>
                      <a:pt x="438" y="17168"/>
                      <a:pt x="262" y="16960"/>
                    </a:cubicBezTo>
                    <a:cubicBezTo>
                      <a:pt x="88" y="16756"/>
                      <a:pt x="0" y="16514"/>
                      <a:pt x="0" y="16238"/>
                    </a:cubicBezTo>
                    <a:lnTo>
                      <a:pt x="0" y="10668"/>
                    </a:lnTo>
                    <a:cubicBezTo>
                      <a:pt x="0" y="10441"/>
                      <a:pt x="26" y="10205"/>
                      <a:pt x="68" y="9960"/>
                    </a:cubicBezTo>
                    <a:cubicBezTo>
                      <a:pt x="117" y="9715"/>
                      <a:pt x="186" y="9474"/>
                      <a:pt x="274" y="9229"/>
                    </a:cubicBezTo>
                    <a:cubicBezTo>
                      <a:pt x="364" y="8984"/>
                      <a:pt x="470" y="8751"/>
                      <a:pt x="592" y="8526"/>
                    </a:cubicBezTo>
                    <a:cubicBezTo>
                      <a:pt x="712" y="8301"/>
                      <a:pt x="837" y="8114"/>
                      <a:pt x="959" y="7964"/>
                    </a:cubicBezTo>
                    <a:lnTo>
                      <a:pt x="3573" y="4906"/>
                    </a:lnTo>
                    <a:cubicBezTo>
                      <a:pt x="3697" y="4759"/>
                      <a:pt x="3857" y="4613"/>
                      <a:pt x="4053" y="4474"/>
                    </a:cubicBezTo>
                    <a:cubicBezTo>
                      <a:pt x="4248" y="4330"/>
                      <a:pt x="4449" y="4209"/>
                      <a:pt x="4657" y="4109"/>
                    </a:cubicBezTo>
                    <a:cubicBezTo>
                      <a:pt x="4863" y="4005"/>
                      <a:pt x="5071" y="3927"/>
                      <a:pt x="5277" y="3867"/>
                    </a:cubicBezTo>
                    <a:cubicBezTo>
                      <a:pt x="5485" y="3806"/>
                      <a:pt x="5686" y="3775"/>
                      <a:pt x="5882" y="3775"/>
                    </a:cubicBezTo>
                    <a:lnTo>
                      <a:pt x="6820" y="3775"/>
                    </a:lnTo>
                    <a:lnTo>
                      <a:pt x="6820" y="1048"/>
                    </a:lnTo>
                    <a:cubicBezTo>
                      <a:pt x="6820" y="760"/>
                      <a:pt x="6908" y="518"/>
                      <a:pt x="7082" y="310"/>
                    </a:cubicBezTo>
                    <a:cubicBezTo>
                      <a:pt x="7258" y="103"/>
                      <a:pt x="7464" y="0"/>
                      <a:pt x="7699" y="0"/>
                    </a:cubicBezTo>
                    <a:lnTo>
                      <a:pt x="20684" y="0"/>
                    </a:lnTo>
                    <a:close/>
                    <a:moveTo>
                      <a:pt x="6791" y="6438"/>
                    </a:moveTo>
                    <a:lnTo>
                      <a:pt x="5877" y="6438"/>
                    </a:lnTo>
                    <a:cubicBezTo>
                      <a:pt x="5799" y="6438"/>
                      <a:pt x="5676" y="6478"/>
                      <a:pt x="5510" y="6550"/>
                    </a:cubicBezTo>
                    <a:cubicBezTo>
                      <a:pt x="5341" y="6625"/>
                      <a:pt x="5223" y="6703"/>
                      <a:pt x="5152" y="6784"/>
                    </a:cubicBezTo>
                    <a:lnTo>
                      <a:pt x="2539" y="9830"/>
                    </a:lnTo>
                    <a:cubicBezTo>
                      <a:pt x="2478" y="9902"/>
                      <a:pt x="2412" y="10040"/>
                      <a:pt x="2351" y="10239"/>
                    </a:cubicBezTo>
                    <a:cubicBezTo>
                      <a:pt x="2289" y="10435"/>
                      <a:pt x="2257" y="10579"/>
                      <a:pt x="2257" y="10671"/>
                    </a:cubicBezTo>
                    <a:lnTo>
                      <a:pt x="2257" y="11527"/>
                    </a:lnTo>
                    <a:lnTo>
                      <a:pt x="6795" y="11527"/>
                    </a:lnTo>
                    <a:lnTo>
                      <a:pt x="6795" y="6438"/>
                    </a:lnTo>
                    <a:close/>
                    <a:moveTo>
                      <a:pt x="5395" y="18942"/>
                    </a:moveTo>
                    <a:cubicBezTo>
                      <a:pt x="5760" y="18942"/>
                      <a:pt x="6075" y="18789"/>
                      <a:pt x="6340" y="18481"/>
                    </a:cubicBezTo>
                    <a:cubicBezTo>
                      <a:pt x="6600" y="18173"/>
                      <a:pt x="6732" y="17804"/>
                      <a:pt x="6732" y="17372"/>
                    </a:cubicBezTo>
                    <a:cubicBezTo>
                      <a:pt x="6732" y="16940"/>
                      <a:pt x="6600" y="16569"/>
                      <a:pt x="6340" y="16252"/>
                    </a:cubicBezTo>
                    <a:cubicBezTo>
                      <a:pt x="6078" y="15944"/>
                      <a:pt x="5762" y="15786"/>
                      <a:pt x="5395" y="15786"/>
                    </a:cubicBezTo>
                    <a:cubicBezTo>
                      <a:pt x="5027" y="15786"/>
                      <a:pt x="4714" y="15941"/>
                      <a:pt x="4444" y="16246"/>
                    </a:cubicBezTo>
                    <a:cubicBezTo>
                      <a:pt x="4180" y="16557"/>
                      <a:pt x="4045" y="16932"/>
                      <a:pt x="4045" y="17372"/>
                    </a:cubicBezTo>
                    <a:cubicBezTo>
                      <a:pt x="4045" y="17804"/>
                      <a:pt x="4180" y="18173"/>
                      <a:pt x="4444" y="18481"/>
                    </a:cubicBezTo>
                    <a:cubicBezTo>
                      <a:pt x="4714" y="18789"/>
                      <a:pt x="5027" y="18942"/>
                      <a:pt x="5395" y="18942"/>
                    </a:cubicBezTo>
                    <a:moveTo>
                      <a:pt x="16195" y="18942"/>
                    </a:moveTo>
                    <a:cubicBezTo>
                      <a:pt x="16560" y="18942"/>
                      <a:pt x="16878" y="18789"/>
                      <a:pt x="17145" y="18481"/>
                    </a:cubicBezTo>
                    <a:cubicBezTo>
                      <a:pt x="17409" y="18173"/>
                      <a:pt x="17544" y="17804"/>
                      <a:pt x="17544" y="17372"/>
                    </a:cubicBezTo>
                    <a:cubicBezTo>
                      <a:pt x="17544" y="16940"/>
                      <a:pt x="17412" y="16569"/>
                      <a:pt x="17150" y="16252"/>
                    </a:cubicBezTo>
                    <a:cubicBezTo>
                      <a:pt x="16890" y="15944"/>
                      <a:pt x="16572" y="15786"/>
                      <a:pt x="16195" y="15786"/>
                    </a:cubicBezTo>
                    <a:cubicBezTo>
                      <a:pt x="15827" y="15786"/>
                      <a:pt x="15514" y="15941"/>
                      <a:pt x="15249" y="16246"/>
                    </a:cubicBezTo>
                    <a:cubicBezTo>
                      <a:pt x="14990" y="16557"/>
                      <a:pt x="14857" y="16932"/>
                      <a:pt x="14857" y="17372"/>
                    </a:cubicBezTo>
                    <a:cubicBezTo>
                      <a:pt x="14857" y="17804"/>
                      <a:pt x="14990" y="18173"/>
                      <a:pt x="15249" y="18481"/>
                    </a:cubicBezTo>
                    <a:cubicBezTo>
                      <a:pt x="15511" y="18789"/>
                      <a:pt x="15825" y="18942"/>
                      <a:pt x="16195" y="189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51">
              <a:extLst>
                <a:ext uri="{FF2B5EF4-FFF2-40B4-BE49-F238E27FC236}">
                  <a16:creationId xmlns:a16="http://schemas.microsoft.com/office/drawing/2014/main" id="{E3F4566D-E5A6-4FB0-9D61-8B2488BBE673}"/>
                </a:ext>
              </a:extLst>
            </p:cNvPr>
            <p:cNvGrpSpPr/>
            <p:nvPr/>
          </p:nvGrpSpPr>
          <p:grpSpPr>
            <a:xfrm>
              <a:off x="2990390" y="2478903"/>
              <a:ext cx="1974516" cy="933289"/>
              <a:chOff x="867902" y="3340710"/>
              <a:chExt cx="1974516" cy="933289"/>
            </a:xfrm>
          </p:grpSpPr>
          <p:sp>
            <p:nvSpPr>
              <p:cNvPr id="21" name="TextBox 252">
                <a:extLst>
                  <a:ext uri="{FF2B5EF4-FFF2-40B4-BE49-F238E27FC236}">
                    <a16:creationId xmlns:a16="http://schemas.microsoft.com/office/drawing/2014/main" id="{CCF64237-889E-40E9-9050-2EF09222E080}"/>
                  </a:ext>
                </a:extLst>
              </p:cNvPr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2" name="TextBox 253">
                <a:extLst>
                  <a:ext uri="{FF2B5EF4-FFF2-40B4-BE49-F238E27FC236}">
                    <a16:creationId xmlns:a16="http://schemas.microsoft.com/office/drawing/2014/main" id="{9565B924-7CBC-42B9-BE17-3D351C7F20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2" name="千图PPT彼岸天：ID 8661124库_组合 251">
            <a:extLst>
              <a:ext uri="{FF2B5EF4-FFF2-40B4-BE49-F238E27FC236}">
                <a16:creationId xmlns:a16="http://schemas.microsoft.com/office/drawing/2014/main" id="{3DE06244-E3A8-4CBD-8A41-2D0608C756D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294102" y="2009286"/>
            <a:ext cx="1974516" cy="1402906"/>
            <a:chOff x="7294102" y="2009286"/>
            <a:chExt cx="1974516" cy="1402906"/>
          </a:xfrm>
        </p:grpSpPr>
        <p:grpSp>
          <p:nvGrpSpPr>
            <p:cNvPr id="6" name="Group 236">
              <a:extLst>
                <a:ext uri="{FF2B5EF4-FFF2-40B4-BE49-F238E27FC236}">
                  <a16:creationId xmlns:a16="http://schemas.microsoft.com/office/drawing/2014/main" id="{291765DE-0923-4BAA-A04A-864E10C04584}"/>
                </a:ext>
              </a:extLst>
            </p:cNvPr>
            <p:cNvGrpSpPr/>
            <p:nvPr/>
          </p:nvGrpSpPr>
          <p:grpSpPr>
            <a:xfrm>
              <a:off x="8027476" y="2009286"/>
              <a:ext cx="469617" cy="469617"/>
              <a:chOff x="8027476" y="2191938"/>
              <a:chExt cx="469617" cy="469617"/>
            </a:xfrm>
          </p:grpSpPr>
          <p:sp>
            <p:nvSpPr>
              <p:cNvPr id="31" name="Rectangle 237">
                <a:extLst>
                  <a:ext uri="{FF2B5EF4-FFF2-40B4-BE49-F238E27FC236}">
                    <a16:creationId xmlns:a16="http://schemas.microsoft.com/office/drawing/2014/main" id="{1B10D7EA-665B-4C62-B9CE-27674EEC06C2}"/>
                  </a:ext>
                </a:extLst>
              </p:cNvPr>
              <p:cNvSpPr/>
              <p:nvPr/>
            </p:nvSpPr>
            <p:spPr>
              <a:xfrm>
                <a:off x="8027476" y="2191938"/>
                <a:ext cx="469617" cy="46961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38">
                <a:extLst>
                  <a:ext uri="{FF2B5EF4-FFF2-40B4-BE49-F238E27FC236}">
                    <a16:creationId xmlns:a16="http://schemas.microsoft.com/office/drawing/2014/main" id="{A55F244C-ACC6-4382-B8CA-28E77C78C1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8130654" y="2300804"/>
                <a:ext cx="263261" cy="25188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20" y="19326"/>
                    </a:moveTo>
                    <a:cubicBezTo>
                      <a:pt x="21574" y="19434"/>
                      <a:pt x="21599" y="19552"/>
                      <a:pt x="21599" y="19677"/>
                    </a:cubicBezTo>
                    <a:cubicBezTo>
                      <a:pt x="21599" y="19974"/>
                      <a:pt x="21492" y="20237"/>
                      <a:pt x="21274" y="20463"/>
                    </a:cubicBezTo>
                    <a:lnTo>
                      <a:pt x="20490" y="21235"/>
                    </a:lnTo>
                    <a:cubicBezTo>
                      <a:pt x="20281" y="21461"/>
                      <a:pt x="20026" y="21574"/>
                      <a:pt x="19720" y="21574"/>
                    </a:cubicBezTo>
                    <a:lnTo>
                      <a:pt x="19664" y="21574"/>
                    </a:lnTo>
                    <a:cubicBezTo>
                      <a:pt x="19350" y="21537"/>
                      <a:pt x="19081" y="21396"/>
                      <a:pt x="18866" y="21153"/>
                    </a:cubicBezTo>
                    <a:lnTo>
                      <a:pt x="12700" y="13222"/>
                    </a:lnTo>
                    <a:cubicBezTo>
                      <a:pt x="11958" y="13870"/>
                      <a:pt x="11265" y="14438"/>
                      <a:pt x="10623" y="14927"/>
                    </a:cubicBezTo>
                    <a:cubicBezTo>
                      <a:pt x="9975" y="15413"/>
                      <a:pt x="9366" y="15835"/>
                      <a:pt x="8789" y="16188"/>
                    </a:cubicBezTo>
                    <a:lnTo>
                      <a:pt x="9261" y="19988"/>
                    </a:lnTo>
                    <a:lnTo>
                      <a:pt x="9261" y="20124"/>
                    </a:lnTo>
                    <a:cubicBezTo>
                      <a:pt x="9261" y="20423"/>
                      <a:pt x="9162" y="20672"/>
                      <a:pt x="8964" y="20870"/>
                    </a:cubicBezTo>
                    <a:lnTo>
                      <a:pt x="8546" y="21289"/>
                    </a:lnTo>
                    <a:cubicBezTo>
                      <a:pt x="8339" y="21498"/>
                      <a:pt x="8076" y="21599"/>
                      <a:pt x="7762" y="21599"/>
                    </a:cubicBezTo>
                    <a:lnTo>
                      <a:pt x="7705" y="21599"/>
                    </a:lnTo>
                    <a:cubicBezTo>
                      <a:pt x="7354" y="21563"/>
                      <a:pt x="7088" y="21424"/>
                      <a:pt x="6907" y="21178"/>
                    </a:cubicBezTo>
                    <a:lnTo>
                      <a:pt x="4131" y="17500"/>
                    </a:lnTo>
                    <a:lnTo>
                      <a:pt x="418" y="14695"/>
                    </a:lnTo>
                    <a:cubicBezTo>
                      <a:pt x="155" y="14472"/>
                      <a:pt x="16" y="14201"/>
                      <a:pt x="0" y="13884"/>
                    </a:cubicBezTo>
                    <a:lnTo>
                      <a:pt x="0" y="13833"/>
                    </a:lnTo>
                    <a:cubicBezTo>
                      <a:pt x="0" y="13550"/>
                      <a:pt x="104" y="13293"/>
                      <a:pt x="311" y="13059"/>
                    </a:cubicBezTo>
                    <a:lnTo>
                      <a:pt x="715" y="12668"/>
                    </a:lnTo>
                    <a:cubicBezTo>
                      <a:pt x="897" y="12439"/>
                      <a:pt x="1151" y="12332"/>
                      <a:pt x="1477" y="12340"/>
                    </a:cubicBezTo>
                    <a:cubicBezTo>
                      <a:pt x="1550" y="12340"/>
                      <a:pt x="1596" y="12352"/>
                      <a:pt x="1612" y="12369"/>
                    </a:cubicBezTo>
                    <a:lnTo>
                      <a:pt x="5407" y="12801"/>
                    </a:lnTo>
                    <a:cubicBezTo>
                      <a:pt x="5761" y="12233"/>
                      <a:pt x="6180" y="11625"/>
                      <a:pt x="6672" y="10983"/>
                    </a:cubicBezTo>
                    <a:cubicBezTo>
                      <a:pt x="7167" y="10336"/>
                      <a:pt x="7733" y="9655"/>
                      <a:pt x="8376" y="8931"/>
                    </a:cubicBezTo>
                    <a:lnTo>
                      <a:pt x="478" y="2748"/>
                    </a:lnTo>
                    <a:cubicBezTo>
                      <a:pt x="195" y="2521"/>
                      <a:pt x="59" y="2256"/>
                      <a:pt x="59" y="1950"/>
                    </a:cubicBezTo>
                    <a:lnTo>
                      <a:pt x="59" y="1894"/>
                    </a:lnTo>
                    <a:cubicBezTo>
                      <a:pt x="59" y="1614"/>
                      <a:pt x="161" y="1354"/>
                      <a:pt x="370" y="1111"/>
                    </a:cubicBezTo>
                    <a:lnTo>
                      <a:pt x="1140" y="336"/>
                    </a:lnTo>
                    <a:cubicBezTo>
                      <a:pt x="1383" y="130"/>
                      <a:pt x="1641" y="25"/>
                      <a:pt x="1910" y="25"/>
                    </a:cubicBezTo>
                    <a:lnTo>
                      <a:pt x="2088" y="25"/>
                    </a:lnTo>
                    <a:cubicBezTo>
                      <a:pt x="2153" y="25"/>
                      <a:pt x="2215" y="45"/>
                      <a:pt x="2269" y="79"/>
                    </a:cubicBezTo>
                    <a:lnTo>
                      <a:pt x="13147" y="4045"/>
                    </a:lnTo>
                    <a:lnTo>
                      <a:pt x="15193" y="2030"/>
                    </a:lnTo>
                    <a:cubicBezTo>
                      <a:pt x="15827" y="1396"/>
                      <a:pt x="16551" y="901"/>
                      <a:pt x="17375" y="540"/>
                    </a:cubicBezTo>
                    <a:cubicBezTo>
                      <a:pt x="18195" y="180"/>
                      <a:pt x="18951" y="0"/>
                      <a:pt x="19636" y="0"/>
                    </a:cubicBezTo>
                    <a:cubicBezTo>
                      <a:pt x="20284" y="0"/>
                      <a:pt x="20779" y="166"/>
                      <a:pt x="21113" y="500"/>
                    </a:cubicBezTo>
                    <a:cubicBezTo>
                      <a:pt x="21291" y="661"/>
                      <a:pt x="21418" y="870"/>
                      <a:pt x="21492" y="1125"/>
                    </a:cubicBezTo>
                    <a:cubicBezTo>
                      <a:pt x="21563" y="1374"/>
                      <a:pt x="21599" y="1659"/>
                      <a:pt x="21599" y="1973"/>
                    </a:cubicBezTo>
                    <a:cubicBezTo>
                      <a:pt x="21599" y="2660"/>
                      <a:pt x="21424" y="3415"/>
                      <a:pt x="21076" y="4235"/>
                    </a:cubicBezTo>
                    <a:cubicBezTo>
                      <a:pt x="20728" y="5055"/>
                      <a:pt x="20230" y="5778"/>
                      <a:pt x="19582" y="6400"/>
                    </a:cubicBezTo>
                    <a:lnTo>
                      <a:pt x="17547" y="8456"/>
                    </a:lnTo>
                    <a:lnTo>
                      <a:pt x="21520" y="193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254">
              <a:extLst>
                <a:ext uri="{FF2B5EF4-FFF2-40B4-BE49-F238E27FC236}">
                  <a16:creationId xmlns:a16="http://schemas.microsoft.com/office/drawing/2014/main" id="{41E978F9-EC9E-4B24-9AEF-E26753ED2436}"/>
                </a:ext>
              </a:extLst>
            </p:cNvPr>
            <p:cNvGrpSpPr/>
            <p:nvPr/>
          </p:nvGrpSpPr>
          <p:grpSpPr>
            <a:xfrm>
              <a:off x="7294102" y="2478903"/>
              <a:ext cx="1974516" cy="933289"/>
              <a:chOff x="867902" y="3340710"/>
              <a:chExt cx="1974516" cy="933289"/>
            </a:xfrm>
          </p:grpSpPr>
          <p:sp>
            <p:nvSpPr>
              <p:cNvPr id="19" name="TextBox 255">
                <a:extLst>
                  <a:ext uri="{FF2B5EF4-FFF2-40B4-BE49-F238E27FC236}">
                    <a16:creationId xmlns:a16="http://schemas.microsoft.com/office/drawing/2014/main" id="{7788CE8E-352B-4043-85BE-04A5886E28E1}"/>
                  </a:ext>
                </a:extLst>
              </p:cNvPr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0" name="TextBox 256">
                <a:extLst>
                  <a:ext uri="{FF2B5EF4-FFF2-40B4-BE49-F238E27FC236}">
                    <a16:creationId xmlns:a16="http://schemas.microsoft.com/office/drawing/2014/main" id="{B87E6696-3384-499F-A361-C83B20878E3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3" name="千图PPT彼岸天：ID 8661124库_组合 252">
            <a:extLst>
              <a:ext uri="{FF2B5EF4-FFF2-40B4-BE49-F238E27FC236}">
                <a16:creationId xmlns:a16="http://schemas.microsoft.com/office/drawing/2014/main" id="{2CE7AC74-874B-468B-AF98-7D89FCF036A3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9368371" y="2780539"/>
            <a:ext cx="1974516" cy="1402906"/>
            <a:chOff x="9368371" y="2780539"/>
            <a:chExt cx="1974516" cy="1402906"/>
          </a:xfrm>
        </p:grpSpPr>
        <p:grpSp>
          <p:nvGrpSpPr>
            <p:cNvPr id="9" name="Group 245">
              <a:extLst>
                <a:ext uri="{FF2B5EF4-FFF2-40B4-BE49-F238E27FC236}">
                  <a16:creationId xmlns:a16="http://schemas.microsoft.com/office/drawing/2014/main" id="{E45A72FD-048F-454F-9714-429504C5E633}"/>
                </a:ext>
              </a:extLst>
            </p:cNvPr>
            <p:cNvGrpSpPr/>
            <p:nvPr/>
          </p:nvGrpSpPr>
          <p:grpSpPr>
            <a:xfrm>
              <a:off x="10120821" y="2780539"/>
              <a:ext cx="469617" cy="469617"/>
              <a:chOff x="10120821" y="2963191"/>
              <a:chExt cx="469617" cy="469617"/>
            </a:xfrm>
          </p:grpSpPr>
          <p:sp>
            <p:nvSpPr>
              <p:cNvPr id="25" name="Rectangle 246">
                <a:extLst>
                  <a:ext uri="{FF2B5EF4-FFF2-40B4-BE49-F238E27FC236}">
                    <a16:creationId xmlns:a16="http://schemas.microsoft.com/office/drawing/2014/main" id="{2D164E99-3973-464E-84C9-1682977411DE}"/>
                  </a:ext>
                </a:extLst>
              </p:cNvPr>
              <p:cNvSpPr/>
              <p:nvPr/>
            </p:nvSpPr>
            <p:spPr>
              <a:xfrm>
                <a:off x="10120821" y="2963191"/>
                <a:ext cx="469617" cy="469617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47">
                <a:extLst>
                  <a:ext uri="{FF2B5EF4-FFF2-40B4-BE49-F238E27FC236}">
                    <a16:creationId xmlns:a16="http://schemas.microsoft.com/office/drawing/2014/main" id="{D377DEEA-6E5B-480B-B51A-BF4DD5B6B97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216488" y="3058822"/>
                <a:ext cx="278282" cy="27835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8" y="2167"/>
                    </a:moveTo>
                    <a:cubicBezTo>
                      <a:pt x="3598" y="2549"/>
                      <a:pt x="3517" y="2902"/>
                      <a:pt x="3358" y="3213"/>
                    </a:cubicBezTo>
                    <a:cubicBezTo>
                      <a:pt x="3197" y="3525"/>
                      <a:pt x="2981" y="3792"/>
                      <a:pt x="2707" y="4006"/>
                    </a:cubicBezTo>
                    <a:lnTo>
                      <a:pt x="2707" y="21050"/>
                    </a:lnTo>
                    <a:cubicBezTo>
                      <a:pt x="2707" y="21203"/>
                      <a:pt x="2663" y="21329"/>
                      <a:pt x="2580" y="21438"/>
                    </a:cubicBezTo>
                    <a:cubicBezTo>
                      <a:pt x="2492" y="21547"/>
                      <a:pt x="2386" y="21599"/>
                      <a:pt x="2262" y="21599"/>
                    </a:cubicBezTo>
                    <a:lnTo>
                      <a:pt x="1348" y="21599"/>
                    </a:lnTo>
                    <a:cubicBezTo>
                      <a:pt x="1221" y="21599"/>
                      <a:pt x="1118" y="21544"/>
                      <a:pt x="1038" y="21438"/>
                    </a:cubicBezTo>
                    <a:cubicBezTo>
                      <a:pt x="954" y="21329"/>
                      <a:pt x="913" y="21203"/>
                      <a:pt x="913" y="21050"/>
                    </a:cubicBezTo>
                    <a:lnTo>
                      <a:pt x="913" y="4006"/>
                    </a:lnTo>
                    <a:cubicBezTo>
                      <a:pt x="641" y="3792"/>
                      <a:pt x="421" y="3525"/>
                      <a:pt x="252" y="3213"/>
                    </a:cubicBezTo>
                    <a:cubicBezTo>
                      <a:pt x="83" y="2902"/>
                      <a:pt x="0" y="2549"/>
                      <a:pt x="0" y="2167"/>
                    </a:cubicBezTo>
                    <a:cubicBezTo>
                      <a:pt x="0" y="1574"/>
                      <a:pt x="176" y="1069"/>
                      <a:pt x="528" y="640"/>
                    </a:cubicBezTo>
                    <a:cubicBezTo>
                      <a:pt x="878" y="211"/>
                      <a:pt x="1304" y="0"/>
                      <a:pt x="1804" y="0"/>
                    </a:cubicBezTo>
                    <a:cubicBezTo>
                      <a:pt x="2296" y="0"/>
                      <a:pt x="2719" y="211"/>
                      <a:pt x="3069" y="640"/>
                    </a:cubicBezTo>
                    <a:cubicBezTo>
                      <a:pt x="3422" y="1069"/>
                      <a:pt x="3598" y="1571"/>
                      <a:pt x="3598" y="2167"/>
                    </a:cubicBezTo>
                    <a:moveTo>
                      <a:pt x="20838" y="2476"/>
                    </a:moveTo>
                    <a:cubicBezTo>
                      <a:pt x="21063" y="2323"/>
                      <a:pt x="21247" y="2297"/>
                      <a:pt x="21389" y="2391"/>
                    </a:cubicBezTo>
                    <a:cubicBezTo>
                      <a:pt x="21529" y="2485"/>
                      <a:pt x="21599" y="2684"/>
                      <a:pt x="21599" y="2996"/>
                    </a:cubicBezTo>
                    <a:lnTo>
                      <a:pt x="21599" y="13515"/>
                    </a:lnTo>
                    <a:cubicBezTo>
                      <a:pt x="21599" y="13803"/>
                      <a:pt x="21526" y="14106"/>
                      <a:pt x="21382" y="14420"/>
                    </a:cubicBezTo>
                    <a:cubicBezTo>
                      <a:pt x="21237" y="14737"/>
                      <a:pt x="21056" y="14966"/>
                      <a:pt x="20838" y="15119"/>
                    </a:cubicBezTo>
                    <a:cubicBezTo>
                      <a:pt x="19954" y="15757"/>
                      <a:pt x="19146" y="16165"/>
                      <a:pt x="18412" y="16350"/>
                    </a:cubicBezTo>
                    <a:cubicBezTo>
                      <a:pt x="17678" y="16529"/>
                      <a:pt x="17036" y="16606"/>
                      <a:pt x="16490" y="16567"/>
                    </a:cubicBezTo>
                    <a:cubicBezTo>
                      <a:pt x="15849" y="16526"/>
                      <a:pt x="15281" y="16371"/>
                      <a:pt x="14791" y="16103"/>
                    </a:cubicBezTo>
                    <a:cubicBezTo>
                      <a:pt x="14392" y="15851"/>
                      <a:pt x="14003" y="15607"/>
                      <a:pt x="13623" y="15378"/>
                    </a:cubicBezTo>
                    <a:cubicBezTo>
                      <a:pt x="13244" y="15146"/>
                      <a:pt x="12857" y="14946"/>
                      <a:pt x="12458" y="14773"/>
                    </a:cubicBezTo>
                    <a:cubicBezTo>
                      <a:pt x="12059" y="14599"/>
                      <a:pt x="11640" y="14461"/>
                      <a:pt x="11197" y="14358"/>
                    </a:cubicBezTo>
                    <a:cubicBezTo>
                      <a:pt x="10757" y="14256"/>
                      <a:pt x="10269" y="14203"/>
                      <a:pt x="9738" y="14203"/>
                    </a:cubicBezTo>
                    <a:cubicBezTo>
                      <a:pt x="9310" y="14220"/>
                      <a:pt x="8825" y="14306"/>
                      <a:pt x="8286" y="14455"/>
                    </a:cubicBezTo>
                    <a:cubicBezTo>
                      <a:pt x="7824" y="14588"/>
                      <a:pt x="7266" y="14799"/>
                      <a:pt x="6605" y="15090"/>
                    </a:cubicBezTo>
                    <a:cubicBezTo>
                      <a:pt x="5944" y="15381"/>
                      <a:pt x="5207" y="15792"/>
                      <a:pt x="4394" y="16327"/>
                    </a:cubicBezTo>
                    <a:cubicBezTo>
                      <a:pt x="4169" y="16476"/>
                      <a:pt x="3978" y="16494"/>
                      <a:pt x="3826" y="16382"/>
                    </a:cubicBezTo>
                    <a:cubicBezTo>
                      <a:pt x="3674" y="16268"/>
                      <a:pt x="3598" y="16059"/>
                      <a:pt x="3598" y="15751"/>
                    </a:cubicBezTo>
                    <a:lnTo>
                      <a:pt x="3598" y="5273"/>
                    </a:lnTo>
                    <a:cubicBezTo>
                      <a:pt x="3598" y="4964"/>
                      <a:pt x="3674" y="4653"/>
                      <a:pt x="3826" y="4347"/>
                    </a:cubicBezTo>
                    <a:cubicBezTo>
                      <a:pt x="3978" y="4036"/>
                      <a:pt x="4169" y="3807"/>
                      <a:pt x="4394" y="3654"/>
                    </a:cubicBezTo>
                    <a:cubicBezTo>
                      <a:pt x="5207" y="3143"/>
                      <a:pt x="5941" y="2737"/>
                      <a:pt x="6597" y="2447"/>
                    </a:cubicBezTo>
                    <a:cubicBezTo>
                      <a:pt x="7253" y="2156"/>
                      <a:pt x="7816" y="1944"/>
                      <a:pt x="8286" y="1812"/>
                    </a:cubicBezTo>
                    <a:cubicBezTo>
                      <a:pt x="8832" y="1665"/>
                      <a:pt x="9317" y="1580"/>
                      <a:pt x="9738" y="1559"/>
                    </a:cubicBezTo>
                    <a:cubicBezTo>
                      <a:pt x="10269" y="1559"/>
                      <a:pt x="10757" y="1612"/>
                      <a:pt x="11197" y="1715"/>
                    </a:cubicBezTo>
                    <a:cubicBezTo>
                      <a:pt x="11640" y="1818"/>
                      <a:pt x="12059" y="1956"/>
                      <a:pt x="12458" y="2135"/>
                    </a:cubicBezTo>
                    <a:cubicBezTo>
                      <a:pt x="12857" y="2306"/>
                      <a:pt x="13242" y="2508"/>
                      <a:pt x="13619" y="2737"/>
                    </a:cubicBezTo>
                    <a:cubicBezTo>
                      <a:pt x="13993" y="2967"/>
                      <a:pt x="14385" y="3207"/>
                      <a:pt x="14791" y="3463"/>
                    </a:cubicBezTo>
                    <a:cubicBezTo>
                      <a:pt x="15281" y="3736"/>
                      <a:pt x="15849" y="3889"/>
                      <a:pt x="16490" y="3924"/>
                    </a:cubicBezTo>
                    <a:cubicBezTo>
                      <a:pt x="17036" y="3965"/>
                      <a:pt x="17678" y="3889"/>
                      <a:pt x="18412" y="3707"/>
                    </a:cubicBezTo>
                    <a:cubicBezTo>
                      <a:pt x="19146" y="3522"/>
                      <a:pt x="19957" y="3113"/>
                      <a:pt x="20838" y="247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257">
              <a:extLst>
                <a:ext uri="{FF2B5EF4-FFF2-40B4-BE49-F238E27FC236}">
                  <a16:creationId xmlns:a16="http://schemas.microsoft.com/office/drawing/2014/main" id="{17A865FB-5A31-40D5-BF95-760E2C12EDA2}"/>
                </a:ext>
              </a:extLst>
            </p:cNvPr>
            <p:cNvGrpSpPr/>
            <p:nvPr/>
          </p:nvGrpSpPr>
          <p:grpSpPr>
            <a:xfrm>
              <a:off x="9368371" y="3250156"/>
              <a:ext cx="1974516" cy="933289"/>
              <a:chOff x="867902" y="3340710"/>
              <a:chExt cx="1974516" cy="933289"/>
            </a:xfrm>
          </p:grpSpPr>
          <p:sp>
            <p:nvSpPr>
              <p:cNvPr id="17" name="TextBox 258">
                <a:extLst>
                  <a:ext uri="{FF2B5EF4-FFF2-40B4-BE49-F238E27FC236}">
                    <a16:creationId xmlns:a16="http://schemas.microsoft.com/office/drawing/2014/main" id="{C80EA7DF-9D59-485C-9383-91D711BC7670}"/>
                  </a:ext>
                </a:extLst>
              </p:cNvPr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8" name="TextBox 259">
                <a:extLst>
                  <a:ext uri="{FF2B5EF4-FFF2-40B4-BE49-F238E27FC236}">
                    <a16:creationId xmlns:a16="http://schemas.microsoft.com/office/drawing/2014/main" id="{60709E0B-510A-4F17-9691-60B425851C0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51" name="千图PPT彼岸天：ID 8661124库_组合 250">
            <a:extLst>
              <a:ext uri="{FF2B5EF4-FFF2-40B4-BE49-F238E27FC236}">
                <a16:creationId xmlns:a16="http://schemas.microsoft.com/office/drawing/2014/main" id="{D10F96D9-8BB3-44E6-B2BB-C3266712F0B6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5079798" y="1577279"/>
            <a:ext cx="1974516" cy="1402906"/>
            <a:chOff x="5079798" y="1577279"/>
            <a:chExt cx="1974516" cy="1402906"/>
          </a:xfrm>
        </p:grpSpPr>
        <p:grpSp>
          <p:nvGrpSpPr>
            <p:cNvPr id="7" name="Group 239">
              <a:extLst>
                <a:ext uri="{FF2B5EF4-FFF2-40B4-BE49-F238E27FC236}">
                  <a16:creationId xmlns:a16="http://schemas.microsoft.com/office/drawing/2014/main" id="{A02D879E-39B9-4DC7-A086-906721FB3494}"/>
                </a:ext>
              </a:extLst>
            </p:cNvPr>
            <p:cNvGrpSpPr/>
            <p:nvPr/>
          </p:nvGrpSpPr>
          <p:grpSpPr>
            <a:xfrm>
              <a:off x="5861192" y="1577279"/>
              <a:ext cx="469617" cy="469617"/>
              <a:chOff x="5861192" y="1759931"/>
              <a:chExt cx="469617" cy="469617"/>
            </a:xfrm>
          </p:grpSpPr>
          <p:sp>
            <p:nvSpPr>
              <p:cNvPr id="29" name="Rectangle 240">
                <a:extLst>
                  <a:ext uri="{FF2B5EF4-FFF2-40B4-BE49-F238E27FC236}">
                    <a16:creationId xmlns:a16="http://schemas.microsoft.com/office/drawing/2014/main" id="{D8EB8DD3-7C0C-4428-8950-60E48E8A4A8C}"/>
                  </a:ext>
                </a:extLst>
              </p:cNvPr>
              <p:cNvSpPr/>
              <p:nvPr/>
            </p:nvSpPr>
            <p:spPr>
              <a:xfrm>
                <a:off x="5861192" y="1759931"/>
                <a:ext cx="469617" cy="469617"/>
              </a:xfrm>
              <a:prstGeom prst="rect">
                <a:avLst/>
              </a:prstGeom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41">
                <a:extLst>
                  <a:ext uri="{FF2B5EF4-FFF2-40B4-BE49-F238E27FC236}">
                    <a16:creationId xmlns:a16="http://schemas.microsoft.com/office/drawing/2014/main" id="{FCF5B4D1-30D9-482C-970D-12F915DCD0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68307" y="1841909"/>
                <a:ext cx="255387" cy="305660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60">
              <a:extLst>
                <a:ext uri="{FF2B5EF4-FFF2-40B4-BE49-F238E27FC236}">
                  <a16:creationId xmlns:a16="http://schemas.microsoft.com/office/drawing/2014/main" id="{69AF10B1-9008-4320-AC53-FAD468FB12FE}"/>
                </a:ext>
              </a:extLst>
            </p:cNvPr>
            <p:cNvGrpSpPr/>
            <p:nvPr/>
          </p:nvGrpSpPr>
          <p:grpSpPr>
            <a:xfrm>
              <a:off x="5079798" y="2046896"/>
              <a:ext cx="1974516" cy="933289"/>
              <a:chOff x="867902" y="3340710"/>
              <a:chExt cx="1974516" cy="933289"/>
            </a:xfrm>
          </p:grpSpPr>
          <p:sp>
            <p:nvSpPr>
              <p:cNvPr id="15" name="TextBox 261">
                <a:extLst>
                  <a:ext uri="{FF2B5EF4-FFF2-40B4-BE49-F238E27FC236}">
                    <a16:creationId xmlns:a16="http://schemas.microsoft.com/office/drawing/2014/main" id="{28F1C26E-61DE-4455-9747-AC5C443ADC74}"/>
                  </a:ext>
                </a:extLst>
              </p:cNvPr>
              <p:cNvSpPr txBox="1"/>
              <p:nvPr/>
            </p:nvSpPr>
            <p:spPr>
              <a:xfrm>
                <a:off x="867902" y="3340710"/>
                <a:ext cx="1974516" cy="37660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6" name="TextBox 262">
                <a:extLst>
                  <a:ext uri="{FF2B5EF4-FFF2-40B4-BE49-F238E27FC236}">
                    <a16:creationId xmlns:a16="http://schemas.microsoft.com/office/drawing/2014/main" id="{21AC0198-C9DA-43BB-9FDD-9E7450D8431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67902" y="3717315"/>
                <a:ext cx="1974516" cy="556684"/>
              </a:xfrm>
              <a:prstGeom prst="rect">
                <a:avLst/>
              </a:prstGeom>
            </p:spPr>
            <p:txBody>
              <a:bodyPr vert="horz" wrap="square" lIns="0" tIns="72000" rIns="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3901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千图PPT彼岸天：ID 8661124库_组合 47">
            <a:extLst>
              <a:ext uri="{FF2B5EF4-FFF2-40B4-BE49-F238E27FC236}">
                <a16:creationId xmlns:a16="http://schemas.microsoft.com/office/drawing/2014/main" id="{453F8DAD-1682-4294-9F46-14F24A0597A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247267" y="2157405"/>
            <a:ext cx="7611626" cy="2043533"/>
            <a:chOff x="2247267" y="2157405"/>
            <a:chExt cx="7611626" cy="2043533"/>
          </a:xfrm>
        </p:grpSpPr>
        <p:sp>
          <p:nvSpPr>
            <p:cNvPr id="4" name="Arc 91">
              <a:extLst>
                <a:ext uri="{FF2B5EF4-FFF2-40B4-BE49-F238E27FC236}">
                  <a16:creationId xmlns:a16="http://schemas.microsoft.com/office/drawing/2014/main" id="{B5B9E8F0-D04B-4572-8205-FDF0B74ED1B7}"/>
                </a:ext>
              </a:extLst>
            </p:cNvPr>
            <p:cNvSpPr/>
            <p:nvPr/>
          </p:nvSpPr>
          <p:spPr>
            <a:xfrm rot="8100000">
              <a:off x="2247267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c 92">
              <a:extLst>
                <a:ext uri="{FF2B5EF4-FFF2-40B4-BE49-F238E27FC236}">
                  <a16:creationId xmlns:a16="http://schemas.microsoft.com/office/drawing/2014/main" id="{248533A9-CC7C-4FAB-8042-401832647DA6}"/>
                </a:ext>
              </a:extLst>
            </p:cNvPr>
            <p:cNvSpPr/>
            <p:nvPr/>
          </p:nvSpPr>
          <p:spPr>
            <a:xfrm rot="8100000">
              <a:off x="4103298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Arc 93">
              <a:extLst>
                <a:ext uri="{FF2B5EF4-FFF2-40B4-BE49-F238E27FC236}">
                  <a16:creationId xmlns:a16="http://schemas.microsoft.com/office/drawing/2014/main" id="{A749B6C1-A26E-435D-BAA0-FCE888BC6D2F}"/>
                </a:ext>
              </a:extLst>
            </p:cNvPr>
            <p:cNvSpPr/>
            <p:nvPr/>
          </p:nvSpPr>
          <p:spPr>
            <a:xfrm rot="8100000">
              <a:off x="5959329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c 94">
              <a:extLst>
                <a:ext uri="{FF2B5EF4-FFF2-40B4-BE49-F238E27FC236}">
                  <a16:creationId xmlns:a16="http://schemas.microsoft.com/office/drawing/2014/main" id="{0937725C-6795-4452-AB68-A16B2C13445E}"/>
                </a:ext>
              </a:extLst>
            </p:cNvPr>
            <p:cNvSpPr/>
            <p:nvPr/>
          </p:nvSpPr>
          <p:spPr>
            <a:xfrm rot="8100000">
              <a:off x="7815361" y="2157405"/>
              <a:ext cx="2043532" cy="204353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" name="千图PPT彼岸天：ID 8661124库_椭圆 98">
            <a:extLst>
              <a:ext uri="{FF2B5EF4-FFF2-40B4-BE49-F238E27FC236}">
                <a16:creationId xmlns:a16="http://schemas.microsoft.com/office/drawing/2014/main" id="{D7B700AD-A2FD-41AE-A2DA-034DE86B913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117868" y="3643749"/>
            <a:ext cx="446299" cy="4462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1</a:t>
            </a:r>
          </a:p>
        </p:txBody>
      </p:sp>
      <p:sp>
        <p:nvSpPr>
          <p:cNvPr id="11" name="千图PPT彼岸天：ID 8661124库_椭圆 102">
            <a:extLst>
              <a:ext uri="{FF2B5EF4-FFF2-40B4-BE49-F238E27FC236}">
                <a16:creationId xmlns:a16="http://schemas.microsoft.com/office/drawing/2014/main" id="{71A3EDE3-36CA-4DF9-A73A-ED09269C39A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973899" y="3643749"/>
            <a:ext cx="446299" cy="4462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2</a:t>
            </a:r>
          </a:p>
        </p:txBody>
      </p:sp>
      <p:sp>
        <p:nvSpPr>
          <p:cNvPr id="13" name="千图PPT彼岸天：ID 8661124库_椭圆 108">
            <a:extLst>
              <a:ext uri="{FF2B5EF4-FFF2-40B4-BE49-F238E27FC236}">
                <a16:creationId xmlns:a16="http://schemas.microsoft.com/office/drawing/2014/main" id="{5C33CD88-62B0-4F06-8C68-D3653344650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829930" y="3643749"/>
            <a:ext cx="446299" cy="4462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3</a:t>
            </a:r>
          </a:p>
        </p:txBody>
      </p:sp>
      <p:sp>
        <p:nvSpPr>
          <p:cNvPr id="15" name="千图PPT彼岸天：ID 8661124库_椭圆 167">
            <a:extLst>
              <a:ext uri="{FF2B5EF4-FFF2-40B4-BE49-F238E27FC236}">
                <a16:creationId xmlns:a16="http://schemas.microsoft.com/office/drawing/2014/main" id="{A3417D39-2FBE-4345-B27E-75CA3682BED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685962" y="3643749"/>
            <a:ext cx="446299" cy="4462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4</a:t>
            </a:r>
          </a:p>
        </p:txBody>
      </p:sp>
      <p:sp>
        <p:nvSpPr>
          <p:cNvPr id="17" name="千图PPT彼岸天：ID 8661124库_椭圆 171">
            <a:extLst>
              <a:ext uri="{FF2B5EF4-FFF2-40B4-BE49-F238E27FC236}">
                <a16:creationId xmlns:a16="http://schemas.microsoft.com/office/drawing/2014/main" id="{F821F6AD-EDCF-4C89-AA0D-5E862AE40B2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541993" y="3643749"/>
            <a:ext cx="446299" cy="4462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lnSpcReduction="10000"/>
          </a:bodyPr>
          <a:lstStyle/>
          <a:p>
            <a:pPr algn="ctr"/>
            <a:r>
              <a:rPr lang="en-US" sz="1600" b="1"/>
              <a:t>5</a:t>
            </a:r>
          </a:p>
        </p:txBody>
      </p: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5ACBCF09-1DBC-472D-BC9E-BDB8AE8E274B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604271" y="2132856"/>
            <a:ext cx="8890949" cy="1468957"/>
            <a:chOff x="1604271" y="2132856"/>
            <a:chExt cx="8890949" cy="1468957"/>
          </a:xfrm>
        </p:grpSpPr>
        <p:grpSp>
          <p:nvGrpSpPr>
            <p:cNvPr id="8" name="Group 95">
              <a:extLst>
                <a:ext uri="{FF2B5EF4-FFF2-40B4-BE49-F238E27FC236}">
                  <a16:creationId xmlns:a16="http://schemas.microsoft.com/office/drawing/2014/main" id="{BCC17ECB-CAC5-49F5-A991-68631886288B}"/>
                </a:ext>
              </a:extLst>
            </p:cNvPr>
            <p:cNvGrpSpPr/>
            <p:nvPr/>
          </p:nvGrpSpPr>
          <p:grpSpPr>
            <a:xfrm>
              <a:off x="1604271" y="2132856"/>
              <a:ext cx="1473491" cy="1468957"/>
              <a:chOff x="2006600" y="1293622"/>
              <a:chExt cx="1320800" cy="1316736"/>
            </a:xfrm>
          </p:grpSpPr>
          <p:sp>
            <p:nvSpPr>
              <p:cNvPr id="46" name="Diamond 96">
                <a:extLst>
                  <a:ext uri="{FF2B5EF4-FFF2-40B4-BE49-F238E27FC236}">
                    <a16:creationId xmlns:a16="http://schemas.microsoft.com/office/drawing/2014/main" id="{31B0A3BD-0996-4422-888D-C4C32C53899A}"/>
                  </a:ext>
                </a:extLst>
              </p:cNvPr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Oval 97">
                <a:extLst>
                  <a:ext uri="{FF2B5EF4-FFF2-40B4-BE49-F238E27FC236}">
                    <a16:creationId xmlns:a16="http://schemas.microsoft.com/office/drawing/2014/main" id="{A03B0A44-E9DE-4DF0-9979-C5F937C83C67}"/>
                  </a:ext>
                </a:extLst>
              </p:cNvPr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99">
              <a:extLst>
                <a:ext uri="{FF2B5EF4-FFF2-40B4-BE49-F238E27FC236}">
                  <a16:creationId xmlns:a16="http://schemas.microsoft.com/office/drawing/2014/main" id="{8513497D-9A57-4A90-BA87-DF31BC1646AE}"/>
                </a:ext>
              </a:extLst>
            </p:cNvPr>
            <p:cNvGrpSpPr/>
            <p:nvPr/>
          </p:nvGrpSpPr>
          <p:grpSpPr>
            <a:xfrm>
              <a:off x="3466973" y="2132856"/>
              <a:ext cx="1468957" cy="1468957"/>
              <a:chOff x="1993900" y="1293622"/>
              <a:chExt cx="1316736" cy="1316736"/>
            </a:xfrm>
          </p:grpSpPr>
          <p:sp>
            <p:nvSpPr>
              <p:cNvPr id="44" name="Diamond 100">
                <a:extLst>
                  <a:ext uri="{FF2B5EF4-FFF2-40B4-BE49-F238E27FC236}">
                    <a16:creationId xmlns:a16="http://schemas.microsoft.com/office/drawing/2014/main" id="{33B3E3BE-1DE3-422E-ADDB-C54B8B4ACB02}"/>
                  </a:ext>
                </a:extLst>
              </p:cNvPr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Oval 101">
                <a:extLst>
                  <a:ext uri="{FF2B5EF4-FFF2-40B4-BE49-F238E27FC236}">
                    <a16:creationId xmlns:a16="http://schemas.microsoft.com/office/drawing/2014/main" id="{2A5D2AB9-2F15-46B5-8A9F-3224AB9A251C}"/>
                  </a:ext>
                </a:extLst>
              </p:cNvPr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03">
              <a:extLst>
                <a:ext uri="{FF2B5EF4-FFF2-40B4-BE49-F238E27FC236}">
                  <a16:creationId xmlns:a16="http://schemas.microsoft.com/office/drawing/2014/main" id="{D0F45593-1E6E-401B-9ADE-132C9708C6A4}"/>
                </a:ext>
              </a:extLst>
            </p:cNvPr>
            <p:cNvGrpSpPr/>
            <p:nvPr/>
          </p:nvGrpSpPr>
          <p:grpSpPr>
            <a:xfrm>
              <a:off x="5304946" y="2132856"/>
              <a:ext cx="1468957" cy="1468957"/>
              <a:chOff x="2057400" y="1293622"/>
              <a:chExt cx="1316736" cy="1316736"/>
            </a:xfrm>
          </p:grpSpPr>
          <p:sp>
            <p:nvSpPr>
              <p:cNvPr id="42" name="Diamond 106">
                <a:extLst>
                  <a:ext uri="{FF2B5EF4-FFF2-40B4-BE49-F238E27FC236}">
                    <a16:creationId xmlns:a16="http://schemas.microsoft.com/office/drawing/2014/main" id="{207BDAB6-0EA2-4346-8CC4-C331708A4DF3}"/>
                  </a:ext>
                </a:extLst>
              </p:cNvPr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Oval 107">
                <a:extLst>
                  <a:ext uri="{FF2B5EF4-FFF2-40B4-BE49-F238E27FC236}">
                    <a16:creationId xmlns:a16="http://schemas.microsoft.com/office/drawing/2014/main" id="{286CDF46-D484-4723-B1D4-870BD7B9B8A3}"/>
                  </a:ext>
                </a:extLst>
              </p:cNvPr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109">
              <a:extLst>
                <a:ext uri="{FF2B5EF4-FFF2-40B4-BE49-F238E27FC236}">
                  <a16:creationId xmlns:a16="http://schemas.microsoft.com/office/drawing/2014/main" id="{B8A8F178-7DAE-4B14-8C56-0446F3F2C8DF}"/>
                </a:ext>
              </a:extLst>
            </p:cNvPr>
            <p:cNvGrpSpPr/>
            <p:nvPr/>
          </p:nvGrpSpPr>
          <p:grpSpPr>
            <a:xfrm>
              <a:off x="7170231" y="2132856"/>
              <a:ext cx="1468957" cy="1468957"/>
              <a:chOff x="2044700" y="1293622"/>
              <a:chExt cx="1316736" cy="1316736"/>
            </a:xfrm>
          </p:grpSpPr>
          <p:sp>
            <p:nvSpPr>
              <p:cNvPr id="40" name="Diamond 110">
                <a:extLst>
                  <a:ext uri="{FF2B5EF4-FFF2-40B4-BE49-F238E27FC236}">
                    <a16:creationId xmlns:a16="http://schemas.microsoft.com/office/drawing/2014/main" id="{8D560BA3-4D78-4139-B29C-80AEFE593FDE}"/>
                  </a:ext>
                </a:extLst>
              </p:cNvPr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Oval 166">
                <a:extLst>
                  <a:ext uri="{FF2B5EF4-FFF2-40B4-BE49-F238E27FC236}">
                    <a16:creationId xmlns:a16="http://schemas.microsoft.com/office/drawing/2014/main" id="{7FE24AA5-BAEF-4CBE-8DA0-B134A2E1F8EF}"/>
                  </a:ext>
                </a:extLst>
              </p:cNvPr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168">
              <a:extLst>
                <a:ext uri="{FF2B5EF4-FFF2-40B4-BE49-F238E27FC236}">
                  <a16:creationId xmlns:a16="http://schemas.microsoft.com/office/drawing/2014/main" id="{8C34B16D-772E-4784-AD5B-A1E13F169EFC}"/>
                </a:ext>
              </a:extLst>
            </p:cNvPr>
            <p:cNvGrpSpPr/>
            <p:nvPr/>
          </p:nvGrpSpPr>
          <p:grpSpPr>
            <a:xfrm>
              <a:off x="9026263" y="2132856"/>
              <a:ext cx="1468957" cy="1468957"/>
              <a:chOff x="2032000" y="1293622"/>
              <a:chExt cx="1316736" cy="1316736"/>
            </a:xfrm>
          </p:grpSpPr>
          <p:sp>
            <p:nvSpPr>
              <p:cNvPr id="38" name="Diamond 169">
                <a:extLst>
                  <a:ext uri="{FF2B5EF4-FFF2-40B4-BE49-F238E27FC236}">
                    <a16:creationId xmlns:a16="http://schemas.microsoft.com/office/drawing/2014/main" id="{7A46449D-B954-4CB6-8917-7787F66276E1}"/>
                  </a:ext>
                </a:extLst>
              </p:cNvPr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Oval 170">
                <a:extLst>
                  <a:ext uri="{FF2B5EF4-FFF2-40B4-BE49-F238E27FC236}">
                    <a16:creationId xmlns:a16="http://schemas.microsoft.com/office/drawing/2014/main" id="{87F94FC8-A9C4-4903-BF39-DB7E5D2D62A8}"/>
                  </a:ext>
                </a:extLst>
              </p:cNvPr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Freeform: Shape 177">
              <a:extLst>
                <a:ext uri="{FF2B5EF4-FFF2-40B4-BE49-F238E27FC236}">
                  <a16:creationId xmlns:a16="http://schemas.microsoft.com/office/drawing/2014/main" id="{6C30980C-57BD-42BD-9509-ECE2B5F2E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6993" y="2694736"/>
              <a:ext cx="428052" cy="345199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78">
              <a:extLst>
                <a:ext uri="{FF2B5EF4-FFF2-40B4-BE49-F238E27FC236}">
                  <a16:creationId xmlns:a16="http://schemas.microsoft.com/office/drawing/2014/main" id="{3C5E3C59-7F08-43FE-84C9-05F32268C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6108" y="2685589"/>
              <a:ext cx="390689" cy="363491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79">
              <a:extLst>
                <a:ext uri="{FF2B5EF4-FFF2-40B4-BE49-F238E27FC236}">
                  <a16:creationId xmlns:a16="http://schemas.microsoft.com/office/drawing/2014/main" id="{16323F19-1E05-4613-920B-5F1A3CB8A4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083" y="2674819"/>
              <a:ext cx="390689" cy="385030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80">
              <a:extLst>
                <a:ext uri="{FF2B5EF4-FFF2-40B4-BE49-F238E27FC236}">
                  <a16:creationId xmlns:a16="http://schemas.microsoft.com/office/drawing/2014/main" id="{F896E633-31DB-41CC-B33A-D7C0859BA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8362" y="2660987"/>
              <a:ext cx="412698" cy="41269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81">
              <a:extLst>
                <a:ext uri="{FF2B5EF4-FFF2-40B4-BE49-F238E27FC236}">
                  <a16:creationId xmlns:a16="http://schemas.microsoft.com/office/drawing/2014/main" id="{E269EBA9-D7C3-4B2F-94F3-9A0C01E39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2266" y="2683918"/>
              <a:ext cx="396950" cy="36683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千图PPT彼岸天：ID 8661124库_组合 50">
            <a:extLst>
              <a:ext uri="{FF2B5EF4-FFF2-40B4-BE49-F238E27FC236}">
                <a16:creationId xmlns:a16="http://schemas.microsoft.com/office/drawing/2014/main" id="{D2C0B3DD-68CC-41E4-BD8F-753E7941F2EB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477949" y="4090048"/>
            <a:ext cx="1726132" cy="1080470"/>
            <a:chOff x="1703512" y="4797152"/>
            <a:chExt cx="1726132" cy="1080470"/>
          </a:xfrm>
        </p:grpSpPr>
        <p:sp>
          <p:nvSpPr>
            <p:cNvPr id="36" name="TextBox 51">
              <a:extLst>
                <a:ext uri="{FF2B5EF4-FFF2-40B4-BE49-F238E27FC236}">
                  <a16:creationId xmlns:a16="http://schemas.microsoft.com/office/drawing/2014/main" id="{03483FC7-FBBB-41BC-A2BF-C08D0C337C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37" name="TextBox 52">
              <a:extLst>
                <a:ext uri="{FF2B5EF4-FFF2-40B4-BE49-F238E27FC236}">
                  <a16:creationId xmlns:a16="http://schemas.microsoft.com/office/drawing/2014/main" id="{D97BBB67-8DA6-478D-B98D-B20F1490E5A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</a:p>
          </p:txBody>
        </p:sp>
      </p:grpSp>
      <p:grpSp>
        <p:nvGrpSpPr>
          <p:cNvPr id="24" name="千图PPT彼岸天：ID 8661124库_组合 53">
            <a:extLst>
              <a:ext uri="{FF2B5EF4-FFF2-40B4-BE49-F238E27FC236}">
                <a16:creationId xmlns:a16="http://schemas.microsoft.com/office/drawing/2014/main" id="{08F63D11-1087-4410-B6E8-3A7B61562FB6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3333982" y="4090048"/>
            <a:ext cx="1726132" cy="1080470"/>
            <a:chOff x="1703512" y="4797152"/>
            <a:chExt cx="1726132" cy="1080470"/>
          </a:xfrm>
        </p:grpSpPr>
        <p:sp>
          <p:nvSpPr>
            <p:cNvPr id="34" name="TextBox 54">
              <a:extLst>
                <a:ext uri="{FF2B5EF4-FFF2-40B4-BE49-F238E27FC236}">
                  <a16:creationId xmlns:a16="http://schemas.microsoft.com/office/drawing/2014/main" id="{10B4FB2C-E9CB-493A-B603-244F3F6750A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5" name="TextBox 55">
              <a:extLst>
                <a:ext uri="{FF2B5EF4-FFF2-40B4-BE49-F238E27FC236}">
                  <a16:creationId xmlns:a16="http://schemas.microsoft.com/office/drawing/2014/main" id="{A0560858-647C-402B-8F2A-27AB4220F71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</a:p>
          </p:txBody>
        </p:sp>
      </p:grpSp>
      <p:grpSp>
        <p:nvGrpSpPr>
          <p:cNvPr id="25" name="千图PPT彼岸天：ID 8661124库_组合 56">
            <a:extLst>
              <a:ext uri="{FF2B5EF4-FFF2-40B4-BE49-F238E27FC236}">
                <a16:creationId xmlns:a16="http://schemas.microsoft.com/office/drawing/2014/main" id="{3D8DE318-89F7-43AC-9DC9-ED0EA79E36E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5190016" y="4090048"/>
            <a:ext cx="1726132" cy="1080470"/>
            <a:chOff x="1703512" y="4797152"/>
            <a:chExt cx="1726132" cy="1080470"/>
          </a:xfrm>
        </p:grpSpPr>
        <p:sp>
          <p:nvSpPr>
            <p:cNvPr id="32" name="TextBox 57">
              <a:extLst>
                <a:ext uri="{FF2B5EF4-FFF2-40B4-BE49-F238E27FC236}">
                  <a16:creationId xmlns:a16="http://schemas.microsoft.com/office/drawing/2014/main" id="{B8883EA6-1922-4C52-98FC-6CB93D370B5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3" name="TextBox 58">
              <a:extLst>
                <a:ext uri="{FF2B5EF4-FFF2-40B4-BE49-F238E27FC236}">
                  <a16:creationId xmlns:a16="http://schemas.microsoft.com/office/drawing/2014/main" id="{4CCC7E1C-7BB6-4C2D-90A7-78541F070DB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</a:p>
          </p:txBody>
        </p:sp>
      </p:grpSp>
      <p:grpSp>
        <p:nvGrpSpPr>
          <p:cNvPr id="26" name="千图PPT彼岸天：ID 8661124库_组合 59">
            <a:extLst>
              <a:ext uri="{FF2B5EF4-FFF2-40B4-BE49-F238E27FC236}">
                <a16:creationId xmlns:a16="http://schemas.microsoft.com/office/drawing/2014/main" id="{12867049-4AD0-441F-8670-15E7060BDB3C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7046045" y="4090048"/>
            <a:ext cx="1726132" cy="1080470"/>
            <a:chOff x="1703512" y="4797152"/>
            <a:chExt cx="1726132" cy="1080470"/>
          </a:xfrm>
        </p:grpSpPr>
        <p:sp>
          <p:nvSpPr>
            <p:cNvPr id="30" name="TextBox 60">
              <a:extLst>
                <a:ext uri="{FF2B5EF4-FFF2-40B4-BE49-F238E27FC236}">
                  <a16:creationId xmlns:a16="http://schemas.microsoft.com/office/drawing/2014/main" id="{37573DA3-F2FA-4403-89F4-DD6EA0CC2E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1" name="TextBox 61">
              <a:extLst>
                <a:ext uri="{FF2B5EF4-FFF2-40B4-BE49-F238E27FC236}">
                  <a16:creationId xmlns:a16="http://schemas.microsoft.com/office/drawing/2014/main" id="{48238B20-1C48-4CD7-B7BA-E4A366C99A0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</a:p>
          </p:txBody>
        </p:sp>
      </p:grpSp>
      <p:grpSp>
        <p:nvGrpSpPr>
          <p:cNvPr id="27" name="千图PPT彼岸天：ID 8661124库_组合 62">
            <a:extLst>
              <a:ext uri="{FF2B5EF4-FFF2-40B4-BE49-F238E27FC236}">
                <a16:creationId xmlns:a16="http://schemas.microsoft.com/office/drawing/2014/main" id="{A790F8E4-40EF-43D5-94C2-427B62591115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8897675" y="4090048"/>
            <a:ext cx="1726132" cy="1080470"/>
            <a:chOff x="1703512" y="4797152"/>
            <a:chExt cx="1726132" cy="1080470"/>
          </a:xfrm>
        </p:grpSpPr>
        <p:sp>
          <p:nvSpPr>
            <p:cNvPr id="28" name="TextBox 63">
              <a:extLst>
                <a:ext uri="{FF2B5EF4-FFF2-40B4-BE49-F238E27FC236}">
                  <a16:creationId xmlns:a16="http://schemas.microsoft.com/office/drawing/2014/main" id="{6B32BB5A-FB57-4975-A938-8563806BE4F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4797152"/>
              <a:ext cx="1726132" cy="5704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9" name="TextBox 64">
              <a:extLst>
                <a:ext uri="{FF2B5EF4-FFF2-40B4-BE49-F238E27FC236}">
                  <a16:creationId xmlns:a16="http://schemas.microsoft.com/office/drawing/2014/main" id="{D24237F5-B13F-4DBE-A90C-479A68A6829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03512" y="5367610"/>
              <a:ext cx="1726132" cy="51001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此部分内容作为文字排版占位</a:t>
              </a:r>
              <a:b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r>
                <a: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显示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05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800D0FD-283E-4F4C-9DA0-79C52BE24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2" y="689885"/>
            <a:ext cx="6858000" cy="6858000"/>
          </a:xfrm>
          <a:prstGeom prst="rect">
            <a:avLst/>
          </a:prstGeom>
        </p:spPr>
      </p:pic>
      <p:sp>
        <p:nvSpPr>
          <p:cNvPr id="4" name="TextBox 59">
            <a:extLst>
              <a:ext uri="{FF2B5EF4-FFF2-40B4-BE49-F238E27FC236}">
                <a16:creationId xmlns:a16="http://schemas.microsoft.com/office/drawing/2014/main" id="{C28B88D5-876E-474A-9548-CAAAD6C41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1360" y="1883564"/>
            <a:ext cx="6778453" cy="10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9" rIns="121917" bIns="60959">
            <a:spAutoFit/>
          </a:bodyPr>
          <a:lstStyle>
            <a:lvl1pPr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您 的 观 看！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7FD46A9-F127-4DE9-B26D-F7F6D3C5D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954" y="1336605"/>
            <a:ext cx="822585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defRPr/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Swis721 Lt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HOME FURNISHING DISPLAY ATLAS PPT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8E4779E-17A7-4876-B7B3-EB140C02F85D}"/>
              </a:ext>
            </a:extLst>
          </p:cNvPr>
          <p:cNvGrpSpPr/>
          <p:nvPr/>
        </p:nvGrpSpPr>
        <p:grpSpPr>
          <a:xfrm flipH="1">
            <a:off x="5018823" y="2930002"/>
            <a:ext cx="6415483" cy="0"/>
            <a:chOff x="3339156" y="2641879"/>
            <a:chExt cx="5804844" cy="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C68D471-3CF8-4D22-B724-E9EA93ACE652}"/>
                </a:ext>
              </a:extLst>
            </p:cNvPr>
            <p:cNvCxnSpPr/>
            <p:nvPr/>
          </p:nvCxnSpPr>
          <p:spPr>
            <a:xfrm>
              <a:off x="3339156" y="2641879"/>
              <a:ext cx="4695709" cy="0"/>
            </a:xfrm>
            <a:prstGeom prst="line">
              <a:avLst/>
            </a:prstGeom>
            <a:ln w="7620">
              <a:solidFill>
                <a:srgbClr val="000000"/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E8C97878-8F70-4289-ACAD-6045C5D16466}"/>
                </a:ext>
              </a:extLst>
            </p:cNvPr>
            <p:cNvCxnSpPr/>
            <p:nvPr/>
          </p:nvCxnSpPr>
          <p:spPr>
            <a:xfrm>
              <a:off x="8103924" y="2641879"/>
              <a:ext cx="754055" cy="0"/>
            </a:xfrm>
            <a:prstGeom prst="line">
              <a:avLst/>
            </a:prstGeom>
            <a:ln w="7620">
              <a:solidFill>
                <a:srgbClr val="000000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173B4B43-5D16-4BA0-B8A3-3E057423155A}"/>
                </a:ext>
              </a:extLst>
            </p:cNvPr>
            <p:cNvCxnSpPr/>
            <p:nvPr/>
          </p:nvCxnSpPr>
          <p:spPr>
            <a:xfrm>
              <a:off x="8948986" y="2641879"/>
              <a:ext cx="195014" cy="0"/>
            </a:xfrm>
            <a:prstGeom prst="line">
              <a:avLst/>
            </a:prstGeom>
            <a:ln w="762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圆角矩形 330">
            <a:extLst>
              <a:ext uri="{FF2B5EF4-FFF2-40B4-BE49-F238E27FC236}">
                <a16:creationId xmlns:a16="http://schemas.microsoft.com/office/drawing/2014/main" id="{C88F4501-D4FA-4365-B2AE-90EE7FFF1FE3}"/>
              </a:ext>
            </a:extLst>
          </p:cNvPr>
          <p:cNvSpPr/>
          <p:nvPr/>
        </p:nvSpPr>
        <p:spPr>
          <a:xfrm>
            <a:off x="5624284" y="3080813"/>
            <a:ext cx="5769525" cy="49298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适用于家居装修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样板间展示</a:t>
            </a:r>
            <a:r>
              <a:rPr lang="en-US" altLang="zh-CN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家具推广等</a:t>
            </a:r>
          </a:p>
        </p:txBody>
      </p:sp>
      <p:sp>
        <p:nvSpPr>
          <p:cNvPr id="11" name="圆角矩形 331">
            <a:extLst>
              <a:ext uri="{FF2B5EF4-FFF2-40B4-BE49-F238E27FC236}">
                <a16:creationId xmlns:a16="http://schemas.microsoft.com/office/drawing/2014/main" id="{1A3A6294-AFF1-49AF-A520-308E76F9154C}"/>
              </a:ext>
            </a:extLst>
          </p:cNvPr>
          <p:cNvSpPr/>
          <p:nvPr/>
        </p:nvSpPr>
        <p:spPr>
          <a:xfrm>
            <a:off x="8705510" y="3812980"/>
            <a:ext cx="2688300" cy="48007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651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2" name="TextBox 332">
            <a:extLst>
              <a:ext uri="{FF2B5EF4-FFF2-40B4-BE49-F238E27FC236}">
                <a16:creationId xmlns:a16="http://schemas.microsoft.com/office/drawing/2014/main" id="{7E1D8608-2A66-4056-93A0-831CBA8104D4}"/>
              </a:ext>
            </a:extLst>
          </p:cNvPr>
          <p:cNvSpPr txBox="1"/>
          <p:nvPr/>
        </p:nvSpPr>
        <p:spPr>
          <a:xfrm>
            <a:off x="9162562" y="3859125"/>
            <a:ext cx="1467637" cy="410395"/>
          </a:xfrm>
          <a:prstGeom prst="rect">
            <a:avLst/>
          </a:prstGeom>
          <a:noFill/>
        </p:spPr>
        <p:txBody>
          <a:bodyPr wrap="none" lIns="121884" tIns="60941" rIns="121884" bIns="60941" rtlCol="0">
            <a:spAutoFit/>
          </a:bodyPr>
          <a:lstStyle/>
          <a:p>
            <a:pPr lvl="0"/>
            <a:r>
              <a:rPr lang="zh-CN" altLang="en-US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公司：</a:t>
            </a:r>
            <a:r>
              <a:rPr lang="en-US" altLang="zh-CN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1867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Group 91">
            <a:extLst>
              <a:ext uri="{FF2B5EF4-FFF2-40B4-BE49-F238E27FC236}">
                <a16:creationId xmlns:a16="http://schemas.microsoft.com/office/drawing/2014/main" id="{83169E83-00CB-4322-9E94-473ECA85948F}"/>
              </a:ext>
            </a:extLst>
          </p:cNvPr>
          <p:cNvGrpSpPr>
            <a:grpSpLocks/>
          </p:cNvGrpSpPr>
          <p:nvPr/>
        </p:nvGrpSpPr>
        <p:grpSpPr bwMode="auto">
          <a:xfrm>
            <a:off x="8719871" y="3825935"/>
            <a:ext cx="434101" cy="767467"/>
            <a:chOff x="936" y="1480"/>
            <a:chExt cx="1589" cy="2810"/>
          </a:xfrm>
        </p:grpSpPr>
        <p:grpSp>
          <p:nvGrpSpPr>
            <p:cNvPr id="14" name="组合 33">
              <a:extLst>
                <a:ext uri="{FF2B5EF4-FFF2-40B4-BE49-F238E27FC236}">
                  <a16:creationId xmlns:a16="http://schemas.microsoft.com/office/drawing/2014/main" id="{06EC7E39-D054-4DA3-89A5-0E16C88E3D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5" y="1583"/>
              <a:ext cx="1441" cy="2707"/>
              <a:chOff x="1754168" y="3653262"/>
              <a:chExt cx="1857599" cy="3495430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5DE12CCD-9C9A-4077-BB6F-1BA9CCF34A7E}"/>
                  </a:ext>
                </a:extLst>
              </p:cNvPr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:a16="http://schemas.microsoft.com/office/drawing/2014/main" id="{C54FA8BF-E9ED-434A-8F60-C5AD65108FBD}"/>
                  </a:ext>
                </a:extLst>
              </p:cNvPr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/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272BC4C0-792C-49D0-9C74-BBCE2821FDC2}"/>
                  </a:ext>
                </a:extLst>
              </p:cNvPr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4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4241580-F33A-41F2-8863-EECAAD0DEF8E}"/>
                  </a:ext>
                </a:extLst>
              </p:cNvPr>
              <p:cNvSpPr/>
              <p:nvPr/>
            </p:nvSpPr>
            <p:spPr>
              <a:xfrm>
                <a:off x="2245590" y="4093186"/>
                <a:ext cx="871682" cy="30555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36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5" name="组合 4">
              <a:extLst>
                <a:ext uri="{FF2B5EF4-FFF2-40B4-BE49-F238E27FC236}">
                  <a16:creationId xmlns:a16="http://schemas.microsoft.com/office/drawing/2014/main" id="{78A4B2B1-DDB9-4599-9859-65F191984D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32A11BA1-D396-4EC1-A89A-EEFF975711F8}"/>
                  </a:ext>
                </a:extLst>
              </p:cNvPr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任意多边形 6">
                <a:extLst>
                  <a:ext uri="{FF2B5EF4-FFF2-40B4-BE49-F238E27FC236}">
                    <a16:creationId xmlns:a16="http://schemas.microsoft.com/office/drawing/2014/main" id="{EFC17515-0554-4974-A63F-D4200887203F}"/>
                  </a:ext>
                </a:extLst>
              </p:cNvPr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椭圆 7">
                <a:extLst>
                  <a:ext uri="{FF2B5EF4-FFF2-40B4-BE49-F238E27FC236}">
                    <a16:creationId xmlns:a16="http://schemas.microsoft.com/office/drawing/2014/main" id="{4D87891A-FA46-41F7-B8FA-753A0F5171E2}"/>
                  </a:ext>
                </a:extLst>
              </p:cNvPr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320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5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0.14896 -0.0002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8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  <p:bldP spid="11" grpId="0" animBg="1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D1C834FE-D71C-4D71-884A-6FD75D5674B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E365A"/>
      </a:accent1>
      <a:accent2>
        <a:srgbClr val="F69326"/>
      </a:accent2>
      <a:accent3>
        <a:srgbClr val="1EB9D8"/>
      </a:accent3>
      <a:accent4>
        <a:srgbClr val="1275B2"/>
      </a:accent4>
      <a:accent5>
        <a:srgbClr val="1FBFA4"/>
      </a:accent5>
      <a:accent6>
        <a:srgbClr val="8F298A"/>
      </a:accent6>
      <a:hlink>
        <a:srgbClr val="DE365A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.potx" id="{6E52BFE8-7310-4148-9E7B-5810933452AC}" vid="{282C971F-AF80-4E05-9940-F8AA833724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DE365A"/>
    </a:accent1>
    <a:accent2>
      <a:srgbClr val="F69326"/>
    </a:accent2>
    <a:accent3>
      <a:srgbClr val="1EB9D8"/>
    </a:accent3>
    <a:accent4>
      <a:srgbClr val="1275B2"/>
    </a:accent4>
    <a:accent5>
      <a:srgbClr val="1FBFA4"/>
    </a:accent5>
    <a:accent6>
      <a:srgbClr val="8F298A"/>
    </a:accent6>
    <a:hlink>
      <a:srgbClr val="DE365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19</TotalTime>
  <Words>1568</Words>
  <Application>Microsoft Office PowerPoint</Application>
  <PresentationFormat>宽屏</PresentationFormat>
  <Paragraphs>292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Swis721 Lt BT</vt:lpstr>
      <vt:lpstr>方正超粗黑简体</vt:lpstr>
      <vt:lpstr>LilyUPC</vt:lpstr>
      <vt:lpstr>Arial</vt:lpstr>
      <vt:lpstr>Impact</vt:lpstr>
      <vt:lpstr>等线</vt:lpstr>
      <vt:lpstr>微软雅黑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</dc:title>
  <dc:subject/>
  <dc:creator>柚子设计</dc:creator>
  <cp:keywords>MC-PPT模板</cp:keywords>
  <dc:description/>
  <cp:lastModifiedBy>小芥末素材</cp:lastModifiedBy>
  <cp:revision>12</cp:revision>
  <dcterms:created xsi:type="dcterms:W3CDTF">2017-09-15T06:57:58Z</dcterms:created>
  <dcterms:modified xsi:type="dcterms:W3CDTF">2017-11-13T04:02:30Z</dcterms:modified>
  <cp:category>模板</cp:category>
</cp:coreProperties>
</file>