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42" r:id="rId3"/>
    <p:sldId id="341" r:id="rId5"/>
    <p:sldId id="340" r:id="rId6"/>
    <p:sldId id="320" r:id="rId7"/>
    <p:sldId id="309" r:id="rId8"/>
    <p:sldId id="311" r:id="rId9"/>
    <p:sldId id="313" r:id="rId10"/>
    <p:sldId id="323" r:id="rId11"/>
    <p:sldId id="335" r:id="rId12"/>
    <p:sldId id="310" r:id="rId13"/>
    <p:sldId id="289" r:id="rId14"/>
    <p:sldId id="292" r:id="rId15"/>
    <p:sldId id="288" r:id="rId16"/>
    <p:sldId id="315" r:id="rId17"/>
    <p:sldId id="308" r:id="rId18"/>
    <p:sldId id="336" r:id="rId19"/>
    <p:sldId id="300" r:id="rId20"/>
    <p:sldId id="301" r:id="rId21"/>
    <p:sldId id="287" r:id="rId22"/>
    <p:sldId id="314" r:id="rId23"/>
    <p:sldId id="258" r:id="rId24"/>
    <p:sldId id="321" r:id="rId25"/>
    <p:sldId id="337" r:id="rId26"/>
    <p:sldId id="290" r:id="rId27"/>
    <p:sldId id="322" r:id="rId28"/>
    <p:sldId id="307" r:id="rId29"/>
    <p:sldId id="293" r:id="rId30"/>
    <p:sldId id="294" r:id="rId31"/>
    <p:sldId id="296" r:id="rId32"/>
    <p:sldId id="338" r:id="rId33"/>
    <p:sldId id="298" r:id="rId34"/>
    <p:sldId id="299" r:id="rId35"/>
    <p:sldId id="302" r:id="rId36"/>
    <p:sldId id="312" r:id="rId37"/>
    <p:sldId id="303" r:id="rId38"/>
    <p:sldId id="306" r:id="rId39"/>
  </p:sldIdLst>
  <p:sldSz cx="12198350" cy="6859270"/>
  <p:notesSz cx="6858000" cy="9144000"/>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005DA2"/>
    <a:srgbClr val="FFC400"/>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59" autoAdjust="0"/>
    <p:restoredTop sz="94660"/>
  </p:normalViewPr>
  <p:slideViewPr>
    <p:cSldViewPr>
      <p:cViewPr varScale="1">
        <p:scale>
          <a:sx n="102" d="100"/>
          <a:sy n="102" d="100"/>
        </p:scale>
        <p:origin x="-210" y="-90"/>
      </p:cViewPr>
      <p:guideLst>
        <p:guide orient="horz" pos="2160"/>
        <p:guide pos="3842"/>
        <p:guide pos="304"/>
        <p:guide pos="1892"/>
        <p:guide pos="1211"/>
      </p:guideLst>
    </p:cSldViewPr>
  </p:slideViewPr>
  <p:notesTextViewPr>
    <p:cViewPr>
      <p:scale>
        <a:sx n="1" d="1"/>
        <a:sy n="1" d="1"/>
      </p:scale>
      <p:origin x="0" y="0"/>
    </p:cViewPr>
  </p:notesTextViewPr>
  <p:sorterViewPr>
    <p:cViewPr>
      <p:scale>
        <a:sx n="130" d="100"/>
        <a:sy n="130" d="100"/>
      </p:scale>
      <p:origin x="0" y="441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835" algn="l" defTabSz="1219200" rtl="0" eaLnBrk="1" latinLnBrk="0" hangingPunct="1">
      <a:defRPr sz="1600" kern="1200">
        <a:solidFill>
          <a:schemeClr val="tx1"/>
        </a:solidFill>
        <a:latin typeface="+mn-lt"/>
        <a:ea typeface="+mn-ea"/>
        <a:cs typeface="+mn-cs"/>
      </a:defRPr>
    </a:lvl3pPr>
    <a:lvl4pPr marL="1829435" algn="l" defTabSz="1219200" rtl="0" eaLnBrk="1" latinLnBrk="0" hangingPunct="1">
      <a:defRPr sz="1600" kern="1200">
        <a:solidFill>
          <a:schemeClr val="tx1"/>
        </a:solidFill>
        <a:latin typeface="+mn-lt"/>
        <a:ea typeface="+mn-ea"/>
        <a:cs typeface="+mn-cs"/>
      </a:defRPr>
    </a:lvl4pPr>
    <a:lvl5pPr marL="2439035" algn="l" defTabSz="1219200" rtl="0" eaLnBrk="1" latinLnBrk="0" hangingPunct="1">
      <a:defRPr sz="1600" kern="1200">
        <a:solidFill>
          <a:schemeClr val="tx1"/>
        </a:solidFill>
        <a:latin typeface="+mn-lt"/>
        <a:ea typeface="+mn-ea"/>
        <a:cs typeface="+mn-cs"/>
      </a:defRPr>
    </a:lvl5pPr>
    <a:lvl6pPr marL="3049270" algn="l" defTabSz="1219200" rtl="0" eaLnBrk="1" latinLnBrk="0" hangingPunct="1">
      <a:defRPr sz="1600" kern="1200">
        <a:solidFill>
          <a:schemeClr val="tx1"/>
        </a:solidFill>
        <a:latin typeface="+mn-lt"/>
        <a:ea typeface="+mn-ea"/>
        <a:cs typeface="+mn-cs"/>
      </a:defRPr>
    </a:lvl6pPr>
    <a:lvl7pPr marL="3658870" algn="l" defTabSz="1219200" rtl="0" eaLnBrk="1" latinLnBrk="0" hangingPunct="1">
      <a:defRPr sz="1600" kern="1200">
        <a:solidFill>
          <a:schemeClr val="tx1"/>
        </a:solidFill>
        <a:latin typeface="+mn-lt"/>
        <a:ea typeface="+mn-ea"/>
        <a:cs typeface="+mn-cs"/>
      </a:defRPr>
    </a:lvl7pPr>
    <a:lvl8pPr marL="4268470" algn="l" defTabSz="1219200" rtl="0" eaLnBrk="1" latinLnBrk="0" hangingPunct="1">
      <a:defRPr sz="1600" kern="1200">
        <a:solidFill>
          <a:schemeClr val="tx1"/>
        </a:solidFill>
        <a:latin typeface="+mn-lt"/>
        <a:ea typeface="+mn-ea"/>
        <a:cs typeface="+mn-cs"/>
      </a:defRPr>
    </a:lvl8pPr>
    <a:lvl9pPr marL="4878705"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https://haosc.taobao.com</a:t>
            </a:r>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4" name="TextBox 3"/>
          <p:cNvSpPr txBox="1"/>
          <p:nvPr userDrawn="1"/>
        </p:nvSpPr>
        <p:spPr>
          <a:xfrm>
            <a:off x="76808" y="117426"/>
            <a:ext cx="1701887" cy="677151"/>
          </a:xfrm>
          <a:prstGeom prst="rect">
            <a:avLst/>
          </a:prstGeom>
          <a:noFill/>
        </p:spPr>
        <p:txBody>
          <a:bodyPr wrap="square" lIns="121963" tIns="60981" rIns="121963" bIns="60981" rtlCol="0">
            <a:spAutoFit/>
          </a:bodyPr>
          <a:lstStyle/>
          <a:p>
            <a:r>
              <a:rPr lang="en-US" altLang="zh-CN" sz="3600" b="1" spc="-150" dirty="0" smtClean="0">
                <a:solidFill>
                  <a:schemeClr val="accent1"/>
                </a:solidFill>
                <a:effectLst/>
                <a:latin typeface="Arial Black" panose="020B0A04020102020204" pitchFamily="34" charset="0"/>
                <a:ea typeface="微软雅黑" panose="020B0503020204020204" pitchFamily="34" charset="-122"/>
              </a:rPr>
              <a:t>LOGO</a:t>
            </a:r>
            <a:endParaRPr lang="zh-CN" altLang="en-US" sz="3600" b="1" spc="-150" dirty="0">
              <a:solidFill>
                <a:schemeClr val="accent1"/>
              </a:solidFill>
              <a:effectLst/>
              <a:latin typeface="Arial Black" panose="020B0A04020102020204" pitchFamily="34" charset="0"/>
              <a:ea typeface="微软雅黑" panose="020B0503020204020204" pitchFamily="34" charset="-122"/>
            </a:endParaRPr>
          </a:p>
        </p:txBody>
      </p:sp>
      <p:cxnSp>
        <p:nvCxnSpPr>
          <p:cNvPr id="5" name="直接连接符 4"/>
          <p:cNvCxnSpPr/>
          <p:nvPr userDrawn="1"/>
        </p:nvCxnSpPr>
        <p:spPr>
          <a:xfrm>
            <a:off x="1562671" y="693490"/>
            <a:ext cx="10635679"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4" name="页脚占位符 3"/>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3" name="页脚占位符 2"/>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20" y="273112"/>
            <a:ext cx="4013173" cy="116232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114"/>
            <a:ext cx="6819216" cy="5854469"/>
          </a:xfrm>
          <a:prstGeom prst="rect">
            <a:avLst/>
          </a:prstGeom>
        </p:spPr>
        <p:txBody>
          <a:bodyPr lIns="121963" tIns="60981" rIns="121963" bIns="60981"/>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920" y="1435434"/>
            <a:ext cx="4013173" cy="46921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1712"/>
            <a:ext cx="7319010" cy="56687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916"/>
            <a:ext cx="7319010" cy="4115753"/>
          </a:xfrm>
          <a:prstGeom prst="rect">
            <a:avLst/>
          </a:prstGeom>
        </p:spPr>
        <p:txBody>
          <a:bodyPr lIns="121963" tIns="60981" rIns="121963" bIns="60981"/>
          <a:lstStyle>
            <a:lvl1pPr marL="0" indent="0">
              <a:buNone/>
              <a:defRPr sz="4300"/>
            </a:lvl1pPr>
            <a:lvl2pPr marL="609600" indent="0">
              <a:buNone/>
              <a:defRPr sz="3700"/>
            </a:lvl2pPr>
            <a:lvl3pPr marL="1219835" indent="0">
              <a:buNone/>
              <a:defRPr sz="3200"/>
            </a:lvl3pPr>
            <a:lvl4pPr marL="1829435" indent="0">
              <a:buNone/>
              <a:defRPr sz="2700"/>
            </a:lvl4pPr>
            <a:lvl5pPr marL="2439035" indent="0">
              <a:buNone/>
              <a:defRPr sz="2700"/>
            </a:lvl5pPr>
            <a:lvl6pPr marL="3049270" indent="0">
              <a:buNone/>
              <a:defRPr sz="2700"/>
            </a:lvl6pPr>
            <a:lvl7pPr marL="3658870" indent="0">
              <a:buNone/>
              <a:defRPr sz="2700"/>
            </a:lvl7pPr>
            <a:lvl8pPr marL="4268470" indent="0">
              <a:buNone/>
              <a:defRPr sz="2700"/>
            </a:lvl8pPr>
            <a:lvl9pPr marL="4878705" indent="0">
              <a:buNone/>
              <a:defRPr sz="2700"/>
            </a:lvl9pPr>
          </a:lstStyle>
          <a:p>
            <a:endParaRPr lang="zh-CN" altLang="en-US"/>
          </a:p>
        </p:txBody>
      </p:sp>
      <p:sp>
        <p:nvSpPr>
          <p:cNvPr id="4" name="文本占位符 3"/>
          <p:cNvSpPr>
            <a:spLocks noGrp="1"/>
          </p:cNvSpPr>
          <p:nvPr>
            <p:ph type="body" sz="half" idx="2"/>
          </p:nvPr>
        </p:nvSpPr>
        <p:spPr>
          <a:xfrm>
            <a:off x="2390962" y="5368581"/>
            <a:ext cx="7319010" cy="805049"/>
          </a:xfrm>
          <a:prstGeom prst="rect">
            <a:avLst/>
          </a:prstGeom>
        </p:spPr>
        <p:txBody>
          <a:bodyPr lIns="121963" tIns="60981" rIns="121963" bIns="60981"/>
          <a:lstStyle>
            <a:lvl1pPr marL="0" indent="0">
              <a:buNone/>
              <a:defRPr sz="1900"/>
            </a:lvl1pPr>
            <a:lvl2pPr marL="609600" indent="0">
              <a:buNone/>
              <a:defRPr sz="1600"/>
            </a:lvl2pPr>
            <a:lvl3pPr marL="1219835" indent="0">
              <a:buNone/>
              <a:defRPr sz="1300"/>
            </a:lvl3pPr>
            <a:lvl4pPr marL="1829435" indent="0">
              <a:buNone/>
              <a:defRPr sz="1200"/>
            </a:lvl4pPr>
            <a:lvl5pPr marL="2439035" indent="0">
              <a:buNone/>
              <a:defRPr sz="1200"/>
            </a:lvl5pPr>
            <a:lvl6pPr marL="3049270" indent="0">
              <a:buNone/>
              <a:defRPr sz="1200"/>
            </a:lvl6pPr>
            <a:lvl7pPr marL="3658870" indent="0">
              <a:buNone/>
              <a:defRPr sz="1200"/>
            </a:lvl7pPr>
            <a:lvl8pPr marL="4268470" indent="0">
              <a:buNone/>
              <a:defRPr sz="1200"/>
            </a:lvl8pPr>
            <a:lvl9pPr marL="4878705"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572"/>
            <a:ext cx="10978515" cy="4527011"/>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06422"/>
            <a:ext cx="2744629" cy="4388867"/>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06422"/>
            <a:ext cx="8030580" cy="4388867"/>
          </a:xfrm>
          <a:prstGeom prst="rect">
            <a:avLst/>
          </a:prstGeom>
        </p:spPr>
        <p:txBody>
          <a:bodyPr vert="eaVert" lIns="121963" tIns="60981" rIns="121963" bIns="6098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Picture 2" descr="F:\桌面文件\ppt底图.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050" y="3177"/>
            <a:ext cx="123109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userDrawn="1"/>
        </p:nvSpPr>
        <p:spPr>
          <a:xfrm>
            <a:off x="-19371" y="0"/>
            <a:ext cx="12311234" cy="6859588"/>
          </a:xfrm>
          <a:prstGeom prst="rect">
            <a:avLst/>
          </a:prstGeom>
          <a:gradFill flip="none" rotWithShape="1">
            <a:gsLst>
              <a:gs pos="0">
                <a:schemeClr val="bg1">
                  <a:alpha val="0"/>
                </a:schemeClr>
              </a:gs>
              <a:gs pos="30000">
                <a:schemeClr val="bg1">
                  <a:alpha val="0"/>
                </a:schemeClr>
              </a:gs>
              <a:gs pos="98000">
                <a:schemeClr val="tx1">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anchor="ctr"/>
          <a:lstStyle/>
          <a:p>
            <a:pPr algn="ctr" eaLnBrk="0" hangingPunct="0">
              <a:defRPr/>
            </a:pP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637" y="365210"/>
            <a:ext cx="10521077" cy="1325870"/>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838637" y="1826048"/>
            <a:ext cx="10521077" cy="4352346"/>
          </a:xfrm>
          <a:prstGeom prst="rect">
            <a:avLst/>
          </a:prstGeom>
        </p:spPr>
        <p:txBody>
          <a:bodyPr lIns="91472" tIns="45736" rIns="91472" bIns="4573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636" y="6357822"/>
            <a:ext cx="2744629" cy="365210"/>
          </a:xfrm>
          <a:prstGeom prst="rect">
            <a:avLst/>
          </a:prstGeom>
        </p:spPr>
        <p:txBody>
          <a:bodyPr lIns="91472" tIns="45736" rIns="91472" bIns="45736"/>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040704" y="6357822"/>
            <a:ext cx="4116943" cy="365210"/>
          </a:xfrm>
          <a:prstGeom prst="rect">
            <a:avLst/>
          </a:prstGeom>
        </p:spPr>
        <p:txBody>
          <a:bodyPr lIns="91472" tIns="45736" rIns="91472" bIns="45736"/>
          <a:lstStyle/>
          <a:p>
            <a:endParaRPr lang="zh-CN" altLang="en-US"/>
          </a:p>
        </p:txBody>
      </p:sp>
      <p:sp>
        <p:nvSpPr>
          <p:cNvPr id="6" name="灯片编号占位符 5"/>
          <p:cNvSpPr>
            <a:spLocks noGrp="1"/>
          </p:cNvSpPr>
          <p:nvPr>
            <p:ph type="sldNum" sz="quarter" idx="12"/>
          </p:nvPr>
        </p:nvSpPr>
        <p:spPr>
          <a:xfrm>
            <a:off x="8615085" y="6357822"/>
            <a:ext cx="2744629" cy="365210"/>
          </a:xfrm>
          <a:prstGeom prst="rect">
            <a:avLst/>
          </a:prstGeom>
        </p:spPr>
        <p:txBody>
          <a:bodyPr lIns="91472" tIns="45736" rIns="91472" bIns="45736"/>
          <a:lstStyle/>
          <a:p>
            <a:fld id="{0C913308-F349-4B6D-A68A-DD1791B4A57B}" type="slidenum">
              <a:rPr lang="zh-CN" altLang="en-US" smtClean="0"/>
            </a:fld>
            <a:endParaRPr lang="zh-CN" altLang="en-US"/>
          </a:p>
        </p:txBody>
      </p:sp>
    </p:spTree>
  </p:cSld>
  <p:clrMapOvr>
    <a:masterClrMapping/>
  </p:clrMapOvr>
  <p:transition spd="slow">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1235"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635"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423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44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40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1.xml"/><Relationship Id="rId4" Type="http://schemas.openxmlformats.org/officeDocument/2006/relationships/image" Target="../media/image3.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hyperlink" Target="http://www.vvvpic.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6" y="793"/>
            <a:ext cx="12193647" cy="6860642"/>
          </a:xfrm>
          <a:prstGeom prst="rect">
            <a:avLst/>
          </a:prstGeom>
        </p:spPr>
      </p:pic>
      <p:pic>
        <p:nvPicPr>
          <p:cNvPr id="23" name="[24]Forrest Gump - Suite Forrest Gump.wav">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16967" y="90114"/>
            <a:ext cx="531368" cy="531368"/>
          </a:xfrm>
          <a:prstGeom prst="rect">
            <a:avLst/>
          </a:prstGeom>
        </p:spPr>
      </p:pic>
      <p:sp>
        <p:nvSpPr>
          <p:cNvPr id="22" name="TextBox 21"/>
          <p:cNvSpPr txBox="1"/>
          <p:nvPr/>
        </p:nvSpPr>
        <p:spPr>
          <a:xfrm>
            <a:off x="7182663" y="1413570"/>
            <a:ext cx="4389120" cy="2090420"/>
          </a:xfrm>
          <a:prstGeom prst="rect">
            <a:avLst/>
          </a:prstGeom>
          <a:noFill/>
        </p:spPr>
        <p:txBody>
          <a:bodyPr wrap="none" lIns="121917" tIns="60958" rIns="121917" bIns="60958" rtlCol="0">
            <a:spAutoFit/>
          </a:bodyPr>
          <a:lstStyle/>
          <a:p>
            <a:pPr algn="r"/>
            <a:r>
              <a:rPr lang="en-US" altLang="zh-CN" sz="12800" b="1" dirty="0">
                <a:solidFill>
                  <a:schemeClr val="accent1"/>
                </a:solidFill>
                <a:latin typeface="微软雅黑" panose="020B0503020204020204" pitchFamily="34" charset="-122"/>
                <a:ea typeface="微软雅黑" panose="020B0503020204020204" pitchFamily="34" charset="-122"/>
              </a:rPr>
              <a:t>201X</a:t>
            </a:r>
            <a:endParaRPr lang="zh-CN" altLang="en-US" sz="12800" b="1"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341594" y="3392234"/>
            <a:ext cx="7129510" cy="954103"/>
          </a:xfrm>
          <a:prstGeom prst="rect">
            <a:avLst/>
          </a:prstGeom>
          <a:noFill/>
        </p:spPr>
        <p:txBody>
          <a:bodyPr wrap="none" lIns="121917" tIns="60958" rIns="121917" bIns="60958" rtlCol="0">
            <a:spAutoFit/>
          </a:bodyPr>
          <a:lstStyle/>
          <a:p>
            <a:pPr algn="r"/>
            <a:r>
              <a:rPr lang="zh-CN" altLang="en-US" sz="5400" b="1" dirty="0">
                <a:solidFill>
                  <a:schemeClr val="accent1"/>
                </a:solidFill>
                <a:latin typeface="微软雅黑" panose="020B0503020204020204" pitchFamily="34" charset="-122"/>
                <a:ea typeface="微软雅黑" panose="020B0503020204020204" pitchFamily="34" charset="-122"/>
              </a:rPr>
              <a:t>工作总结汇报</a:t>
            </a:r>
            <a:r>
              <a:rPr lang="en-US" altLang="zh-CN" sz="5400" b="1" dirty="0">
                <a:solidFill>
                  <a:schemeClr val="accent1"/>
                </a:solidFill>
                <a:latin typeface="微软雅黑" panose="020B0503020204020204" pitchFamily="34" charset="-122"/>
                <a:ea typeface="微软雅黑" panose="020B0503020204020204" pitchFamily="34" charset="-122"/>
              </a:rPr>
              <a:t>PPT</a:t>
            </a:r>
            <a:r>
              <a:rPr lang="zh-CN" altLang="en-US" sz="5400" b="1" dirty="0">
                <a:solidFill>
                  <a:schemeClr val="accent1"/>
                </a:solidFill>
                <a:latin typeface="微软雅黑" panose="020B0503020204020204" pitchFamily="34" charset="-122"/>
                <a:ea typeface="微软雅黑" panose="020B0503020204020204" pitchFamily="34" charset="-122"/>
              </a:rPr>
              <a:t>模板</a:t>
            </a:r>
            <a:endParaRPr lang="zh-CN" altLang="en-US" sz="5400" b="1" dirty="0">
              <a:solidFill>
                <a:schemeClr val="accent1"/>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327222" y="4390123"/>
            <a:ext cx="6028912"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82825" y="455097"/>
            <a:ext cx="2152446" cy="861974"/>
          </a:xfrm>
          <a:prstGeom prst="rect">
            <a:avLst/>
          </a:prstGeom>
          <a:noFill/>
        </p:spPr>
        <p:txBody>
          <a:bodyPr wrap="none" lIns="121917" tIns="60958" rIns="121917" bIns="60958" rtlCol="0">
            <a:spAutoFit/>
          </a:bodyPr>
          <a:lstStyle/>
          <a:p>
            <a:r>
              <a:rPr lang="en-US" altLang="zh-CN" sz="4800" dirty="0">
                <a:solidFill>
                  <a:schemeClr val="bg1"/>
                </a:solidFill>
                <a:latin typeface="Eras Bold ITC" panose="020B0907030504020204" pitchFamily="34" charset="0"/>
              </a:rPr>
              <a:t>LOGO</a:t>
            </a:r>
            <a:endParaRPr lang="zh-CN" altLang="en-US" sz="4800" dirty="0">
              <a:solidFill>
                <a:schemeClr val="bg1"/>
              </a:solidFill>
              <a:latin typeface="Eras Bold ITC" panose="020B0907030504020204" pitchFamily="34" charset="0"/>
            </a:endParaRPr>
          </a:p>
        </p:txBody>
      </p:sp>
      <p:sp>
        <p:nvSpPr>
          <p:cNvPr id="30" name="TextBox 29"/>
          <p:cNvSpPr txBox="1"/>
          <p:nvPr/>
        </p:nvSpPr>
        <p:spPr>
          <a:xfrm>
            <a:off x="7942393" y="4582189"/>
            <a:ext cx="3528711" cy="615696"/>
          </a:xfrm>
          <a:prstGeom prst="rect">
            <a:avLst/>
          </a:prstGeom>
          <a:noFill/>
        </p:spPr>
        <p:txBody>
          <a:bodyPr wrap="none" lIns="121917" tIns="60958" rIns="121917" bIns="60958" rtlCol="0">
            <a:spAutoFit/>
          </a:bodyPr>
          <a:lstStyle/>
          <a:p>
            <a:pPr algn="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输入您的企业名称</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3"/>
                                        </p:tgtEl>
                                      </p:cBhvr>
                                    </p:cmd>
                                  </p:childTnLst>
                                </p:cTn>
                              </p:par>
                            </p:childTnLst>
                          </p:cTn>
                        </p:par>
                        <p:par>
                          <p:cTn id="7" fill="hold">
                            <p:stCondLst>
                              <p:cond delay="0"/>
                            </p:stCondLst>
                            <p:childTnLst>
                              <p:par>
                                <p:cTn id="8" presetID="55"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0.70"/>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4"/>
                                        </p:tgtEl>
                                        <p:attrNameLst>
                                          <p:attrName>ppt_y</p:attrName>
                                        </p:attrNameLst>
                                      </p:cBhvr>
                                      <p:tavLst>
                                        <p:tav tm="0">
                                          <p:val>
                                            <p:strVal val="#ppt_y"/>
                                          </p:val>
                                        </p:tav>
                                        <p:tav tm="100000">
                                          <p:val>
                                            <p:strVal val="#ppt_y"/>
                                          </p:val>
                                        </p:tav>
                                      </p:tavLst>
                                    </p:anim>
                                    <p:anim calcmode="lin" valueType="num">
                                      <p:cBhvr>
                                        <p:cTn id="2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4"/>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23"/>
                </p:tgtEl>
              </p:cMediaNode>
            </p:audio>
          </p:childTnLst>
        </p:cTn>
      </p:par>
    </p:tnLst>
    <p:bldLst>
      <p:bldP spid="22" grpId="0"/>
      <p:bldP spid="24" grpId="0"/>
      <p:bldP spid="29"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bwMode="auto">
          <a:xfrm>
            <a:off x="1103302" y="1113743"/>
            <a:ext cx="10019814" cy="5003801"/>
          </a:xfrm>
          <a:prstGeom prst="roundRect">
            <a:avLst>
              <a:gd name="adj" fmla="val 3926"/>
            </a:avLst>
          </a:prstGeom>
          <a:noFill/>
          <a:ln w="25400" cap="flat" cmpd="sng" algn="ctr">
            <a:solidFill>
              <a:schemeClr val="accent1"/>
            </a:solidFill>
            <a:prstDash val="solid"/>
            <a:round/>
            <a:headEnd type="none" w="med" len="med"/>
            <a:tailEnd type="none" w="med" len="med"/>
          </a:ln>
          <a:effectLst/>
        </p:spPr>
        <p:txBody>
          <a:bodyPr vert="horz" wrap="square" lIns="91438" tIns="45719" rIns="91438" bIns="45719" numCol="1" rtlCol="0" anchor="t" anchorCtr="0" compatLnSpc="1"/>
          <a:lstStyle/>
          <a:p>
            <a:pPr defTabSz="815975"/>
            <a:endParaRPr lang="zh-CN" altLang="en-US"/>
          </a:p>
        </p:txBody>
      </p:sp>
      <p:sp>
        <p:nvSpPr>
          <p:cNvPr id="7" name="Rectangle 11"/>
          <p:cNvSpPr>
            <a:spLocks noChangeArrowheads="1"/>
          </p:cNvSpPr>
          <p:nvPr/>
        </p:nvSpPr>
        <p:spPr bwMode="auto">
          <a:xfrm>
            <a:off x="1562671" y="1773610"/>
            <a:ext cx="5956042" cy="4019550"/>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3" tIns="36286" rIns="72573" bIns="36286">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eaLnBrk="0" hangingPunct="0">
              <a:lnSpc>
                <a:spcPct val="150000"/>
              </a:lnSpc>
            </a:pPr>
            <a:r>
              <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岁月流转，时光飞逝，转眼间</a:t>
            </a:r>
            <a:r>
              <a:rPr lang="en-US" altLang="zh-CN"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年的工作又接近尾声。</a:t>
            </a:r>
            <a:endPar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0" hangingPunct="0">
              <a:lnSpc>
                <a:spcPct val="150000"/>
              </a:lnSpc>
            </a:pPr>
            <a:r>
              <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回首过去一年的工作，经过全体领导及员工的共同努力，公司经营业绩保持良好，行业地位、社会形象日渐提升，各项工作全面发展。</a:t>
            </a:r>
            <a:endParaRPr lang="en-US" altLang="zh-CN"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0" hangingPunct="0">
              <a:lnSpc>
                <a:spcPct val="150000"/>
              </a:lnSpc>
            </a:pPr>
            <a:r>
              <a:rPr lang="en-US" altLang="zh-CN"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新起点、新希望。站在</a:t>
            </a:r>
            <a:r>
              <a:rPr lang="en-US" altLang="zh-CN"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年的起点，我们将继承和发扬过去工作中存在的优点，汲取经验，摒弃不足，满怀信心，以更清醒的头脑、更旺盛的斗志、更奋发的姿态和更充沛的干劲，向我们的既定目标进发！</a:t>
            </a:r>
            <a:endParaRPr lang="zh-CN" altLang="en-US" sz="1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7"/>
          <p:cNvGrpSpPr/>
          <p:nvPr/>
        </p:nvGrpSpPr>
        <p:grpSpPr>
          <a:xfrm>
            <a:off x="2007373" y="727133"/>
            <a:ext cx="2167871" cy="773220"/>
            <a:chOff x="2332469" y="809238"/>
            <a:chExt cx="1859969" cy="608493"/>
          </a:xfrm>
          <a:solidFill>
            <a:srgbClr val="0070C0"/>
          </a:solidFill>
        </p:grpSpPr>
        <p:sp>
          <p:nvSpPr>
            <p:cNvPr id="9" name="圆角矩形 8"/>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p:spPr>
          <p:txBody>
            <a:bodyPr vert="horz" wrap="square" lIns="108816" tIns="54408" rIns="108816" bIns="54408" numCol="1" rtlCol="0" anchor="t" anchorCtr="0" compatLnSpc="1"/>
            <a:lstStyle/>
            <a:p>
              <a:pPr algn="ctr" defTabSz="1087755"/>
              <a:endParaRPr lang="zh-CN" altLang="en-US" sz="3700" dirty="0">
                <a:solidFill>
                  <a:schemeClr val="bg1"/>
                </a:solidFill>
                <a:latin typeface="+mj-lt"/>
                <a:ea typeface="微软雅黑" panose="020B0503020204020204" pitchFamily="34" charset="-122"/>
              </a:endParaRPr>
            </a:p>
          </p:txBody>
        </p:sp>
        <p:sp>
          <p:nvSpPr>
            <p:cNvPr id="10" name="矩形 9"/>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700" b="1" dirty="0">
                  <a:latin typeface="微软雅黑" panose="020B0503020204020204" pitchFamily="34" charset="-122"/>
                  <a:ea typeface="微软雅黑" panose="020B0503020204020204" pitchFamily="34" charset="-122"/>
                </a:rPr>
                <a:t>前 言</a:t>
              </a:r>
              <a:endParaRPr lang="zh-CN" altLang="en-US" sz="3700" b="1" dirty="0">
                <a:latin typeface="微软雅黑" panose="020B0503020204020204" pitchFamily="34" charset="-122"/>
                <a:ea typeface="微软雅黑" panose="020B0503020204020204" pitchFamily="34" charset="-122"/>
              </a:endParaRPr>
            </a:p>
          </p:txBody>
        </p:sp>
      </p:grpSp>
      <p:sp>
        <p:nvSpPr>
          <p:cNvPr id="12" name="圆角矩形 11"/>
          <p:cNvSpPr/>
          <p:nvPr/>
        </p:nvSpPr>
        <p:spPr>
          <a:xfrm>
            <a:off x="7926647" y="1869870"/>
            <a:ext cx="2613464" cy="1657090"/>
          </a:xfrm>
          <a:prstGeom prst="round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13" name="圆角矩形 12"/>
          <p:cNvSpPr/>
          <p:nvPr/>
        </p:nvSpPr>
        <p:spPr>
          <a:xfrm>
            <a:off x="7926647" y="3720767"/>
            <a:ext cx="2613464" cy="1657090"/>
          </a:xfrm>
          <a:prstGeom prst="round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000"/>
                                        <p:tgtEl>
                                          <p:spTgt spid="6"/>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1000"/>
                                        <p:tgtEl>
                                          <p:spTgt spid="7">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8" dur="1000"/>
                                        <p:tgtEl>
                                          <p:spTgt spid="7">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1" dur="1000"/>
                                        <p:tgtEl>
                                          <p:spTgt spid="7">
                                            <p:txEl>
                                              <p:pRg st="2" end="2"/>
                                            </p:txEl>
                                          </p:spTgt>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722911" cy="6859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5791629" y="1573726"/>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8" name="组合 67"/>
          <p:cNvGrpSpPr/>
          <p:nvPr/>
        </p:nvGrpSpPr>
        <p:grpSpPr>
          <a:xfrm>
            <a:off x="6673144" y="1573725"/>
            <a:ext cx="3741980" cy="511504"/>
            <a:chOff x="6339097" y="1573726"/>
            <a:chExt cx="3744416" cy="511504"/>
          </a:xfrm>
        </p:grpSpPr>
        <p:sp>
          <p:nvSpPr>
            <p:cNvPr id="69" name="圆角矩形 68"/>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0" name="矩形 69"/>
            <p:cNvSpPr/>
            <p:nvPr/>
          </p:nvSpPr>
          <p:spPr>
            <a:xfrm>
              <a:off x="6723350" y="1614014"/>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1" name="圆角矩形 70"/>
          <p:cNvSpPr/>
          <p:nvPr/>
        </p:nvSpPr>
        <p:spPr>
          <a:xfrm>
            <a:off x="5791629" y="2410178"/>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2" name="组合 71"/>
          <p:cNvGrpSpPr/>
          <p:nvPr/>
        </p:nvGrpSpPr>
        <p:grpSpPr>
          <a:xfrm>
            <a:off x="6649262" y="2410178"/>
            <a:ext cx="3741980" cy="511504"/>
            <a:chOff x="6315199" y="2410178"/>
            <a:chExt cx="3744416" cy="511504"/>
          </a:xfrm>
        </p:grpSpPr>
        <p:sp>
          <p:nvSpPr>
            <p:cNvPr id="73" name="圆角矩形 72"/>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4" name="矩形 73"/>
            <p:cNvSpPr/>
            <p:nvPr/>
          </p:nvSpPr>
          <p:spPr>
            <a:xfrm>
              <a:off x="6747248" y="2450466"/>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5" name="圆角矩形 74"/>
          <p:cNvSpPr/>
          <p:nvPr/>
        </p:nvSpPr>
        <p:spPr>
          <a:xfrm>
            <a:off x="5791629" y="3296032"/>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6" name="组合 75"/>
          <p:cNvGrpSpPr/>
          <p:nvPr/>
        </p:nvGrpSpPr>
        <p:grpSpPr>
          <a:xfrm>
            <a:off x="6673144" y="3296030"/>
            <a:ext cx="3741980" cy="511504"/>
            <a:chOff x="6339097" y="3296031"/>
            <a:chExt cx="3744416" cy="511504"/>
          </a:xfrm>
        </p:grpSpPr>
        <p:sp>
          <p:nvSpPr>
            <p:cNvPr id="77" name="圆角矩形 76"/>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8" name="矩形 77"/>
            <p:cNvSpPr/>
            <p:nvPr/>
          </p:nvSpPr>
          <p:spPr>
            <a:xfrm>
              <a:off x="6723349" y="3336319"/>
              <a:ext cx="273630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9" name="圆角矩形 78"/>
          <p:cNvSpPr/>
          <p:nvPr/>
        </p:nvSpPr>
        <p:spPr>
          <a:xfrm>
            <a:off x="5791629" y="418090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0" name="组合 79"/>
          <p:cNvGrpSpPr/>
          <p:nvPr/>
        </p:nvGrpSpPr>
        <p:grpSpPr>
          <a:xfrm>
            <a:off x="6673144" y="4180900"/>
            <a:ext cx="3741980" cy="511503"/>
            <a:chOff x="6339097" y="4180903"/>
            <a:chExt cx="3744416" cy="511504"/>
          </a:xfrm>
        </p:grpSpPr>
        <p:sp>
          <p:nvSpPr>
            <p:cNvPr id="81" name="圆角矩形 80"/>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2" name="矩形 81"/>
            <p:cNvSpPr/>
            <p:nvPr/>
          </p:nvSpPr>
          <p:spPr>
            <a:xfrm>
              <a:off x="6723349" y="4221882"/>
              <a:ext cx="2736305" cy="430929"/>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3" name="圆角矩形 82"/>
          <p:cNvSpPr/>
          <p:nvPr/>
        </p:nvSpPr>
        <p:spPr>
          <a:xfrm>
            <a:off x="5791758" y="505748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4" name="组合 83"/>
          <p:cNvGrpSpPr/>
          <p:nvPr/>
        </p:nvGrpSpPr>
        <p:grpSpPr>
          <a:xfrm>
            <a:off x="6673144" y="5057483"/>
            <a:ext cx="3741980" cy="511504"/>
            <a:chOff x="6339097" y="5057483"/>
            <a:chExt cx="3744416" cy="511504"/>
          </a:xfrm>
        </p:grpSpPr>
        <p:sp>
          <p:nvSpPr>
            <p:cNvPr id="85" name="圆角矩形 84"/>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6" name="矩形 85"/>
            <p:cNvSpPr/>
            <p:nvPr/>
          </p:nvSpPr>
          <p:spPr>
            <a:xfrm>
              <a:off x="6723478"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7" name="TextBox 86"/>
          <p:cNvSpPr txBox="1"/>
          <p:nvPr/>
        </p:nvSpPr>
        <p:spPr>
          <a:xfrm>
            <a:off x="338535" y="2219568"/>
            <a:ext cx="2806485" cy="1354243"/>
          </a:xfrm>
          <a:prstGeom prst="rect">
            <a:avLst/>
          </a:prstGeom>
          <a:noFill/>
        </p:spPr>
        <p:txBody>
          <a:bodyPr wrap="square" lIns="121880" tIns="60938" rIns="121880" bIns="60938">
            <a:spAutoFit/>
          </a:bodyPr>
          <a:lstStyle/>
          <a:p>
            <a:pPr algn="r">
              <a:defRPr/>
            </a:pPr>
            <a:r>
              <a:rPr lang="zh-CN" altLang="en-US" sz="4800" b="1" spc="200" dirty="0">
                <a:solidFill>
                  <a:schemeClr val="bg1"/>
                </a:solidFill>
                <a:latin typeface="微软雅黑" panose="020B0503020204020204" pitchFamily="34" charset="-122"/>
                <a:ea typeface="微软雅黑" panose="020B0503020204020204" pitchFamily="34" charset="-122"/>
              </a:rPr>
              <a:t>目录 </a:t>
            </a:r>
            <a:endParaRPr lang="en-US" altLang="zh-CN" sz="4800" b="1" spc="200" dirty="0">
              <a:solidFill>
                <a:schemeClr val="bg1"/>
              </a:solidFill>
              <a:latin typeface="微软雅黑" panose="020B0503020204020204" pitchFamily="34" charset="-122"/>
              <a:ea typeface="微软雅黑" panose="020B0503020204020204" pitchFamily="34" charset="-122"/>
            </a:endParaRPr>
          </a:p>
          <a:p>
            <a:pPr algn="r">
              <a:defRPr/>
            </a:pPr>
            <a:r>
              <a:rPr lang="en-US" altLang="zh-CN" sz="3200" b="1" spc="200" dirty="0">
                <a:solidFill>
                  <a:schemeClr val="bg1"/>
                </a:solidFill>
                <a:latin typeface="微软雅黑" panose="020B0503020204020204" pitchFamily="34" charset="-122"/>
                <a:ea typeface="微软雅黑" panose="020B0503020204020204" pitchFamily="34" charset="-122"/>
              </a:rPr>
              <a:t>CONTENTS</a:t>
            </a:r>
            <a:endParaRPr lang="zh-CN" altLang="en-US" sz="3200" b="1" spc="200" dirty="0">
              <a:solidFill>
                <a:schemeClr val="bg1"/>
              </a:solidFill>
              <a:latin typeface="微软雅黑" panose="020B0503020204020204" pitchFamily="34" charset="-122"/>
              <a:ea typeface="微软雅黑" panose="020B0503020204020204" pitchFamily="34" charset="-122"/>
            </a:endParaRPr>
          </a:p>
        </p:txBody>
      </p:sp>
      <p:sp>
        <p:nvSpPr>
          <p:cNvPr id="88" name="下箭头 87"/>
          <p:cNvSpPr/>
          <p:nvPr/>
        </p:nvSpPr>
        <p:spPr>
          <a:xfrm rot="16200000">
            <a:off x="4614050" y="1505925"/>
            <a:ext cx="576064" cy="67938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 fill="hold" grpId="0" nodeType="afterEffect">
                                  <p:stCondLst>
                                    <p:cond delay="0"/>
                                  </p:stCondLst>
                                  <p:iterate type="lt">
                                    <p:tmPct val="40000"/>
                                  </p:iterate>
                                  <p:childTnLst>
                                    <p:set>
                                      <p:cBhvr>
                                        <p:cTn id="11" dur="1" fill="hold">
                                          <p:stCondLst>
                                            <p:cond delay="0"/>
                                          </p:stCondLst>
                                        </p:cTn>
                                        <p:tgtEl>
                                          <p:spTgt spid="87"/>
                                        </p:tgtEl>
                                        <p:attrNameLst>
                                          <p:attrName>style.visibility</p:attrName>
                                        </p:attrNameLst>
                                      </p:cBhvr>
                                      <p:to>
                                        <p:strVal val="visible"/>
                                      </p:to>
                                    </p:set>
                                    <p:anim calcmode="lin" valueType="num">
                                      <p:cBhvr>
                                        <p:cTn id="12" dur="250" fill="hold"/>
                                        <p:tgtEl>
                                          <p:spTgt spid="87"/>
                                        </p:tgtEl>
                                        <p:attrNameLst>
                                          <p:attrName>ppt_x</p:attrName>
                                        </p:attrNameLst>
                                      </p:cBhvr>
                                      <p:tavLst>
                                        <p:tav tm="0">
                                          <p:val>
                                            <p:strVal val="#ppt_x"/>
                                          </p:val>
                                        </p:tav>
                                        <p:tav tm="100000">
                                          <p:val>
                                            <p:strVal val="#ppt_x"/>
                                          </p:val>
                                        </p:tav>
                                      </p:tavLst>
                                    </p:anim>
                                    <p:anim calcmode="lin" valueType="num">
                                      <p:cBhvr>
                                        <p:cTn id="13" dur="250" fill="hold"/>
                                        <p:tgtEl>
                                          <p:spTgt spid="87"/>
                                        </p:tgtEl>
                                        <p:attrNameLst>
                                          <p:attrName>ppt_y</p:attrName>
                                        </p:attrNameLst>
                                      </p:cBhvr>
                                      <p:tavLst>
                                        <p:tav tm="0">
                                          <p:val>
                                            <p:strVal val="#ppt_y-#ppt_h/2"/>
                                          </p:val>
                                        </p:tav>
                                        <p:tav tm="100000">
                                          <p:val>
                                            <p:strVal val="#ppt_y"/>
                                          </p:val>
                                        </p:tav>
                                      </p:tavLst>
                                    </p:anim>
                                    <p:anim calcmode="lin" valueType="num">
                                      <p:cBhvr>
                                        <p:cTn id="14" dur="250" fill="hold"/>
                                        <p:tgtEl>
                                          <p:spTgt spid="87"/>
                                        </p:tgtEl>
                                        <p:attrNameLst>
                                          <p:attrName>ppt_w</p:attrName>
                                        </p:attrNameLst>
                                      </p:cBhvr>
                                      <p:tavLst>
                                        <p:tav tm="0">
                                          <p:val>
                                            <p:strVal val="#ppt_w"/>
                                          </p:val>
                                        </p:tav>
                                        <p:tav tm="100000">
                                          <p:val>
                                            <p:strVal val="#ppt_w"/>
                                          </p:val>
                                        </p:tav>
                                      </p:tavLst>
                                    </p:anim>
                                    <p:anim calcmode="lin" valueType="num">
                                      <p:cBhvr>
                                        <p:cTn id="15" dur="250" fill="hold"/>
                                        <p:tgtEl>
                                          <p:spTgt spid="87"/>
                                        </p:tgtEl>
                                        <p:attrNameLst>
                                          <p:attrName>ppt_h</p:attrName>
                                        </p:attrNameLst>
                                      </p:cBhvr>
                                      <p:tavLst>
                                        <p:tav tm="0">
                                          <p:val>
                                            <p:fltVal val="0"/>
                                          </p:val>
                                        </p:tav>
                                        <p:tav tm="100000">
                                          <p:val>
                                            <p:strVal val="#ppt_h"/>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childTnLst>
                                </p:cTn>
                              </p:par>
                              <p:par>
                                <p:cTn id="20" presetID="56" presetClass="path" presetSubtype="0" accel="50000" decel="50000" fill="hold" grpId="1" nodeType="withEffect">
                                  <p:stCondLst>
                                    <p:cond delay="0"/>
                                  </p:stCondLst>
                                  <p:childTnLst>
                                    <p:animMotion origin="layout" path="M -0.03737 0.04121 L -6.25E-7 -3.33333E-6 " pathEditMode="relative" rAng="0" ptsTypes="AA">
                                      <p:cBhvr>
                                        <p:cTn id="21" dur="700" fill="hold"/>
                                        <p:tgtEl>
                                          <p:spTgt spid="67"/>
                                        </p:tgtEl>
                                        <p:attrNameLst>
                                          <p:attrName>ppt_x</p:attrName>
                                          <p:attrName>ppt_y</p:attrName>
                                        </p:attrNameLst>
                                      </p:cBhvr>
                                      <p:rCtr x="1862" y="-2060"/>
                                    </p:animMotion>
                                  </p:childTnLst>
                                </p:cTn>
                              </p:par>
                              <p:par>
                                <p:cTn id="22" presetID="22" presetClass="entr" presetSubtype="8" fill="hold" nodeType="withEffect">
                                  <p:stCondLst>
                                    <p:cond delay="250"/>
                                  </p:stCondLst>
                                  <p:childTnLst>
                                    <p:set>
                                      <p:cBhvr>
                                        <p:cTn id="23" dur="1" fill="hold">
                                          <p:stCondLst>
                                            <p:cond delay="0"/>
                                          </p:stCondLst>
                                        </p:cTn>
                                        <p:tgtEl>
                                          <p:spTgt spid="68"/>
                                        </p:tgtEl>
                                        <p:attrNameLst>
                                          <p:attrName>style.visibility</p:attrName>
                                        </p:attrNameLst>
                                      </p:cBhvr>
                                      <p:to>
                                        <p:strVal val="visible"/>
                                      </p:to>
                                    </p:set>
                                    <p:animEffect transition="in" filter="wipe(left)">
                                      <p:cBhvr>
                                        <p:cTn id="24" dur="500"/>
                                        <p:tgtEl>
                                          <p:spTgt spid="68"/>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56" presetClass="path" presetSubtype="0" accel="50000" decel="50000" fill="hold" grpId="1" nodeType="withEffect">
                                  <p:stCondLst>
                                    <p:cond delay="250"/>
                                  </p:stCondLst>
                                  <p:childTnLst>
                                    <p:animMotion origin="layout" path="M -0.03737 0.0412 L -6.25E-7 2.96296E-6 " pathEditMode="relative" rAng="0" ptsTypes="AA">
                                      <p:cBhvr>
                                        <p:cTn id="29" dur="700" fill="hold"/>
                                        <p:tgtEl>
                                          <p:spTgt spid="71"/>
                                        </p:tgtEl>
                                        <p:attrNameLst>
                                          <p:attrName>ppt_x</p:attrName>
                                          <p:attrName>ppt_y</p:attrName>
                                        </p:attrNameLst>
                                      </p:cBhvr>
                                      <p:rCtr x="1862" y="-2060"/>
                                    </p:animMotion>
                                  </p:childTnLst>
                                </p:cTn>
                              </p:par>
                              <p:par>
                                <p:cTn id="30" presetID="22" presetClass="entr" presetSubtype="8" fill="hold"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1000"/>
                                        <p:tgtEl>
                                          <p:spTgt spid="75"/>
                                        </p:tgtEl>
                                      </p:cBhvr>
                                    </p:animEffect>
                                  </p:childTnLst>
                                </p:cTn>
                              </p:par>
                              <p:par>
                                <p:cTn id="36" presetID="56" presetClass="path" presetSubtype="0" accel="50000" decel="50000" fill="hold" grpId="1" nodeType="withEffect">
                                  <p:stCondLst>
                                    <p:cond delay="500"/>
                                  </p:stCondLst>
                                  <p:childTnLst>
                                    <p:animMotion origin="layout" path="M -0.03737 0.0412 L -6.25E-7 -7.40741E-7 " pathEditMode="relative" rAng="0" ptsTypes="AA">
                                      <p:cBhvr>
                                        <p:cTn id="37" dur="700" fill="hold"/>
                                        <p:tgtEl>
                                          <p:spTgt spid="75"/>
                                        </p:tgtEl>
                                        <p:attrNameLst>
                                          <p:attrName>ppt_x</p:attrName>
                                          <p:attrName>ppt_y</p:attrName>
                                        </p:attrNameLst>
                                      </p:cBhvr>
                                      <p:rCtr x="1862" y="-2060"/>
                                    </p:animMotion>
                                  </p:childTnLst>
                                </p:cTn>
                              </p:par>
                              <p:par>
                                <p:cTn id="38" presetID="22" presetClass="entr" presetSubtype="8" fill="hold" nodeType="withEffect">
                                  <p:stCondLst>
                                    <p:cond delay="750"/>
                                  </p:stCondLst>
                                  <p:childTnLst>
                                    <p:set>
                                      <p:cBhvr>
                                        <p:cTn id="39" dur="1" fill="hold">
                                          <p:stCondLst>
                                            <p:cond delay="0"/>
                                          </p:stCondLst>
                                        </p:cTn>
                                        <p:tgtEl>
                                          <p:spTgt spid="76"/>
                                        </p:tgtEl>
                                        <p:attrNameLst>
                                          <p:attrName>style.visibility</p:attrName>
                                        </p:attrNameLst>
                                      </p:cBhvr>
                                      <p:to>
                                        <p:strVal val="visible"/>
                                      </p:to>
                                    </p:set>
                                    <p:animEffect transition="in" filter="wipe(left)">
                                      <p:cBhvr>
                                        <p:cTn id="40" dur="500"/>
                                        <p:tgtEl>
                                          <p:spTgt spid="76"/>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1000"/>
                                        <p:tgtEl>
                                          <p:spTgt spid="79"/>
                                        </p:tgtEl>
                                      </p:cBhvr>
                                    </p:animEffect>
                                  </p:childTnLst>
                                </p:cTn>
                              </p:par>
                              <p:par>
                                <p:cTn id="44" presetID="56" presetClass="path" presetSubtype="0" accel="50000" decel="50000" fill="hold" grpId="1" nodeType="withEffect">
                                  <p:stCondLst>
                                    <p:cond delay="750"/>
                                  </p:stCondLst>
                                  <p:childTnLst>
                                    <p:animMotion origin="layout" path="M -0.03737 0.04121 L -6.25E-7 -4.44444E-6 " pathEditMode="relative" rAng="0" ptsTypes="AA">
                                      <p:cBhvr>
                                        <p:cTn id="45" dur="700" fill="hold"/>
                                        <p:tgtEl>
                                          <p:spTgt spid="79"/>
                                        </p:tgtEl>
                                        <p:attrNameLst>
                                          <p:attrName>ppt_x</p:attrName>
                                          <p:attrName>ppt_y</p:attrName>
                                        </p:attrNameLst>
                                      </p:cBhvr>
                                      <p:rCtr x="1862" y="-2060"/>
                                    </p:animMotion>
                                  </p:childTnLst>
                                </p:cTn>
                              </p:par>
                              <p:par>
                                <p:cTn id="46" presetID="22" presetClass="entr" presetSubtype="8" fill="hold" nodeType="withEffect">
                                  <p:stCondLst>
                                    <p:cond delay="1000"/>
                                  </p:stCondLst>
                                  <p:childTnLst>
                                    <p:set>
                                      <p:cBhvr>
                                        <p:cTn id="47" dur="1" fill="hold">
                                          <p:stCondLst>
                                            <p:cond delay="0"/>
                                          </p:stCondLst>
                                        </p:cTn>
                                        <p:tgtEl>
                                          <p:spTgt spid="80"/>
                                        </p:tgtEl>
                                        <p:attrNameLst>
                                          <p:attrName>style.visibility</p:attrName>
                                        </p:attrNameLst>
                                      </p:cBhvr>
                                      <p:to>
                                        <p:strVal val="visible"/>
                                      </p:to>
                                    </p:set>
                                    <p:animEffect transition="in" filter="wipe(left)">
                                      <p:cBhvr>
                                        <p:cTn id="48" dur="500"/>
                                        <p:tgtEl>
                                          <p:spTgt spid="80"/>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1000"/>
                                        <p:tgtEl>
                                          <p:spTgt spid="83"/>
                                        </p:tgtEl>
                                      </p:cBhvr>
                                    </p:animEffect>
                                  </p:childTnLst>
                                </p:cTn>
                              </p:par>
                              <p:par>
                                <p:cTn id="52" presetID="56" presetClass="path" presetSubtype="0" accel="50000" decel="50000" fill="hold" grpId="1" nodeType="withEffect">
                                  <p:stCondLst>
                                    <p:cond delay="750"/>
                                  </p:stCondLst>
                                  <p:childTnLst>
                                    <p:animMotion origin="layout" path="M -0.03737 0.04121 L -6.25E-7 -4.44444E-6 " pathEditMode="relative" rAng="0" ptsTypes="AA">
                                      <p:cBhvr>
                                        <p:cTn id="53" dur="700" fill="hold"/>
                                        <p:tgtEl>
                                          <p:spTgt spid="83"/>
                                        </p:tgtEl>
                                        <p:attrNameLst>
                                          <p:attrName>ppt_x</p:attrName>
                                          <p:attrName>ppt_y</p:attrName>
                                        </p:attrNameLst>
                                      </p:cBhvr>
                                      <p:rCtr x="1862" y="-2060"/>
                                    </p:animMotion>
                                  </p:childTnLst>
                                </p:cTn>
                              </p:par>
                              <p:par>
                                <p:cTn id="54" presetID="22" presetClass="entr" presetSubtype="8" fill="hold" nodeType="withEffect">
                                  <p:stCondLst>
                                    <p:cond delay="125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2750"/>
                            </p:stCondLst>
                            <p:childTnLst>
                              <p:par>
                                <p:cTn id="58" presetID="2" presetClass="entr" presetSubtype="8"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500" fill="hold"/>
                                        <p:tgtEl>
                                          <p:spTgt spid="88"/>
                                        </p:tgtEl>
                                        <p:attrNameLst>
                                          <p:attrName>ppt_x</p:attrName>
                                        </p:attrNameLst>
                                      </p:cBhvr>
                                      <p:tavLst>
                                        <p:tav tm="0">
                                          <p:val>
                                            <p:strVal val="0-#ppt_w/2"/>
                                          </p:val>
                                        </p:tav>
                                        <p:tav tm="100000">
                                          <p:val>
                                            <p:strVal val="#ppt_x"/>
                                          </p:val>
                                        </p:tav>
                                      </p:tavLst>
                                    </p:anim>
                                    <p:anim calcmode="lin" valueType="num">
                                      <p:cBhvr additive="base">
                                        <p:cTn id="61" dur="500" fill="hold"/>
                                        <p:tgtEl>
                                          <p:spTgt spid="88"/>
                                        </p:tgtEl>
                                        <p:attrNameLst>
                                          <p:attrName>ppt_y</p:attrName>
                                        </p:attrNameLst>
                                      </p:cBhvr>
                                      <p:tavLst>
                                        <p:tav tm="0">
                                          <p:val>
                                            <p:strVal val="#ppt_y"/>
                                          </p:val>
                                        </p:tav>
                                        <p:tav tm="100000">
                                          <p:val>
                                            <p:strVal val="#ppt_y"/>
                                          </p:val>
                                        </p:tav>
                                      </p:tavLst>
                                    </p:anim>
                                  </p:childTnLst>
                                </p:cTn>
                              </p:par>
                            </p:childTnLst>
                          </p:cTn>
                        </p:par>
                        <p:par>
                          <p:cTn id="62" fill="hold">
                            <p:stCondLst>
                              <p:cond delay="3250"/>
                            </p:stCondLst>
                            <p:childTnLst>
                              <p:par>
                                <p:cTn id="63" presetID="26" presetClass="emph" presetSubtype="0" fill="hold" grpId="2" nodeType="afterEffect">
                                  <p:stCondLst>
                                    <p:cond delay="0"/>
                                  </p:stCondLst>
                                  <p:childTnLst>
                                    <p:animEffect transition="out" filter="fade">
                                      <p:cBhvr>
                                        <p:cTn id="64" dur="500" tmFilter="0, 0; .2, .5; .8, .5; 1, 0"/>
                                        <p:tgtEl>
                                          <p:spTgt spid="67"/>
                                        </p:tgtEl>
                                      </p:cBhvr>
                                    </p:animEffect>
                                    <p:animScale>
                                      <p:cBhvr>
                                        <p:cTn id="65" dur="250" autoRev="1" fill="hold"/>
                                        <p:tgtEl>
                                          <p:spTgt spid="67"/>
                                        </p:tgtEl>
                                      </p:cBhvr>
                                      <p:by x="105000" y="105000"/>
                                    </p:animScale>
                                  </p:childTnLst>
                                </p:cTn>
                              </p:par>
                              <p:par>
                                <p:cTn id="66" presetID="26" presetClass="emph" presetSubtype="0" fill="hold" nodeType="withEffect">
                                  <p:stCondLst>
                                    <p:cond delay="0"/>
                                  </p:stCondLst>
                                  <p:childTnLst>
                                    <p:animEffect transition="out" filter="fade">
                                      <p:cBhvr>
                                        <p:cTn id="67" dur="500" tmFilter="0, 0; .2, .5; .8, .5; 1, 0"/>
                                        <p:tgtEl>
                                          <p:spTgt spid="68"/>
                                        </p:tgtEl>
                                      </p:cBhvr>
                                    </p:animEffect>
                                    <p:animScale>
                                      <p:cBhvr>
                                        <p:cTn id="68" dur="250" autoRev="1" fill="hold"/>
                                        <p:tgtEl>
                                          <p:spTgt spid="6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7" grpId="0" animBg="1"/>
      <p:bldP spid="67" grpId="1" animBg="1"/>
      <p:bldP spid="67" grpId="2" animBg="1"/>
      <p:bldP spid="71" grpId="0" animBg="1"/>
      <p:bldP spid="71" grpId="1" animBg="1"/>
      <p:bldP spid="75" grpId="0" animBg="1"/>
      <p:bldP spid="75" grpId="1" animBg="1"/>
      <p:bldP spid="79" grpId="0" animBg="1"/>
      <p:bldP spid="79" grpId="1" animBg="1"/>
      <p:bldP spid="83" grpId="0" animBg="1"/>
      <p:bldP spid="83" grpId="1" animBg="1"/>
      <p:bldP spid="87" grpId="0"/>
      <p:bldP spid="8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262312" y="1555341"/>
            <a:ext cx="7805415" cy="12255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094704" y="1341562"/>
            <a:ext cx="4689352"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774978" y="3142178"/>
            <a:ext cx="1588089" cy="136846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anose="020B0503020204020204" pitchFamily="34" charset="-122"/>
                <a:ea typeface="微软雅黑" panose="020B0503020204020204" pitchFamily="34" charset="-122"/>
              </a:rPr>
              <a:t>工作进度</a:t>
            </a:r>
            <a:endParaRPr lang="zh-CN" altLang="en-US" sz="3200" dirty="0">
              <a:latin typeface="微软雅黑" panose="020B0503020204020204" pitchFamily="34" charset="-122"/>
              <a:ea typeface="微软雅黑" panose="020B0503020204020204" pitchFamily="34" charset="-122"/>
            </a:endParaRPr>
          </a:p>
        </p:txBody>
      </p:sp>
      <p:cxnSp>
        <p:nvCxnSpPr>
          <p:cNvPr id="6" name="直接箭头连接符 5"/>
          <p:cNvCxnSpPr>
            <a:stCxn id="5" idx="5"/>
            <a:endCxn id="3" idx="1"/>
          </p:cNvCxnSpPr>
          <p:nvPr/>
        </p:nvCxnSpPr>
        <p:spPr>
          <a:xfrm flipV="1">
            <a:off x="2020950" y="2168115"/>
            <a:ext cx="1241362" cy="97406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a:endCxn id="11" idx="1"/>
          </p:cNvCxnSpPr>
          <p:nvPr/>
        </p:nvCxnSpPr>
        <p:spPr>
          <a:xfrm flipV="1">
            <a:off x="2363067" y="3824299"/>
            <a:ext cx="899245" cy="2114"/>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a:endCxn id="14" idx="1"/>
          </p:cNvCxnSpPr>
          <p:nvPr/>
        </p:nvCxnSpPr>
        <p:spPr>
          <a:xfrm>
            <a:off x="2020950" y="4510647"/>
            <a:ext cx="1241362" cy="969836"/>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78476" y="1845735"/>
            <a:ext cx="7301219" cy="732541"/>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粘贴</a:t>
            </a:r>
            <a:r>
              <a:rPr lang="zh-CN" altLang="en-US" sz="1600" dirty="0">
                <a:solidFill>
                  <a:sysClr val="windowText" lastClr="000000"/>
                </a:solidFill>
                <a:latin typeface="微软雅黑" panose="020B0503020204020204" pitchFamily="34" charset="-122"/>
                <a:ea typeface="微软雅黑" panose="020B0503020204020204" pitchFamily="34" charset="-122"/>
              </a:rPr>
              <a:t>。</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262312" y="3211525"/>
            <a:ext cx="7805415" cy="12255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094704" y="2997746"/>
            <a:ext cx="4689352"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478476" y="3501919"/>
            <a:ext cx="7301219" cy="732541"/>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粘贴。</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262312" y="4867709"/>
            <a:ext cx="7805415" cy="1225548"/>
          </a:xfrm>
          <a:prstGeom prst="rect">
            <a:avLst/>
          </a:prstGeom>
          <a:solidFill>
            <a:schemeClr val="bg1">
              <a:lumMod val="9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094704" y="4653930"/>
            <a:ext cx="4689352"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478476" y="5158103"/>
            <a:ext cx="7301219" cy="732541"/>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a:t>
            </a:r>
            <a:r>
              <a:rPr lang="zh-CN" altLang="en-US" sz="1600" dirty="0" smtClean="0">
                <a:solidFill>
                  <a:sysClr val="windowText" lastClr="000000"/>
                </a:solidFill>
                <a:latin typeface="微软雅黑" panose="020B0503020204020204" pitchFamily="34" charset="-122"/>
                <a:ea typeface="微软雅黑" panose="020B0503020204020204" pitchFamily="34" charset="-122"/>
              </a:rPr>
              <a:t>粘贴。</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499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490"/>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599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13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863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13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 name="组合 118"/>
          <p:cNvGrpSpPr/>
          <p:nvPr/>
        </p:nvGrpSpPr>
        <p:grpSpPr>
          <a:xfrm>
            <a:off x="534438" y="3790084"/>
            <a:ext cx="10944224"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1169"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20305" y="3673113"/>
            <a:ext cx="583096" cy="676392"/>
            <a:chOff x="1109756" y="3090803"/>
            <a:chExt cx="583096" cy="676392"/>
          </a:xfrm>
          <a:solidFill>
            <a:srgbClr val="005DA2"/>
          </a:solidFill>
        </p:grpSpPr>
        <p:sp>
          <p:nvSpPr>
            <p:cNvPr id="131" name="六边形 130"/>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32" name="文本框 64"/>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4</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3401" y="2482065"/>
            <a:ext cx="1413335" cy="1122464"/>
            <a:chOff x="1853741" y="1952625"/>
            <a:chExt cx="1413335" cy="1122464"/>
          </a:xfrm>
          <a:solidFill>
            <a:schemeClr val="bg1">
              <a:lumMod val="8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35" name="文本框 66"/>
            <p:cNvSpPr txBox="1"/>
            <p:nvPr/>
          </p:nvSpPr>
          <p:spPr>
            <a:xfrm>
              <a:off x="1853742" y="1997871"/>
              <a:ext cx="1413334" cy="1077218"/>
            </a:xfrm>
            <a:prstGeom prst="rect">
              <a:avLst/>
            </a:prstGeom>
            <a:grp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61561"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600697" y="3673113"/>
            <a:ext cx="583096" cy="676392"/>
            <a:chOff x="1109756" y="3090803"/>
            <a:chExt cx="583096" cy="676392"/>
          </a:xfrm>
          <a:solidFill>
            <a:srgbClr val="005DA2"/>
          </a:solidFill>
        </p:grpSpPr>
        <p:sp>
          <p:nvSpPr>
            <p:cNvPr id="138" name="六边形 137"/>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39" name="文本框 72"/>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3793" y="2482065"/>
            <a:ext cx="1413335" cy="1122464"/>
            <a:chOff x="1853741" y="1952625"/>
            <a:chExt cx="1413335" cy="1122464"/>
          </a:xfrm>
          <a:solidFill>
            <a:schemeClr val="bg1">
              <a:lumMod val="8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42" name="文本框 75"/>
            <p:cNvSpPr txBox="1"/>
            <p:nvPr/>
          </p:nvSpPr>
          <p:spPr>
            <a:xfrm>
              <a:off x="1853742" y="1997871"/>
              <a:ext cx="1413334" cy="1077218"/>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cxnSp>
        <p:nvCxnSpPr>
          <p:cNvPr id="143" name="肘形连接符 142"/>
          <p:cNvCxnSpPr>
            <a:stCxn id="145" idx="3"/>
            <a:endCxn id="148" idx="1"/>
          </p:cNvCxnSpPr>
          <p:nvPr/>
        </p:nvCxnSpPr>
        <p:spPr>
          <a:xfrm rot="5400000" flipH="1" flipV="1">
            <a:off x="6241953"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81089" y="3673113"/>
            <a:ext cx="583096" cy="676392"/>
            <a:chOff x="1109756" y="3090803"/>
            <a:chExt cx="583096" cy="676392"/>
          </a:xfrm>
          <a:solidFill>
            <a:srgbClr val="005DA2"/>
          </a:solidFill>
        </p:grpSpPr>
        <p:sp>
          <p:nvSpPr>
            <p:cNvPr id="145" name="六边形 144"/>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46" name="文本框 79"/>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8</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64185" y="2482065"/>
            <a:ext cx="1413335" cy="1122464"/>
            <a:chOff x="1853741" y="1952625"/>
            <a:chExt cx="1413335" cy="1122464"/>
          </a:xfrm>
          <a:solidFill>
            <a:schemeClr val="bg1">
              <a:lumMod val="8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49" name="文本框 82"/>
            <p:cNvSpPr txBox="1"/>
            <p:nvPr/>
          </p:nvSpPr>
          <p:spPr>
            <a:xfrm>
              <a:off x="1853742" y="1997871"/>
              <a:ext cx="1413334" cy="1077218"/>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cxnSp>
        <p:nvCxnSpPr>
          <p:cNvPr id="150" name="肘形连接符 149"/>
          <p:cNvCxnSpPr>
            <a:stCxn id="152" idx="3"/>
            <a:endCxn id="155" idx="1"/>
          </p:cNvCxnSpPr>
          <p:nvPr/>
        </p:nvCxnSpPr>
        <p:spPr>
          <a:xfrm rot="5400000" flipH="1" flipV="1">
            <a:off x="8822345"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691463" y="3673113"/>
            <a:ext cx="720080" cy="676392"/>
            <a:chOff x="1039738" y="3090803"/>
            <a:chExt cx="720080" cy="676392"/>
          </a:xfrm>
          <a:solidFill>
            <a:srgbClr val="005DA2"/>
          </a:solidFill>
        </p:grpSpPr>
        <p:sp>
          <p:nvSpPr>
            <p:cNvPr id="152" name="六边形 15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53" name="文本框 86"/>
            <p:cNvSpPr txBox="1"/>
            <p:nvPr/>
          </p:nvSpPr>
          <p:spPr>
            <a:xfrm>
              <a:off x="1039738" y="3298194"/>
              <a:ext cx="72008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10</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44577" y="2482065"/>
            <a:ext cx="1413335" cy="1122464"/>
            <a:chOff x="1853741" y="1952625"/>
            <a:chExt cx="1413335" cy="1122464"/>
          </a:xfrm>
          <a:solidFill>
            <a:schemeClr val="bg1">
              <a:lumMod val="8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56" name="文本框 89"/>
            <p:cNvSpPr txBox="1"/>
            <p:nvPr/>
          </p:nvSpPr>
          <p:spPr>
            <a:xfrm>
              <a:off x="1853742" y="1997871"/>
              <a:ext cx="1413334" cy="1077218"/>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cxnSp>
        <p:nvCxnSpPr>
          <p:cNvPr id="157" name="肘形连接符 156"/>
          <p:cNvCxnSpPr>
            <a:stCxn id="159" idx="0"/>
            <a:endCxn id="162" idx="1"/>
          </p:cNvCxnSpPr>
          <p:nvPr/>
        </p:nvCxnSpPr>
        <p:spPr>
          <a:xfrm rot="16200000" flipH="1">
            <a:off x="2346624"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10501" y="3673113"/>
            <a:ext cx="583096" cy="676392"/>
            <a:chOff x="1109756" y="3090803"/>
            <a:chExt cx="583096" cy="676392"/>
          </a:xfrm>
          <a:solidFill>
            <a:srgbClr val="005DA2"/>
          </a:solidFill>
        </p:grpSpPr>
        <p:sp>
          <p:nvSpPr>
            <p:cNvPr id="159" name="六边形 15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60" name="文本框 93"/>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5</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3597" y="4713772"/>
            <a:ext cx="1413335" cy="1122464"/>
            <a:chOff x="1853741" y="1952625"/>
            <a:chExt cx="1413335" cy="1122464"/>
          </a:xfrm>
          <a:solidFill>
            <a:schemeClr val="bg1">
              <a:lumMod val="8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63" name="文本框 96"/>
            <p:cNvSpPr txBox="1"/>
            <p:nvPr/>
          </p:nvSpPr>
          <p:spPr>
            <a:xfrm>
              <a:off x="1853742" y="1997871"/>
              <a:ext cx="1413334" cy="1077218"/>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cxnSp>
        <p:nvCxnSpPr>
          <p:cNvPr id="164" name="肘形连接符 163"/>
          <p:cNvCxnSpPr>
            <a:stCxn id="166" idx="0"/>
            <a:endCxn id="169" idx="1"/>
          </p:cNvCxnSpPr>
          <p:nvPr/>
        </p:nvCxnSpPr>
        <p:spPr>
          <a:xfrm rot="16200000" flipH="1">
            <a:off x="4927016"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90893" y="3673113"/>
            <a:ext cx="583096" cy="676392"/>
            <a:chOff x="1109756" y="3090803"/>
            <a:chExt cx="583096" cy="676392"/>
          </a:xfrm>
          <a:solidFill>
            <a:srgbClr val="005DA2"/>
          </a:solidFill>
        </p:grpSpPr>
        <p:sp>
          <p:nvSpPr>
            <p:cNvPr id="166" name="六边形 165"/>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67" name="文本框 101"/>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7</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3989" y="4713772"/>
            <a:ext cx="1413335" cy="1122464"/>
            <a:chOff x="1853741" y="1952625"/>
            <a:chExt cx="1413335" cy="1122464"/>
          </a:xfrm>
          <a:solidFill>
            <a:schemeClr val="bg1">
              <a:lumMod val="8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70" name="文本框 104"/>
            <p:cNvSpPr txBox="1"/>
            <p:nvPr/>
          </p:nvSpPr>
          <p:spPr>
            <a:xfrm>
              <a:off x="1853742" y="1997871"/>
              <a:ext cx="1413334" cy="1077218"/>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cxnSp>
        <p:nvCxnSpPr>
          <p:cNvPr id="171" name="肘形连接符 170"/>
          <p:cNvCxnSpPr>
            <a:stCxn id="173" idx="0"/>
            <a:endCxn id="176" idx="1"/>
          </p:cNvCxnSpPr>
          <p:nvPr/>
        </p:nvCxnSpPr>
        <p:spPr>
          <a:xfrm rot="16200000" flipH="1">
            <a:off x="7507408"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71285" y="3673113"/>
            <a:ext cx="583096" cy="676392"/>
            <a:chOff x="1109756" y="3090803"/>
            <a:chExt cx="583096" cy="676392"/>
          </a:xfrm>
          <a:solidFill>
            <a:srgbClr val="005DA2"/>
          </a:solidFill>
        </p:grpSpPr>
        <p:sp>
          <p:nvSpPr>
            <p:cNvPr id="173" name="六边形 172"/>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74" name="文本框 108"/>
            <p:cNvSpPr txBox="1"/>
            <p:nvPr/>
          </p:nvSpPr>
          <p:spPr>
            <a:xfrm>
              <a:off x="1115002" y="3298194"/>
              <a:ext cx="577850"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9</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54381" y="4713772"/>
            <a:ext cx="1413335" cy="1122464"/>
            <a:chOff x="1853741" y="1952625"/>
            <a:chExt cx="1413335" cy="1122464"/>
          </a:xfrm>
          <a:solidFill>
            <a:schemeClr val="bg1">
              <a:lumMod val="8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85000"/>
                    <a:lumOff val="15000"/>
                  </a:schemeClr>
                </a:solidFill>
              </a:endParaRPr>
            </a:p>
          </p:txBody>
        </p:sp>
        <p:sp>
          <p:nvSpPr>
            <p:cNvPr id="177" name="文本框 111"/>
            <p:cNvSpPr txBox="1"/>
            <p:nvPr/>
          </p:nvSpPr>
          <p:spPr>
            <a:xfrm>
              <a:off x="1853742" y="1997871"/>
              <a:ext cx="1413334" cy="1077218"/>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在</a:t>
              </a:r>
              <a:r>
                <a:rPr lang="zh-CN" altLang="en-US" sz="1600" dirty="0">
                  <a:solidFill>
                    <a:schemeClr val="tx1">
                      <a:lumMod val="85000"/>
                      <a:lumOff val="15000"/>
                    </a:schemeClr>
                  </a:solidFill>
                </a:rPr>
                <a:t>这里添加你的文字，图片也可以，记得加满哦。</a:t>
              </a:r>
              <a:endParaRPr lang="zh-CN" altLang="en-US" sz="1600" dirty="0">
                <a:solidFill>
                  <a:schemeClr val="tx1">
                    <a:lumMod val="85000"/>
                    <a:lumOff val="15000"/>
                  </a:schemeClr>
                </a:solidFill>
              </a:endParaRPr>
            </a:p>
          </p:txBody>
        </p:sp>
      </p:grpSp>
      <p:grpSp>
        <p:nvGrpSpPr>
          <p:cNvPr id="178" name="组合 177"/>
          <p:cNvGrpSpPr/>
          <p:nvPr/>
        </p:nvGrpSpPr>
        <p:grpSpPr>
          <a:xfrm>
            <a:off x="9987607" y="3673113"/>
            <a:ext cx="682162" cy="676392"/>
            <a:chOff x="1045689" y="3090803"/>
            <a:chExt cx="682162" cy="676392"/>
          </a:xfrm>
          <a:solidFill>
            <a:srgbClr val="005DA2"/>
          </a:solidFill>
        </p:grpSpPr>
        <p:sp>
          <p:nvSpPr>
            <p:cNvPr id="179" name="六边形 17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endParaRPr>
            </a:p>
          </p:txBody>
        </p:sp>
        <p:sp>
          <p:nvSpPr>
            <p:cNvPr id="180" name="文本框 114"/>
            <p:cNvSpPr txBox="1"/>
            <p:nvPr/>
          </p:nvSpPr>
          <p:spPr>
            <a:xfrm>
              <a:off x="1045689" y="3298194"/>
              <a:ext cx="682162" cy="307777"/>
            </a:xfrm>
            <a:prstGeom prst="rect">
              <a:avLst/>
            </a:prstGeom>
            <a:noFill/>
          </p:spPr>
          <p:txBody>
            <a:bodyPr wrap="square" rtlCol="0">
              <a:spAutoFit/>
            </a:bodyPr>
            <a:lstStyle/>
            <a:p>
              <a:pPr algn="ctr"/>
              <a:r>
                <a:rPr lang="en-US" altLang="zh-CN" sz="1400" dirty="0" smtClean="0">
                  <a:solidFill>
                    <a:schemeClr val="bg1"/>
                  </a:solidFill>
                  <a:latin typeface="微软雅黑" panose="020B0503020204020204" pitchFamily="34" charset="-122"/>
                  <a:ea typeface="微软雅黑" panose="020B0503020204020204" pitchFamily="34" charset="-122"/>
                </a:rPr>
                <a:t>11</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4959" y="1269554"/>
            <a:ext cx="3842401"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66"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5837" y="3600103"/>
            <a:ext cx="1926285" cy="3286075"/>
          </a:xfrm>
          <a:prstGeom prst="rect">
            <a:avLst/>
          </a:prstGeom>
          <a:solidFill>
            <a:schemeClr val="accent1"/>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6" name="Rectangle 6"/>
          <p:cNvSpPr>
            <a:spLocks noChangeArrowheads="1"/>
          </p:cNvSpPr>
          <p:nvPr/>
        </p:nvSpPr>
        <p:spPr bwMode="auto">
          <a:xfrm>
            <a:off x="3878125" y="4291168"/>
            <a:ext cx="1946997" cy="2595010"/>
          </a:xfrm>
          <a:prstGeom prst="rect">
            <a:avLst/>
          </a:prstGeom>
          <a:solidFill>
            <a:schemeClr val="accent1"/>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7" name="Rectangle 7"/>
          <p:cNvSpPr>
            <a:spLocks noChangeArrowheads="1"/>
          </p:cNvSpPr>
          <p:nvPr/>
        </p:nvSpPr>
        <p:spPr bwMode="auto">
          <a:xfrm>
            <a:off x="6041127" y="4998361"/>
            <a:ext cx="1946997" cy="1887817"/>
          </a:xfrm>
          <a:prstGeom prst="rect">
            <a:avLst/>
          </a:prstGeom>
          <a:solidFill>
            <a:schemeClr val="bg1">
              <a:lumMod val="65000"/>
            </a:schemeClr>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8" name="Rectangle 8"/>
          <p:cNvSpPr>
            <a:spLocks noChangeArrowheads="1"/>
          </p:cNvSpPr>
          <p:nvPr/>
        </p:nvSpPr>
        <p:spPr bwMode="auto">
          <a:xfrm>
            <a:off x="8204126" y="2678535"/>
            <a:ext cx="1946997" cy="4207643"/>
          </a:xfrm>
          <a:prstGeom prst="rect">
            <a:avLst/>
          </a:prstGeom>
          <a:solidFill>
            <a:schemeClr val="accent1"/>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69" name="TextBox 682"/>
          <p:cNvSpPr txBox="1"/>
          <p:nvPr/>
        </p:nvSpPr>
        <p:spPr>
          <a:xfrm>
            <a:off x="2130716" y="3792363"/>
            <a:ext cx="124425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zh-CN" sz="40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52%</a:t>
            </a:r>
            <a:endParaRPr lang="zh-CN" altLang="en-US"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682"/>
          <p:cNvSpPr txBox="1"/>
          <p:nvPr/>
        </p:nvSpPr>
        <p:spPr>
          <a:xfrm>
            <a:off x="4284145" y="4468835"/>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23641" y="5050789"/>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64365" y="2843248"/>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Arial" panose="020B0604020202020204" pitchFamily="34" charset="0"/>
              </a:defRPr>
            </a:lvl1pPr>
            <a:lvl2pPr fontAlgn="base">
              <a:spcBef>
                <a:spcPct val="0"/>
              </a:spcBef>
              <a:spcAft>
                <a:spcPct val="0"/>
              </a:spcAft>
              <a:defRPr>
                <a:latin typeface="Calibri" panose="020F0502020204030204" pitchFamily="34" charset="0"/>
                <a:ea typeface="宋体" panose="02010600030101010101" pitchFamily="2" charset="-122"/>
              </a:defRPr>
            </a:lvl2pPr>
            <a:lvl3pPr fontAlgn="base">
              <a:spcBef>
                <a:spcPct val="0"/>
              </a:spcBef>
              <a:spcAft>
                <a:spcPct val="0"/>
              </a:spcAft>
              <a:defRPr>
                <a:latin typeface="Calibri" panose="020F0502020204030204" pitchFamily="34" charset="0"/>
                <a:ea typeface="宋体" panose="02010600030101010101" pitchFamily="2" charset="-122"/>
              </a:defRPr>
            </a:lvl3pPr>
            <a:lvl4pPr fontAlgn="base">
              <a:spcBef>
                <a:spcPct val="0"/>
              </a:spcBef>
              <a:spcAft>
                <a:spcPct val="0"/>
              </a:spcAft>
              <a:defRPr>
                <a:latin typeface="Calibri" panose="020F0502020204030204" pitchFamily="34" charset="0"/>
                <a:ea typeface="宋体" panose="02010600030101010101" pitchFamily="2" charset="-122"/>
              </a:defRPr>
            </a:lvl4pPr>
            <a:lvl5pPr fontAlgn="base">
              <a:spcBef>
                <a:spcPct val="0"/>
              </a:spcBef>
              <a:spcAft>
                <a:spcPct val="0"/>
              </a:spcAft>
              <a:defRPr>
                <a:latin typeface="Calibri" panose="020F0502020204030204" pitchFamily="34" charset="0"/>
                <a:ea typeface="宋体" panose="02010600030101010101" pitchFamily="2" charset="-122"/>
              </a:defRPr>
            </a:lvl5pPr>
            <a:lvl6pPr>
              <a:defRPr>
                <a:latin typeface="Calibri" panose="020F0502020204030204" pitchFamily="34" charset="0"/>
                <a:ea typeface="宋体" panose="02010600030101010101" pitchFamily="2" charset="-122"/>
              </a:defRPr>
            </a:lvl6pPr>
            <a:lvl7pPr>
              <a:defRPr>
                <a:latin typeface="Calibri" panose="020F0502020204030204" pitchFamily="34" charset="0"/>
                <a:ea typeface="宋体" panose="02010600030101010101" pitchFamily="2" charset="-122"/>
              </a:defRPr>
            </a:lvl7pPr>
            <a:lvl8pPr>
              <a:defRPr>
                <a:latin typeface="Calibri" panose="020F0502020204030204" pitchFamily="34" charset="0"/>
                <a:ea typeface="宋体" panose="02010600030101010101" pitchFamily="2" charset="-122"/>
              </a:defRPr>
            </a:lvl8pPr>
            <a:lvl9pPr>
              <a:defRPr>
                <a:latin typeface="Calibri" panose="020F0502020204030204" pitchFamily="34" charset="0"/>
                <a:ea typeface="宋体" panose="02010600030101010101"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p:nvPr/>
        </p:nvSpPr>
        <p:spPr bwMode="auto">
          <a:xfrm>
            <a:off x="1997968" y="3047473"/>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第一季度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Copyright Notice"/>
          <p:cNvSpPr/>
          <p:nvPr/>
        </p:nvSpPr>
        <p:spPr bwMode="auto">
          <a:xfrm>
            <a:off x="4214572" y="3732038"/>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第二季度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Copyright Notice"/>
          <p:cNvSpPr/>
          <p:nvPr/>
        </p:nvSpPr>
        <p:spPr bwMode="auto">
          <a:xfrm>
            <a:off x="6354068" y="4468835"/>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cap="small" dirty="0" smtClean="0">
                <a:solidFill>
                  <a:schemeClr val="tx1">
                    <a:lumMod val="85000"/>
                    <a:lumOff val="15000"/>
                  </a:schemeClr>
                </a:solidFill>
                <a:latin typeface="微软雅黑" panose="020B0503020204020204" pitchFamily="34" charset="-122"/>
                <a:ea typeface="微软雅黑" panose="020B0503020204020204" pitchFamily="34" charset="-122"/>
              </a:rPr>
              <a:t>第三季度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Copyright Notice"/>
          <p:cNvSpPr/>
          <p:nvPr/>
        </p:nvSpPr>
        <p:spPr bwMode="auto">
          <a:xfrm>
            <a:off x="8505450" y="2127662"/>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anose="020B0503020204020204" pitchFamily="34" charset="-122"/>
                <a:ea typeface="微软雅黑" panose="020B0503020204020204" pitchFamily="34" charset="-122"/>
              </a:rPr>
              <a:t>第四季度</a:t>
            </a:r>
            <a:endParaRPr lang="en-US" sz="2400" cap="small"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634679" y="1160959"/>
            <a:ext cx="4220286" cy="1692771"/>
          </a:xfrm>
          <a:prstGeom prst="rect">
            <a:avLst/>
          </a:prstGeom>
        </p:spPr>
        <p:txBody>
          <a:bodyPr wrap="square">
            <a:spAutoFit/>
          </a:bodyPr>
          <a:lstStyle/>
          <a:p>
            <a:pPr>
              <a:lnSpc>
                <a:spcPct val="200000"/>
              </a:lnSpc>
            </a:pPr>
            <a:r>
              <a:rPr lang="zh-CN" altLang="en-US" sz="2000" b="1" dirty="0" smtClean="0">
                <a:solidFill>
                  <a:schemeClr val="accent1"/>
                </a:solidFill>
                <a:latin typeface="微软雅黑" panose="020B0503020204020204" pitchFamily="34" charset="-122"/>
                <a:ea typeface="微软雅黑" panose="020B0503020204020204" pitchFamily="34" charset="-122"/>
              </a:rPr>
              <a:t>点击添加小标题</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7"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6249" y="2165588"/>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52091" y="2165588"/>
            <a:ext cx="4320480"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70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03457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55451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07446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359441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114360"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634307"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15425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7420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1149264" y="1867104"/>
            <a:ext cx="545342"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07211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5004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03009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51014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799020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470255"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89503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943036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91041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0345586" y="1867104"/>
            <a:ext cx="545342"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flipH="1">
            <a:off x="2518455" y="2707699"/>
            <a:ext cx="3178273"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五边形 65"/>
          <p:cNvSpPr/>
          <p:nvPr/>
        </p:nvSpPr>
        <p:spPr>
          <a:xfrm flipH="1">
            <a:off x="3742095" y="3259760"/>
            <a:ext cx="1954633"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7" name="五边形 66"/>
          <p:cNvSpPr/>
          <p:nvPr/>
        </p:nvSpPr>
        <p:spPr>
          <a:xfrm flipH="1">
            <a:off x="2998509" y="3811821"/>
            <a:ext cx="2698220"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五边形 67"/>
          <p:cNvSpPr/>
          <p:nvPr/>
        </p:nvSpPr>
        <p:spPr>
          <a:xfrm flipH="1">
            <a:off x="1407302" y="4363882"/>
            <a:ext cx="4289427"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9" name="五边形 68"/>
          <p:cNvSpPr/>
          <p:nvPr/>
        </p:nvSpPr>
        <p:spPr>
          <a:xfrm flipH="1">
            <a:off x="2154254" y="4915943"/>
            <a:ext cx="3542475"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0" name="五边形 69"/>
          <p:cNvSpPr/>
          <p:nvPr/>
        </p:nvSpPr>
        <p:spPr>
          <a:xfrm flipH="1">
            <a:off x="3296461" y="5468004"/>
            <a:ext cx="2400268"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1" name="五边形 70"/>
          <p:cNvSpPr/>
          <p:nvPr/>
        </p:nvSpPr>
        <p:spPr>
          <a:xfrm flipH="1">
            <a:off x="4256567" y="6020538"/>
            <a:ext cx="1440162" cy="32400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2" name="TextBox 71"/>
          <p:cNvSpPr txBox="1"/>
          <p:nvPr/>
        </p:nvSpPr>
        <p:spPr>
          <a:xfrm>
            <a:off x="1532425"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732166" y="3257207"/>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16514"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82551"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234245"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284348"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3236391"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五边形 78"/>
          <p:cNvSpPr/>
          <p:nvPr/>
        </p:nvSpPr>
        <p:spPr>
          <a:xfrm>
            <a:off x="6252091" y="2707699"/>
            <a:ext cx="1622260"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0" name="五边形 79"/>
          <p:cNvSpPr/>
          <p:nvPr/>
        </p:nvSpPr>
        <p:spPr>
          <a:xfrm>
            <a:off x="6252091" y="3259760"/>
            <a:ext cx="3062419"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五边形 80"/>
          <p:cNvSpPr/>
          <p:nvPr/>
        </p:nvSpPr>
        <p:spPr>
          <a:xfrm>
            <a:off x="6252091" y="3811821"/>
            <a:ext cx="1920212"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2" name="五边形 81"/>
          <p:cNvSpPr/>
          <p:nvPr/>
        </p:nvSpPr>
        <p:spPr>
          <a:xfrm>
            <a:off x="6252090" y="4363882"/>
            <a:ext cx="4093495"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3" name="五边形 82"/>
          <p:cNvSpPr/>
          <p:nvPr/>
        </p:nvSpPr>
        <p:spPr>
          <a:xfrm>
            <a:off x="6252091" y="4915943"/>
            <a:ext cx="3360371"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4" name="五边形 83"/>
          <p:cNvSpPr/>
          <p:nvPr/>
        </p:nvSpPr>
        <p:spPr>
          <a:xfrm>
            <a:off x="6252091" y="5468004"/>
            <a:ext cx="3658323"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五边形 84"/>
          <p:cNvSpPr/>
          <p:nvPr/>
        </p:nvSpPr>
        <p:spPr>
          <a:xfrm>
            <a:off x="6252091" y="6020538"/>
            <a:ext cx="2880318" cy="324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6" name="TextBox 85"/>
          <p:cNvSpPr txBox="1"/>
          <p:nvPr/>
        </p:nvSpPr>
        <p:spPr>
          <a:xfrm>
            <a:off x="7936172"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391111" y="3268496"/>
            <a:ext cx="543739"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8216405"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0323008"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9663386"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9928557"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228246"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5791507" y="2669644"/>
            <a:ext cx="36580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A</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5791507" y="3221705"/>
            <a:ext cx="34496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B</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5791507" y="3773766"/>
            <a:ext cx="35618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C</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5791507" y="4325827"/>
            <a:ext cx="38023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D</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5791507" y="4877888"/>
            <a:ext cx="32573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E</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5791507" y="5429949"/>
            <a:ext cx="32092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F</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5791507" y="5982012"/>
            <a:ext cx="375424"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anose="020B0503020204020204" pitchFamily="34" charset="-122"/>
                <a:ea typeface="微软雅黑" panose="020B0503020204020204" pitchFamily="34" charset="-122"/>
              </a:rPr>
              <a:t>G</a:t>
            </a: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154959" y="1053530"/>
            <a:ext cx="3842401"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01" name="文本框 2"/>
          <p:cNvSpPr txBox="1"/>
          <p:nvPr/>
        </p:nvSpPr>
        <p:spPr>
          <a:xfrm>
            <a:off x="1682442"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1"/>
                                        </p:tgtEl>
                                        <p:attrNameLst>
                                          <p:attrName>ppt_y</p:attrName>
                                        </p:attrNameLst>
                                      </p:cBhvr>
                                      <p:tavLst>
                                        <p:tav tm="0">
                                          <p:val>
                                            <p:strVal val="#ppt_y"/>
                                          </p:val>
                                        </p:tav>
                                        <p:tav tm="100000">
                                          <p:val>
                                            <p:strVal val="#ppt_y"/>
                                          </p:val>
                                        </p:tav>
                                      </p:tavLst>
                                    </p:anim>
                                    <p:anim calcmode="lin" valueType="num">
                                      <p:cBhvr>
                                        <p:cTn id="9"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1"/>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33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38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43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1300932" y="5480042"/>
            <a:ext cx="288926"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bwMode="auto">
          <a:xfrm rot="285728">
            <a:off x="2099162" y="4754032"/>
            <a:ext cx="288926"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bwMode="auto">
          <a:xfrm rot="20925770">
            <a:off x="3155569" y="4072680"/>
            <a:ext cx="287338"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bwMode="auto">
          <a:xfrm rot="21146216">
            <a:off x="3957140" y="4849587"/>
            <a:ext cx="288926"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bwMode="auto">
          <a:xfrm rot="372077">
            <a:off x="5872420" y="4355137"/>
            <a:ext cx="287338"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bwMode="auto">
          <a:xfrm rot="444650">
            <a:off x="6792701" y="3778324"/>
            <a:ext cx="287338" cy="293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bwMode="auto">
          <a:xfrm rot="411978">
            <a:off x="7495891" y="3065558"/>
            <a:ext cx="288926" cy="2936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bwMode="auto">
          <a:xfrm rot="705091">
            <a:off x="8982081" y="2146979"/>
            <a:ext cx="288926" cy="293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bwMode="auto">
          <a:xfrm rot="1654378">
            <a:off x="10113039" y="1552762"/>
            <a:ext cx="287338"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a:spLocks noChangeArrowheads="1"/>
          </p:cNvSpPr>
          <p:nvPr/>
        </p:nvSpPr>
        <p:spPr bwMode="auto">
          <a:xfrm>
            <a:off x="109658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a:spLocks noChangeArrowheads="1"/>
          </p:cNvSpPr>
          <p:nvPr/>
        </p:nvSpPr>
        <p:spPr bwMode="auto">
          <a:xfrm>
            <a:off x="1914373"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a:spLocks noChangeArrowheads="1"/>
          </p:cNvSpPr>
          <p:nvPr/>
        </p:nvSpPr>
        <p:spPr bwMode="auto">
          <a:xfrm>
            <a:off x="29444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3"/>
          <p:cNvSpPr txBox="1">
            <a:spLocks noChangeArrowheads="1"/>
          </p:cNvSpPr>
          <p:nvPr/>
        </p:nvSpPr>
        <p:spPr bwMode="auto">
          <a:xfrm>
            <a:off x="3714369"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4"/>
          <p:cNvSpPr txBox="1">
            <a:spLocks noChangeArrowheads="1"/>
          </p:cNvSpPr>
          <p:nvPr/>
        </p:nvSpPr>
        <p:spPr bwMode="auto">
          <a:xfrm>
            <a:off x="571303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a:spLocks noChangeArrowheads="1"/>
          </p:cNvSpPr>
          <p:nvPr/>
        </p:nvSpPr>
        <p:spPr bwMode="auto">
          <a:xfrm>
            <a:off x="667279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a:spLocks noChangeArrowheads="1"/>
          </p:cNvSpPr>
          <p:nvPr/>
        </p:nvSpPr>
        <p:spPr bwMode="auto">
          <a:xfrm>
            <a:off x="7469943"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a:spLocks noChangeArrowheads="1"/>
          </p:cNvSpPr>
          <p:nvPr/>
        </p:nvSpPr>
        <p:spPr bwMode="auto">
          <a:xfrm>
            <a:off x="8836101"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a:spLocks noChangeArrowheads="1"/>
          </p:cNvSpPr>
          <p:nvPr/>
        </p:nvSpPr>
        <p:spPr bwMode="auto">
          <a:xfrm>
            <a:off x="9966630" y="6131039"/>
            <a:ext cx="915635"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文本框 39"/>
          <p:cNvSpPr txBox="1">
            <a:spLocks noChangeArrowheads="1"/>
          </p:cNvSpPr>
          <p:nvPr/>
        </p:nvSpPr>
        <p:spPr bwMode="auto">
          <a:xfrm>
            <a:off x="1747505" y="5414665"/>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1" name="文本框 40"/>
          <p:cNvSpPr txBox="1">
            <a:spLocks noChangeArrowheads="1"/>
          </p:cNvSpPr>
          <p:nvPr/>
        </p:nvSpPr>
        <p:spPr bwMode="auto">
          <a:xfrm>
            <a:off x="482551" y="4680060"/>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2" name="文本框 41"/>
          <p:cNvSpPr txBox="1">
            <a:spLocks noChangeArrowheads="1"/>
          </p:cNvSpPr>
          <p:nvPr/>
        </p:nvSpPr>
        <p:spPr bwMode="auto">
          <a:xfrm>
            <a:off x="2680110" y="364273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3" name="文本框 42"/>
          <p:cNvSpPr txBox="1">
            <a:spLocks noChangeArrowheads="1"/>
          </p:cNvSpPr>
          <p:nvPr/>
        </p:nvSpPr>
        <p:spPr bwMode="auto">
          <a:xfrm>
            <a:off x="3875465" y="443678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4" name="文本框 43"/>
          <p:cNvSpPr txBox="1">
            <a:spLocks noChangeArrowheads="1"/>
          </p:cNvSpPr>
          <p:nvPr/>
        </p:nvSpPr>
        <p:spPr bwMode="auto">
          <a:xfrm>
            <a:off x="6217371" y="4350159"/>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5" name="文本框 44"/>
          <p:cNvSpPr txBox="1">
            <a:spLocks noChangeArrowheads="1"/>
          </p:cNvSpPr>
          <p:nvPr/>
        </p:nvSpPr>
        <p:spPr bwMode="auto">
          <a:xfrm>
            <a:off x="7140738" y="3791221"/>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6" name="文本框 45"/>
          <p:cNvSpPr txBox="1">
            <a:spLocks noChangeArrowheads="1"/>
          </p:cNvSpPr>
          <p:nvPr/>
        </p:nvSpPr>
        <p:spPr bwMode="auto">
          <a:xfrm>
            <a:off x="7913307" y="3048216"/>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7" name="文本框 46"/>
          <p:cNvSpPr txBox="1">
            <a:spLocks noChangeArrowheads="1"/>
          </p:cNvSpPr>
          <p:nvPr/>
        </p:nvSpPr>
        <p:spPr bwMode="auto">
          <a:xfrm>
            <a:off x="9403096" y="2137103"/>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cxnSp>
        <p:nvCxnSpPr>
          <p:cNvPr id="48" name="直接连接符 47"/>
          <p:cNvCxnSpPr>
            <a:stCxn id="13" idx="7"/>
            <a:endCxn id="14" idx="3"/>
          </p:cNvCxnSpPr>
          <p:nvPr/>
        </p:nvCxnSpPr>
        <p:spPr>
          <a:xfrm flipV="1">
            <a:off x="1557656" y="4997224"/>
            <a:ext cx="575504"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4090" y="4248315"/>
            <a:ext cx="804233"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9223" y="4302915"/>
            <a:ext cx="567377"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4322" y="5352884"/>
            <a:ext cx="288926" cy="295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2" name="直接连接符 51"/>
          <p:cNvCxnSpPr>
            <a:stCxn id="25" idx="5"/>
            <a:endCxn id="51" idx="2"/>
          </p:cNvCxnSpPr>
          <p:nvPr/>
        </p:nvCxnSpPr>
        <p:spPr>
          <a:xfrm>
            <a:off x="4216606" y="5087267"/>
            <a:ext cx="581880"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62877" y="4595585"/>
            <a:ext cx="840940"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8361" y="4015031"/>
            <a:ext cx="693876"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50503" y="3303279"/>
            <a:ext cx="47601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54186" y="2374676"/>
            <a:ext cx="1251200" cy="74684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47702" y="1745915"/>
            <a:ext cx="870633" cy="46705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8025" y="5338463"/>
            <a:ext cx="1569660" cy="369332"/>
          </a:xfrm>
          <a:prstGeom prst="rect">
            <a:avLst/>
          </a:prstGeom>
          <a:noFill/>
          <a:ln w="9525">
            <a:noFill/>
            <a:miter lim="800000"/>
          </a:ln>
        </p:spPr>
        <p:txBody>
          <a:bodyPr wrap="none">
            <a:spAutoFit/>
          </a:bodyPr>
          <a:lstStyle/>
          <a:p>
            <a:r>
              <a:rPr lang="zh-CN" altLang="en-US" sz="1800" dirty="0" smtClean="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59" name="文本框 33"/>
          <p:cNvSpPr txBox="1">
            <a:spLocks noChangeArrowheads="1"/>
          </p:cNvSpPr>
          <p:nvPr/>
        </p:nvSpPr>
        <p:spPr bwMode="auto">
          <a:xfrm>
            <a:off x="4599212" y="6131039"/>
            <a:ext cx="780983" cy="369332"/>
          </a:xfrm>
          <a:prstGeom prst="rect">
            <a:avLst/>
          </a:prstGeom>
          <a:noFill/>
          <a:ln w="9525">
            <a:noFill/>
            <a:miter lim="800000"/>
          </a:ln>
        </p:spPr>
        <p:txBody>
          <a:bodyPr wrap="none">
            <a:spAutoFit/>
          </a:bodyPr>
          <a:lstStyle/>
          <a:p>
            <a:r>
              <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文本框 46"/>
          <p:cNvSpPr txBox="1">
            <a:spLocks noChangeArrowheads="1"/>
          </p:cNvSpPr>
          <p:nvPr/>
        </p:nvSpPr>
        <p:spPr bwMode="auto">
          <a:xfrm>
            <a:off x="9546001" y="1125538"/>
            <a:ext cx="1569660" cy="369332"/>
          </a:xfrm>
          <a:prstGeom prst="rect">
            <a:avLst/>
          </a:prstGeom>
          <a:noFill/>
          <a:ln w="9525">
            <a:noFill/>
            <a:miter lim="800000"/>
          </a:ln>
        </p:spPr>
        <p:txBody>
          <a:bodyPr wrap="none">
            <a:spAutoFit/>
          </a:bodyPr>
          <a:lstStyle/>
          <a:p>
            <a:r>
              <a:rPr lang="zh-CN" altLang="en-US" sz="18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800" dirty="0">
              <a:solidFill>
                <a:schemeClr val="tx1">
                  <a:lumMod val="75000"/>
                  <a:lumOff val="25000"/>
                </a:schemeClr>
              </a:solidFill>
              <a:latin typeface="Calibri" panose="020F0502020204030204" pitchFamily="34" charset="0"/>
              <a:ea typeface="微软雅黑" panose="020B0503020204020204" pitchFamily="34" charset="-122"/>
            </a:endParaRPr>
          </a:p>
        </p:txBody>
      </p:sp>
      <p:grpSp>
        <p:nvGrpSpPr>
          <p:cNvPr id="61" name="组合 60"/>
          <p:cNvGrpSpPr/>
          <p:nvPr/>
        </p:nvGrpSpPr>
        <p:grpSpPr>
          <a:xfrm>
            <a:off x="545040" y="5952187"/>
            <a:ext cx="10744200"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2825" y="1197546"/>
            <a:ext cx="4220286" cy="1692771"/>
          </a:xfrm>
          <a:prstGeom prst="rect">
            <a:avLst/>
          </a:prstGeom>
        </p:spPr>
        <p:txBody>
          <a:bodyPr wrap="square">
            <a:spAutoFit/>
          </a:bodyPr>
          <a:lstStyle/>
          <a:p>
            <a:pPr>
              <a:lnSpc>
                <a:spcPct val="200000"/>
              </a:lnSpc>
            </a:pPr>
            <a:r>
              <a:rPr lang="zh-CN" altLang="en-US" sz="2000" b="1" dirty="0" smtClean="0">
                <a:solidFill>
                  <a:schemeClr val="accent1"/>
                </a:solidFill>
                <a:latin typeface="微软雅黑" panose="020B0503020204020204" pitchFamily="34" charset="-122"/>
                <a:ea typeface="微软雅黑" panose="020B0503020204020204" pitchFamily="34" charset="-122"/>
              </a:rPr>
              <a:t>点击添加小标题</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4"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4"/>
                                        </p:tgtEl>
                                        <p:attrNameLst>
                                          <p:attrName>ppt_y</p:attrName>
                                        </p:attrNameLst>
                                      </p:cBhvr>
                                      <p:tavLst>
                                        <p:tav tm="0">
                                          <p:val>
                                            <p:strVal val="#ppt_y"/>
                                          </p:val>
                                        </p:tav>
                                        <p:tav tm="100000">
                                          <p:val>
                                            <p:strVal val="#ppt_y"/>
                                          </p:val>
                                        </p:tav>
                                      </p:tavLst>
                                    </p:anim>
                                    <p:anim calcmode="lin" valueType="num">
                                      <p:cBhvr>
                                        <p:cTn id="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4"/>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3722911" cy="6859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5786378" y="1573726"/>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8" name="组合 67"/>
          <p:cNvGrpSpPr/>
          <p:nvPr/>
        </p:nvGrpSpPr>
        <p:grpSpPr>
          <a:xfrm>
            <a:off x="6667893" y="1573725"/>
            <a:ext cx="3741980" cy="511504"/>
            <a:chOff x="6339097" y="1573726"/>
            <a:chExt cx="3744416" cy="511504"/>
          </a:xfrm>
        </p:grpSpPr>
        <p:sp>
          <p:nvSpPr>
            <p:cNvPr id="69" name="圆角矩形 68"/>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0" name="矩形 69"/>
            <p:cNvSpPr/>
            <p:nvPr/>
          </p:nvSpPr>
          <p:spPr>
            <a:xfrm>
              <a:off x="6723350" y="1614014"/>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1" name="圆角矩形 70"/>
          <p:cNvSpPr/>
          <p:nvPr/>
        </p:nvSpPr>
        <p:spPr>
          <a:xfrm>
            <a:off x="5786378" y="2410178"/>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2" name="组合 71"/>
          <p:cNvGrpSpPr/>
          <p:nvPr/>
        </p:nvGrpSpPr>
        <p:grpSpPr>
          <a:xfrm>
            <a:off x="6644011" y="2410178"/>
            <a:ext cx="3741980" cy="511504"/>
            <a:chOff x="6315199" y="2410178"/>
            <a:chExt cx="3744416" cy="511504"/>
          </a:xfrm>
        </p:grpSpPr>
        <p:sp>
          <p:nvSpPr>
            <p:cNvPr id="73" name="圆角矩形 72"/>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4" name="矩形 73"/>
            <p:cNvSpPr/>
            <p:nvPr/>
          </p:nvSpPr>
          <p:spPr>
            <a:xfrm>
              <a:off x="6747248" y="2450466"/>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5" name="圆角矩形 74"/>
          <p:cNvSpPr/>
          <p:nvPr/>
        </p:nvSpPr>
        <p:spPr>
          <a:xfrm>
            <a:off x="5786378" y="3296032"/>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6" name="组合 75"/>
          <p:cNvGrpSpPr/>
          <p:nvPr/>
        </p:nvGrpSpPr>
        <p:grpSpPr>
          <a:xfrm>
            <a:off x="6667893" y="3296030"/>
            <a:ext cx="3741980" cy="511504"/>
            <a:chOff x="6339097" y="3296031"/>
            <a:chExt cx="3744416" cy="511504"/>
          </a:xfrm>
        </p:grpSpPr>
        <p:sp>
          <p:nvSpPr>
            <p:cNvPr id="77" name="圆角矩形 76"/>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78" name="矩形 77"/>
            <p:cNvSpPr/>
            <p:nvPr/>
          </p:nvSpPr>
          <p:spPr>
            <a:xfrm>
              <a:off x="6723349" y="3336319"/>
              <a:ext cx="273630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79" name="圆角矩形 78"/>
          <p:cNvSpPr/>
          <p:nvPr/>
        </p:nvSpPr>
        <p:spPr>
          <a:xfrm>
            <a:off x="5786378" y="418090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0" name="组合 79"/>
          <p:cNvGrpSpPr/>
          <p:nvPr/>
        </p:nvGrpSpPr>
        <p:grpSpPr>
          <a:xfrm>
            <a:off x="6667893" y="4180900"/>
            <a:ext cx="3741980" cy="511503"/>
            <a:chOff x="6339097" y="4180903"/>
            <a:chExt cx="3744416" cy="511504"/>
          </a:xfrm>
        </p:grpSpPr>
        <p:sp>
          <p:nvSpPr>
            <p:cNvPr id="81" name="圆角矩形 80"/>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2" name="矩形 81"/>
            <p:cNvSpPr/>
            <p:nvPr/>
          </p:nvSpPr>
          <p:spPr>
            <a:xfrm>
              <a:off x="6723349" y="4221882"/>
              <a:ext cx="2736305" cy="430929"/>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3" name="圆角矩形 82"/>
          <p:cNvSpPr/>
          <p:nvPr/>
        </p:nvSpPr>
        <p:spPr>
          <a:xfrm>
            <a:off x="5786507" y="505748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4" name="组合 83"/>
          <p:cNvGrpSpPr/>
          <p:nvPr/>
        </p:nvGrpSpPr>
        <p:grpSpPr>
          <a:xfrm>
            <a:off x="6667893" y="5057483"/>
            <a:ext cx="3741980" cy="511504"/>
            <a:chOff x="6339097" y="5057483"/>
            <a:chExt cx="3744416" cy="511504"/>
          </a:xfrm>
        </p:grpSpPr>
        <p:sp>
          <p:nvSpPr>
            <p:cNvPr id="85" name="圆角矩形 84"/>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86" name="矩形 85"/>
            <p:cNvSpPr/>
            <p:nvPr/>
          </p:nvSpPr>
          <p:spPr>
            <a:xfrm>
              <a:off x="6723478"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87" name="TextBox 86"/>
          <p:cNvSpPr txBox="1"/>
          <p:nvPr/>
        </p:nvSpPr>
        <p:spPr>
          <a:xfrm>
            <a:off x="340362" y="2219568"/>
            <a:ext cx="2806485" cy="1354243"/>
          </a:xfrm>
          <a:prstGeom prst="rect">
            <a:avLst/>
          </a:prstGeom>
          <a:noFill/>
        </p:spPr>
        <p:txBody>
          <a:bodyPr wrap="square" lIns="121880" tIns="60938" rIns="121880" bIns="60938">
            <a:spAutoFit/>
          </a:bodyPr>
          <a:lstStyle/>
          <a:p>
            <a:pPr algn="r">
              <a:defRPr/>
            </a:pPr>
            <a:r>
              <a:rPr lang="zh-CN" altLang="en-US" sz="4800" b="1" spc="200" dirty="0">
                <a:solidFill>
                  <a:schemeClr val="bg1"/>
                </a:solidFill>
                <a:latin typeface="微软雅黑" panose="020B0503020204020204" pitchFamily="34" charset="-122"/>
                <a:ea typeface="微软雅黑" panose="020B0503020204020204" pitchFamily="34" charset="-122"/>
              </a:rPr>
              <a:t>目录 </a:t>
            </a:r>
            <a:endParaRPr lang="en-US" altLang="zh-CN" sz="4800" b="1" spc="200" dirty="0">
              <a:solidFill>
                <a:schemeClr val="bg1"/>
              </a:solidFill>
              <a:latin typeface="微软雅黑" panose="020B0503020204020204" pitchFamily="34" charset="-122"/>
              <a:ea typeface="微软雅黑" panose="020B0503020204020204" pitchFamily="34" charset="-122"/>
            </a:endParaRPr>
          </a:p>
          <a:p>
            <a:pPr algn="r">
              <a:defRPr/>
            </a:pPr>
            <a:r>
              <a:rPr lang="en-US" altLang="zh-CN" sz="3200" b="1" spc="200" dirty="0">
                <a:solidFill>
                  <a:schemeClr val="bg1"/>
                </a:solidFill>
                <a:latin typeface="微软雅黑" panose="020B0503020204020204" pitchFamily="34" charset="-122"/>
                <a:ea typeface="微软雅黑" panose="020B0503020204020204" pitchFamily="34" charset="-122"/>
              </a:rPr>
              <a:t>CONTENTS</a:t>
            </a:r>
            <a:endParaRPr lang="zh-CN" altLang="en-US" sz="3200" b="1" spc="200" dirty="0">
              <a:solidFill>
                <a:schemeClr val="bg1"/>
              </a:solidFill>
              <a:latin typeface="微软雅黑" panose="020B0503020204020204" pitchFamily="34" charset="-122"/>
              <a:ea typeface="微软雅黑" panose="020B0503020204020204" pitchFamily="34" charset="-122"/>
            </a:endParaRPr>
          </a:p>
        </p:txBody>
      </p:sp>
      <p:sp>
        <p:nvSpPr>
          <p:cNvPr id="88" name="下箭头 87"/>
          <p:cNvSpPr/>
          <p:nvPr/>
        </p:nvSpPr>
        <p:spPr>
          <a:xfrm rot="16200000">
            <a:off x="4608799" y="2370020"/>
            <a:ext cx="576064" cy="67938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500" fill="hold"/>
                                        <p:tgtEl>
                                          <p:spTgt spid="88"/>
                                        </p:tgtEl>
                                        <p:attrNameLst>
                                          <p:attrName>ppt_x</p:attrName>
                                        </p:attrNameLst>
                                      </p:cBhvr>
                                      <p:tavLst>
                                        <p:tav tm="0">
                                          <p:val>
                                            <p:strVal val="0-#ppt_w/2"/>
                                          </p:val>
                                        </p:tav>
                                        <p:tav tm="100000">
                                          <p:val>
                                            <p:strVal val="#ppt_x"/>
                                          </p:val>
                                        </p:tav>
                                      </p:tavLst>
                                    </p:anim>
                                    <p:anim calcmode="lin" valueType="num">
                                      <p:cBhvr additive="base">
                                        <p:cTn id="13" dur="500" fill="hold"/>
                                        <p:tgtEl>
                                          <p:spTgt spid="8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71"/>
                                        </p:tgtEl>
                                      </p:cBhvr>
                                    </p:animEffect>
                                    <p:animScale>
                                      <p:cBhvr>
                                        <p:cTn id="17" dur="250" autoRev="1" fill="hold"/>
                                        <p:tgtEl>
                                          <p:spTgt spid="71"/>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72"/>
                                        </p:tgtEl>
                                      </p:cBhvr>
                                    </p:animEffect>
                                    <p:animScale>
                                      <p:cBhvr>
                                        <p:cTn id="20" dur="25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71" grpId="0" animBg="1"/>
      <p:bldP spid="8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443533" y="1989634"/>
            <a:ext cx="2482703" cy="2955923"/>
            <a:chOff x="1827008" y="2120901"/>
            <a:chExt cx="2298700" cy="2736849"/>
          </a:xfrm>
        </p:grpSpPr>
        <p:sp>
          <p:nvSpPr>
            <p:cNvPr id="10" name="矩形 9"/>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5764" y="1989634"/>
            <a:ext cx="2482703" cy="2955923"/>
            <a:chOff x="1827008" y="2120901"/>
            <a:chExt cx="2298700" cy="2736849"/>
          </a:xfrm>
        </p:grpSpPr>
        <p:sp>
          <p:nvSpPr>
            <p:cNvPr id="13" name="矩形 12"/>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7995" y="1989634"/>
            <a:ext cx="2482703" cy="2955923"/>
            <a:chOff x="1827008" y="2120901"/>
            <a:chExt cx="2298700" cy="2736849"/>
          </a:xfrm>
        </p:grpSpPr>
        <p:sp>
          <p:nvSpPr>
            <p:cNvPr id="16" name="矩形 15"/>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1302" y="1989634"/>
            <a:ext cx="2482703" cy="2955923"/>
            <a:chOff x="1827008" y="2120901"/>
            <a:chExt cx="2298700" cy="2736849"/>
          </a:xfrm>
        </p:grpSpPr>
        <p:sp>
          <p:nvSpPr>
            <p:cNvPr id="19" name="矩形 18"/>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8082"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72544"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50313"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94775"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8081" y="2888002"/>
            <a:ext cx="1669143"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6855"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35"/>
          <p:cNvSpPr txBox="1"/>
          <p:nvPr/>
        </p:nvSpPr>
        <p:spPr>
          <a:xfrm>
            <a:off x="6685629"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36"/>
          <p:cNvSpPr txBox="1"/>
          <p:nvPr/>
        </p:nvSpPr>
        <p:spPr>
          <a:xfrm>
            <a:off x="9514402"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4556" y="3880664"/>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8386" y="2506068"/>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1">
              <a:lumMod val="6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51361" y="1609402"/>
            <a:ext cx="914245" cy="778296"/>
          </a:xfrm>
          <a:prstGeom prst="triangle">
            <a:avLst>
              <a:gd name="adj" fmla="val 50000"/>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1876" y="3075734"/>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5347" y="5015091"/>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3037" y="2036587"/>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8465" y="2708398"/>
            <a:ext cx="3782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3037" y="3405406"/>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8485" y="4425429"/>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8485" y="5435291"/>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91440" y="5251207"/>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770734" y="4941787"/>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091440" y="4247470"/>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770734" y="3947138"/>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7091440" y="3267820"/>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770734" y="2937121"/>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7091440" y="2525703"/>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5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70734" y="2250880"/>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91440" y="1832411"/>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770734" y="1557586"/>
            <a:ext cx="1169002" cy="389578"/>
          </a:xfrm>
          <a:prstGeom prst="rect">
            <a:avLst/>
          </a:prstGeom>
          <a:noFill/>
        </p:spPr>
        <p:txBody>
          <a:bodyPr wrap="none" lIns="96248" tIns="48125" rIns="96248" bIns="48125" rtlCol="0">
            <a:spAutoFit/>
          </a:bodyPr>
          <a:lstStyle/>
          <a:p>
            <a:pPr algn="ctr"/>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724001"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18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23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66"/>
          <p:cNvGrpSpPr/>
          <p:nvPr/>
        </p:nvGrpSpPr>
        <p:grpSpPr bwMode="auto">
          <a:xfrm>
            <a:off x="527796" y="1269554"/>
            <a:ext cx="5941115" cy="4995431"/>
            <a:chOff x="720" y="839"/>
            <a:chExt cx="3740" cy="3146"/>
          </a:xfrm>
          <a:solidFill>
            <a:srgbClr val="E8E8E6"/>
          </a:solidFill>
        </p:grpSpPr>
        <p:sp>
          <p:nvSpPr>
            <p:cNvPr id="2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3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3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3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3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3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3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3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3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3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3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4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4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4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4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4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4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4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4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4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4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50"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51"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52"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53"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54"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55"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56"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5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58"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59"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60"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61"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62"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63"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64"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65"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66"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67"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68"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69"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70"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71"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72"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73"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74"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75"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76"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77"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78"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79"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80"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81"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82"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83"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84"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85"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86"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87"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88"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a:p>
          </p:txBody>
        </p:sp>
        <p:sp>
          <p:nvSpPr>
            <p:cNvPr id="89"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90" name="Freeform 78"/>
          <p:cNvSpPr/>
          <p:nvPr/>
        </p:nvSpPr>
        <p:spPr bwMode="gray">
          <a:xfrm>
            <a:off x="4448296" y="5207465"/>
            <a:ext cx="895933"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1"/>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1" name="Freeform 92"/>
          <p:cNvSpPr/>
          <p:nvPr/>
        </p:nvSpPr>
        <p:spPr bwMode="gray">
          <a:xfrm>
            <a:off x="4866082" y="3441757"/>
            <a:ext cx="78314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1"/>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2" name="Freeform 100"/>
          <p:cNvSpPr/>
          <p:nvPr/>
        </p:nvSpPr>
        <p:spPr bwMode="gray">
          <a:xfrm>
            <a:off x="5171080" y="2635120"/>
            <a:ext cx="683069"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72" tIns="45736" rIns="91472" bIns="45736"/>
          <a:lstStyle/>
          <a:p>
            <a:endParaRPr lang="zh-CN" altLang="en-US"/>
          </a:p>
        </p:txBody>
      </p:sp>
      <p:sp>
        <p:nvSpPr>
          <p:cNvPr id="93" name="Freeform 82"/>
          <p:cNvSpPr/>
          <p:nvPr/>
        </p:nvSpPr>
        <p:spPr bwMode="gray">
          <a:xfrm>
            <a:off x="5338001" y="4346840"/>
            <a:ext cx="449555"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1"/>
          </a:solidFill>
          <a:ln w="6350">
            <a:solidFill>
              <a:schemeClr val="tx1">
                <a:lumMod val="85000"/>
                <a:lumOff val="15000"/>
              </a:schemeClr>
            </a:solidFill>
            <a:prstDash val="solid"/>
            <a:round/>
          </a:ln>
        </p:spPr>
        <p:txBody>
          <a:bodyPr lIns="91472" tIns="45736" rIns="91472" bIns="45736"/>
          <a:lstStyle/>
          <a:p>
            <a:endParaRPr lang="zh-CN" altLang="en-US"/>
          </a:p>
        </p:txBody>
      </p:sp>
      <p:cxnSp>
        <p:nvCxnSpPr>
          <p:cNvPr id="94" name="直接连接符 93"/>
          <p:cNvCxnSpPr/>
          <p:nvPr/>
        </p:nvCxnSpPr>
        <p:spPr>
          <a:xfrm>
            <a:off x="5771884" y="3063051"/>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4461" y="3311552"/>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8290" y="357267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10868" y="3821175"/>
            <a:ext cx="246670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8004" y="4484986"/>
            <a:ext cx="316455"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4461" y="4484986"/>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8763" y="563698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301340" y="5885485"/>
            <a:ext cx="28629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6895" y="2830984"/>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矩形 102"/>
          <p:cNvSpPr/>
          <p:nvPr/>
        </p:nvSpPr>
        <p:spPr>
          <a:xfrm>
            <a:off x="6706895" y="3406825"/>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4" name="矩形 103"/>
          <p:cNvSpPr/>
          <p:nvPr/>
        </p:nvSpPr>
        <p:spPr>
          <a:xfrm>
            <a:off x="6706895" y="4072418"/>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6661601" y="5402696"/>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矩形标注 105"/>
          <p:cNvSpPr/>
          <p:nvPr/>
        </p:nvSpPr>
        <p:spPr>
          <a:xfrm>
            <a:off x="8814108" y="2252445"/>
            <a:ext cx="2901691" cy="3899377"/>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8218" y="2387458"/>
            <a:ext cx="2757581"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08" name="文本框 2"/>
          <p:cNvSpPr txBox="1"/>
          <p:nvPr/>
        </p:nvSpPr>
        <p:spPr>
          <a:xfrm>
            <a:off x="169785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23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28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0"/>
          <p:cNvGrpSpPr/>
          <p:nvPr/>
        </p:nvGrpSpPr>
        <p:grpSpPr>
          <a:xfrm>
            <a:off x="554561" y="1739545"/>
            <a:ext cx="2784529" cy="1551225"/>
            <a:chOff x="1441450" y="1485019"/>
            <a:chExt cx="2019300" cy="1124928"/>
          </a:xfrm>
        </p:grpSpPr>
        <p:sp>
          <p:nvSpPr>
            <p:cNvPr id="56" name="Text Placeholder 2"/>
            <p:cNvSpPr txBox="1"/>
            <p:nvPr/>
          </p:nvSpPr>
          <p:spPr>
            <a:xfrm>
              <a:off x="1441450" y="1485019"/>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添加</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文字标题</a:t>
              </a:r>
              <a:endPar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Group 43"/>
          <p:cNvGrpSpPr/>
          <p:nvPr/>
        </p:nvGrpSpPr>
        <p:grpSpPr>
          <a:xfrm>
            <a:off x="554559" y="4331834"/>
            <a:ext cx="2784530" cy="1678980"/>
            <a:chOff x="1441449" y="1443179"/>
            <a:chExt cx="2019301" cy="1217572"/>
          </a:xfrm>
        </p:grpSpPr>
        <p:sp>
          <p:nvSpPr>
            <p:cNvPr id="59" name="Text Placeholder 2"/>
            <p:cNvSpPr txBox="1"/>
            <p:nvPr/>
          </p:nvSpPr>
          <p:spPr>
            <a:xfrm>
              <a:off x="1441450" y="1443179"/>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85000"/>
                      <a:lumOff val="15000"/>
                    </a:schemeClr>
                  </a:solidFill>
                </a:rPr>
                <a:t>添加</a:t>
              </a:r>
              <a:r>
                <a:rPr lang="zh-CN" altLang="en-US" sz="1800" b="1" dirty="0" smtClean="0">
                  <a:solidFill>
                    <a:schemeClr val="tx1">
                      <a:lumMod val="85000"/>
                      <a:lumOff val="15000"/>
                    </a:schemeClr>
                  </a:solidFill>
                </a:rPr>
                <a:t>文字标题</a:t>
              </a:r>
              <a:endParaRPr lang="en-US" altLang="zh-CN" sz="1800" b="1" dirty="0">
                <a:solidFill>
                  <a:schemeClr val="tx1">
                    <a:lumMod val="85000"/>
                    <a:lumOff val="15000"/>
                  </a:schemeClr>
                </a:solidFill>
              </a:endParaRPr>
            </a:p>
          </p:txBody>
        </p:sp>
        <p:sp>
          <p:nvSpPr>
            <p:cNvPr id="60" name="Text Placeholder 8"/>
            <p:cNvSpPr txBox="1"/>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81969" y="1739545"/>
            <a:ext cx="2784529" cy="1635297"/>
            <a:chOff x="1342364" y="1485018"/>
            <a:chExt cx="2019300" cy="1185896"/>
          </a:xfrm>
        </p:grpSpPr>
        <p:sp>
          <p:nvSpPr>
            <p:cNvPr id="62" name="Text Placeholder 2"/>
            <p:cNvSpPr txBox="1"/>
            <p:nvPr/>
          </p:nvSpPr>
          <p:spPr>
            <a:xfrm>
              <a:off x="1342364" y="1485018"/>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85000"/>
                      <a:lumOff val="15000"/>
                    </a:schemeClr>
                  </a:solidFill>
                </a:rPr>
                <a:t>添加</a:t>
              </a:r>
              <a:r>
                <a:rPr lang="zh-CN" altLang="en-US" sz="1800" b="1" dirty="0" smtClean="0">
                  <a:solidFill>
                    <a:schemeClr val="tx1">
                      <a:lumMod val="85000"/>
                      <a:lumOff val="15000"/>
                    </a:schemeClr>
                  </a:solidFill>
                </a:rPr>
                <a:t>文字标题</a:t>
              </a:r>
              <a:endParaRPr lang="en-US" altLang="zh-CN" sz="1800" b="1" dirty="0">
                <a:solidFill>
                  <a:schemeClr val="tx1">
                    <a:lumMod val="85000"/>
                    <a:lumOff val="15000"/>
                  </a:schemeClr>
                </a:solidFill>
              </a:endParaRPr>
            </a:p>
          </p:txBody>
        </p:sp>
        <p:sp>
          <p:nvSpPr>
            <p:cNvPr id="63" name="Text Placeholder 8"/>
            <p:cNvSpPr txBox="1"/>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8612" y="4653929"/>
            <a:ext cx="2784529" cy="1656185"/>
            <a:chOff x="1441450" y="1676757"/>
            <a:chExt cx="2019300" cy="1201042"/>
          </a:xfrm>
        </p:grpSpPr>
        <p:sp>
          <p:nvSpPr>
            <p:cNvPr id="65" name="Text Placeholder 2"/>
            <p:cNvSpPr txBox="1"/>
            <p:nvPr/>
          </p:nvSpPr>
          <p:spPr>
            <a:xfrm>
              <a:off x="1441450" y="167675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800" b="1" dirty="0">
                  <a:solidFill>
                    <a:schemeClr val="tx1">
                      <a:lumMod val="85000"/>
                      <a:lumOff val="15000"/>
                    </a:schemeClr>
                  </a:solidFill>
                </a:rPr>
                <a:t>添加</a:t>
              </a:r>
              <a:r>
                <a:rPr lang="zh-CN" altLang="en-US" sz="1800" b="1" dirty="0" smtClean="0">
                  <a:solidFill>
                    <a:schemeClr val="tx1">
                      <a:lumMod val="85000"/>
                      <a:lumOff val="15000"/>
                    </a:schemeClr>
                  </a:solidFill>
                </a:rPr>
                <a:t>文字标题</a:t>
              </a:r>
              <a:endParaRPr lang="en-US" altLang="zh-CN" sz="1800" b="1" dirty="0">
                <a:solidFill>
                  <a:schemeClr val="tx1">
                    <a:lumMod val="85000"/>
                    <a:lumOff val="15000"/>
                  </a:schemeClr>
                </a:solidFill>
              </a:endParaRPr>
            </a:p>
          </p:txBody>
        </p:sp>
        <p:sp>
          <p:nvSpPr>
            <p:cNvPr id="66" name="Text Placeholder 8"/>
            <p:cNvSpPr txBox="1"/>
            <p:nvPr/>
          </p:nvSpPr>
          <p:spPr>
            <a:xfrm>
              <a:off x="1441450" y="1960601"/>
              <a:ext cx="2019300" cy="917198"/>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4824"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9091" y="2306152"/>
            <a:ext cx="37573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90972"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90972" y="2306152"/>
            <a:ext cx="33919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7121" y="4746039"/>
            <a:ext cx="6567"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9089" y="5378427"/>
            <a:ext cx="35345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20190" y="4746039"/>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20190" y="5677712"/>
            <a:ext cx="398422"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9135" y="2854661"/>
            <a:ext cx="1891378"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5"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项目一</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345283" y="2854661"/>
            <a:ext cx="1891378"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chemeClr val="bg1">
                <a:lumMod val="65000"/>
              </a:schemeClr>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6"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项目二</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5921432" y="2854661"/>
            <a:ext cx="1891378"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7"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项目三</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7574501" y="2854661"/>
            <a:ext cx="1891378"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chemeClr val="bg1">
                <a:lumMod val="65000"/>
              </a:schemeClr>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lt1"/>
                </a:solidFill>
                <a:latin typeface="微软雅黑" panose="020B0503020204020204" pitchFamily="34" charset="-122"/>
                <a:ea typeface="微软雅黑" panose="020B0503020204020204" pitchFamily="34" charset="-122"/>
              </a:endParaRPr>
            </a:p>
          </p:txBody>
        </p:sp>
        <p:sp>
          <p:nvSpPr>
            <p:cNvPr id="78"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35" name="文本框 2"/>
          <p:cNvSpPr txBox="1"/>
          <p:nvPr/>
        </p:nvSpPr>
        <p:spPr>
          <a:xfrm>
            <a:off x="1694612"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3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8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3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8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8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3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8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3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091470" y="3001676"/>
            <a:ext cx="8113977" cy="38845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1"/>
            </a:solidFill>
            <a:ln>
              <a:noFill/>
            </a:ln>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1"/>
            </a:solidFill>
            <a:ln>
              <a:noFill/>
            </a:ln>
          </p:spPr>
          <p:txBody>
            <a:bodyPr/>
            <a:lstStyle/>
            <a:p>
              <a:endParaRPr lang="zh-CN" altLang="en-US" sz="280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1023427" y="1679864"/>
            <a:ext cx="536378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000" b="1"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2000" b="1" dirty="0" smtClean="0">
              <a:solidFill>
                <a:schemeClr val="accent1"/>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altLang="zh-CN"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最新精品</a:t>
            </a:r>
            <a:r>
              <a:rPr lang="en-US" altLang="zh-CN" sz="1800"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sz="1800"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r>
              <a:rPr lang="zh-CN" altLang="en-US" sz="1800"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a:t>
            </a:r>
            <a:endParaRPr 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7063034" y="4457657"/>
            <a:ext cx="2124188"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12233" y="5342093"/>
            <a:ext cx="2124188"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35181" y="3459606"/>
            <a:ext cx="2124188"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7442" y="2455233"/>
            <a:ext cx="2124188"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80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2200" y="5206855"/>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8" name="文本框 12"/>
          <p:cNvSpPr txBox="1"/>
          <p:nvPr/>
        </p:nvSpPr>
        <p:spPr>
          <a:xfrm>
            <a:off x="5142673" y="4353297"/>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39" name="文本框 12"/>
          <p:cNvSpPr txBox="1"/>
          <p:nvPr/>
        </p:nvSpPr>
        <p:spPr>
          <a:xfrm>
            <a:off x="6713542" y="3355246"/>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endParaRPr lang="zh-CN" altLang="en-US" dirty="0">
              <a:solidFill>
                <a:schemeClr val="tx1">
                  <a:lumMod val="85000"/>
                  <a:lumOff val="15000"/>
                </a:schemeClr>
              </a:solidFill>
            </a:endParaRPr>
          </a:p>
        </p:txBody>
      </p:sp>
      <p:sp>
        <p:nvSpPr>
          <p:cNvPr id="40" name="文本框 12"/>
          <p:cNvSpPr txBox="1"/>
          <p:nvPr/>
        </p:nvSpPr>
        <p:spPr>
          <a:xfrm>
            <a:off x="7781275" y="2302000"/>
            <a:ext cx="187427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点击添加内容</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2"/>
          <p:cNvSpPr txBox="1"/>
          <p:nvPr/>
        </p:nvSpPr>
        <p:spPr>
          <a:xfrm>
            <a:off x="1722245"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706365" y="4729733"/>
            <a:ext cx="7797800" cy="857250"/>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8640" y="3423220"/>
            <a:ext cx="7685087" cy="857250"/>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6365" y="2089720"/>
            <a:ext cx="7797800" cy="857250"/>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p:nvPr/>
        </p:nvGrpSpPr>
        <p:grpSpPr bwMode="auto">
          <a:xfrm>
            <a:off x="1858640" y="1837308"/>
            <a:ext cx="1238250"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4" name="Group 12"/>
          <p:cNvGrpSpPr/>
          <p:nvPr/>
        </p:nvGrpSpPr>
        <p:grpSpPr bwMode="auto">
          <a:xfrm>
            <a:off x="9205590" y="3191445"/>
            <a:ext cx="1238250"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28" name="Group 19"/>
          <p:cNvGrpSpPr/>
          <p:nvPr/>
        </p:nvGrpSpPr>
        <p:grpSpPr bwMode="auto">
          <a:xfrm>
            <a:off x="1849115" y="4569395"/>
            <a:ext cx="1238250"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871194" y="2256927"/>
            <a:ext cx="1214437" cy="400110"/>
          </a:xfrm>
          <a:prstGeom prst="rect">
            <a:avLst/>
          </a:prstGeom>
          <a:noFill/>
        </p:spPr>
        <p:txBody>
          <a:bodyPr>
            <a:spAutoFit/>
          </a:bodyPr>
          <a:lstStyle/>
          <a:p>
            <a:pPr algn="ct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70"/>
          <p:cNvSpPr txBox="1"/>
          <p:nvPr/>
        </p:nvSpPr>
        <p:spPr>
          <a:xfrm>
            <a:off x="9491538" y="3597438"/>
            <a:ext cx="1000125"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71"/>
          <p:cNvSpPr txBox="1"/>
          <p:nvPr/>
        </p:nvSpPr>
        <p:spPr>
          <a:xfrm>
            <a:off x="2103934" y="5015483"/>
            <a:ext cx="1143000"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73"/>
          <p:cNvSpPr txBox="1"/>
          <p:nvPr/>
        </p:nvSpPr>
        <p:spPr>
          <a:xfrm>
            <a:off x="3215952" y="2197348"/>
            <a:ext cx="7148513" cy="625171"/>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74"/>
          <p:cNvSpPr txBox="1"/>
          <p:nvPr/>
        </p:nvSpPr>
        <p:spPr>
          <a:xfrm>
            <a:off x="1980877" y="3486720"/>
            <a:ext cx="7170738"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3077840" y="4788470"/>
            <a:ext cx="741680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3722911" cy="6859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5791629" y="1573726"/>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6673144" y="1573725"/>
            <a:ext cx="3741980" cy="511504"/>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5791629" y="2410178"/>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649262" y="2410178"/>
            <a:ext cx="3741980" cy="511504"/>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5791629" y="3296032"/>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6673144" y="3296030"/>
            <a:ext cx="3741980" cy="511504"/>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49" y="3336319"/>
              <a:ext cx="273630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5791629" y="418090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6673144" y="4180900"/>
            <a:ext cx="3741980" cy="511503"/>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49" y="4221882"/>
              <a:ext cx="2736305" cy="430929"/>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5791758" y="505748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6673144" y="5057483"/>
            <a:ext cx="3741980" cy="511504"/>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338535" y="2219568"/>
            <a:ext cx="2806485" cy="1354243"/>
          </a:xfrm>
          <a:prstGeom prst="rect">
            <a:avLst/>
          </a:prstGeom>
          <a:noFill/>
        </p:spPr>
        <p:txBody>
          <a:bodyPr wrap="square" lIns="121880" tIns="60938" rIns="121880" bIns="60938">
            <a:spAutoFit/>
          </a:bodyPr>
          <a:lstStyle/>
          <a:p>
            <a:pPr algn="r">
              <a:defRPr/>
            </a:pPr>
            <a:r>
              <a:rPr lang="zh-CN" altLang="en-US" sz="4800" b="1" spc="200" dirty="0">
                <a:solidFill>
                  <a:schemeClr val="bg1"/>
                </a:solidFill>
                <a:latin typeface="微软雅黑" panose="020B0503020204020204" pitchFamily="34" charset="-122"/>
                <a:ea typeface="微软雅黑" panose="020B0503020204020204" pitchFamily="34" charset="-122"/>
              </a:rPr>
              <a:t>目录 </a:t>
            </a:r>
            <a:endParaRPr lang="en-US" altLang="zh-CN" sz="4800" b="1" spc="200" dirty="0">
              <a:solidFill>
                <a:schemeClr val="bg1"/>
              </a:solidFill>
              <a:latin typeface="微软雅黑" panose="020B0503020204020204" pitchFamily="34" charset="-122"/>
              <a:ea typeface="微软雅黑" panose="020B0503020204020204" pitchFamily="34" charset="-122"/>
            </a:endParaRPr>
          </a:p>
          <a:p>
            <a:pPr algn="r">
              <a:defRPr/>
            </a:pPr>
            <a:r>
              <a:rPr lang="en-US" altLang="zh-CN" sz="3200" b="1" spc="200" dirty="0">
                <a:solidFill>
                  <a:schemeClr val="bg1"/>
                </a:solidFill>
                <a:latin typeface="微软雅黑" panose="020B0503020204020204" pitchFamily="34" charset="-122"/>
                <a:ea typeface="微软雅黑" panose="020B0503020204020204" pitchFamily="34" charset="-122"/>
              </a:rPr>
              <a:t>CONTENTS</a:t>
            </a:r>
            <a:endParaRPr lang="zh-CN" altLang="en-US" sz="3200" b="1" spc="200" dirty="0">
              <a:solidFill>
                <a:schemeClr val="bg1"/>
              </a:solidFill>
              <a:latin typeface="微软雅黑" panose="020B0503020204020204" pitchFamily="34" charset="-122"/>
              <a:ea typeface="微软雅黑" panose="020B0503020204020204" pitchFamily="34" charset="-122"/>
            </a:endParaRPr>
          </a:p>
        </p:txBody>
      </p:sp>
      <p:sp>
        <p:nvSpPr>
          <p:cNvPr id="67" name="下箭头 66"/>
          <p:cNvSpPr/>
          <p:nvPr/>
        </p:nvSpPr>
        <p:spPr>
          <a:xfrm rot="16200000">
            <a:off x="4614050" y="3234117"/>
            <a:ext cx="576064" cy="67938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54"/>
                                        </p:tgtEl>
                                      </p:cBhvr>
                                    </p:animEffect>
                                    <p:animScale>
                                      <p:cBhvr>
                                        <p:cTn id="17" dur="250" autoRev="1" fill="hold"/>
                                        <p:tgtEl>
                                          <p:spTgt spid="54"/>
                                        </p:tgtEl>
                                      </p:cBhvr>
                                      <p:by x="105000" y="105000"/>
                                    </p:animScale>
                                  </p:childTnLst>
                                </p:cTn>
                              </p:par>
                            </p:childTnLst>
                          </p:cTn>
                        </p:par>
                        <p:par>
                          <p:cTn id="18" fill="hold">
                            <p:stCondLst>
                              <p:cond delay="1500"/>
                            </p:stCondLst>
                            <p:childTnLst>
                              <p:par>
                                <p:cTn id="19" presetID="26" presetClass="emph" presetSubtype="0" fill="hold" nodeType="afterEffect">
                                  <p:stCondLst>
                                    <p:cond delay="0"/>
                                  </p:stCondLst>
                                  <p:childTnLst>
                                    <p:animEffect transition="out" filter="fade">
                                      <p:cBhvr>
                                        <p:cTn id="20" dur="500" tmFilter="0, 0; .2, .5; .8, .5; 1, 0"/>
                                        <p:tgtEl>
                                          <p:spTgt spid="55"/>
                                        </p:tgtEl>
                                      </p:cBhvr>
                                    </p:animEffect>
                                    <p:animScale>
                                      <p:cBhvr>
                                        <p:cTn id="21" dur="250" autoRev="1" fill="hold"/>
                                        <p:tgtEl>
                                          <p:spTgt spid="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4" grpId="0" animBg="1"/>
      <p:bldP spid="6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2"/>
          <p:cNvGrpSpPr/>
          <p:nvPr/>
        </p:nvGrpSpPr>
        <p:grpSpPr bwMode="auto">
          <a:xfrm>
            <a:off x="5917589" y="2493690"/>
            <a:ext cx="2192225"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9" name="Group 5"/>
          <p:cNvGrpSpPr/>
          <p:nvPr/>
        </p:nvGrpSpPr>
        <p:grpSpPr bwMode="auto">
          <a:xfrm>
            <a:off x="8109814" y="2688420"/>
            <a:ext cx="2192225"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 name="Group 8"/>
          <p:cNvGrpSpPr/>
          <p:nvPr/>
        </p:nvGrpSpPr>
        <p:grpSpPr bwMode="auto">
          <a:xfrm>
            <a:off x="5008178" y="2752661"/>
            <a:ext cx="3099629"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5" name="Group 11"/>
          <p:cNvGrpSpPr/>
          <p:nvPr/>
        </p:nvGrpSpPr>
        <p:grpSpPr bwMode="auto">
          <a:xfrm>
            <a:off x="8109814" y="3336853"/>
            <a:ext cx="3097622" cy="1477543"/>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 name="Rectangle 19"/>
            <p:cNvSpPr>
              <a:spLocks noChangeArrowheads="1"/>
            </p:cNvSpPr>
            <p:nvPr/>
          </p:nvSpPr>
          <p:spPr bwMode="auto">
            <a:xfrm>
              <a:off x="0" y="591"/>
              <a:ext cx="1675" cy="209"/>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rgbClr val="000000"/>
                </a:solidFill>
                <a:latin typeface="Gulim" panose="020B0600000101010101" pitchFamily="34" charset="-127"/>
                <a:sym typeface="Gulim" panose="020B0600000101010101" pitchFamily="34" charset="-127"/>
              </a:endParaRPr>
            </a:p>
          </p:txBody>
        </p:sp>
      </p:grpSp>
      <p:grpSp>
        <p:nvGrpSpPr>
          <p:cNvPr id="78" name="Group 14"/>
          <p:cNvGrpSpPr/>
          <p:nvPr/>
        </p:nvGrpSpPr>
        <p:grpSpPr bwMode="auto">
          <a:xfrm>
            <a:off x="5016107" y="3654043"/>
            <a:ext cx="3097621"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82" name="Group 18"/>
          <p:cNvGrpSpPr/>
          <p:nvPr/>
        </p:nvGrpSpPr>
        <p:grpSpPr bwMode="auto">
          <a:xfrm>
            <a:off x="8114121" y="4621673"/>
            <a:ext cx="3097622"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8" name="Text Box 30"/>
          <p:cNvSpPr>
            <a:spLocks noChangeArrowheads="1"/>
          </p:cNvSpPr>
          <p:nvPr/>
        </p:nvSpPr>
        <p:spPr bwMode="auto">
          <a:xfrm>
            <a:off x="9507753" y="4777858"/>
            <a:ext cx="154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89" name="Text Box 31"/>
          <p:cNvSpPr>
            <a:spLocks noChangeArrowheads="1"/>
          </p:cNvSpPr>
          <p:nvPr/>
        </p:nvSpPr>
        <p:spPr bwMode="auto">
          <a:xfrm>
            <a:off x="9406699" y="3820268"/>
            <a:ext cx="1439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 Box 32"/>
          <p:cNvSpPr>
            <a:spLocks noChangeArrowheads="1"/>
          </p:cNvSpPr>
          <p:nvPr/>
        </p:nvSpPr>
        <p:spPr bwMode="auto">
          <a:xfrm>
            <a:off x="5547313" y="3841754"/>
            <a:ext cx="156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 Box 33"/>
          <p:cNvSpPr>
            <a:spLocks noChangeArrowheads="1"/>
          </p:cNvSpPr>
          <p:nvPr/>
        </p:nvSpPr>
        <p:spPr bwMode="auto">
          <a:xfrm>
            <a:off x="6626143" y="2778946"/>
            <a:ext cx="144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a:t>
            </a:r>
            <a:endParaRPr lang="en-US" sz="16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Text Box 34"/>
          <p:cNvSpPr>
            <a:spLocks noChangeArrowheads="1"/>
          </p:cNvSpPr>
          <p:nvPr/>
        </p:nvSpPr>
        <p:spPr bwMode="auto">
          <a:xfrm>
            <a:off x="5331289" y="3193682"/>
            <a:ext cx="16256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3" name="Text Box 35"/>
          <p:cNvSpPr>
            <a:spLocks noChangeArrowheads="1"/>
          </p:cNvSpPr>
          <p:nvPr/>
        </p:nvSpPr>
        <p:spPr bwMode="auto">
          <a:xfrm>
            <a:off x="8283617" y="3028180"/>
            <a:ext cx="1468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anose="020B0503020204020204" pitchFamily="34" charset="-122"/>
                <a:ea typeface="微软雅黑" panose="020B0503020204020204" pitchFamily="34" charset="-122"/>
                <a:sym typeface="Arial Black" panose="020B0A04020102020204" pitchFamily="34" charset="0"/>
              </a:rPr>
              <a:t>在此插入内容</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94" name="Text Box 36"/>
          <p:cNvSpPr>
            <a:spLocks noChangeArrowheads="1"/>
          </p:cNvSpPr>
          <p:nvPr/>
        </p:nvSpPr>
        <p:spPr bwMode="auto">
          <a:xfrm>
            <a:off x="5152194" y="1197546"/>
            <a:ext cx="448737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200000"/>
              </a:lnSpc>
            </a:pPr>
            <a:r>
              <a:rPr lang="zh-CN" altLang="en-US" sz="20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在此添加标题内容</a:t>
            </a:r>
            <a:endParaRPr lang="en-US" sz="20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a:t>
            </a:r>
            <a:r>
              <a:rPr lang="zh-CN" altLang="en-US" sz="1400"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 Box 36"/>
          <p:cNvSpPr>
            <a:spLocks noChangeArrowheads="1"/>
          </p:cNvSpPr>
          <p:nvPr/>
        </p:nvSpPr>
        <p:spPr bwMode="auto">
          <a:xfrm>
            <a:off x="903723" y="1989634"/>
            <a:ext cx="309634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200000"/>
              </a:lnSpc>
            </a:pPr>
            <a:r>
              <a:rPr lang="zh-CN" alt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a:t>
            </a:r>
            <a:r>
              <a:rPr lang="zh-CN" altLang="en-US" sz="1800" b="1" dirty="0" smtClea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sz="1800" b="1"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在此插入内容在此插入内容在此插入内容在此插入内容</a:t>
            </a:r>
            <a:endParaRPr lang="en-US" altLang="zh-CN"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2"/>
          <p:cNvSpPr txBox="1"/>
          <p:nvPr/>
        </p:nvSpPr>
        <p:spPr>
          <a:xfrm>
            <a:off x="1719226"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956041"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5" name="Freeform 7"/>
          <p:cNvSpPr/>
          <p:nvPr/>
        </p:nvSpPr>
        <p:spPr bwMode="auto">
          <a:xfrm>
            <a:off x="1956041" y="2795742"/>
            <a:ext cx="313347"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6" name="Freeform 8"/>
          <p:cNvSpPr/>
          <p:nvPr/>
        </p:nvSpPr>
        <p:spPr bwMode="auto">
          <a:xfrm>
            <a:off x="2358673"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7" name="Freeform 9"/>
          <p:cNvSpPr/>
          <p:nvPr/>
        </p:nvSpPr>
        <p:spPr bwMode="auto">
          <a:xfrm>
            <a:off x="2759623"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8" name="Freeform 10"/>
          <p:cNvSpPr/>
          <p:nvPr/>
        </p:nvSpPr>
        <p:spPr bwMode="auto">
          <a:xfrm>
            <a:off x="3157202" y="1458121"/>
            <a:ext cx="315029"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9" name="Freeform 11"/>
          <p:cNvSpPr/>
          <p:nvPr/>
        </p:nvSpPr>
        <p:spPr bwMode="auto">
          <a:xfrm>
            <a:off x="2358673" y="2392602"/>
            <a:ext cx="313347"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0" name="Freeform 12"/>
          <p:cNvSpPr/>
          <p:nvPr/>
        </p:nvSpPr>
        <p:spPr bwMode="auto">
          <a:xfrm>
            <a:off x="2759623" y="1975962"/>
            <a:ext cx="315029"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1" name="Freeform 13"/>
          <p:cNvSpPr/>
          <p:nvPr/>
        </p:nvSpPr>
        <p:spPr bwMode="auto">
          <a:xfrm>
            <a:off x="3157202" y="1702706"/>
            <a:ext cx="315029"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2" name="Freeform 14"/>
          <p:cNvSpPr/>
          <p:nvPr/>
        </p:nvSpPr>
        <p:spPr bwMode="auto">
          <a:xfrm>
            <a:off x="411576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3" name="Freeform 15"/>
          <p:cNvSpPr/>
          <p:nvPr/>
        </p:nvSpPr>
        <p:spPr bwMode="auto">
          <a:xfrm>
            <a:off x="4516719"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4" name="Freeform 16"/>
          <p:cNvSpPr/>
          <p:nvPr/>
        </p:nvSpPr>
        <p:spPr bwMode="auto">
          <a:xfrm>
            <a:off x="491935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5" name="Freeform 17"/>
          <p:cNvSpPr/>
          <p:nvPr/>
        </p:nvSpPr>
        <p:spPr bwMode="auto">
          <a:xfrm>
            <a:off x="532198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16" name="Freeform 18"/>
          <p:cNvSpPr/>
          <p:nvPr/>
        </p:nvSpPr>
        <p:spPr bwMode="auto">
          <a:xfrm>
            <a:off x="4115769" y="3101050"/>
            <a:ext cx="313347"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7" name="Freeform 19"/>
          <p:cNvSpPr/>
          <p:nvPr/>
        </p:nvSpPr>
        <p:spPr bwMode="auto">
          <a:xfrm>
            <a:off x="4516719" y="2401032"/>
            <a:ext cx="315029"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8" name="Freeform 20"/>
          <p:cNvSpPr/>
          <p:nvPr/>
        </p:nvSpPr>
        <p:spPr bwMode="auto">
          <a:xfrm>
            <a:off x="4919352" y="1702706"/>
            <a:ext cx="315029"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19" name="Freeform 21"/>
          <p:cNvSpPr/>
          <p:nvPr/>
        </p:nvSpPr>
        <p:spPr bwMode="auto">
          <a:xfrm>
            <a:off x="5321986" y="2647306"/>
            <a:ext cx="315029"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20" name="Freeform 22"/>
          <p:cNvSpPr/>
          <p:nvPr/>
        </p:nvSpPr>
        <p:spPr bwMode="auto">
          <a:xfrm>
            <a:off x="626539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1" name="Freeform 23"/>
          <p:cNvSpPr/>
          <p:nvPr/>
        </p:nvSpPr>
        <p:spPr bwMode="auto">
          <a:xfrm>
            <a:off x="666802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2" name="Freeform 24"/>
          <p:cNvSpPr/>
          <p:nvPr/>
        </p:nvSpPr>
        <p:spPr bwMode="auto">
          <a:xfrm>
            <a:off x="707065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3" name="Freeform 25"/>
          <p:cNvSpPr/>
          <p:nvPr/>
        </p:nvSpPr>
        <p:spPr bwMode="auto">
          <a:xfrm>
            <a:off x="747160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4" name="Freeform 26"/>
          <p:cNvSpPr/>
          <p:nvPr/>
        </p:nvSpPr>
        <p:spPr bwMode="auto">
          <a:xfrm>
            <a:off x="7471606" y="1694269"/>
            <a:ext cx="315029"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25" name="Freeform 27"/>
          <p:cNvSpPr/>
          <p:nvPr/>
        </p:nvSpPr>
        <p:spPr bwMode="auto">
          <a:xfrm>
            <a:off x="7070655" y="2008015"/>
            <a:ext cx="313347"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26" name="Freeform 28"/>
          <p:cNvSpPr/>
          <p:nvPr/>
        </p:nvSpPr>
        <p:spPr bwMode="auto">
          <a:xfrm>
            <a:off x="6668025" y="2401032"/>
            <a:ext cx="313347"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27" name="Freeform 29"/>
          <p:cNvSpPr/>
          <p:nvPr/>
        </p:nvSpPr>
        <p:spPr bwMode="auto">
          <a:xfrm>
            <a:off x="6265392" y="2809237"/>
            <a:ext cx="315029"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28" name="Freeform 30"/>
          <p:cNvSpPr/>
          <p:nvPr/>
        </p:nvSpPr>
        <p:spPr bwMode="auto">
          <a:xfrm>
            <a:off x="8531255" y="1458121"/>
            <a:ext cx="315029"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29" name="Freeform 31"/>
          <p:cNvSpPr/>
          <p:nvPr/>
        </p:nvSpPr>
        <p:spPr bwMode="auto">
          <a:xfrm>
            <a:off x="892883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0" name="Freeform 32"/>
          <p:cNvSpPr/>
          <p:nvPr/>
        </p:nvSpPr>
        <p:spPr bwMode="auto">
          <a:xfrm>
            <a:off x="9331466"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1" name="Freeform 33"/>
          <p:cNvSpPr/>
          <p:nvPr/>
        </p:nvSpPr>
        <p:spPr bwMode="auto">
          <a:xfrm>
            <a:off x="973409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7021" tIns="48510" rIns="97021" bIns="48510" numCol="1" anchor="t" anchorCtr="0" compatLnSpc="1"/>
          <a:lstStyle/>
          <a:p>
            <a:endParaRPr lang="zh-CN" altLang="en-US"/>
          </a:p>
        </p:txBody>
      </p:sp>
      <p:sp>
        <p:nvSpPr>
          <p:cNvPr id="32" name="Freeform 34"/>
          <p:cNvSpPr/>
          <p:nvPr/>
        </p:nvSpPr>
        <p:spPr bwMode="auto">
          <a:xfrm>
            <a:off x="9734099" y="1712826"/>
            <a:ext cx="313347"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33" name="Freeform 35"/>
          <p:cNvSpPr/>
          <p:nvPr/>
        </p:nvSpPr>
        <p:spPr bwMode="auto">
          <a:xfrm>
            <a:off x="9331466" y="1859576"/>
            <a:ext cx="313347"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34" name="Freeform 36"/>
          <p:cNvSpPr/>
          <p:nvPr/>
        </p:nvSpPr>
        <p:spPr bwMode="auto">
          <a:xfrm>
            <a:off x="8928836" y="2976226"/>
            <a:ext cx="315029"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35" name="Freeform 37"/>
          <p:cNvSpPr/>
          <p:nvPr/>
        </p:nvSpPr>
        <p:spPr bwMode="auto">
          <a:xfrm>
            <a:off x="8531255" y="2212112"/>
            <a:ext cx="315029"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36" name="Oval 38"/>
          <p:cNvSpPr>
            <a:spLocks noChangeArrowheads="1"/>
          </p:cNvSpPr>
          <p:nvPr/>
        </p:nvSpPr>
        <p:spPr bwMode="auto">
          <a:xfrm>
            <a:off x="2306449" y="3709476"/>
            <a:ext cx="795158" cy="798852"/>
          </a:xfrm>
          <a:prstGeom prst="ellipse">
            <a:avLst/>
          </a:prstGeom>
          <a:solidFill>
            <a:schemeClr val="bg1">
              <a:lumMod val="95000"/>
            </a:schemeClr>
          </a:solidFill>
          <a:ln w="12700" cap="flat">
            <a:solidFill>
              <a:schemeClr val="accent1"/>
            </a:solidFill>
            <a:prstDash val="solid"/>
            <a:miter lim="800000"/>
          </a:ln>
        </p:spPr>
        <p:txBody>
          <a:bodyPr vert="horz" wrap="square" lIns="97021" tIns="48510" rIns="97021" bIns="48510" numCol="1" anchor="t" anchorCtr="0" compatLnSpc="1"/>
          <a:lstStyle/>
          <a:p>
            <a:endParaRPr lang="zh-CN" altLang="en-US"/>
          </a:p>
        </p:txBody>
      </p:sp>
      <p:sp>
        <p:nvSpPr>
          <p:cNvPr id="37" name="Freeform 39"/>
          <p:cNvSpPr>
            <a:spLocks noEditPoints="1"/>
          </p:cNvSpPr>
          <p:nvPr/>
        </p:nvSpPr>
        <p:spPr bwMode="auto">
          <a:xfrm>
            <a:off x="2495678" y="3895070"/>
            <a:ext cx="421756"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38" name="Oval 40"/>
          <p:cNvSpPr>
            <a:spLocks noChangeArrowheads="1"/>
          </p:cNvSpPr>
          <p:nvPr/>
        </p:nvSpPr>
        <p:spPr bwMode="auto">
          <a:xfrm>
            <a:off x="4475731" y="3709476"/>
            <a:ext cx="797845" cy="798852"/>
          </a:xfrm>
          <a:prstGeom prst="ellipse">
            <a:avLst/>
          </a:prstGeom>
          <a:solidFill>
            <a:schemeClr val="bg1">
              <a:lumMod val="95000"/>
            </a:schemeClr>
          </a:solidFill>
          <a:ln w="12700" cap="flat">
            <a:solidFill>
              <a:schemeClr val="accent1"/>
            </a:solidFill>
            <a:prstDash val="solid"/>
            <a:miter lim="800000"/>
          </a:ln>
        </p:spPr>
        <p:txBody>
          <a:bodyPr vert="horz" wrap="square" lIns="97021" tIns="48510" rIns="97021" bIns="48510" numCol="1" anchor="t" anchorCtr="0" compatLnSpc="1"/>
          <a:lstStyle/>
          <a:p>
            <a:endParaRPr lang="zh-CN" altLang="en-US"/>
          </a:p>
        </p:txBody>
      </p:sp>
      <p:sp>
        <p:nvSpPr>
          <p:cNvPr id="39" name="Oval 41"/>
          <p:cNvSpPr>
            <a:spLocks noChangeArrowheads="1"/>
          </p:cNvSpPr>
          <p:nvPr/>
        </p:nvSpPr>
        <p:spPr bwMode="auto">
          <a:xfrm>
            <a:off x="6634332" y="3709476"/>
            <a:ext cx="795158" cy="798852"/>
          </a:xfrm>
          <a:prstGeom prst="ellipse">
            <a:avLst/>
          </a:prstGeom>
          <a:solidFill>
            <a:schemeClr val="bg1">
              <a:lumMod val="95000"/>
            </a:schemeClr>
          </a:solidFill>
          <a:ln w="12700" cap="flat">
            <a:solidFill>
              <a:schemeClr val="accent1"/>
            </a:solidFill>
            <a:prstDash val="solid"/>
            <a:miter lim="800000"/>
          </a:ln>
        </p:spPr>
        <p:txBody>
          <a:bodyPr vert="horz" wrap="square" lIns="97021" tIns="48510" rIns="97021" bIns="48510" numCol="1" anchor="t" anchorCtr="0" compatLnSpc="1"/>
          <a:lstStyle/>
          <a:p>
            <a:endParaRPr lang="zh-CN" altLang="en-US"/>
          </a:p>
        </p:txBody>
      </p:sp>
      <p:sp>
        <p:nvSpPr>
          <p:cNvPr id="40" name="Oval 42"/>
          <p:cNvSpPr>
            <a:spLocks noChangeArrowheads="1"/>
          </p:cNvSpPr>
          <p:nvPr/>
        </p:nvSpPr>
        <p:spPr bwMode="auto">
          <a:xfrm>
            <a:off x="8874502" y="3709476"/>
            <a:ext cx="795158" cy="798852"/>
          </a:xfrm>
          <a:prstGeom prst="ellipse">
            <a:avLst/>
          </a:prstGeom>
          <a:solidFill>
            <a:schemeClr val="bg1">
              <a:lumMod val="95000"/>
            </a:schemeClr>
          </a:solidFill>
          <a:ln w="12700" cap="flat">
            <a:solidFill>
              <a:schemeClr val="accent1"/>
            </a:solidFill>
            <a:prstDash val="solid"/>
            <a:miter lim="800000"/>
          </a:ln>
        </p:spPr>
        <p:txBody>
          <a:bodyPr vert="horz" wrap="square" lIns="97021" tIns="48510" rIns="97021" bIns="48510" numCol="1" anchor="t" anchorCtr="0" compatLnSpc="1"/>
          <a:lstStyle/>
          <a:p>
            <a:endParaRPr lang="zh-CN" altLang="en-US"/>
          </a:p>
        </p:txBody>
      </p:sp>
      <p:sp>
        <p:nvSpPr>
          <p:cNvPr id="41" name="Freeform 43"/>
          <p:cNvSpPr>
            <a:spLocks noEditPoints="1"/>
          </p:cNvSpPr>
          <p:nvPr/>
        </p:nvSpPr>
        <p:spPr bwMode="auto">
          <a:xfrm>
            <a:off x="6864172" y="3975760"/>
            <a:ext cx="330420"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42" name="Freeform 44"/>
          <p:cNvSpPr>
            <a:spLocks noEditPoints="1"/>
          </p:cNvSpPr>
          <p:nvPr/>
        </p:nvSpPr>
        <p:spPr bwMode="auto">
          <a:xfrm>
            <a:off x="4645470" y="3910705"/>
            <a:ext cx="456680"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43" name="Freeform 45"/>
          <p:cNvSpPr>
            <a:spLocks noEditPoints="1"/>
          </p:cNvSpPr>
          <p:nvPr/>
        </p:nvSpPr>
        <p:spPr bwMode="auto">
          <a:xfrm>
            <a:off x="9102839" y="3918091"/>
            <a:ext cx="33848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solidFill>
          <a:ln>
            <a:noFill/>
          </a:ln>
        </p:spPr>
        <p:txBody>
          <a:bodyPr vert="horz" wrap="square" lIns="97021" tIns="48510" rIns="97021" bIns="48510" numCol="1" anchor="t" anchorCtr="0" compatLnSpc="1"/>
          <a:lstStyle/>
          <a:p>
            <a:endParaRPr lang="zh-CN" altLang="en-US"/>
          </a:p>
        </p:txBody>
      </p:sp>
      <p:sp>
        <p:nvSpPr>
          <p:cNvPr id="44" name="TextBox 43"/>
          <p:cNvSpPr txBox="1"/>
          <p:nvPr/>
        </p:nvSpPr>
        <p:spPr>
          <a:xfrm>
            <a:off x="1675009"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152582" y="4621962"/>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859528"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500" dirty="0" smtClean="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7100"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14683"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492256"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8253591" y="5046478"/>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731164"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800" baseline="-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2"/>
          <p:cNvSpPr txBox="1"/>
          <p:nvPr/>
        </p:nvSpPr>
        <p:spPr>
          <a:xfrm>
            <a:off x="1725199"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3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8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3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3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48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3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3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68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3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3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61088" y="4110430"/>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4650" y="1743569"/>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1499" y="1413570"/>
            <a:ext cx="1659809" cy="1658432"/>
          </a:xfrm>
          <a:prstGeom prst="ellipse">
            <a:avLst/>
          </a:prstGeom>
          <a:solidFill>
            <a:schemeClr val="accent1"/>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9743" y="1910048"/>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34" name="椭圆 64"/>
          <p:cNvSpPr>
            <a:spLocks noChangeArrowheads="1"/>
          </p:cNvSpPr>
          <p:nvPr/>
        </p:nvSpPr>
        <p:spPr bwMode="auto">
          <a:xfrm>
            <a:off x="9413700" y="3497287"/>
            <a:ext cx="1659809" cy="1658432"/>
          </a:xfrm>
          <a:prstGeom prst="ellipse">
            <a:avLst/>
          </a:prstGeom>
          <a:solidFill>
            <a:schemeClr val="accent1"/>
          </a:solidFill>
          <a:ln w="190500" cap="sq" cmpd="sng">
            <a:solidFill>
              <a:schemeClr val="bg1">
                <a:lumMod val="65000"/>
              </a:schemeClr>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9743" y="4326504"/>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0"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8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059"/>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559"/>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059"/>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饼形 112"/>
          <p:cNvSpPr/>
          <p:nvPr/>
        </p:nvSpPr>
        <p:spPr>
          <a:xfrm>
            <a:off x="1540714" y="2692332"/>
            <a:ext cx="2087562" cy="2089150"/>
          </a:xfrm>
          <a:prstGeom prst="pie">
            <a:avLst>
              <a:gd name="adj1" fmla="val 0"/>
              <a:gd name="adj2" fmla="val 178173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4" name="饼形 113"/>
          <p:cNvSpPr/>
          <p:nvPr/>
        </p:nvSpPr>
        <p:spPr>
          <a:xfrm rot="17792835">
            <a:off x="1360532" y="2289901"/>
            <a:ext cx="2798763" cy="2701925"/>
          </a:xfrm>
          <a:prstGeom prst="pie">
            <a:avLst>
              <a:gd name="adj1" fmla="val 0"/>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5" name="饼形 114"/>
          <p:cNvSpPr/>
          <p:nvPr/>
        </p:nvSpPr>
        <p:spPr>
          <a:xfrm>
            <a:off x="4982414" y="2697095"/>
            <a:ext cx="2089150" cy="2087562"/>
          </a:xfrm>
          <a:prstGeom prst="pie">
            <a:avLst>
              <a:gd name="adj1" fmla="val 0"/>
              <a:gd name="adj2" fmla="val 1503185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6" name="饼形 115"/>
          <p:cNvSpPr/>
          <p:nvPr/>
        </p:nvSpPr>
        <p:spPr>
          <a:xfrm rot="17792835">
            <a:off x="4714126" y="2270057"/>
            <a:ext cx="2798763" cy="2703513"/>
          </a:xfrm>
          <a:prstGeom prst="pie">
            <a:avLst>
              <a:gd name="adj1" fmla="val 18826865"/>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1650" y="3759804"/>
            <a:ext cx="1514350" cy="769441"/>
          </a:xfrm>
          <a:prstGeom prst="rect">
            <a:avLst/>
          </a:prstGeom>
          <a:noFill/>
          <a:ln w="9525">
            <a:noFill/>
            <a:miter lim="800000"/>
          </a:ln>
        </p:spPr>
        <p:txBody>
          <a:bodyPr wrap="square">
            <a:spAutoFit/>
          </a:bodyPr>
          <a:lstStyle/>
          <a:p>
            <a:r>
              <a:rPr lang="en-US" altLang="zh-CN" sz="4400" dirty="0">
                <a:solidFill>
                  <a:schemeClr val="bg1"/>
                </a:solidFill>
                <a:latin typeface="微软雅黑" panose="020B0503020204020204" pitchFamily="34" charset="-122"/>
                <a:ea typeface="微软雅黑" panose="020B0503020204020204" pitchFamily="34" charset="-122"/>
              </a:rPr>
              <a:t>17%</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8" name="文本框 25"/>
          <p:cNvSpPr txBox="1">
            <a:spLocks noChangeArrowheads="1"/>
          </p:cNvSpPr>
          <p:nvPr/>
        </p:nvSpPr>
        <p:spPr bwMode="auto">
          <a:xfrm>
            <a:off x="5409610" y="3759804"/>
            <a:ext cx="1681162"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6964" y="2736782"/>
            <a:ext cx="2089150" cy="2089150"/>
          </a:xfrm>
          <a:prstGeom prst="pie">
            <a:avLst>
              <a:gd name="adj1" fmla="val 0"/>
              <a:gd name="adj2" fmla="val 190427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0" name="饼形 119"/>
          <p:cNvSpPr/>
          <p:nvPr/>
        </p:nvSpPr>
        <p:spPr>
          <a:xfrm rot="16431819">
            <a:off x="8545558" y="2667726"/>
            <a:ext cx="2217737" cy="2054225"/>
          </a:xfrm>
          <a:prstGeom prst="pie">
            <a:avLst>
              <a:gd name="adj1" fmla="val 2758241"/>
              <a:gd name="adj2" fmla="val 51621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1" name="文本框 30"/>
          <p:cNvSpPr txBox="1">
            <a:spLocks noChangeArrowheads="1"/>
          </p:cNvSpPr>
          <p:nvPr/>
        </p:nvSpPr>
        <p:spPr bwMode="auto">
          <a:xfrm>
            <a:off x="8795088" y="3759804"/>
            <a:ext cx="1544048" cy="769441"/>
          </a:xfrm>
          <a:prstGeom prst="rect">
            <a:avLst/>
          </a:prstGeom>
          <a:noFill/>
          <a:ln w="9525">
            <a:noFill/>
            <a:miter lim="800000"/>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5501" y="5087719"/>
            <a:ext cx="2368716" cy="646331"/>
          </a:xfrm>
          <a:prstGeom prst="rect">
            <a:avLst/>
          </a:prstGeom>
          <a:noFill/>
          <a:ln w="9525">
            <a:noFill/>
            <a:miter lim="800000"/>
          </a:ln>
        </p:spPr>
        <p:txBody>
          <a:bodyPr wrap="square">
            <a:spAutoFit/>
          </a:bodyPr>
          <a:lstStyle/>
          <a:p>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a:p>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请</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输入您想要的</a:t>
            </a: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a:endParaRPr>
          </a:p>
        </p:txBody>
      </p:sp>
      <p:sp>
        <p:nvSpPr>
          <p:cNvPr id="126" name="文本框 36"/>
          <p:cNvSpPr txBox="1">
            <a:spLocks noChangeArrowheads="1"/>
          </p:cNvSpPr>
          <p:nvPr/>
        </p:nvSpPr>
        <p:spPr bwMode="auto">
          <a:xfrm>
            <a:off x="4927364" y="5084544"/>
            <a:ext cx="2352733"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27" name="文本框 38"/>
          <p:cNvSpPr txBox="1">
            <a:spLocks noChangeArrowheads="1"/>
          </p:cNvSpPr>
          <p:nvPr/>
        </p:nvSpPr>
        <p:spPr bwMode="auto">
          <a:xfrm>
            <a:off x="8456377" y="5078194"/>
            <a:ext cx="2323318" cy="646331"/>
          </a:xfrm>
          <a:prstGeom prst="rect">
            <a:avLst/>
          </a:prstGeom>
          <a:noFill/>
          <a:ln w="9525">
            <a:noFill/>
            <a:miter lim="800000"/>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endParaRPr lang="zh-CN" altLang="en-US" sz="1800" dirty="0">
              <a:solidFill>
                <a:schemeClr val="tx1">
                  <a:lumMod val="85000"/>
                  <a:lumOff val="15000"/>
                </a:schemeClr>
              </a:solidFill>
            </a:endParaRPr>
          </a:p>
        </p:txBody>
      </p:sp>
      <p:sp>
        <p:nvSpPr>
          <p:cNvPr id="15" name="矩形 14"/>
          <p:cNvSpPr/>
          <p:nvPr/>
        </p:nvSpPr>
        <p:spPr>
          <a:xfrm>
            <a:off x="4154959" y="1394299"/>
            <a:ext cx="3842401"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6" name="文本框 2"/>
          <p:cNvSpPr txBox="1"/>
          <p:nvPr/>
        </p:nvSpPr>
        <p:spPr>
          <a:xfrm>
            <a:off x="1693462"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828"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90828" y="1426623"/>
            <a:ext cx="3703963" cy="790298"/>
          </a:xfrm>
          <a:prstGeom prst="homePlate">
            <a:avLst>
              <a:gd name="adj" fmla="val 63872"/>
            </a:avLst>
          </a:prstGeom>
          <a:solidFill>
            <a:schemeClr val="accent1"/>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034938"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6286176"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6176" y="1426623"/>
            <a:ext cx="3703963" cy="790298"/>
          </a:xfrm>
          <a:prstGeom prst="homePlate">
            <a:avLst>
              <a:gd name="adj" fmla="val 63872"/>
            </a:avLst>
          </a:prstGeom>
          <a:solidFill>
            <a:schemeClr val="bg1">
              <a:lumMod val="65000"/>
            </a:schemeClr>
          </a:solidFill>
          <a:ln w="9525">
            <a:noFill/>
            <a:miter lim="800000"/>
          </a:ln>
        </p:spPr>
        <p:txBody>
          <a:bodyPr wrap="none" lIns="91472" tIns="45736" rIns="91472" bIns="45736"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30286"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599"/>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099"/>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599"/>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p:nvPr/>
        </p:nvSpPr>
        <p:spPr bwMode="auto">
          <a:xfrm rot="18900000">
            <a:off x="7266201" y="1559360"/>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7917530" y="2824392"/>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6655154" y="3478379"/>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6002269" y="2213344"/>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5640455" y="2753800"/>
            <a:ext cx="326442"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12034" y="5021957"/>
            <a:ext cx="119235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14849" y="1784274"/>
            <a:ext cx="142676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7982" y="4055735"/>
            <a:ext cx="4536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482551" y="2181281"/>
            <a:ext cx="3101892" cy="3405900"/>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a:t>
            </a:r>
            <a:r>
              <a:rPr lang="zh-CN" altLang="en-US" sz="1600" dirty="0" smtClean="0">
                <a:solidFill>
                  <a:srgbClr val="414455"/>
                </a:solidFill>
                <a:latin typeface="微软雅黑" panose="020B0503020204020204" pitchFamily="34" charset="-122"/>
                <a:ea typeface="微软雅黑" panose="020B0503020204020204" pitchFamily="34" charset="-122"/>
              </a:rPr>
              <a:t>内容</a:t>
            </a:r>
            <a:endParaRPr lang="en-US" sz="1600" dirty="0">
              <a:solidFill>
                <a:srgbClr val="414455"/>
              </a:solidFill>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4005832" y="1472308"/>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6486" y="2511512"/>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2" name="矩形 10"/>
          <p:cNvSpPr>
            <a:spLocks noChangeArrowheads="1"/>
          </p:cNvSpPr>
          <p:nvPr/>
        </p:nvSpPr>
        <p:spPr bwMode="auto">
          <a:xfrm>
            <a:off x="10295342" y="1528364"/>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3" name="矩形 10"/>
          <p:cNvSpPr>
            <a:spLocks noChangeArrowheads="1"/>
          </p:cNvSpPr>
          <p:nvPr/>
        </p:nvSpPr>
        <p:spPr bwMode="auto">
          <a:xfrm>
            <a:off x="4423169" y="4656784"/>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54" name="矩形 10"/>
          <p:cNvSpPr>
            <a:spLocks noChangeArrowheads="1"/>
          </p:cNvSpPr>
          <p:nvPr/>
        </p:nvSpPr>
        <p:spPr bwMode="auto">
          <a:xfrm>
            <a:off x="10363087" y="3797347"/>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endParaRPr lang="zh-CN" altLang="en-US" sz="1800" dirty="0">
              <a:solidFill>
                <a:srgbClr val="414455"/>
              </a:solidFill>
              <a:latin typeface="微软雅黑" panose="020B0503020204020204" pitchFamily="34" charset="-122"/>
              <a:ea typeface="微软雅黑" panose="020B0503020204020204" pitchFamily="34" charset="-122"/>
            </a:endParaRPr>
          </a:p>
        </p:txBody>
      </p:sp>
      <p:sp>
        <p:nvSpPr>
          <p:cNvPr id="17" name="文本框 2"/>
          <p:cNvSpPr txBox="1"/>
          <p:nvPr/>
        </p:nvSpPr>
        <p:spPr>
          <a:xfrm>
            <a:off x="1699924"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3722911" cy="6859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5791629" y="1573726"/>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6673144" y="1573725"/>
            <a:ext cx="3741980" cy="511504"/>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5791629" y="2410178"/>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673144" y="2410178"/>
            <a:ext cx="3741980" cy="511504"/>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5791629" y="3296032"/>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6673144" y="3296030"/>
            <a:ext cx="3741980" cy="511504"/>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49" y="3336319"/>
              <a:ext cx="273630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5791629" y="418090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6673144" y="4180900"/>
            <a:ext cx="3741980" cy="511503"/>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49" y="4221882"/>
              <a:ext cx="2736305" cy="430929"/>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5791758" y="505748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6673144" y="5057483"/>
            <a:ext cx="3741980" cy="511504"/>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338535" y="2219568"/>
            <a:ext cx="2806485" cy="1354243"/>
          </a:xfrm>
          <a:prstGeom prst="rect">
            <a:avLst/>
          </a:prstGeom>
          <a:noFill/>
        </p:spPr>
        <p:txBody>
          <a:bodyPr wrap="square" lIns="121880" tIns="60938" rIns="121880" bIns="60938">
            <a:spAutoFit/>
          </a:bodyPr>
          <a:lstStyle/>
          <a:p>
            <a:pPr algn="r">
              <a:defRPr/>
            </a:pPr>
            <a:r>
              <a:rPr lang="zh-CN" altLang="en-US" sz="4800" b="1" spc="200" dirty="0">
                <a:solidFill>
                  <a:schemeClr val="bg1"/>
                </a:solidFill>
                <a:latin typeface="微软雅黑" panose="020B0503020204020204" pitchFamily="34" charset="-122"/>
                <a:ea typeface="微软雅黑" panose="020B0503020204020204" pitchFamily="34" charset="-122"/>
              </a:rPr>
              <a:t>目录 </a:t>
            </a:r>
            <a:endParaRPr lang="en-US" altLang="zh-CN" sz="4800" b="1" spc="200" dirty="0">
              <a:solidFill>
                <a:schemeClr val="bg1"/>
              </a:solidFill>
              <a:latin typeface="微软雅黑" panose="020B0503020204020204" pitchFamily="34" charset="-122"/>
              <a:ea typeface="微软雅黑" panose="020B0503020204020204" pitchFamily="34" charset="-122"/>
            </a:endParaRPr>
          </a:p>
          <a:p>
            <a:pPr algn="r">
              <a:defRPr/>
            </a:pPr>
            <a:r>
              <a:rPr lang="en-US" altLang="zh-CN" sz="3200" b="1" spc="200" dirty="0">
                <a:solidFill>
                  <a:schemeClr val="bg1"/>
                </a:solidFill>
                <a:latin typeface="微软雅黑" panose="020B0503020204020204" pitchFamily="34" charset="-122"/>
                <a:ea typeface="微软雅黑" panose="020B0503020204020204" pitchFamily="34" charset="-122"/>
              </a:rPr>
              <a:t>CONTENTS</a:t>
            </a:r>
            <a:endParaRPr lang="zh-CN" altLang="en-US" sz="3200" b="1" spc="200" dirty="0">
              <a:solidFill>
                <a:schemeClr val="bg1"/>
              </a:solidFill>
              <a:latin typeface="微软雅黑" panose="020B0503020204020204" pitchFamily="34" charset="-122"/>
              <a:ea typeface="微软雅黑" panose="020B0503020204020204" pitchFamily="34" charset="-122"/>
            </a:endParaRPr>
          </a:p>
        </p:txBody>
      </p:sp>
      <p:sp>
        <p:nvSpPr>
          <p:cNvPr id="67" name="下箭头 66"/>
          <p:cNvSpPr/>
          <p:nvPr/>
        </p:nvSpPr>
        <p:spPr>
          <a:xfrm rot="16200000">
            <a:off x="4614050" y="4097653"/>
            <a:ext cx="576064" cy="67938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58"/>
                                        </p:tgtEl>
                                      </p:cBhvr>
                                    </p:animEffect>
                                    <p:animScale>
                                      <p:cBhvr>
                                        <p:cTn id="17" dur="250" autoRev="1" fill="hold"/>
                                        <p:tgtEl>
                                          <p:spTgt spid="58"/>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59"/>
                                        </p:tgtEl>
                                      </p:cBhvr>
                                    </p:animEffect>
                                    <p:animScale>
                                      <p:cBhvr>
                                        <p:cTn id="20" dur="250" autoRev="1" fill="hold"/>
                                        <p:tgtEl>
                                          <p:spTgt spid="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8"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11186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31129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77" tIns="44738" rIns="89477" bIns="44738"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286263" y="1866335"/>
            <a:ext cx="356533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419571" y="1866335"/>
            <a:ext cx="3566890"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265257" y="2740226"/>
            <a:ext cx="558539"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7369" y="3548691"/>
            <a:ext cx="577156"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5256" y="4072092"/>
            <a:ext cx="577156"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21847" y="4059630"/>
            <a:ext cx="577156"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10425" y="3545576"/>
            <a:ext cx="577156"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40465" y="2740226"/>
            <a:ext cx="558539"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9272" y="2522142"/>
            <a:ext cx="2057283"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anose="020B0806030902050204" pitchFamily="34" charset="0"/>
                  <a:ea typeface="微软雅黑" panose="020B0503020204020204" pitchFamily="34" charset="-122"/>
                </a:rPr>
                <a:t>存在不足</a:t>
              </a:r>
              <a:endParaRPr lang="zh-CN" altLang="en-US" sz="2100" b="1"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303328" y="1950453"/>
            <a:ext cx="969686" cy="973585"/>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49357" y="1966030"/>
            <a:ext cx="969685" cy="975144"/>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8489982" y="3096949"/>
            <a:ext cx="971236" cy="975144"/>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8097452" y="4215405"/>
            <a:ext cx="971236" cy="975144"/>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endParaRPr lang="zh-CN" altLang="en-US" sz="19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868910" y="3059563"/>
            <a:ext cx="971236" cy="975144"/>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3266094" y="4209173"/>
            <a:ext cx="971236" cy="975144"/>
          </a:xfrm>
          <a:prstGeom prst="ellipse">
            <a:avLst/>
          </a:prstGeom>
          <a:solidFill>
            <a:schemeClr val="accent1"/>
          </a:solidFill>
          <a:ln w="9525">
            <a:noFill/>
            <a:rou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endParaRPr lang="zh-CN" altLang="en-US" sz="19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928555" y="1979988"/>
            <a:ext cx="2125516"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234251" y="1979988"/>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5073"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5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691058"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59471"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28555"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500">
                <a:solidFill>
                  <a:sysClr val="windowText" lastClr="000000"/>
                </a:solidFill>
                <a:latin typeface="微软雅黑" panose="020B0503020204020204" pitchFamily="34" charset="-122"/>
                <a:ea typeface="微软雅黑" panose="020B0503020204020204" pitchFamily="34" charset="-122"/>
              </a:rPr>
              <a:t>文本后。</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sp>
        <p:nvSpPr>
          <p:cNvPr id="30" name="文本框 2"/>
          <p:cNvSpPr txBox="1"/>
          <p:nvPr/>
        </p:nvSpPr>
        <p:spPr>
          <a:xfrm>
            <a:off x="1710052"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2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3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5526" y="3770462"/>
            <a:ext cx="33543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5" name="Freeform 7"/>
          <p:cNvSpPr>
            <a:spLocks noChangeArrowheads="1"/>
          </p:cNvSpPr>
          <p:nvPr/>
        </p:nvSpPr>
        <p:spPr bwMode="auto">
          <a:xfrm>
            <a:off x="939148" y="1269554"/>
            <a:ext cx="6484770" cy="4518397"/>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p:spPr>
        <p:txBody>
          <a:bodyPr anchor="ctr"/>
          <a:lstStyle/>
          <a:p>
            <a:endParaRPr lang="zh-CN" altLang="en-US"/>
          </a:p>
        </p:txBody>
      </p:sp>
      <p:sp>
        <p:nvSpPr>
          <p:cNvPr id="17" name="矩形 8"/>
          <p:cNvSpPr>
            <a:spLocks noChangeArrowheads="1"/>
          </p:cNvSpPr>
          <p:nvPr/>
        </p:nvSpPr>
        <p:spPr bwMode="auto">
          <a:xfrm>
            <a:off x="891261" y="491234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2001</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a typeface="微软雅黑" panose="020B0503020204020204" pitchFamily="34" charset="-122"/>
            </a:endParaRPr>
          </a:p>
        </p:txBody>
      </p:sp>
      <p:sp>
        <p:nvSpPr>
          <p:cNvPr id="20" name="矩形 9"/>
          <p:cNvSpPr>
            <a:spLocks noChangeArrowheads="1"/>
          </p:cNvSpPr>
          <p:nvPr/>
        </p:nvSpPr>
        <p:spPr bwMode="auto">
          <a:xfrm>
            <a:off x="2023318" y="386184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10"/>
          <p:cNvSpPr>
            <a:spLocks noChangeArrowheads="1"/>
          </p:cNvSpPr>
          <p:nvPr/>
        </p:nvSpPr>
        <p:spPr bwMode="auto">
          <a:xfrm>
            <a:off x="3294538" y="278172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endParaRPr>
          </a:p>
        </p:txBody>
      </p:sp>
      <p:sp>
        <p:nvSpPr>
          <p:cNvPr id="26" name="矩形 11"/>
          <p:cNvSpPr>
            <a:spLocks noChangeArrowheads="1"/>
          </p:cNvSpPr>
          <p:nvPr/>
        </p:nvSpPr>
        <p:spPr bwMode="auto">
          <a:xfrm>
            <a:off x="4590682" y="167198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 Box 30"/>
          <p:cNvSpPr>
            <a:spLocks noChangeArrowheads="1"/>
          </p:cNvSpPr>
          <p:nvPr/>
        </p:nvSpPr>
        <p:spPr bwMode="auto">
          <a:xfrm>
            <a:off x="5119662" y="2690341"/>
            <a:ext cx="2779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29" name="Text Box 30"/>
          <p:cNvSpPr>
            <a:spLocks noChangeArrowheads="1"/>
          </p:cNvSpPr>
          <p:nvPr/>
        </p:nvSpPr>
        <p:spPr bwMode="auto">
          <a:xfrm>
            <a:off x="2671390" y="4844579"/>
            <a:ext cx="33528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30" name="Text Box 30"/>
          <p:cNvSpPr>
            <a:spLocks noChangeArrowheads="1"/>
          </p:cNvSpPr>
          <p:nvPr/>
        </p:nvSpPr>
        <p:spPr bwMode="auto">
          <a:xfrm>
            <a:off x="871190" y="5858694"/>
            <a:ext cx="3352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p>
        </p:txBody>
      </p:sp>
      <p:sp>
        <p:nvSpPr>
          <p:cNvPr id="31" name="矩形 30"/>
          <p:cNvSpPr/>
          <p:nvPr/>
        </p:nvSpPr>
        <p:spPr>
          <a:xfrm>
            <a:off x="8331423" y="2277598"/>
            <a:ext cx="3024336"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135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箭头3"/>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2" name="箭头2"/>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3" name="箭头1"/>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4" name="文本1"/>
          <p:cNvSpPr>
            <a:spLocks noChangeArrowheads="1"/>
          </p:cNvSpPr>
          <p:nvPr/>
        </p:nvSpPr>
        <p:spPr bwMode="gray">
          <a:xfrm>
            <a:off x="6891103" y="1701601"/>
            <a:ext cx="3381201" cy="1155600"/>
          </a:xfrm>
          <a:prstGeom prst="roundRect">
            <a:avLst>
              <a:gd name="adj" fmla="val 11505"/>
            </a:avLst>
          </a:prstGeom>
          <a:solidFill>
            <a:schemeClr val="bg1">
              <a:lumMod val="8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5" name="标题1"/>
          <p:cNvSpPr>
            <a:spLocks noChangeArrowheads="1"/>
          </p:cNvSpPr>
          <p:nvPr/>
        </p:nvSpPr>
        <p:spPr bwMode="gray">
          <a:xfrm>
            <a:off x="4231866" y="1701601"/>
            <a:ext cx="2659237" cy="1155600"/>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        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6" name="文本2"/>
          <p:cNvSpPr>
            <a:spLocks noChangeArrowheads="1"/>
          </p:cNvSpPr>
          <p:nvPr/>
        </p:nvSpPr>
        <p:spPr bwMode="gray">
          <a:xfrm>
            <a:off x="6891103" y="3138289"/>
            <a:ext cx="3381201" cy="1155600"/>
          </a:xfrm>
          <a:prstGeom prst="roundRect">
            <a:avLst>
              <a:gd name="adj" fmla="val 11505"/>
            </a:avLst>
          </a:prstGeom>
          <a:solidFill>
            <a:schemeClr val="bg1">
              <a:lumMod val="8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rgbClr val="4D4D4D"/>
                </a:solidFill>
                <a:latin typeface="微软雅黑" panose="020B0503020204020204" pitchFamily="34" charset="-122"/>
                <a:ea typeface="微软雅黑" panose="020B0503020204020204" pitchFamily="34" charset="-122"/>
              </a:rPr>
              <a:t> </a:t>
            </a:r>
            <a:r>
              <a:rPr lang="en-US" altLang="zh-CN" sz="1600" dirty="0" smtClean="0">
                <a:solidFill>
                  <a:srgbClr val="4D4D4D"/>
                </a:solidFill>
                <a:latin typeface="微软雅黑" panose="020B0503020204020204" pitchFamily="34" charset="-122"/>
                <a:ea typeface="微软雅黑" panose="020B0503020204020204" pitchFamily="34" charset="-122"/>
              </a:rPr>
              <a:t>   </a:t>
            </a:r>
            <a:r>
              <a:rPr lang="zh-CN" altLang="en-US" sz="1600" dirty="0" smtClean="0">
                <a:solidFill>
                  <a:srgbClr val="4D4D4D"/>
                </a:solidFill>
                <a:latin typeface="微软雅黑" panose="020B0503020204020204" pitchFamily="34" charset="-122"/>
                <a:ea typeface="微软雅黑" panose="020B0503020204020204" pitchFamily="34" charset="-122"/>
              </a:rPr>
              <a:t>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17" name="标题2"/>
          <p:cNvSpPr>
            <a:spLocks noChangeArrowheads="1"/>
          </p:cNvSpPr>
          <p:nvPr/>
        </p:nvSpPr>
        <p:spPr bwMode="gray">
          <a:xfrm>
            <a:off x="4244566" y="3138289"/>
            <a:ext cx="2646537" cy="1155600"/>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18" name="文本3"/>
          <p:cNvSpPr>
            <a:spLocks noChangeArrowheads="1"/>
          </p:cNvSpPr>
          <p:nvPr/>
        </p:nvSpPr>
        <p:spPr bwMode="ltGray">
          <a:xfrm>
            <a:off x="6891103" y="4589016"/>
            <a:ext cx="3384376" cy="1145034"/>
          </a:xfrm>
          <a:prstGeom prst="roundRect">
            <a:avLst>
              <a:gd name="adj" fmla="val 11505"/>
            </a:avLst>
          </a:prstGeom>
          <a:solidFill>
            <a:schemeClr val="bg1">
              <a:lumMod val="85000"/>
            </a:schemeClr>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p:txBody>
      </p:sp>
      <p:sp>
        <p:nvSpPr>
          <p:cNvPr id="219" name="标题3"/>
          <p:cNvSpPr>
            <a:spLocks noChangeArrowheads="1"/>
          </p:cNvSpPr>
          <p:nvPr/>
        </p:nvSpPr>
        <p:spPr bwMode="gray">
          <a:xfrm>
            <a:off x="4225516" y="4579490"/>
            <a:ext cx="2665587" cy="1154559"/>
          </a:xfrm>
          <a:prstGeom prst="roundRect">
            <a:avLst>
              <a:gd name="adj" fmla="val 11921"/>
            </a:avLst>
          </a:prstGeom>
          <a:solidFill>
            <a:schemeClr val="accent1"/>
          </a:solidFill>
          <a:ln w="25400" cap="flat" cmpd="sng" algn="ctr">
            <a:noFill/>
            <a:prstDash val="solid"/>
          </a:ln>
          <a:effectLst/>
          <a:scene3d>
            <a:camera prst="orthographicFront">
              <a:rot lat="0" lon="0" rev="0"/>
            </a:camera>
            <a:lightRig rig="contrasting" dir="t">
              <a:rot lat="0" lon="0" rev="7800000"/>
            </a:lightRig>
          </a:scene3d>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220" name="Oval 19"/>
          <p:cNvSpPr>
            <a:spLocks noChangeArrowheads="1"/>
          </p:cNvSpPr>
          <p:nvPr/>
        </p:nvSpPr>
        <p:spPr bwMode="auto">
          <a:xfrm>
            <a:off x="1994719" y="2997905"/>
            <a:ext cx="1440000" cy="1440000"/>
          </a:xfrm>
          <a:prstGeom prst="roundRect">
            <a:avLst/>
          </a:prstGeom>
          <a:solidFill>
            <a:schemeClr val="accent1"/>
          </a:solidFill>
          <a:ln w="3175" cap="flat" cmpd="sng" algn="ctr">
            <a:noFill/>
            <a:prstDash val="solid"/>
          </a:ln>
          <a:effectLst/>
        </p:spPr>
        <p:txBody>
          <a:bodyPr lIns="126000" rIns="126000" bIns="180000" anchor="ctr"/>
          <a:lstStyle/>
          <a:p>
            <a:pPr algn="ctr">
              <a:lnSpc>
                <a:spcPct val="120000"/>
              </a:lnSpc>
            </a:pPr>
            <a:r>
              <a:rPr lang="zh-CN" altLang="en-US" sz="2000" b="1" kern="0" dirty="0" smtClean="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681878"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6341" y="2094571"/>
            <a:ext cx="4747259" cy="526115"/>
          </a:xfrm>
          <a:prstGeom prst="rightArrow">
            <a:avLst>
              <a:gd name="adj1" fmla="val 50000"/>
              <a:gd name="adj2" fmla="val 50092"/>
            </a:avLst>
          </a:prstGeom>
          <a:solidFill>
            <a:schemeClr val="accent1"/>
          </a:solidFill>
          <a:ln>
            <a:noFill/>
          </a:ln>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41426" y="2883741"/>
            <a:ext cx="4915696" cy="523867"/>
          </a:xfrm>
          <a:prstGeom prst="rightArrow">
            <a:avLst>
              <a:gd name="adj1" fmla="val 50000"/>
              <a:gd name="adj2" fmla="val 50064"/>
            </a:avLst>
          </a:prstGeom>
          <a:solidFill>
            <a:schemeClr val="accent1"/>
          </a:solidFill>
          <a:ln>
            <a:noFill/>
          </a:ln>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50" y="1438053"/>
            <a:ext cx="2502175" cy="2538389"/>
          </a:xfrm>
          <a:prstGeom prst="ellipse">
            <a:avLst/>
          </a:prstGeom>
          <a:solidFill>
            <a:schemeClr val="accent1"/>
          </a:solidFill>
          <a:ln>
            <a:noFill/>
          </a:ln>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7" name="椭圆 6"/>
          <p:cNvSpPr>
            <a:spLocks noChangeArrowheads="1"/>
          </p:cNvSpPr>
          <p:nvPr/>
        </p:nvSpPr>
        <p:spPr bwMode="auto">
          <a:xfrm>
            <a:off x="8397819" y="1438053"/>
            <a:ext cx="2504390" cy="2538389"/>
          </a:xfrm>
          <a:prstGeom prst="ellipse">
            <a:avLst/>
          </a:prstGeom>
          <a:solidFill>
            <a:schemeClr val="accent1"/>
          </a:solidFill>
          <a:ln>
            <a:noFill/>
          </a:ln>
          <a:effectLst/>
        </p:spPr>
        <p:txBody>
          <a:bodyPr lIns="128296" tIns="64146" rIns="128296" bIns="6414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a:t>
            </a:r>
            <a:r>
              <a:rPr lang="zh-CN" altLang="en-US" sz="2500" kern="0" dirty="0" smtClean="0">
                <a:solidFill>
                  <a:srgbClr val="FFFFFF"/>
                </a:solidFill>
                <a:latin typeface="微软雅黑" panose="020B0503020204020204" pitchFamily="34" charset="-122"/>
                <a:ea typeface="微软雅黑" panose="020B0503020204020204" pitchFamily="34" charset="-122"/>
              </a:rPr>
              <a:t>添加内容</a:t>
            </a:r>
            <a:endParaRPr lang="zh-CN" altLang="en-US" sz="2500" kern="0" dirty="0">
              <a:solidFill>
                <a:srgbClr val="FFFFFF"/>
              </a:solidFill>
              <a:latin typeface="微软雅黑" panose="020B0503020204020204" pitchFamily="34" charset="-122"/>
              <a:ea typeface="微软雅黑" panose="020B0503020204020204" pitchFamily="34" charset="-122"/>
            </a:endParaRPr>
          </a:p>
        </p:txBody>
      </p:sp>
      <p:sp>
        <p:nvSpPr>
          <p:cNvPr id="8" name="矩形 7"/>
          <p:cNvSpPr/>
          <p:nvPr/>
        </p:nvSpPr>
        <p:spPr>
          <a:xfrm>
            <a:off x="4904971" y="1921448"/>
            <a:ext cx="1983566" cy="1661533"/>
          </a:xfrm>
          <a:prstGeom prst="rect">
            <a:avLst/>
          </a:prstGeom>
          <a:gradFill>
            <a:gsLst>
              <a:gs pos="33000">
                <a:srgbClr val="F9F9F9"/>
              </a:gs>
              <a:gs pos="100000">
                <a:srgbClr val="D7D7D7"/>
              </a:gs>
            </a:gsLst>
            <a:lin ang="5400000" scaled="0"/>
          </a:gradFill>
          <a:ln w="3175" cap="flat" cmpd="sng" algn="ctr">
            <a:noFill/>
            <a:prstDash val="solid"/>
          </a:ln>
          <a:effectLst/>
        </p:spPr>
        <p:txBody>
          <a:bodyPr lIns="128296" tIns="64146" rIns="128296" bIns="64146"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添加内容</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9" name="下箭头 8"/>
          <p:cNvSpPr>
            <a:spLocks noChangeArrowheads="1"/>
          </p:cNvSpPr>
          <p:nvPr/>
        </p:nvSpPr>
        <p:spPr bwMode="auto">
          <a:xfrm>
            <a:off x="5370387" y="4028154"/>
            <a:ext cx="1123653" cy="786922"/>
          </a:xfrm>
          <a:prstGeom prst="downArrow">
            <a:avLst>
              <a:gd name="adj1" fmla="val 50000"/>
              <a:gd name="adj2" fmla="val 50000"/>
            </a:avLst>
          </a:prstGeom>
          <a:solidFill>
            <a:schemeClr val="accent1"/>
          </a:solidFill>
          <a:ln>
            <a:noFill/>
          </a:ln>
          <a:effec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9055" y="4243995"/>
            <a:ext cx="2070000"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8615192" y="4329433"/>
            <a:ext cx="2072217"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9"/>
          <p:cNvSpPr txBox="1">
            <a:spLocks noChangeArrowheads="1"/>
          </p:cNvSpPr>
          <p:nvPr/>
        </p:nvSpPr>
        <p:spPr bwMode="auto">
          <a:xfrm>
            <a:off x="5296322" y="5071389"/>
            <a:ext cx="1571338" cy="905142"/>
          </a:xfrm>
          <a:prstGeom prst="rect">
            <a:avLst/>
          </a:prstGeom>
          <a:noFill/>
          <a:ln>
            <a:noFill/>
          </a:ln>
        </p:spPr>
        <p:txBody>
          <a:bodyPr lIns="128296" tIns="64146" rIns="128296" bIns="6414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rgbClr val="4D4D4D"/>
                </a:solidFill>
                <a:latin typeface="微软雅黑" panose="020B0503020204020204" pitchFamily="34" charset="-122"/>
                <a:ea typeface="微软雅黑" panose="020B0503020204020204" pitchFamily="34" charset="-122"/>
              </a:rPr>
              <a:t>单击此处添加标题</a:t>
            </a:r>
            <a:endParaRPr lang="zh-CN" altLang="en-US" sz="2100" kern="0" dirty="0">
              <a:solidFill>
                <a:srgbClr val="4D4D4D"/>
              </a:solidFill>
              <a:latin typeface="微软雅黑" panose="020B0503020204020204" pitchFamily="34" charset="-122"/>
              <a:ea typeface="微软雅黑" panose="020B0503020204020204" pitchFamily="34" charset="-122"/>
            </a:endParaRPr>
          </a:p>
        </p:txBody>
      </p:sp>
      <p:sp>
        <p:nvSpPr>
          <p:cNvPr id="14"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3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8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3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3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84658" y="1782598"/>
            <a:ext cx="8313653"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5451" y="2983785"/>
            <a:ext cx="1618623" cy="1625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449104" y="2983785"/>
            <a:ext cx="1618623" cy="1625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348142" y="2974667"/>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8142" y="4255631"/>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402547" y="2166660"/>
            <a:ext cx="1477873" cy="70658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402547" y="4750236"/>
            <a:ext cx="1477873" cy="70658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3176" y="5598133"/>
            <a:ext cx="4433619" cy="4239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863176" y="1570624"/>
            <a:ext cx="4433619" cy="4239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247318" y="3849347"/>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7318" y="3425398"/>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6"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5660507" y="1125538"/>
            <a:ext cx="1276370" cy="1294904"/>
          </a:xfrm>
          <a:prstGeom prst="ellipse">
            <a:avLst/>
          </a:prstGeom>
          <a:solidFill>
            <a:schemeClr val="bg1">
              <a:lumMod val="65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5651641" y="1142571"/>
            <a:ext cx="1276370" cy="1294904"/>
          </a:xfrm>
          <a:prstGeom prst="ellipse">
            <a:avLst/>
          </a:prstGeom>
          <a:solidFill>
            <a:schemeClr val="accent1"/>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4241058" y="1710946"/>
            <a:ext cx="1746230" cy="1771589"/>
          </a:xfrm>
          <a:prstGeom prst="ellipse">
            <a:avLst/>
          </a:prstGeom>
          <a:solidFill>
            <a:schemeClr val="bg1">
              <a:lumMod val="65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4241058" y="2239947"/>
            <a:ext cx="1746230"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1"/>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2593852" y="2524623"/>
            <a:ext cx="2152199" cy="2183738"/>
          </a:xfrm>
          <a:prstGeom prst="ellipse">
            <a:avLst/>
          </a:prstGeom>
          <a:solidFill>
            <a:schemeClr val="bg1">
              <a:lumMod val="65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2593852" y="3598161"/>
            <a:ext cx="21521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1"/>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0" name="Oval 4"/>
          <p:cNvSpPr>
            <a:spLocks noChangeArrowheads="1"/>
          </p:cNvSpPr>
          <p:nvPr/>
        </p:nvSpPr>
        <p:spPr bwMode="auto">
          <a:xfrm>
            <a:off x="648848" y="3569782"/>
            <a:ext cx="2641590" cy="2680302"/>
          </a:xfrm>
          <a:prstGeom prst="ellipse">
            <a:avLst/>
          </a:prstGeom>
          <a:solidFill>
            <a:schemeClr val="bg1">
              <a:lumMod val="65000"/>
            </a:schemeClr>
          </a:solidFill>
          <a:ln w="12700">
            <a:noFill/>
            <a:round/>
          </a:ln>
          <a:effectLst/>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1" name="Oval 4"/>
          <p:cNvSpPr>
            <a:spLocks noChangeArrowheads="1"/>
          </p:cNvSpPr>
          <p:nvPr/>
        </p:nvSpPr>
        <p:spPr bwMode="auto">
          <a:xfrm>
            <a:off x="876437" y="5661959"/>
            <a:ext cx="2186414"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solidFill>
          <a:ln w="12700">
            <a:noFill/>
            <a:round/>
          </a:ln>
        </p:spPr>
        <p:txBody>
          <a:bodyPr wrap="none" lIns="96248" tIns="48125" rIns="96248" bIns="48125"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2" name="TextBox 11"/>
          <p:cNvSpPr txBox="1"/>
          <p:nvPr/>
        </p:nvSpPr>
        <p:spPr>
          <a:xfrm>
            <a:off x="1120916" y="4638199"/>
            <a:ext cx="1681963"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anose="020B0503020204020204" pitchFamily="34" charset="-122"/>
                <a:ea typeface="微软雅黑" panose="020B0503020204020204" pitchFamily="34" charset="-122"/>
              </a:rPr>
              <a:t>添加文字</a:t>
            </a:r>
            <a:endParaRPr lang="zh-CN" altLang="en-US" sz="29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37318" y="2963608"/>
            <a:ext cx="1476778"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anose="020B0503020204020204" pitchFamily="34" charset="-122"/>
                <a:ea typeface="微软雅黑" panose="020B0503020204020204" pitchFamily="34" charset="-122"/>
              </a:rPr>
              <a:t>添加文字</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480312" y="2382709"/>
            <a:ext cx="1425482"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添加文字</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300459" y="1952853"/>
            <a:ext cx="112235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102482" y="2928993"/>
            <a:ext cx="232033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20545" y="4041141"/>
            <a:ext cx="380226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9643" y="5199770"/>
            <a:ext cx="54531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10832" y="4909933"/>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510832" y="3769109"/>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510832" y="2628286"/>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510832" y="1706768"/>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774035" y="1601284"/>
            <a:ext cx="101511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添加文字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文本框 2"/>
          <p:cNvSpPr txBox="1"/>
          <p:nvPr/>
        </p:nvSpPr>
        <p:spPr>
          <a:xfrm>
            <a:off x="1739776"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3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18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28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3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38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3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58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3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68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78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3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88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3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3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08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3722911" cy="6859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5791629" y="1573726"/>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3" name="组合 32"/>
          <p:cNvGrpSpPr/>
          <p:nvPr/>
        </p:nvGrpSpPr>
        <p:grpSpPr>
          <a:xfrm>
            <a:off x="6673144" y="1573725"/>
            <a:ext cx="3741980" cy="511504"/>
            <a:chOff x="6339097" y="1573726"/>
            <a:chExt cx="3744416" cy="511504"/>
          </a:xfrm>
        </p:grpSpPr>
        <p:sp>
          <p:nvSpPr>
            <p:cNvPr id="35" name="圆角矩形 34"/>
            <p:cNvSpPr/>
            <p:nvPr/>
          </p:nvSpPr>
          <p:spPr>
            <a:xfrm>
              <a:off x="6339097" y="1573726"/>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6" name="矩形 35"/>
            <p:cNvSpPr/>
            <p:nvPr/>
          </p:nvSpPr>
          <p:spPr>
            <a:xfrm>
              <a:off x="6723350" y="1614014"/>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7" name="圆角矩形 36"/>
          <p:cNvSpPr/>
          <p:nvPr/>
        </p:nvSpPr>
        <p:spPr>
          <a:xfrm>
            <a:off x="5791629" y="2410178"/>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38" name="组合 37"/>
          <p:cNvGrpSpPr/>
          <p:nvPr/>
        </p:nvGrpSpPr>
        <p:grpSpPr>
          <a:xfrm>
            <a:off x="6673144" y="2410178"/>
            <a:ext cx="3741980" cy="511504"/>
            <a:chOff x="6315199" y="2410178"/>
            <a:chExt cx="3744416" cy="511504"/>
          </a:xfrm>
        </p:grpSpPr>
        <p:sp>
          <p:nvSpPr>
            <p:cNvPr id="39" name="圆角矩形 38"/>
            <p:cNvSpPr/>
            <p:nvPr/>
          </p:nvSpPr>
          <p:spPr>
            <a:xfrm>
              <a:off x="6315199" y="2410178"/>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3" name="矩形 52"/>
            <p:cNvSpPr/>
            <p:nvPr/>
          </p:nvSpPr>
          <p:spPr>
            <a:xfrm>
              <a:off x="6747248" y="2450466"/>
              <a:ext cx="265307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4" name="圆角矩形 53"/>
          <p:cNvSpPr/>
          <p:nvPr/>
        </p:nvSpPr>
        <p:spPr>
          <a:xfrm>
            <a:off x="5791629" y="3296032"/>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5" name="组合 54"/>
          <p:cNvGrpSpPr/>
          <p:nvPr/>
        </p:nvGrpSpPr>
        <p:grpSpPr>
          <a:xfrm>
            <a:off x="6673144" y="3296030"/>
            <a:ext cx="3741980" cy="511504"/>
            <a:chOff x="6339097" y="3296031"/>
            <a:chExt cx="3744416" cy="511504"/>
          </a:xfrm>
        </p:grpSpPr>
        <p:sp>
          <p:nvSpPr>
            <p:cNvPr id="56" name="圆角矩形 55"/>
            <p:cNvSpPr/>
            <p:nvPr/>
          </p:nvSpPr>
          <p:spPr>
            <a:xfrm>
              <a:off x="6339097" y="3296031"/>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57" name="矩形 56"/>
            <p:cNvSpPr/>
            <p:nvPr/>
          </p:nvSpPr>
          <p:spPr>
            <a:xfrm>
              <a:off x="6723349" y="3336319"/>
              <a:ext cx="2736305"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58" name="圆角矩形 57"/>
          <p:cNvSpPr/>
          <p:nvPr/>
        </p:nvSpPr>
        <p:spPr>
          <a:xfrm>
            <a:off x="5791629" y="418090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9" name="组合 58"/>
          <p:cNvGrpSpPr/>
          <p:nvPr/>
        </p:nvGrpSpPr>
        <p:grpSpPr>
          <a:xfrm>
            <a:off x="6673144" y="4180900"/>
            <a:ext cx="3741980" cy="511503"/>
            <a:chOff x="6339097" y="4180903"/>
            <a:chExt cx="3744416" cy="511504"/>
          </a:xfrm>
        </p:grpSpPr>
        <p:sp>
          <p:nvSpPr>
            <p:cNvPr id="60" name="圆角矩形 59"/>
            <p:cNvSpPr/>
            <p:nvPr/>
          </p:nvSpPr>
          <p:spPr>
            <a:xfrm>
              <a:off x="6339097" y="418090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1" name="矩形 60"/>
            <p:cNvSpPr/>
            <p:nvPr/>
          </p:nvSpPr>
          <p:spPr>
            <a:xfrm>
              <a:off x="6723349" y="4221882"/>
              <a:ext cx="2736305" cy="430929"/>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2" name="圆角矩形 61"/>
          <p:cNvSpPr/>
          <p:nvPr/>
        </p:nvSpPr>
        <p:spPr>
          <a:xfrm>
            <a:off x="5791758" y="5057483"/>
            <a:ext cx="512927"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2" tIns="60946" rIns="121892" bIns="60946"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3" name="组合 62"/>
          <p:cNvGrpSpPr/>
          <p:nvPr/>
        </p:nvGrpSpPr>
        <p:grpSpPr>
          <a:xfrm>
            <a:off x="6673144" y="5057483"/>
            <a:ext cx="3741980" cy="511504"/>
            <a:chOff x="6339097" y="5057483"/>
            <a:chExt cx="3744416" cy="511504"/>
          </a:xfrm>
        </p:grpSpPr>
        <p:sp>
          <p:nvSpPr>
            <p:cNvPr id="64" name="圆角矩形 63"/>
            <p:cNvSpPr/>
            <p:nvPr/>
          </p:nvSpPr>
          <p:spPr>
            <a:xfrm>
              <a:off x="6339097" y="5057483"/>
              <a:ext cx="3744416" cy="511504"/>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65" name="矩形 64"/>
            <p:cNvSpPr/>
            <p:nvPr/>
          </p:nvSpPr>
          <p:spPr>
            <a:xfrm>
              <a:off x="6723478" y="5085978"/>
              <a:ext cx="2736174" cy="430928"/>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66" name="TextBox 65"/>
          <p:cNvSpPr txBox="1"/>
          <p:nvPr/>
        </p:nvSpPr>
        <p:spPr>
          <a:xfrm>
            <a:off x="338535" y="2219568"/>
            <a:ext cx="2806485" cy="1354243"/>
          </a:xfrm>
          <a:prstGeom prst="rect">
            <a:avLst/>
          </a:prstGeom>
          <a:noFill/>
        </p:spPr>
        <p:txBody>
          <a:bodyPr wrap="square" lIns="121880" tIns="60938" rIns="121880" bIns="60938">
            <a:spAutoFit/>
          </a:bodyPr>
          <a:lstStyle/>
          <a:p>
            <a:pPr algn="r">
              <a:defRPr/>
            </a:pPr>
            <a:r>
              <a:rPr lang="zh-CN" altLang="en-US" sz="4800" b="1" spc="200" dirty="0">
                <a:solidFill>
                  <a:schemeClr val="bg1"/>
                </a:solidFill>
                <a:latin typeface="微软雅黑" panose="020B0503020204020204" pitchFamily="34" charset="-122"/>
                <a:ea typeface="微软雅黑" panose="020B0503020204020204" pitchFamily="34" charset="-122"/>
              </a:rPr>
              <a:t>目录 </a:t>
            </a:r>
            <a:endParaRPr lang="en-US" altLang="zh-CN" sz="4800" b="1" spc="200" dirty="0">
              <a:solidFill>
                <a:schemeClr val="bg1"/>
              </a:solidFill>
              <a:latin typeface="微软雅黑" panose="020B0503020204020204" pitchFamily="34" charset="-122"/>
              <a:ea typeface="微软雅黑" panose="020B0503020204020204" pitchFamily="34" charset="-122"/>
            </a:endParaRPr>
          </a:p>
          <a:p>
            <a:pPr algn="r">
              <a:defRPr/>
            </a:pPr>
            <a:r>
              <a:rPr lang="en-US" altLang="zh-CN" sz="3200" b="1" spc="200" dirty="0">
                <a:solidFill>
                  <a:schemeClr val="bg1"/>
                </a:solidFill>
                <a:latin typeface="微软雅黑" panose="020B0503020204020204" pitchFamily="34" charset="-122"/>
                <a:ea typeface="微软雅黑" panose="020B0503020204020204" pitchFamily="34" charset="-122"/>
              </a:rPr>
              <a:t>CONTENTS</a:t>
            </a:r>
            <a:endParaRPr lang="zh-CN" altLang="en-US" sz="3200" b="1" spc="200" dirty="0">
              <a:solidFill>
                <a:schemeClr val="bg1"/>
              </a:solidFill>
              <a:latin typeface="微软雅黑" panose="020B0503020204020204" pitchFamily="34" charset="-122"/>
              <a:ea typeface="微软雅黑" panose="020B0503020204020204" pitchFamily="34" charset="-122"/>
            </a:endParaRPr>
          </a:p>
        </p:txBody>
      </p:sp>
      <p:sp>
        <p:nvSpPr>
          <p:cNvPr id="67" name="下箭头 66"/>
          <p:cNvSpPr/>
          <p:nvPr/>
        </p:nvSpPr>
        <p:spPr>
          <a:xfrm rot="16200000">
            <a:off x="4614050" y="4973542"/>
            <a:ext cx="576064" cy="67938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8" tIns="45695" rIns="91388" bIns="456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0-#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6" presetClass="emph" presetSubtype="0" fill="hold" grpId="0" nodeType="afterEffect">
                                  <p:stCondLst>
                                    <p:cond delay="0"/>
                                  </p:stCondLst>
                                  <p:childTnLst>
                                    <p:animEffect transition="out" filter="fade">
                                      <p:cBhvr>
                                        <p:cTn id="16" dur="500" tmFilter="0, 0; .2, .5; .8, .5; 1, 0"/>
                                        <p:tgtEl>
                                          <p:spTgt spid="62"/>
                                        </p:tgtEl>
                                      </p:cBhvr>
                                    </p:animEffect>
                                    <p:animScale>
                                      <p:cBhvr>
                                        <p:cTn id="17" dur="250" autoRev="1" fill="hold"/>
                                        <p:tgtEl>
                                          <p:spTgt spid="62"/>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63"/>
                                        </p:tgtEl>
                                      </p:cBhvr>
                                    </p:animEffect>
                                    <p:animScale>
                                      <p:cBhvr>
                                        <p:cTn id="20"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62" grpId="0" animBg="1"/>
      <p:bldP spid="6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74714" y="1405543"/>
            <a:ext cx="1759372" cy="1766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57471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8" name="矩形 47"/>
          <p:cNvSpPr/>
          <p:nvPr/>
        </p:nvSpPr>
        <p:spPr>
          <a:xfrm>
            <a:off x="3562804" y="1405543"/>
            <a:ext cx="1759372" cy="1766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56280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0" name="矩形 49"/>
          <p:cNvSpPr/>
          <p:nvPr/>
        </p:nvSpPr>
        <p:spPr>
          <a:xfrm>
            <a:off x="5550896" y="1405543"/>
            <a:ext cx="1759372" cy="1766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550896"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2" name="矩形 51"/>
          <p:cNvSpPr/>
          <p:nvPr/>
        </p:nvSpPr>
        <p:spPr>
          <a:xfrm>
            <a:off x="7538987" y="1405543"/>
            <a:ext cx="1759372" cy="1766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538987"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4" name="矩形 53"/>
          <p:cNvSpPr/>
          <p:nvPr/>
        </p:nvSpPr>
        <p:spPr>
          <a:xfrm>
            <a:off x="9527077" y="1405543"/>
            <a:ext cx="1759372" cy="17664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527077" y="3171995"/>
            <a:ext cx="1759372" cy="10598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grpSp>
        <p:nvGrpSpPr>
          <p:cNvPr id="56" name="组合 55"/>
          <p:cNvGrpSpPr/>
          <p:nvPr/>
        </p:nvGrpSpPr>
        <p:grpSpPr>
          <a:xfrm>
            <a:off x="2137972" y="1617516"/>
            <a:ext cx="632857" cy="816776"/>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4006886" y="1663320"/>
            <a:ext cx="871211"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6158651" y="1628542"/>
            <a:ext cx="543862" cy="794725"/>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966614" y="1741577"/>
            <a:ext cx="904119"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77" tIns="44738" rIns="89477" bIns="4473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10021388" y="1662451"/>
            <a:ext cx="770755" cy="726907"/>
            <a:chOff x="1784487" y="2486066"/>
            <a:chExt cx="446032" cy="418971"/>
          </a:xfrm>
          <a:solidFill>
            <a:schemeClr val="tx1">
              <a:lumMod val="65000"/>
              <a:lumOff val="35000"/>
            </a:schemeClr>
          </a:solidFill>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15">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348840" y="2677387"/>
            <a:ext cx="8163487"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331949"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4320040"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630813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829622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10284313" y="4231864"/>
            <a:ext cx="244905" cy="21197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816592"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3804683"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579277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7780866"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76895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2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1574716" y="5079762"/>
            <a:ext cx="9711736" cy="5781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92" name="文本框 2"/>
          <p:cNvSpPr txBox="1"/>
          <p:nvPr/>
        </p:nvSpPr>
        <p:spPr>
          <a:xfrm>
            <a:off x="1689610"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3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 y="5142492"/>
            <a:ext cx="9557359"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4380424" y="2029981"/>
            <a:ext cx="0" cy="736369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701915" y="3300994"/>
            <a:ext cx="5855444" cy="845185"/>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529825" y="2154259"/>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975210" y="4446174"/>
            <a:ext cx="2326033" cy="841798"/>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9155911" y="4428498"/>
            <a:ext cx="0" cy="40306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4182941" y="1528950"/>
            <a:ext cx="5374418" cy="850649"/>
          </a:xfrm>
          <a:prstGeom prst="rect">
            <a:avLst/>
          </a:prstGeom>
          <a:solidFill>
            <a:schemeClr val="bg1">
              <a:lumMod val="85000"/>
            </a:schemeClr>
          </a:solidFill>
          <a:ln w="9525">
            <a:solidFill>
              <a:srgbClr val="EAEAEA"/>
            </a:solidFill>
            <a:miter lim="800000"/>
          </a:ln>
        </p:spPr>
        <p:txBody>
          <a:bodyPr wrap="none" lIns="89477" tIns="44738" rIns="89477" bIns="44738"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376909" y="354059"/>
            <a:ext cx="0" cy="337072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492337" y="2416665"/>
            <a:ext cx="2617229" cy="841798"/>
          </a:xfrm>
          <a:prstGeom prst="rect">
            <a:avLst/>
          </a:prstGeom>
          <a:solidFill>
            <a:schemeClr val="bg1">
              <a:lumMod val="85000"/>
            </a:schemeClr>
          </a:solidFill>
          <a:ln w="9525">
            <a:solidFill>
              <a:srgbClr val="EAEAEA"/>
            </a:solidFill>
            <a:miter lim="800000"/>
          </a:ln>
        </p:spPr>
        <p:txBody>
          <a:bodyPr wrap="none" lIns="89477" tIns="44738" rIns="89477" bIns="44738"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781496" y="2605810"/>
            <a:ext cx="0" cy="45352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457728" y="1247335"/>
            <a:ext cx="1375359" cy="1358474"/>
          </a:xfrm>
          <a:prstGeom prst="ellipse">
            <a:avLst/>
          </a:prstGeom>
          <a:solidFill>
            <a:schemeClr val="accent1"/>
          </a:solidFill>
          <a:ln w="19050">
            <a:noFill/>
            <a:round/>
          </a:ln>
        </p:spPr>
        <p:txBody>
          <a:bodyPr wrap="none" lIns="89477" tIns="44738" rIns="89477" bIns="44738" anchor="ctr"/>
          <a:lstStyle/>
          <a:p>
            <a:pPr algn="ctr">
              <a:defRPr/>
            </a:pPr>
            <a:r>
              <a:rPr lang="zh-CN" altLang="en-US" sz="2000" kern="0" dirty="0">
                <a:solidFill>
                  <a:schemeClr val="bg1"/>
                </a:solidFill>
                <a:ea typeface="微软雅黑" panose="020B0503020204020204" pitchFamily="34" charset="-122"/>
              </a:rPr>
              <a:t>起点</a:t>
            </a:r>
            <a:endParaRPr lang="zh-CN" altLang="en-US" sz="2000" kern="0" dirty="0">
              <a:solidFill>
                <a:schemeClr val="bg1"/>
              </a:solidFill>
              <a:ea typeface="微软雅黑" panose="020B0503020204020204" pitchFamily="34" charset="-122"/>
            </a:endParaRPr>
          </a:p>
        </p:txBody>
      </p:sp>
      <p:sp>
        <p:nvSpPr>
          <p:cNvPr id="16" name="矩形 15"/>
          <p:cNvSpPr/>
          <p:nvPr/>
        </p:nvSpPr>
        <p:spPr>
          <a:xfrm>
            <a:off x="4717190" y="1579666"/>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3113269" y="1247335"/>
            <a:ext cx="1375359" cy="1358474"/>
          </a:xfrm>
          <a:prstGeom prst="ellipse">
            <a:avLst/>
          </a:prstGeom>
          <a:solidFill>
            <a:schemeClr val="accent1"/>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第一季度</a:t>
            </a:r>
            <a:endParaRPr lang="zh-CN" altLang="en-US" sz="2000" kern="0" dirty="0">
              <a:solidFill>
                <a:schemeClr val="bg1"/>
              </a:solidFill>
              <a:ea typeface="微软雅黑" panose="020B0503020204020204" pitchFamily="34" charset="-122"/>
            </a:endParaRPr>
          </a:p>
        </p:txBody>
      </p:sp>
      <p:sp>
        <p:nvSpPr>
          <p:cNvPr id="18" name="Oval 38"/>
          <p:cNvSpPr>
            <a:spLocks noChangeArrowheads="1"/>
          </p:cNvSpPr>
          <p:nvPr/>
        </p:nvSpPr>
        <p:spPr bwMode="auto">
          <a:xfrm>
            <a:off x="3113269" y="3024819"/>
            <a:ext cx="1375359" cy="1358474"/>
          </a:xfrm>
          <a:prstGeom prst="ellipse">
            <a:avLst/>
          </a:prstGeom>
          <a:solidFill>
            <a:schemeClr val="accent1"/>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第二季度</a:t>
            </a:r>
            <a:endParaRPr lang="zh-CN" altLang="en-US" sz="2000" kern="0" dirty="0">
              <a:solidFill>
                <a:schemeClr val="bg1"/>
              </a:solidFill>
              <a:ea typeface="微软雅黑" panose="020B0503020204020204" pitchFamily="34" charset="-122"/>
            </a:endParaRPr>
          </a:p>
        </p:txBody>
      </p:sp>
      <p:sp>
        <p:nvSpPr>
          <p:cNvPr id="19" name="矩形 18"/>
          <p:cNvSpPr/>
          <p:nvPr/>
        </p:nvSpPr>
        <p:spPr>
          <a:xfrm>
            <a:off x="4717190" y="3379866"/>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468232" y="3024819"/>
            <a:ext cx="1375359" cy="1358474"/>
          </a:xfrm>
          <a:prstGeom prst="ellipse">
            <a:avLst/>
          </a:prstGeom>
          <a:solidFill>
            <a:schemeClr val="accent1"/>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第三季度</a:t>
            </a:r>
            <a:endParaRPr lang="zh-CN" altLang="en-US" sz="2000" kern="0" dirty="0">
              <a:solidFill>
                <a:schemeClr val="bg1"/>
              </a:solidFill>
              <a:ea typeface="微软雅黑" panose="020B0503020204020204" pitchFamily="34" charset="-122"/>
            </a:endParaRPr>
          </a:p>
        </p:txBody>
      </p:sp>
      <p:sp>
        <p:nvSpPr>
          <p:cNvPr id="21" name="Oval 38"/>
          <p:cNvSpPr>
            <a:spLocks noChangeArrowheads="1"/>
          </p:cNvSpPr>
          <p:nvPr/>
        </p:nvSpPr>
        <p:spPr bwMode="auto">
          <a:xfrm>
            <a:off x="8468232" y="4879632"/>
            <a:ext cx="1375359" cy="1358474"/>
          </a:xfrm>
          <a:prstGeom prst="ellipse">
            <a:avLst/>
          </a:prstGeom>
          <a:solidFill>
            <a:schemeClr val="accent1"/>
          </a:solidFill>
          <a:ln w="19050">
            <a:noFill/>
            <a:round/>
          </a:ln>
        </p:spPr>
        <p:txBody>
          <a:bodyPr wrap="none" lIns="89477" tIns="44738" rIns="89477" bIns="44738" anchor="ctr"/>
          <a:lstStyle/>
          <a:p>
            <a:pPr algn="ctr">
              <a:defRPr/>
            </a:pPr>
            <a:r>
              <a:rPr lang="zh-CN" altLang="en-US" sz="2000" kern="0" dirty="0" smtClean="0">
                <a:solidFill>
                  <a:schemeClr val="bg1"/>
                </a:solidFill>
                <a:ea typeface="微软雅黑" panose="020B0503020204020204" pitchFamily="34" charset="-122"/>
              </a:rPr>
              <a:t>第四季度</a:t>
            </a:r>
            <a:endParaRPr lang="zh-CN" altLang="en-US" sz="2000" kern="0" dirty="0">
              <a:solidFill>
                <a:schemeClr val="bg1"/>
              </a:solidFill>
              <a:ea typeface="微软雅黑" panose="020B0503020204020204" pitchFamily="34" charset="-122"/>
            </a:endParaRPr>
          </a:p>
        </p:txBody>
      </p:sp>
      <p:sp>
        <p:nvSpPr>
          <p:cNvPr id="22" name="矩形 21"/>
          <p:cNvSpPr/>
          <p:nvPr/>
        </p:nvSpPr>
        <p:spPr>
          <a:xfrm>
            <a:off x="1164490" y="5252074"/>
            <a:ext cx="6897783"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latin typeface="微软雅黑" panose="020B0503020204020204" pitchFamily="34" charset="-122"/>
              <a:ea typeface="微软雅黑" panose="020B0503020204020204" pitchFamily="34" charset="-122"/>
            </a:endParaRPr>
          </a:p>
        </p:txBody>
      </p:sp>
      <p:sp>
        <p:nvSpPr>
          <p:cNvPr id="24" name="文本框 2"/>
          <p:cNvSpPr txBox="1"/>
          <p:nvPr/>
        </p:nvSpPr>
        <p:spPr>
          <a:xfrm>
            <a:off x="1735576"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49"/>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49"/>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49"/>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49"/>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33069" y="3060513"/>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3069" y="4566086"/>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974" y="1629594"/>
            <a:ext cx="2633964"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00682" y="3136184"/>
            <a:ext cx="2633964"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10971" y="4629295"/>
            <a:ext cx="2647306"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endParaRPr lang="zh-CN" altLang="en-US" sz="140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66163" y="3908722"/>
            <a:ext cx="2472813"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4544" y="3908722"/>
            <a:ext cx="2472813"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43129" y="3908722"/>
            <a:ext cx="2472813"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6163" y="1868389"/>
            <a:ext cx="2472813" cy="204033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anose="020B0503020204020204" pitchFamily="34" charset="-122"/>
                  <a:ea typeface="微软雅黑" panose="020B0503020204020204" pitchFamily="34" charset="-122"/>
                </a:rPr>
                <a:t>添加标题</a:t>
              </a:r>
              <a:endParaRPr lang="zh-CN" altLang="en-US" sz="2700" baseline="-3000"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310706" y="1868389"/>
            <a:ext cx="2472813" cy="2040335"/>
            <a:chOff x="6252210" y="1908810"/>
            <a:chExt cx="2331720" cy="1920240"/>
          </a:xfrm>
        </p:grpSpPr>
        <p:sp>
          <p:nvSpPr>
            <p:cNvPr id="41" name="矩形 40"/>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151209" y="1868389"/>
            <a:ext cx="2472813" cy="204033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anose="020B0503020204020204" pitchFamily="34" charset="-122"/>
                  <a:ea typeface="微软雅黑" panose="020B0503020204020204" pitchFamily="34" charset="-122"/>
                </a:rPr>
                <a:t>添加标题</a:t>
              </a:r>
              <a:endParaRPr lang="zh-CN" altLang="en-US" sz="1900" dirty="0">
                <a:solidFill>
                  <a:schemeClr val="tx1"/>
                </a:solidFill>
                <a:latin typeface="微软雅黑" panose="020B0503020204020204" pitchFamily="34" charset="-122"/>
                <a:ea typeface="微软雅黑" panose="020B0503020204020204" pitchFamily="34" charset="-122"/>
              </a:endParaRPr>
            </a:p>
          </p:txBody>
        </p:sp>
      </p:grpSp>
      <p:sp>
        <p:nvSpPr>
          <p:cNvPr id="49"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pic>
        <p:nvPicPr>
          <p:cNvPr id="48" name="图片 47">
            <a:hlinkClick r:id="rId1"/>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 y="794"/>
            <a:ext cx="12368697" cy="6957392"/>
          </a:xfrm>
          <a:prstGeom prst="rect">
            <a:avLst/>
          </a:prstGeom>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
                                        </p:tgtEl>
                                        <p:attrNameLst>
                                          <p:attrName>ppt_y</p:attrName>
                                        </p:attrNameLst>
                                      </p:cBhvr>
                                      <p:tavLst>
                                        <p:tav tm="0">
                                          <p:val>
                                            <p:strVal val="#ppt_y"/>
                                          </p:val>
                                        </p:tav>
                                        <p:tav tm="100000">
                                          <p:val>
                                            <p:strVal val="#ppt_y"/>
                                          </p:val>
                                        </p:tav>
                                      </p:tavLst>
                                    </p:anim>
                                    <p:anim calcmode="lin" valueType="num">
                                      <p:cBhvr>
                                        <p:cTn id="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368654" y="4433888"/>
            <a:ext cx="1123805"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7" name="TextBox 16"/>
          <p:cNvSpPr txBox="1"/>
          <p:nvPr/>
        </p:nvSpPr>
        <p:spPr>
          <a:xfrm>
            <a:off x="2833140" y="2946274"/>
            <a:ext cx="1592055"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13056" y="4200001"/>
            <a:ext cx="1123805"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endParaRPr lang="zh-CN" altLang="en-US" sz="1800" dirty="0">
              <a:solidFill>
                <a:schemeClr val="tx1">
                  <a:lumMod val="85000"/>
                  <a:lumOff val="15000"/>
                </a:schemeClr>
              </a:solidFill>
            </a:endParaRPr>
          </a:p>
        </p:txBody>
      </p:sp>
      <p:sp>
        <p:nvSpPr>
          <p:cNvPr id="19" name="TextBox 18"/>
          <p:cNvSpPr txBox="1"/>
          <p:nvPr/>
        </p:nvSpPr>
        <p:spPr>
          <a:xfrm>
            <a:off x="6255828" y="3118513"/>
            <a:ext cx="1592055"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00" dirty="0" smtClean="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610120" y="2205658"/>
            <a:ext cx="2592288" cy="3508653"/>
          </a:xfrm>
          <a:prstGeom prst="rect">
            <a:avLst/>
          </a:prstGeom>
        </p:spPr>
        <p:txBody>
          <a:bodyPr wrap="square">
            <a:spAutoFit/>
          </a:bodyPr>
          <a:lstStyle/>
          <a:p>
            <a:pPr>
              <a:lnSpc>
                <a:spcPct val="150000"/>
              </a:lnSpc>
            </a:pPr>
            <a:r>
              <a:rPr lang="zh-CN" altLang="en-US" sz="2000" b="1" dirty="0" smtClean="0">
                <a:solidFill>
                  <a:schemeClr val="accent1"/>
                </a:solidFill>
                <a:latin typeface="微软雅黑" panose="020B0503020204020204" pitchFamily="34" charset="-122"/>
                <a:ea typeface="微软雅黑" panose="020B0503020204020204" pitchFamily="34" charset="-122"/>
              </a:rPr>
              <a:t>点击添加小标题</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Freeform 4"/>
          <p:cNvSpPr/>
          <p:nvPr/>
        </p:nvSpPr>
        <p:spPr bwMode="auto">
          <a:xfrm>
            <a:off x="2452736" y="2254044"/>
            <a:ext cx="2330287"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bg1">
              <a:lumMod val="65000"/>
            </a:schemeClr>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Freeform 6"/>
          <p:cNvSpPr/>
          <p:nvPr/>
        </p:nvSpPr>
        <p:spPr bwMode="auto">
          <a:xfrm>
            <a:off x="4442720" y="3524193"/>
            <a:ext cx="1841898"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414455"/>
              </a:solidFill>
              <a:effectLst/>
              <a:uLnTx/>
              <a:uFillTx/>
              <a:latin typeface="微软雅黑" panose="020B0503020204020204" pitchFamily="34" charset="-122"/>
              <a:ea typeface="微软雅黑" panose="020B0503020204020204" pitchFamily="34" charset="-122"/>
            </a:endParaRPr>
          </a:p>
        </p:txBody>
      </p:sp>
      <p:sp>
        <p:nvSpPr>
          <p:cNvPr id="23" name="Freeform 8"/>
          <p:cNvSpPr/>
          <p:nvPr/>
        </p:nvSpPr>
        <p:spPr bwMode="auto">
          <a:xfrm>
            <a:off x="914599" y="3702246"/>
            <a:ext cx="2032934"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3175" cap="flat" cmpd="sng" algn="ctr">
            <a:noFill/>
            <a:prstDash val="solid"/>
          </a:ln>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Freeform 6"/>
          <p:cNvSpPr/>
          <p:nvPr/>
        </p:nvSpPr>
        <p:spPr bwMode="auto">
          <a:xfrm>
            <a:off x="5928111" y="2327433"/>
            <a:ext cx="2224910"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65000"/>
            </a:schemeClr>
          </a:solidFill>
          <a:ln w="3175" cap="flat" cmpd="sng" algn="ctr">
            <a:noFill/>
            <a:prstDash val="solid"/>
          </a:ln>
          <a:effec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154959" y="1269554"/>
            <a:ext cx="3842401" cy="46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anose="020B0503020204020204" pitchFamily="34" charset="-122"/>
                <a:ea typeface="微软雅黑" panose="020B0503020204020204" pitchFamily="34" charset="-122"/>
              </a:rPr>
              <a:t>点击添加小标题</a:t>
            </a:r>
            <a:endParaRPr lang="zh-CN" altLang="en-US" dirty="0">
              <a:latin typeface="微软雅黑" panose="020B0503020204020204" pitchFamily="34" charset="-122"/>
              <a:ea typeface="微软雅黑" panose="020B0503020204020204" pitchFamily="34" charset="-122"/>
            </a:endParaRPr>
          </a:p>
        </p:txBody>
      </p:sp>
      <p:sp>
        <p:nvSpPr>
          <p:cNvPr id="13" name="文本框 2"/>
          <p:cNvSpPr txBox="1"/>
          <p:nvPr/>
        </p:nvSpPr>
        <p:spPr>
          <a:xfrm>
            <a:off x="1706687"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1202632" y="1321087"/>
            <a:ext cx="49397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 name="Freeform 9"/>
          <p:cNvSpPr/>
          <p:nvPr/>
        </p:nvSpPr>
        <p:spPr bwMode="gray">
          <a:xfrm>
            <a:off x="1202632" y="3930870"/>
            <a:ext cx="4939783"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noFill/>
          <a:ln w="12700">
            <a:solidFill>
              <a:schemeClr val="bg1">
                <a:lumMod val="65000"/>
              </a:schemeClr>
            </a:solidFill>
            <a:miter lim="800000"/>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 name="Freeform 10"/>
          <p:cNvSpPr/>
          <p:nvPr/>
        </p:nvSpPr>
        <p:spPr bwMode="gray">
          <a:xfrm>
            <a:off x="6311807" y="3930870"/>
            <a:ext cx="4939783"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noFill/>
          <a:ln w="12700">
            <a:solidFill>
              <a:schemeClr val="bg1">
                <a:lumMod val="65000"/>
              </a:schemeClr>
            </a:solidFill>
            <a:miter lim="800000"/>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Freeform 8"/>
          <p:cNvSpPr/>
          <p:nvPr/>
        </p:nvSpPr>
        <p:spPr bwMode="gray">
          <a:xfrm>
            <a:off x="6311806" y="1321087"/>
            <a:ext cx="49386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 name="Rectangle 19"/>
          <p:cNvSpPr>
            <a:spLocks noChangeArrowheads="1"/>
          </p:cNvSpPr>
          <p:nvPr/>
        </p:nvSpPr>
        <p:spPr bwMode="gray">
          <a:xfrm>
            <a:off x="1202631" y="5953048"/>
            <a:ext cx="4930839" cy="429074"/>
          </a:xfrm>
          <a:prstGeom prst="rect">
            <a:avLst/>
          </a:prstGeom>
          <a:solidFill>
            <a:schemeClr val="accent1"/>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6320748" y="5953048"/>
            <a:ext cx="4930839" cy="429074"/>
          </a:xfrm>
          <a:prstGeom prst="rect">
            <a:avLst/>
          </a:prstGeom>
          <a:solidFill>
            <a:schemeClr val="accent1"/>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20748" y="1321087"/>
            <a:ext cx="4930839" cy="429074"/>
          </a:xfrm>
          <a:prstGeom prst="rect">
            <a:avLst/>
          </a:prstGeom>
          <a:solidFill>
            <a:schemeClr val="accent1"/>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1202631" y="1321087"/>
            <a:ext cx="4930839" cy="429074"/>
          </a:xfrm>
          <a:prstGeom prst="rect">
            <a:avLst/>
          </a:prstGeom>
          <a:solidFill>
            <a:schemeClr val="accent1"/>
          </a:solidFill>
          <a:ln w="12700">
            <a:noFill/>
            <a:round/>
          </a:ln>
          <a:effectLst/>
        </p:spPr>
        <p:txBody>
          <a:bodyPr wrap="none" lIns="108386" tIns="54194" rIns="108386" bIns="54194"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2" name="Gruppieren 43"/>
          <p:cNvGrpSpPr/>
          <p:nvPr/>
        </p:nvGrpSpPr>
        <p:grpSpPr bwMode="gray">
          <a:xfrm>
            <a:off x="5067009" y="2665453"/>
            <a:ext cx="2296205" cy="2311815"/>
            <a:chOff x="2804400" y="1911431"/>
            <a:chExt cx="3535200" cy="3535200"/>
          </a:xfrm>
          <a:solidFill>
            <a:schemeClr val="accent1"/>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7" name="文本框 2"/>
          <p:cNvSpPr txBox="1"/>
          <p:nvPr/>
        </p:nvSpPr>
        <p:spPr>
          <a:xfrm>
            <a:off x="1730103" y="170270"/>
            <a:ext cx="3288952" cy="523220"/>
          </a:xfrm>
          <a:prstGeom prst="rect">
            <a:avLst/>
          </a:prstGeom>
          <a:noFill/>
        </p:spPr>
        <p:txBody>
          <a:bodyPr wrap="square" rtlCol="0">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点击输入标题内容</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ppt_w</p:attrName>
                                        </p:attrNameLst>
                                      </p:cBhvr>
                                      <p:tavLst>
                                        <p:tav tm="0" fmla="#ppt_w*sin(2.5*pi*$)">
                                          <p:val>
                                            <p:fltVal val="0"/>
                                          </p:val>
                                        </p:tav>
                                        <p:tav tm="100000">
                                          <p:val>
                                            <p:fltVal val="1"/>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4" presetClass="entr" presetSubtype="1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14" presetClass="entr" presetSubtype="10" fill="hold" grpId="0" nodeType="withEffect">
                                  <p:stCondLst>
                                    <p:cond delay="60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6" y="793"/>
            <a:ext cx="12193647" cy="6860642"/>
          </a:xfrm>
          <a:prstGeom prst="rect">
            <a:avLst/>
          </a:prstGeom>
        </p:spPr>
      </p:pic>
      <p:sp>
        <p:nvSpPr>
          <p:cNvPr id="10" name="TextBox 9"/>
          <p:cNvSpPr txBox="1"/>
          <p:nvPr/>
        </p:nvSpPr>
        <p:spPr>
          <a:xfrm>
            <a:off x="7611343" y="2277666"/>
            <a:ext cx="3939534" cy="1231102"/>
          </a:xfrm>
          <a:prstGeom prst="rect">
            <a:avLst/>
          </a:prstGeom>
          <a:noFill/>
        </p:spPr>
        <p:txBody>
          <a:bodyPr wrap="none" lIns="121917" tIns="60958" rIns="121917" bIns="60958" rtlCol="0">
            <a:spAutoFit/>
          </a:bodyPr>
          <a:lstStyle/>
          <a:p>
            <a:pPr algn="r"/>
            <a:r>
              <a:rPr lang="zh-CN" altLang="en-US" sz="7200" b="1" dirty="0" smtClean="0">
                <a:solidFill>
                  <a:schemeClr val="accent1"/>
                </a:solidFill>
                <a:latin typeface="微软雅黑" panose="020B0503020204020204" pitchFamily="34" charset="-122"/>
                <a:ea typeface="微软雅黑" panose="020B0503020204020204" pitchFamily="34" charset="-122"/>
              </a:rPr>
              <a:t>谢谢观看</a:t>
            </a:r>
            <a:endParaRPr lang="zh-CN" altLang="en-US" sz="7200" b="1" dirty="0">
              <a:solidFill>
                <a:schemeClr val="accent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5327222" y="3605001"/>
            <a:ext cx="6028912"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82825" y="455097"/>
            <a:ext cx="2152446" cy="861974"/>
          </a:xfrm>
          <a:prstGeom prst="rect">
            <a:avLst/>
          </a:prstGeom>
          <a:noFill/>
        </p:spPr>
        <p:txBody>
          <a:bodyPr wrap="none" lIns="121917" tIns="60958" rIns="121917" bIns="60958" rtlCol="0">
            <a:spAutoFit/>
          </a:bodyPr>
          <a:lstStyle/>
          <a:p>
            <a:r>
              <a:rPr lang="en-US" altLang="zh-CN" sz="4800" dirty="0">
                <a:solidFill>
                  <a:schemeClr val="bg1"/>
                </a:solidFill>
                <a:latin typeface="Eras Bold ITC" panose="020B0907030504020204" pitchFamily="34" charset="0"/>
              </a:rPr>
              <a:t>LOGO</a:t>
            </a:r>
            <a:endParaRPr lang="zh-CN" altLang="en-US" sz="4800" dirty="0">
              <a:solidFill>
                <a:schemeClr val="bg1"/>
              </a:solidFill>
              <a:latin typeface="Eras Bold ITC" panose="020B0907030504020204" pitchFamily="34" charset="0"/>
            </a:endParaRPr>
          </a:p>
        </p:txBody>
      </p:sp>
      <p:sp>
        <p:nvSpPr>
          <p:cNvPr id="13" name="TextBox 12"/>
          <p:cNvSpPr txBox="1"/>
          <p:nvPr/>
        </p:nvSpPr>
        <p:spPr>
          <a:xfrm>
            <a:off x="7942393" y="3797067"/>
            <a:ext cx="3528711" cy="615696"/>
          </a:xfrm>
          <a:prstGeom prst="rect">
            <a:avLst/>
          </a:prstGeom>
          <a:noFill/>
        </p:spPr>
        <p:txBody>
          <a:bodyPr wrap="none" lIns="121917" tIns="60958" rIns="121917" bIns="60958" rtlCol="0">
            <a:spAutoFit/>
          </a:bodyPr>
          <a:lstStyle/>
          <a:p>
            <a:pPr algn="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输入您的企业名称</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0"/>
                                        </p:tgtEl>
                                        <p:attrNameLst>
                                          <p:attrName>ppt_y</p:attrName>
                                        </p:attrNameLst>
                                      </p:cBhvr>
                                      <p:tavLst>
                                        <p:tav tm="0">
                                          <p:val>
                                            <p:strVal val="#ppt_y"/>
                                          </p:val>
                                        </p:tav>
                                        <p:tav tm="100000">
                                          <p:val>
                                            <p:strVal val="#ppt_y"/>
                                          </p:val>
                                        </p:tav>
                                      </p:tavLst>
                                    </p:anim>
                                    <p:anim calcmode="lin" valueType="num">
                                      <p:cBhvr>
                                        <p:cTn id="2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0"/>
                                        </p:tgtEl>
                                      </p:cBhvr>
                                    </p:animEffect>
                                  </p:childTnLst>
                                </p:cTn>
                              </p:par>
                            </p:childTnLst>
                          </p:cTn>
                        </p:par>
                        <p:par>
                          <p:cTn id="24" fill="hold">
                            <p:stCondLst>
                              <p:cond delay="215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65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1">
  <a:themeElements>
    <a:clrScheme name="自定义 107">
      <a:dk1>
        <a:sysClr val="windowText" lastClr="000000"/>
      </a:dk1>
      <a:lt1>
        <a:sysClr val="window" lastClr="FFFFFF"/>
      </a:lt1>
      <a:dk2>
        <a:srgbClr val="1F497D"/>
      </a:dk2>
      <a:lt2>
        <a:srgbClr val="EEECE1"/>
      </a:lt2>
      <a:accent1>
        <a:srgbClr val="0070C0"/>
      </a:accent1>
      <a:accent2>
        <a:srgbClr val="FFC000"/>
      </a:accent2>
      <a:accent3>
        <a:srgbClr val="BFBFBF"/>
      </a:accent3>
      <a:accent4>
        <a:srgbClr val="BFBFBF"/>
      </a:accent4>
      <a:accent5>
        <a:srgbClr val="BFBFBF"/>
      </a:accent5>
      <a:accent6>
        <a:srgbClr val="BFBFB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5251</Words>
  <Application>WPS 演示</Application>
  <PresentationFormat>自定义</PresentationFormat>
  <Paragraphs>801</Paragraphs>
  <Slides>36</Slides>
  <Notes>36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36</vt:i4>
      </vt:variant>
    </vt:vector>
  </HeadingPairs>
  <TitlesOfParts>
    <vt:vector size="56" baseType="lpstr">
      <vt:lpstr>Arial</vt:lpstr>
      <vt:lpstr>宋体</vt:lpstr>
      <vt:lpstr>Wingdings</vt:lpstr>
      <vt:lpstr>Arial Black</vt:lpstr>
      <vt:lpstr>微软雅黑</vt:lpstr>
      <vt:lpstr>Eras Bold ITC</vt:lpstr>
      <vt:lpstr>Arial Unicode MS</vt:lpstr>
      <vt:lpstr>Times New Roman</vt:lpstr>
      <vt:lpstr>Calibri</vt:lpstr>
      <vt:lpstr>华文黑体</vt:lpstr>
      <vt:lpstr>Arial</vt:lpstr>
      <vt:lpstr>Roboto condensed</vt:lpstr>
      <vt:lpstr>Gulim</vt:lpstr>
      <vt:lpstr>造字工房悦黑体验版常规体</vt:lpstr>
      <vt:lpstr>Calibri</vt:lpstr>
      <vt:lpstr>Impact</vt:lpstr>
      <vt:lpstr>TeXGyreAdventor</vt:lpstr>
      <vt:lpstr>黑体</vt:lpstr>
      <vt:lpstr>Segoe Print</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108</cp:revision>
  <dcterms:created xsi:type="dcterms:W3CDTF">2014-08-23T07:50:00Z</dcterms:created>
  <dcterms:modified xsi:type="dcterms:W3CDTF">2018-02-10T05:04:03Z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