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259" r:id="rId5"/>
    <p:sldId id="260" r:id="rId6"/>
    <p:sldId id="261" r:id="rId7"/>
    <p:sldId id="264" r:id="rId8"/>
    <p:sldId id="263" r:id="rId9"/>
    <p:sldId id="266" r:id="rId10"/>
    <p:sldId id="265" r:id="rId11"/>
    <p:sldId id="267" r:id="rId12"/>
    <p:sldId id="262" r:id="rId13"/>
    <p:sldId id="270" r:id="rId14"/>
    <p:sldId id="269" r:id="rId15"/>
    <p:sldId id="268"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656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656565"/>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1713156496"/>
        <c:axId val="-1713155952"/>
      </c:barChart>
      <c:catAx>
        <c:axId val="-1713156496"/>
        <c:scaling>
          <c:orientation val="minMax"/>
        </c:scaling>
        <c:delete val="1"/>
        <c:axPos val="b"/>
        <c:numFmt formatCode="General" sourceLinked="1"/>
        <c:majorTickMark val="none"/>
        <c:minorTickMark val="none"/>
        <c:tickLblPos val="nextTo"/>
        <c:crossAx val="-1713155952"/>
        <c:crosses val="autoZero"/>
        <c:auto val="1"/>
        <c:lblAlgn val="ctr"/>
        <c:lblOffset val="100"/>
        <c:noMultiLvlLbl val="0"/>
      </c:catAx>
      <c:valAx>
        <c:axId val="-171315595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71315649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99"/>
          <c:y val="6.1761666430264803E-2"/>
        </c:manualLayout>
      </c:layout>
      <c:overlay val="0"/>
      <c:spPr>
        <a:noFill/>
        <a:ln>
          <a:noFill/>
        </a:ln>
        <a:effectLst/>
      </c:spPr>
      <c:txPr>
        <a:bodyPr rot="0" spcFirstLastPara="1" vertOverflow="ellipsis" vert="horz" wrap="square" anchor="ctr" anchorCtr="1"/>
        <a:lstStyle/>
        <a:p>
          <a:pPr>
            <a:defRPr lang="zh-CN" sz="1860"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TEXT3</c:v>
                </c:pt>
              </c:strCache>
            </c:strRef>
          </c:tx>
          <c:spPr>
            <a:solidFill>
              <a:srgbClr val="656565"/>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79"/>
        <c:overlap val="10"/>
        <c:axId val="-1713141808"/>
        <c:axId val="-1713158128"/>
      </c:barChart>
      <c:catAx>
        <c:axId val="-1713141808"/>
        <c:scaling>
          <c:orientation val="minMax"/>
        </c:scaling>
        <c:delete val="0"/>
        <c:axPos val="l"/>
        <c:title>
          <c:overlay val="0"/>
          <c:spPr>
            <a:noFill/>
            <a:ln>
              <a:noFill/>
            </a:ln>
            <a:effectLst/>
          </c:spPr>
          <c:txPr>
            <a:bodyPr rot="-540000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rgbClr val="3A3A3A"/>
                </a:solidFill>
                <a:latin typeface="+mn-lt"/>
                <a:ea typeface="+mn-ea"/>
                <a:cs typeface="+mn-cs"/>
              </a:defRPr>
            </a:pPr>
            <a:endParaRPr lang="zh-CN"/>
          </a:p>
        </c:txPr>
        <c:crossAx val="-1713158128"/>
        <c:crosses val="autoZero"/>
        <c:auto val="1"/>
        <c:lblAlgn val="ctr"/>
        <c:lblOffset val="100"/>
        <c:noMultiLvlLbl val="0"/>
      </c:catAx>
      <c:valAx>
        <c:axId val="-1713158128"/>
        <c:scaling>
          <c:orientation val="minMax"/>
        </c:scaling>
        <c:delete val="1"/>
        <c:axPos val="b"/>
        <c:title>
          <c:overlay val="0"/>
          <c:spPr>
            <a:noFill/>
            <a:ln>
              <a:noFill/>
            </a:ln>
            <a:effectLst/>
          </c:spPr>
          <c:txPr>
            <a:bodyPr rot="0" spcFirstLastPara="1" vertOverflow="ellipsis" vert="horz" wrap="square" anchor="ctr" anchorCtr="1"/>
            <a:lstStyle/>
            <a:p>
              <a:pPr>
                <a:defRPr lang="zh-CN"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1713141808"/>
        <c:crosses val="autoZero"/>
        <c:crossBetween val="between"/>
      </c:valAx>
      <c:spPr>
        <a:noFill/>
        <a:ln>
          <a:noFill/>
        </a:ln>
        <a:effectLst/>
      </c:spPr>
    </c:plotArea>
    <c:plotVisOnly val="1"/>
    <c:dispBlanksAs val="gap"/>
    <c:showDLblsOverMax val="0"/>
  </c:chart>
  <c:spPr>
    <a:noFill/>
    <a:ln>
      <a:noFill/>
    </a:ln>
    <a:effectLst/>
  </c:spPr>
  <c:txPr>
    <a:bodyPr/>
    <a:lstStyle/>
    <a:p>
      <a:pPr>
        <a:defRPr lang="zh-CN">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4B19F4C6-ABD3-4812-8259-70F5E9CF8D93}" type="datetimeFigureOut">
              <a:rPr lang="zh-CN" altLang="en-US" smtClean="0"/>
              <a:t>2020/5/19</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F58B8E6-CDB0-45BC-8EAF-EBC8D2472E9F}" type="slidenum">
              <a:rPr lang="zh-CN" altLang="en-US" smtClean="0"/>
              <a:t>‹#›</a:t>
            </a:fld>
            <a:endParaRPr lang="zh-CN" altLang="en-US"/>
          </a:p>
        </p:txBody>
      </p:sp>
    </p:spTree>
    <p:extLst>
      <p:ext uri="{BB962C8B-B14F-4D97-AF65-F5344CB8AC3E}">
        <p14:creationId xmlns:p14="http://schemas.microsoft.com/office/powerpoint/2010/main" val="315602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a:t>
            </a:fld>
            <a:endParaRPr lang="zh-CN" altLang="en-US"/>
          </a:p>
        </p:txBody>
      </p:sp>
    </p:spTree>
    <p:extLst>
      <p:ext uri="{BB962C8B-B14F-4D97-AF65-F5344CB8AC3E}">
        <p14:creationId xmlns:p14="http://schemas.microsoft.com/office/powerpoint/2010/main" val="2531619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a:t>
            </a:fld>
            <a:endParaRPr lang="zh-CN" altLang="en-US"/>
          </a:p>
        </p:txBody>
      </p:sp>
    </p:spTree>
    <p:extLst>
      <p:ext uri="{BB962C8B-B14F-4D97-AF65-F5344CB8AC3E}">
        <p14:creationId xmlns:p14="http://schemas.microsoft.com/office/powerpoint/2010/main" val="17210759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3</a:t>
            </a:fld>
            <a:endParaRPr lang="zh-CN" altLang="en-US"/>
          </a:p>
        </p:txBody>
      </p:sp>
    </p:spTree>
    <p:extLst>
      <p:ext uri="{BB962C8B-B14F-4D97-AF65-F5344CB8AC3E}">
        <p14:creationId xmlns:p14="http://schemas.microsoft.com/office/powerpoint/2010/main" val="2044703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4</a:t>
            </a:fld>
            <a:endParaRPr lang="zh-CN" altLang="en-US"/>
          </a:p>
        </p:txBody>
      </p:sp>
    </p:spTree>
    <p:extLst>
      <p:ext uri="{BB962C8B-B14F-4D97-AF65-F5344CB8AC3E}">
        <p14:creationId xmlns:p14="http://schemas.microsoft.com/office/powerpoint/2010/main" val="3227334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5</a:t>
            </a:fld>
            <a:endParaRPr lang="zh-CN" altLang="en-US"/>
          </a:p>
        </p:txBody>
      </p:sp>
    </p:spTree>
    <p:extLst>
      <p:ext uri="{BB962C8B-B14F-4D97-AF65-F5344CB8AC3E}">
        <p14:creationId xmlns:p14="http://schemas.microsoft.com/office/powerpoint/2010/main" val="23968645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6</a:t>
            </a:fld>
            <a:endParaRPr lang="zh-CN" altLang="en-US"/>
          </a:p>
        </p:txBody>
      </p:sp>
    </p:spTree>
    <p:extLst>
      <p:ext uri="{BB962C8B-B14F-4D97-AF65-F5344CB8AC3E}">
        <p14:creationId xmlns:p14="http://schemas.microsoft.com/office/powerpoint/2010/main" val="1607046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7</a:t>
            </a:fld>
            <a:endParaRPr lang="zh-CN" altLang="en-US"/>
          </a:p>
        </p:txBody>
      </p:sp>
    </p:spTree>
    <p:extLst>
      <p:ext uri="{BB962C8B-B14F-4D97-AF65-F5344CB8AC3E}">
        <p14:creationId xmlns:p14="http://schemas.microsoft.com/office/powerpoint/2010/main" val="144818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8</a:t>
            </a:fld>
            <a:endParaRPr lang="zh-CN" altLang="en-US"/>
          </a:p>
        </p:txBody>
      </p:sp>
    </p:spTree>
    <p:extLst>
      <p:ext uri="{BB962C8B-B14F-4D97-AF65-F5344CB8AC3E}">
        <p14:creationId xmlns:p14="http://schemas.microsoft.com/office/powerpoint/2010/main" val="942143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9</a:t>
            </a:fld>
            <a:endParaRPr lang="zh-CN" altLang="en-US"/>
          </a:p>
        </p:txBody>
      </p:sp>
    </p:spTree>
    <p:extLst>
      <p:ext uri="{BB962C8B-B14F-4D97-AF65-F5344CB8AC3E}">
        <p14:creationId xmlns:p14="http://schemas.microsoft.com/office/powerpoint/2010/main" val="565182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10</a:t>
            </a:fld>
            <a:endParaRPr lang="zh-CN" altLang="en-US"/>
          </a:p>
        </p:txBody>
      </p:sp>
    </p:spTree>
    <p:extLst>
      <p:ext uri="{BB962C8B-B14F-4D97-AF65-F5344CB8AC3E}">
        <p14:creationId xmlns:p14="http://schemas.microsoft.com/office/powerpoint/2010/main" val="2631352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11</a:t>
            </a:fld>
            <a:endParaRPr lang="zh-CN" altLang="en-US"/>
          </a:p>
        </p:txBody>
      </p:sp>
    </p:spTree>
    <p:extLst>
      <p:ext uri="{BB962C8B-B14F-4D97-AF65-F5344CB8AC3E}">
        <p14:creationId xmlns:p14="http://schemas.microsoft.com/office/powerpoint/2010/main" val="598315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12</a:t>
            </a:fld>
            <a:endParaRPr lang="zh-CN" altLang="en-US"/>
          </a:p>
        </p:txBody>
      </p:sp>
    </p:spTree>
    <p:extLst>
      <p:ext uri="{BB962C8B-B14F-4D97-AF65-F5344CB8AC3E}">
        <p14:creationId xmlns:p14="http://schemas.microsoft.com/office/powerpoint/2010/main" val="3522430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13</a:t>
            </a:fld>
            <a:endParaRPr lang="zh-CN" altLang="en-US"/>
          </a:p>
        </p:txBody>
      </p:sp>
    </p:spTree>
    <p:extLst>
      <p:ext uri="{BB962C8B-B14F-4D97-AF65-F5344CB8AC3E}">
        <p14:creationId xmlns:p14="http://schemas.microsoft.com/office/powerpoint/2010/main" val="10212701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14</a:t>
            </a:fld>
            <a:endParaRPr lang="zh-CN" altLang="en-US"/>
          </a:p>
        </p:txBody>
      </p:sp>
    </p:spTree>
    <p:extLst>
      <p:ext uri="{BB962C8B-B14F-4D97-AF65-F5344CB8AC3E}">
        <p14:creationId xmlns:p14="http://schemas.microsoft.com/office/powerpoint/2010/main" val="1361148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15</a:t>
            </a:fld>
            <a:endParaRPr lang="zh-CN" altLang="en-US"/>
          </a:p>
        </p:txBody>
      </p:sp>
    </p:spTree>
    <p:extLst>
      <p:ext uri="{BB962C8B-B14F-4D97-AF65-F5344CB8AC3E}">
        <p14:creationId xmlns:p14="http://schemas.microsoft.com/office/powerpoint/2010/main" val="26439191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16</a:t>
            </a:fld>
            <a:endParaRPr lang="zh-CN" altLang="en-US"/>
          </a:p>
        </p:txBody>
      </p:sp>
    </p:spTree>
    <p:extLst>
      <p:ext uri="{BB962C8B-B14F-4D97-AF65-F5344CB8AC3E}">
        <p14:creationId xmlns:p14="http://schemas.microsoft.com/office/powerpoint/2010/main" val="33987256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17</a:t>
            </a:fld>
            <a:endParaRPr lang="zh-CN" altLang="en-US"/>
          </a:p>
        </p:txBody>
      </p:sp>
    </p:spTree>
    <p:extLst>
      <p:ext uri="{BB962C8B-B14F-4D97-AF65-F5344CB8AC3E}">
        <p14:creationId xmlns:p14="http://schemas.microsoft.com/office/powerpoint/2010/main" val="2277299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18</a:t>
            </a:fld>
            <a:endParaRPr lang="zh-CN" altLang="en-US"/>
          </a:p>
        </p:txBody>
      </p:sp>
    </p:spTree>
    <p:extLst>
      <p:ext uri="{BB962C8B-B14F-4D97-AF65-F5344CB8AC3E}">
        <p14:creationId xmlns:p14="http://schemas.microsoft.com/office/powerpoint/2010/main" val="34040316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19</a:t>
            </a:fld>
            <a:endParaRPr lang="zh-CN" altLang="en-US"/>
          </a:p>
        </p:txBody>
      </p:sp>
    </p:spTree>
    <p:extLst>
      <p:ext uri="{BB962C8B-B14F-4D97-AF65-F5344CB8AC3E}">
        <p14:creationId xmlns:p14="http://schemas.microsoft.com/office/powerpoint/2010/main" val="2840464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20</a:t>
            </a:fld>
            <a:endParaRPr lang="zh-CN" altLang="en-US"/>
          </a:p>
        </p:txBody>
      </p:sp>
    </p:spTree>
    <p:extLst>
      <p:ext uri="{BB962C8B-B14F-4D97-AF65-F5344CB8AC3E}">
        <p14:creationId xmlns:p14="http://schemas.microsoft.com/office/powerpoint/2010/main" val="36814464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21</a:t>
            </a:fld>
            <a:endParaRPr lang="zh-CN" altLang="en-US"/>
          </a:p>
        </p:txBody>
      </p:sp>
    </p:spTree>
    <p:extLst>
      <p:ext uri="{BB962C8B-B14F-4D97-AF65-F5344CB8AC3E}">
        <p14:creationId xmlns:p14="http://schemas.microsoft.com/office/powerpoint/2010/main" val="2656041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22</a:t>
            </a:fld>
            <a:endParaRPr lang="zh-CN" altLang="en-US"/>
          </a:p>
        </p:txBody>
      </p:sp>
    </p:spTree>
    <p:extLst>
      <p:ext uri="{BB962C8B-B14F-4D97-AF65-F5344CB8AC3E}">
        <p14:creationId xmlns:p14="http://schemas.microsoft.com/office/powerpoint/2010/main" val="4421087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23</a:t>
            </a:fld>
            <a:endParaRPr lang="zh-CN" altLang="en-US"/>
          </a:p>
        </p:txBody>
      </p:sp>
    </p:spTree>
    <p:extLst>
      <p:ext uri="{BB962C8B-B14F-4D97-AF65-F5344CB8AC3E}">
        <p14:creationId xmlns:p14="http://schemas.microsoft.com/office/powerpoint/2010/main" val="2801222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24</a:t>
            </a:fld>
            <a:endParaRPr lang="zh-CN" altLang="en-US"/>
          </a:p>
        </p:txBody>
      </p:sp>
    </p:spTree>
    <p:extLst>
      <p:ext uri="{BB962C8B-B14F-4D97-AF65-F5344CB8AC3E}">
        <p14:creationId xmlns:p14="http://schemas.microsoft.com/office/powerpoint/2010/main" val="3528962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25</a:t>
            </a:fld>
            <a:endParaRPr lang="zh-CN" altLang="en-US"/>
          </a:p>
        </p:txBody>
      </p:sp>
    </p:spTree>
    <p:extLst>
      <p:ext uri="{BB962C8B-B14F-4D97-AF65-F5344CB8AC3E}">
        <p14:creationId xmlns:p14="http://schemas.microsoft.com/office/powerpoint/2010/main" val="29623817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58B8E6-CDB0-45BC-8EAF-EBC8D2472E9F}" type="slidenum">
              <a:rPr lang="zh-CN" altLang="en-US" smtClean="0"/>
              <a:t>26</a:t>
            </a:fld>
            <a:endParaRPr lang="zh-CN" altLang="en-US"/>
          </a:p>
        </p:txBody>
      </p:sp>
    </p:spTree>
    <p:extLst>
      <p:ext uri="{BB962C8B-B14F-4D97-AF65-F5344CB8AC3E}">
        <p14:creationId xmlns:p14="http://schemas.microsoft.com/office/powerpoint/2010/main" val="578360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1" name="矩形 10"/>
          <p:cNvSpPr/>
          <p:nvPr userDrawn="1"/>
        </p:nvSpPr>
        <p:spPr>
          <a:xfrm>
            <a:off x="8725278" y="64311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2020/5/19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2020/5/19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3.wdp"/><Relationship Id="rId5" Type="http://schemas.openxmlformats.org/officeDocument/2006/relationships/image" Target="../media/image9.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5.wdp"/></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77995"/>
            <a:ext cx="8315960" cy="935962"/>
          </a:xfrm>
          <a:prstGeom prst="rect">
            <a:avLst/>
          </a:prstGeom>
          <a:noFill/>
        </p:spPr>
        <p:txBody>
          <a:bodyPr wrap="square" lIns="68580" tIns="34290" rIns="68580" bIns="34290" rtlCol="0">
            <a:spAutoFit/>
          </a:bodyPr>
          <a:lstStyle/>
          <a:p>
            <a:pPr>
              <a:lnSpc>
                <a:spcPct val="130000"/>
              </a:lnSpc>
            </a:pPr>
            <a:r>
              <a:rPr lang="zh-CN" altLang="en-US" sz="4800" b="1" dirty="0">
                <a:solidFill>
                  <a:srgbClr val="656565"/>
                </a:solidFill>
                <a:latin typeface="微软雅黑" panose="020B0503020204020204" pitchFamily="34" charset="-122"/>
                <a:ea typeface="微软雅黑" panose="020B0503020204020204" pitchFamily="34" charset="-122"/>
              </a:rPr>
              <a:t>物业公司员工手册</a:t>
            </a:r>
            <a:r>
              <a:rPr lang="en-US" altLang="zh-CN" sz="4800" b="1" dirty="0" err="1">
                <a:solidFill>
                  <a:srgbClr val="656565"/>
                </a:solidFill>
                <a:latin typeface="微软雅黑" panose="020B0503020204020204" pitchFamily="34" charset="-122"/>
                <a:ea typeface="微软雅黑" panose="020B0503020204020204" pitchFamily="34" charset="-122"/>
              </a:rPr>
              <a:t>ppt</a:t>
            </a:r>
            <a:r>
              <a:rPr lang="zh-CN" altLang="en-US" sz="4800" b="1" dirty="0">
                <a:solidFill>
                  <a:srgbClr val="656565"/>
                </a:solidFill>
                <a:latin typeface="微软雅黑" panose="020B0503020204020204" pitchFamily="34" charset="-122"/>
                <a:ea typeface="微软雅黑" panose="020B0503020204020204" pitchFamily="34" charset="-122"/>
              </a:rPr>
              <a:t>模板</a:t>
            </a:r>
            <a:endParaRPr lang="zh-CN" altLang="en-US" sz="4800" b="1" dirty="0">
              <a:solidFill>
                <a:srgbClr val="656565"/>
              </a:solidFill>
              <a:latin typeface="微软雅黑" panose="020B0503020204020204" pitchFamily="34" charset="-122"/>
              <a:ea typeface="微软雅黑" panose="020B0503020204020204" pitchFamily="34"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1027654"/>
          </a:xfrm>
          <a:prstGeom prst="rect">
            <a:avLst/>
          </a:prstGeom>
          <a:noFill/>
        </p:spPr>
        <p:txBody>
          <a:bodyPr wrap="square" lIns="68580" tIns="34290" rIns="68580" bIns="34290" rtlCol="0">
            <a:spAutoFit/>
          </a:bodyPr>
          <a:lstStyle/>
          <a:p>
            <a:pPr algn="ctr">
              <a:lnSpc>
                <a:spcPct val="130000"/>
              </a:lnSpc>
            </a:pPr>
            <a:r>
              <a:rPr lang="en-US" altLang="zh-CN" sz="5400" dirty="0">
                <a:solidFill>
                  <a:schemeClr val="bg1"/>
                </a:solidFill>
                <a:latin typeface="Agency FB" panose="020B0503020202020204" pitchFamily="34" charset="0"/>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V="1">
            <a:off x="4724400" y="1393190"/>
            <a:ext cx="2455545" cy="13271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4043045" y="1370965"/>
            <a:ext cx="3818255"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4151630" y="652145"/>
            <a:ext cx="3488690"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solidFill>
                  <a:schemeClr val="tx1">
                    <a:lumMod val="65000"/>
                    <a:lumOff val="35000"/>
                  </a:schemeClr>
                </a:solidFill>
                <a:latin typeface="黑体" panose="02010600030101010101" charset="-122"/>
                <a:ea typeface="黑体" panose="02010600030101010101" charset="-122"/>
              </a:rPr>
              <a:t>目 录 </a:t>
            </a:r>
          </a:p>
          <a:p>
            <a:pPr algn="ctr"/>
            <a:r>
              <a:rPr lang="en-US" altLang="zh-CN" sz="2800" b="1" dirty="0" smtClean="0">
                <a:solidFill>
                  <a:schemeClr val="tx1">
                    <a:lumMod val="65000"/>
                    <a:lumOff val="35000"/>
                  </a:schemeClr>
                </a:solidFill>
                <a:latin typeface="华文中宋" panose="02010600040101010101" charset="-122"/>
                <a:ea typeface="华文中宋" panose="02010600040101010101" charset="-122"/>
              </a:rPr>
              <a:t>CONTENTS</a:t>
            </a:r>
          </a:p>
        </p:txBody>
      </p:sp>
      <p:sp>
        <p:nvSpPr>
          <p:cNvPr id="7" name="矩形 6"/>
          <p:cNvSpPr/>
          <p:nvPr/>
        </p:nvSpPr>
        <p:spPr>
          <a:xfrm>
            <a:off x="1786890" y="300355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658620" y="290322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62430" y="279146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01</a:t>
            </a:r>
          </a:p>
        </p:txBody>
      </p:sp>
      <p:sp>
        <p:nvSpPr>
          <p:cNvPr id="9" name="矩形 8"/>
          <p:cNvSpPr/>
          <p:nvPr/>
        </p:nvSpPr>
        <p:spPr>
          <a:xfrm>
            <a:off x="2615565" y="272605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2741295" y="332295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16" name="矩形 15"/>
          <p:cNvSpPr/>
          <p:nvPr/>
        </p:nvSpPr>
        <p:spPr>
          <a:xfrm>
            <a:off x="1752600" y="466407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624330" y="456374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628140" y="445198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02</a:t>
            </a:r>
          </a:p>
        </p:txBody>
      </p:sp>
      <p:sp>
        <p:nvSpPr>
          <p:cNvPr id="19" name="矩形 18"/>
          <p:cNvSpPr/>
          <p:nvPr/>
        </p:nvSpPr>
        <p:spPr>
          <a:xfrm>
            <a:off x="2581275" y="438658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0" name="Rectangle 3"/>
          <p:cNvSpPr txBox="1">
            <a:spLocks noChangeArrowheads="1"/>
          </p:cNvSpPr>
          <p:nvPr/>
        </p:nvSpPr>
        <p:spPr bwMode="auto">
          <a:xfrm flipH="1">
            <a:off x="2707005" y="498348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1" name="矩形 20"/>
          <p:cNvSpPr/>
          <p:nvPr/>
        </p:nvSpPr>
        <p:spPr>
          <a:xfrm>
            <a:off x="6597650" y="2989580"/>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6469380" y="2889250"/>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473190" y="2777490"/>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03</a:t>
            </a:r>
          </a:p>
        </p:txBody>
      </p:sp>
      <p:sp>
        <p:nvSpPr>
          <p:cNvPr id="24" name="矩形 23"/>
          <p:cNvSpPr/>
          <p:nvPr/>
        </p:nvSpPr>
        <p:spPr>
          <a:xfrm>
            <a:off x="7426325" y="2712085"/>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25" name="Rectangle 3"/>
          <p:cNvSpPr txBox="1">
            <a:spLocks noChangeArrowheads="1"/>
          </p:cNvSpPr>
          <p:nvPr/>
        </p:nvSpPr>
        <p:spPr bwMode="auto">
          <a:xfrm flipH="1">
            <a:off x="7552055" y="3308985"/>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
        <p:nvSpPr>
          <p:cNvPr id="26" name="矩形 25"/>
          <p:cNvSpPr/>
          <p:nvPr/>
        </p:nvSpPr>
        <p:spPr>
          <a:xfrm>
            <a:off x="6563360" y="4650105"/>
            <a:ext cx="610235" cy="610235"/>
          </a:xfrm>
          <a:prstGeom prst="rect">
            <a:avLst/>
          </a:prstGeom>
          <a:noFill/>
          <a:ln w="22225">
            <a:solidFill>
              <a:srgbClr val="40404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6435090" y="4549775"/>
            <a:ext cx="581660" cy="553720"/>
          </a:xfrm>
          <a:prstGeom prst="rect">
            <a:avLst/>
          </a:prstGeom>
          <a:solidFill>
            <a:srgbClr val="404040"/>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6438900" y="4438015"/>
            <a:ext cx="685800" cy="662940"/>
          </a:xfrm>
          <a:prstGeom prst="rect">
            <a:avLst/>
          </a:prstGeom>
          <a:noFill/>
        </p:spPr>
        <p:txBody>
          <a:bodyPr wrap="square" lIns="68580" tIns="34290" rIns="68580" bIns="34290" rtlCol="0">
            <a:spAutoFit/>
          </a:bodyPr>
          <a:lstStyle/>
          <a:p>
            <a:pPr algn="l">
              <a:lnSpc>
                <a:spcPct val="130000"/>
              </a:lnSpc>
            </a:pPr>
            <a:r>
              <a:rPr lang="en-US" altLang="zh-CN" sz="3000" dirty="0">
                <a:solidFill>
                  <a:schemeClr val="bg1"/>
                </a:solidFill>
                <a:latin typeface="华文中宋" panose="02010600040101010101" charset="-122"/>
                <a:ea typeface="华文中宋" panose="02010600040101010101" charset="-122"/>
              </a:rPr>
              <a:t>04</a:t>
            </a:r>
          </a:p>
        </p:txBody>
      </p:sp>
      <p:sp>
        <p:nvSpPr>
          <p:cNvPr id="29" name="矩形 28"/>
          <p:cNvSpPr/>
          <p:nvPr/>
        </p:nvSpPr>
        <p:spPr>
          <a:xfrm>
            <a:off x="7392035" y="4372610"/>
            <a:ext cx="4964430" cy="80454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8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8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8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30" name="Rectangle 3"/>
          <p:cNvSpPr txBox="1">
            <a:spLocks noChangeArrowheads="1"/>
          </p:cNvSpPr>
          <p:nvPr/>
        </p:nvSpPr>
        <p:spPr bwMode="auto">
          <a:xfrm flipH="1">
            <a:off x="7517765" y="4969510"/>
            <a:ext cx="3492500" cy="30480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000" b="0" dirty="0" err="1">
                <a:solidFill>
                  <a:srgbClr val="656565"/>
                </a:solidFill>
                <a:effectLst/>
                <a:latin typeface="华文中宋" panose="02010600040101010101" charset="-122"/>
                <a:ea typeface="华文中宋" panose="02010600040101010101" charset="-122"/>
                <a:sym typeface="+mn-ea"/>
              </a:rPr>
              <a:t>Powerpoint</a:t>
            </a:r>
            <a:r>
              <a:rPr lang="en-US" altLang="ko-KR" sz="10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000" b="0" dirty="0">
              <a:solidFill>
                <a:srgbClr val="656565"/>
              </a:solidFill>
              <a:effectLst/>
              <a:latin typeface="华文中宋" panose="02010600040101010101" charset="-122"/>
              <a:ea typeface="华文中宋" panose="02010600040101010101"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422030" y="3756074"/>
            <a:ext cx="11035962"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grpSp>
        <p:nvGrpSpPr>
          <p:cNvPr id="7" name="组合 6"/>
          <p:cNvGrpSpPr/>
          <p:nvPr/>
        </p:nvGrpSpPr>
        <p:grpSpPr>
          <a:xfrm>
            <a:off x="494867" y="2883878"/>
            <a:ext cx="703384" cy="703384"/>
            <a:chOff x="2250831" y="2560320"/>
            <a:chExt cx="745587" cy="745587"/>
          </a:xfrm>
        </p:grpSpPr>
        <p:sp>
          <p:nvSpPr>
            <p:cNvPr id="8" name="泪滴形 7"/>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9" name="同心圆 8"/>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0" name="文本框 9"/>
          <p:cNvSpPr txBox="1"/>
          <p:nvPr/>
        </p:nvSpPr>
        <p:spPr>
          <a:xfrm>
            <a:off x="1232180" y="2848133"/>
            <a:ext cx="1902280" cy="8401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1" name="组合 10"/>
          <p:cNvGrpSpPr/>
          <p:nvPr/>
        </p:nvGrpSpPr>
        <p:grpSpPr>
          <a:xfrm>
            <a:off x="4543424" y="2117789"/>
            <a:ext cx="1310216" cy="1310216"/>
            <a:chOff x="2250831" y="2560320"/>
            <a:chExt cx="745587" cy="745587"/>
          </a:xfrm>
        </p:grpSpPr>
        <p:sp>
          <p:nvSpPr>
            <p:cNvPr id="12" name="泪滴形 11"/>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3" name="同心圆 12"/>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4" name="文本框 13"/>
          <p:cNvSpPr txBox="1"/>
          <p:nvPr/>
        </p:nvSpPr>
        <p:spPr>
          <a:xfrm>
            <a:off x="5902077" y="219683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5" name="组合 14"/>
          <p:cNvGrpSpPr/>
          <p:nvPr/>
        </p:nvGrpSpPr>
        <p:grpSpPr>
          <a:xfrm rot="10800000">
            <a:off x="2619561" y="4266472"/>
            <a:ext cx="1029798" cy="1029798"/>
            <a:chOff x="2250831" y="2560320"/>
            <a:chExt cx="745587" cy="745587"/>
          </a:xfrm>
        </p:grpSpPr>
        <p:sp>
          <p:nvSpPr>
            <p:cNvPr id="16" name="泪滴形 15"/>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17" name="同心圆 16"/>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18" name="文本框 17"/>
          <p:cNvSpPr txBox="1"/>
          <p:nvPr/>
        </p:nvSpPr>
        <p:spPr>
          <a:xfrm>
            <a:off x="3732778" y="4337347"/>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19" name="组合 18"/>
          <p:cNvGrpSpPr/>
          <p:nvPr/>
        </p:nvGrpSpPr>
        <p:grpSpPr>
          <a:xfrm rot="10800000">
            <a:off x="6743987" y="4229637"/>
            <a:ext cx="435133" cy="435133"/>
            <a:chOff x="2250831" y="2560320"/>
            <a:chExt cx="745587" cy="745587"/>
          </a:xfrm>
        </p:grpSpPr>
        <p:sp>
          <p:nvSpPr>
            <p:cNvPr id="20" name="泪滴形 19"/>
            <p:cNvSpPr/>
            <p:nvPr/>
          </p:nvSpPr>
          <p:spPr>
            <a:xfrm rot="8100000">
              <a:off x="2250831" y="2560320"/>
              <a:ext cx="745587" cy="745587"/>
            </a:xfrm>
            <a:prstGeom prst="teardrop">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1" name="同心圆 20"/>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2" name="文本框 21"/>
          <p:cNvSpPr txBox="1"/>
          <p:nvPr/>
        </p:nvSpPr>
        <p:spPr>
          <a:xfrm>
            <a:off x="7240722" y="4213458"/>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grpSp>
        <p:nvGrpSpPr>
          <p:cNvPr id="23" name="组合 22"/>
          <p:cNvGrpSpPr/>
          <p:nvPr/>
        </p:nvGrpSpPr>
        <p:grpSpPr>
          <a:xfrm>
            <a:off x="9156407" y="2883878"/>
            <a:ext cx="703384" cy="703384"/>
            <a:chOff x="2250831" y="2560320"/>
            <a:chExt cx="745587" cy="745587"/>
          </a:xfrm>
        </p:grpSpPr>
        <p:sp>
          <p:nvSpPr>
            <p:cNvPr id="24" name="泪滴形 23"/>
            <p:cNvSpPr/>
            <p:nvPr/>
          </p:nvSpPr>
          <p:spPr>
            <a:xfrm rot="8100000">
              <a:off x="2250831" y="2560320"/>
              <a:ext cx="745587" cy="745587"/>
            </a:xfrm>
            <a:prstGeom prst="teardrop">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latin typeface="微软雅黑" panose="020B0503020204020204" charset="-122"/>
                <a:ea typeface="微软雅黑" panose="020B0503020204020204" charset="-122"/>
              </a:endParaRPr>
            </a:p>
          </p:txBody>
        </p:sp>
        <p:sp>
          <p:nvSpPr>
            <p:cNvPr id="25" name="同心圆 24"/>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smtClean="0">
                <a:solidFill>
                  <a:schemeClr val="tx1"/>
                </a:solidFill>
                <a:latin typeface="微软雅黑" panose="020B0503020204020204" charset="-122"/>
                <a:ea typeface="微软雅黑" panose="020B0503020204020204" charset="-122"/>
              </a:endParaRPr>
            </a:p>
          </p:txBody>
        </p:sp>
      </p:grpSp>
      <p:sp>
        <p:nvSpPr>
          <p:cNvPr id="26" name="文本框 25"/>
          <p:cNvSpPr txBox="1"/>
          <p:nvPr/>
        </p:nvSpPr>
        <p:spPr>
          <a:xfrm>
            <a:off x="9893720" y="2848133"/>
            <a:ext cx="1902280" cy="916305"/>
          </a:xfrm>
          <a:prstGeom prst="rect">
            <a:avLst/>
          </a:prstGeom>
          <a:noFill/>
        </p:spPr>
        <p:txBody>
          <a:bodyPr wrap="square" rtlCol="0">
            <a:spAutoFit/>
          </a:bodyPr>
          <a:lstStyle/>
          <a:p>
            <a:pPr>
              <a:spcBef>
                <a:spcPts val="600"/>
              </a:spcBef>
            </a:pPr>
            <a:r>
              <a:rPr lang="en-US" altLang="zh-CN" sz="1600" b="1" dirty="0" smtClean="0">
                <a:latin typeface="微软雅黑" panose="020B0503020204020204" charset="-122"/>
                <a:ea typeface="微软雅黑" panose="020B0503020204020204" charset="-122"/>
              </a:rPr>
              <a:t>单击此处添加标题</a:t>
            </a:r>
          </a:p>
          <a:p>
            <a:pPr>
              <a:spcBef>
                <a:spcPts val="600"/>
              </a:spcBef>
            </a:pPr>
            <a:r>
              <a:rPr lang="en-US" altLang="zh-CN" sz="1600" dirty="0" smtClean="0">
                <a:latin typeface="微软雅黑" panose="020B0503020204020204" charset="-122"/>
                <a:ea typeface="微软雅黑" panose="020B0503020204020204" charset="-122"/>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1000"/>
                                        <p:tgtEl>
                                          <p:spTgt spid="10"/>
                                        </p:tgtEl>
                                      </p:cBhvr>
                                    </p:animEffect>
                                  </p:childTnLst>
                                </p:cTn>
                              </p:par>
                            </p:childTnLst>
                          </p:cTn>
                        </p:par>
                        <p:par>
                          <p:cTn id="18" fill="hold">
                            <p:stCondLst>
                              <p:cond delay="3000"/>
                            </p:stCondLst>
                            <p:childTnLst>
                              <p:par>
                                <p:cTn id="19" presetID="42" presetClass="entr" presetSubtype="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1000"/>
                                        <p:tgtEl>
                                          <p:spTgt spid="15"/>
                                        </p:tgtEl>
                                      </p:cBhvr>
                                    </p:animEffect>
                                    <p:anim calcmode="lin" valueType="num">
                                      <p:cBhvr>
                                        <p:cTn id="22" dur="1000" fill="hold"/>
                                        <p:tgtEl>
                                          <p:spTgt spid="15"/>
                                        </p:tgtEl>
                                        <p:attrNameLst>
                                          <p:attrName>ppt_x</p:attrName>
                                        </p:attrNameLst>
                                      </p:cBhvr>
                                      <p:tavLst>
                                        <p:tav tm="0">
                                          <p:val>
                                            <p:strVal val="#ppt_x"/>
                                          </p:val>
                                        </p:tav>
                                        <p:tav tm="100000">
                                          <p:val>
                                            <p:strVal val="#ppt_x"/>
                                          </p:val>
                                        </p:tav>
                                      </p:tavLst>
                                    </p:anim>
                                    <p:anim calcmode="lin" valueType="num">
                                      <p:cBhvr>
                                        <p:cTn id="23" dur="1000" fill="hold"/>
                                        <p:tgtEl>
                                          <p:spTgt spid="15"/>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childTnLst>
                          </p:cTn>
                        </p:par>
                        <p:par>
                          <p:cTn id="28" fill="hold">
                            <p:stCondLst>
                              <p:cond delay="5000"/>
                            </p:stCondLst>
                            <p:childTnLst>
                              <p:par>
                                <p:cTn id="29" presetID="47" presetClass="entr" presetSubtype="0"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1000"/>
                                        <p:tgtEl>
                                          <p:spTgt spid="14"/>
                                        </p:tgtEl>
                                      </p:cBhvr>
                                    </p:animEffect>
                                  </p:childTnLst>
                                </p:cTn>
                              </p:par>
                            </p:childTnLst>
                          </p:cTn>
                        </p:par>
                        <p:par>
                          <p:cTn id="38" fill="hold">
                            <p:stCondLst>
                              <p:cond delay="7000"/>
                            </p:stCondLst>
                            <p:childTnLst>
                              <p:par>
                                <p:cTn id="39" presetID="42" presetClass="entr" presetSubtype="0"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1000"/>
                                        <p:tgtEl>
                                          <p:spTgt spid="22"/>
                                        </p:tgtEl>
                                      </p:cBhvr>
                                    </p:animEffect>
                                  </p:childTnLst>
                                </p:cTn>
                              </p:par>
                            </p:childTnLst>
                          </p:cTn>
                        </p:par>
                        <p:par>
                          <p:cTn id="48" fill="hold">
                            <p:stCondLst>
                              <p:cond delay="9000"/>
                            </p:stCondLst>
                            <p:childTnLst>
                              <p:par>
                                <p:cTn id="49" presetID="47"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childTnLst>
                          </p:cTn>
                        </p:par>
                        <p:par>
                          <p:cTn id="54" fill="hold">
                            <p:stCondLst>
                              <p:cond delay="100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0" grpId="0"/>
      <p:bldP spid="14" grpId="0"/>
      <p:bldP spid="18" grpId="0"/>
      <p:bldP spid="22" grpId="0"/>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1053652" y="3774894"/>
            <a:ext cx="997471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039365"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425127"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9" name="椭圆 8"/>
          <p:cNvSpPr/>
          <p:nvPr/>
        </p:nvSpPr>
        <p:spPr>
          <a:xfrm>
            <a:off x="1535855" y="200681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01</a:t>
            </a:r>
            <a:endParaRPr lang="zh-CN" altLang="en-US" sz="1600" dirty="0" smtClean="0">
              <a:latin typeface="微软雅黑" panose="020B0503020204020204" charset="-122"/>
              <a:ea typeface="微软雅黑" panose="020B0503020204020204" charset="-122"/>
            </a:endParaRPr>
          </a:p>
        </p:txBody>
      </p:sp>
      <p:grpSp>
        <p:nvGrpSpPr>
          <p:cNvPr id="10" name="组合 9"/>
          <p:cNvGrpSpPr/>
          <p:nvPr/>
        </p:nvGrpSpPr>
        <p:grpSpPr>
          <a:xfrm>
            <a:off x="1425127" y="1896087"/>
            <a:ext cx="864394" cy="864394"/>
            <a:chOff x="857250" y="1893093"/>
            <a:chExt cx="864394" cy="864394"/>
          </a:xfrm>
        </p:grpSpPr>
        <p:sp>
          <p:nvSpPr>
            <p:cNvPr id="11" name="弧形 10"/>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弧形 11"/>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13" name="文本框 12"/>
          <p:cNvSpPr txBox="1"/>
          <p:nvPr/>
        </p:nvSpPr>
        <p:spPr>
          <a:xfrm>
            <a:off x="2400249"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14" name="直接连接符 13"/>
          <p:cNvCxnSpPr/>
          <p:nvPr/>
        </p:nvCxnSpPr>
        <p:spPr>
          <a:xfrm flipH="1">
            <a:off x="2460971"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flipV="1">
            <a:off x="2382390"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16" name="椭圆 15"/>
          <p:cNvSpPr/>
          <p:nvPr/>
        </p:nvSpPr>
        <p:spPr>
          <a:xfrm>
            <a:off x="1793022" y="491673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02</a:t>
            </a:r>
            <a:endParaRPr lang="zh-CN" altLang="en-US" sz="1600" dirty="0" smtClean="0">
              <a:latin typeface="微软雅黑" panose="020B0503020204020204" charset="-122"/>
              <a:ea typeface="微软雅黑" panose="020B0503020204020204" charset="-122"/>
            </a:endParaRPr>
          </a:p>
        </p:txBody>
      </p:sp>
      <p:grpSp>
        <p:nvGrpSpPr>
          <p:cNvPr id="17" name="组合 16"/>
          <p:cNvGrpSpPr/>
          <p:nvPr/>
        </p:nvGrpSpPr>
        <p:grpSpPr>
          <a:xfrm>
            <a:off x="1682294" y="4806007"/>
            <a:ext cx="864394" cy="864394"/>
            <a:chOff x="857250" y="1893093"/>
            <a:chExt cx="864394" cy="864394"/>
          </a:xfrm>
        </p:grpSpPr>
        <p:sp>
          <p:nvSpPr>
            <p:cNvPr id="18" name="弧形 17"/>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0" name="文本框 19"/>
          <p:cNvSpPr txBox="1"/>
          <p:nvPr/>
        </p:nvSpPr>
        <p:spPr>
          <a:xfrm>
            <a:off x="2657416"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1" name="直接连接符 20"/>
          <p:cNvCxnSpPr/>
          <p:nvPr/>
        </p:nvCxnSpPr>
        <p:spPr>
          <a:xfrm flipV="1">
            <a:off x="6176498" y="2931932"/>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562260" y="2817631"/>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23" name="椭圆 22"/>
          <p:cNvSpPr/>
          <p:nvPr/>
        </p:nvSpPr>
        <p:spPr>
          <a:xfrm>
            <a:off x="6672988" y="2006815"/>
            <a:ext cx="642938" cy="64293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03</a:t>
            </a:r>
            <a:endParaRPr lang="zh-CN" altLang="en-US" sz="1600" dirty="0" smtClean="0">
              <a:latin typeface="微软雅黑" panose="020B0503020204020204" charset="-122"/>
              <a:ea typeface="微软雅黑" panose="020B0503020204020204" charset="-122"/>
            </a:endParaRPr>
          </a:p>
        </p:txBody>
      </p:sp>
      <p:grpSp>
        <p:nvGrpSpPr>
          <p:cNvPr id="24" name="组合 23"/>
          <p:cNvGrpSpPr/>
          <p:nvPr/>
        </p:nvGrpSpPr>
        <p:grpSpPr>
          <a:xfrm>
            <a:off x="6562260" y="1896087"/>
            <a:ext cx="864394" cy="864394"/>
            <a:chOff x="857250" y="1893093"/>
            <a:chExt cx="864394" cy="864394"/>
          </a:xfrm>
        </p:grpSpPr>
        <p:sp>
          <p:nvSpPr>
            <p:cNvPr id="25" name="弧形 24"/>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7" name="文本框 26"/>
          <p:cNvSpPr txBox="1"/>
          <p:nvPr/>
        </p:nvSpPr>
        <p:spPr>
          <a:xfrm>
            <a:off x="7537382" y="191278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cxnSp>
        <p:nvCxnSpPr>
          <p:cNvPr id="28" name="直接连接符 27"/>
          <p:cNvCxnSpPr/>
          <p:nvPr/>
        </p:nvCxnSpPr>
        <p:spPr>
          <a:xfrm flipH="1">
            <a:off x="7598104" y="3791593"/>
            <a:ext cx="428625" cy="84296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flipV="1">
            <a:off x="7519523" y="4576245"/>
            <a:ext cx="157163" cy="15716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endParaRPr lang="zh-CN" altLang="en-US" sz="1600" dirty="0" smtClean="0">
              <a:latin typeface="微软雅黑" panose="020B0503020204020204" charset="-122"/>
              <a:ea typeface="微软雅黑" panose="020B0503020204020204" charset="-122"/>
            </a:endParaRPr>
          </a:p>
        </p:txBody>
      </p:sp>
      <p:sp>
        <p:nvSpPr>
          <p:cNvPr id="30" name="椭圆 29"/>
          <p:cNvSpPr/>
          <p:nvPr/>
        </p:nvSpPr>
        <p:spPr>
          <a:xfrm>
            <a:off x="6930155" y="4916735"/>
            <a:ext cx="642938" cy="642938"/>
          </a:xfrm>
          <a:prstGeom prst="ellips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91440" tIns="45720" rIns="91440" bIns="45720" numCol="1" spcCol="0" rtlCol="0" fromWordArt="0" anchor="ctr" anchorCtr="0" forceAA="0" compatLnSpc="1">
            <a:noAutofit/>
          </a:bodyPr>
          <a:lstStyle/>
          <a:p>
            <a:pPr algn="ctr"/>
            <a:r>
              <a:rPr lang="en-US" altLang="zh-CN" sz="1600" dirty="0" smtClean="0">
                <a:latin typeface="微软雅黑" panose="020B0503020204020204" charset="-122"/>
                <a:ea typeface="微软雅黑" panose="020B0503020204020204" charset="-122"/>
              </a:rPr>
              <a:t>04</a:t>
            </a:r>
            <a:endParaRPr lang="zh-CN" altLang="en-US" sz="1600" dirty="0" smtClean="0">
              <a:latin typeface="微软雅黑" panose="020B0503020204020204" charset="-122"/>
              <a:ea typeface="微软雅黑" panose="020B0503020204020204" charset="-122"/>
            </a:endParaRPr>
          </a:p>
        </p:txBody>
      </p:sp>
      <p:grpSp>
        <p:nvGrpSpPr>
          <p:cNvPr id="31" name="组合 30"/>
          <p:cNvGrpSpPr/>
          <p:nvPr/>
        </p:nvGrpSpPr>
        <p:grpSpPr>
          <a:xfrm>
            <a:off x="6819427" y="4806007"/>
            <a:ext cx="864394" cy="864394"/>
            <a:chOff x="857250" y="1893093"/>
            <a:chExt cx="864394" cy="864394"/>
          </a:xfrm>
        </p:grpSpPr>
        <p:sp>
          <p:nvSpPr>
            <p:cNvPr id="32" name="弧形 31"/>
            <p:cNvSpPr/>
            <p:nvPr/>
          </p:nvSpPr>
          <p:spPr>
            <a:xfrm>
              <a:off x="857250" y="1893093"/>
              <a:ext cx="864394" cy="864394"/>
            </a:xfrm>
            <a:prstGeom prst="arc">
              <a:avLst>
                <a:gd name="adj1" fmla="val 3406397"/>
                <a:gd name="adj2" fmla="val 20528884"/>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3" name="弧形 32"/>
            <p:cNvSpPr/>
            <p:nvPr/>
          </p:nvSpPr>
          <p:spPr>
            <a:xfrm>
              <a:off x="857250" y="1893093"/>
              <a:ext cx="864394" cy="864394"/>
            </a:xfrm>
            <a:prstGeom prst="arc">
              <a:avLst>
                <a:gd name="adj1" fmla="val 7448849"/>
                <a:gd name="adj2" fmla="val 17571339"/>
              </a:avLst>
            </a:prstGeom>
            <a:ln w="762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34" name="文本框 33"/>
          <p:cNvSpPr txBox="1"/>
          <p:nvPr/>
        </p:nvSpPr>
        <p:spPr>
          <a:xfrm>
            <a:off x="7794549" y="4822705"/>
            <a:ext cx="2943230" cy="840105"/>
          </a:xfrm>
          <a:prstGeom prst="rect">
            <a:avLst/>
          </a:prstGeom>
          <a:noFill/>
        </p:spPr>
        <p:txBody>
          <a:bodyPr wrap="square" rtlCol="0">
            <a:spAutoFit/>
          </a:bodyPr>
          <a:lstStyle/>
          <a:p>
            <a:pPr>
              <a:spcBef>
                <a:spcPts val="600"/>
              </a:spcBef>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20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childTnLst>
                          </p:cTn>
                        </p:par>
                        <p:par>
                          <p:cTn id="20" fill="hold">
                            <p:stCondLst>
                              <p:cond delay="3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par>
                          <p:cTn id="24" fill="hold">
                            <p:stCondLst>
                              <p:cond delay="40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1000"/>
                                        <p:tgtEl>
                                          <p:spTgt spid="13"/>
                                        </p:tgtEl>
                                      </p:cBhvr>
                                    </p:animEffect>
                                  </p:childTnLst>
                                </p:cTn>
                              </p:par>
                            </p:childTnLst>
                          </p:cTn>
                        </p:par>
                        <p:par>
                          <p:cTn id="28" fill="hold">
                            <p:stCondLst>
                              <p:cond delay="5000"/>
                            </p:stCondLst>
                            <p:childTnLst>
                              <p:par>
                                <p:cTn id="29" presetID="22" presetClass="entr" presetSubtype="1"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up)">
                                      <p:cBhvr>
                                        <p:cTn id="31" dur="500"/>
                                        <p:tgtEl>
                                          <p:spTgt spid="14"/>
                                        </p:tgtEl>
                                      </p:cBhvr>
                                    </p:animEffect>
                                  </p:childTnLst>
                                </p:cTn>
                              </p:par>
                            </p:childTnLst>
                          </p:cTn>
                        </p:par>
                        <p:par>
                          <p:cTn id="32" fill="hold">
                            <p:stCondLst>
                              <p:cond delay="5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6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750"/>
                                        <p:tgtEl>
                                          <p:spTgt spid="17"/>
                                        </p:tgtEl>
                                      </p:cBhvr>
                                    </p:animEffect>
                                  </p:childTnLst>
                                </p:cTn>
                              </p:par>
                            </p:childTnLst>
                          </p:cTn>
                        </p:par>
                        <p:par>
                          <p:cTn id="40" fill="hold">
                            <p:stCondLst>
                              <p:cond delay="7000"/>
                            </p:stCondLst>
                            <p:childTnLst>
                              <p:par>
                                <p:cTn id="41" presetID="10"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childTnLst>
                                </p:cTn>
                              </p:par>
                            </p:childTnLst>
                          </p:cTn>
                        </p:par>
                        <p:par>
                          <p:cTn id="44" fill="hold">
                            <p:stCondLst>
                              <p:cond delay="8000"/>
                            </p:stCondLst>
                            <p:childTnLst>
                              <p:par>
                                <p:cTn id="45" presetID="22" presetClass="entr" presetSubtype="8"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1000"/>
                                        <p:tgtEl>
                                          <p:spTgt spid="20"/>
                                        </p:tgtEl>
                                      </p:cBhvr>
                                    </p:animEffect>
                                  </p:childTnLst>
                                </p:cTn>
                              </p:par>
                            </p:childTnLst>
                          </p:cTn>
                        </p:par>
                        <p:par>
                          <p:cTn id="48" fill="hold">
                            <p:stCondLst>
                              <p:cond delay="9000"/>
                            </p:stCondLst>
                            <p:childTnLst>
                              <p:par>
                                <p:cTn id="49" presetID="22" presetClass="entr" presetSubtype="4"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down)">
                                      <p:cBhvr>
                                        <p:cTn id="51" dur="500"/>
                                        <p:tgtEl>
                                          <p:spTgt spid="21"/>
                                        </p:tgtEl>
                                      </p:cBhvr>
                                    </p:animEffect>
                                  </p:childTnLst>
                                </p:cTn>
                              </p:par>
                            </p:childTnLst>
                          </p:cTn>
                        </p:par>
                        <p:par>
                          <p:cTn id="52" fill="hold">
                            <p:stCondLst>
                              <p:cond delay="9500"/>
                            </p:stCondLst>
                            <p:childTnLst>
                              <p:par>
                                <p:cTn id="53" presetID="10" presetClass="entr" presetSubtype="0"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par>
                          <p:cTn id="56" fill="hold">
                            <p:stCondLst>
                              <p:cond delay="10000"/>
                            </p:stCondLst>
                            <p:childTnLst>
                              <p:par>
                                <p:cTn id="57" presetID="10" presetClass="entr" presetSubtype="0"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750"/>
                                        <p:tgtEl>
                                          <p:spTgt spid="24"/>
                                        </p:tgtEl>
                                      </p:cBhvr>
                                    </p:animEffect>
                                  </p:childTnLst>
                                </p:cTn>
                              </p:par>
                            </p:childTnLst>
                          </p:cTn>
                        </p:par>
                        <p:par>
                          <p:cTn id="60" fill="hold">
                            <p:stCondLst>
                              <p:cond delay="11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1000"/>
                                        <p:tgtEl>
                                          <p:spTgt spid="23"/>
                                        </p:tgtEl>
                                      </p:cBhvr>
                                    </p:animEffect>
                                  </p:childTnLst>
                                </p:cTn>
                              </p:par>
                            </p:childTnLst>
                          </p:cTn>
                        </p:par>
                        <p:par>
                          <p:cTn id="64" fill="hold">
                            <p:stCondLst>
                              <p:cond delay="1200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1000"/>
                                        <p:tgtEl>
                                          <p:spTgt spid="27"/>
                                        </p:tgtEl>
                                      </p:cBhvr>
                                    </p:animEffect>
                                  </p:childTnLst>
                                </p:cTn>
                              </p:par>
                            </p:childTnLst>
                          </p:cTn>
                        </p:par>
                        <p:par>
                          <p:cTn id="68" fill="hold">
                            <p:stCondLst>
                              <p:cond delay="13000"/>
                            </p:stCondLst>
                            <p:childTnLst>
                              <p:par>
                                <p:cTn id="69" presetID="22" presetClass="entr" presetSubtype="1"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135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par>
                          <p:cTn id="76" fill="hold">
                            <p:stCondLst>
                              <p:cond delay="14000"/>
                            </p:stCondLst>
                            <p:childTnLst>
                              <p:par>
                                <p:cTn id="77" presetID="10" presetClass="entr" presetSubtype="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750"/>
                                        <p:tgtEl>
                                          <p:spTgt spid="31"/>
                                        </p:tgtEl>
                                      </p:cBhvr>
                                    </p:animEffect>
                                  </p:childTnLst>
                                </p:cTn>
                              </p:par>
                            </p:childTnLst>
                          </p:cTn>
                        </p:par>
                        <p:par>
                          <p:cTn id="80" fill="hold">
                            <p:stCondLst>
                              <p:cond delay="150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childTnLst>
                                </p:cTn>
                              </p:par>
                            </p:childTnLst>
                          </p:cTn>
                        </p:par>
                        <p:par>
                          <p:cTn id="84" fill="hold">
                            <p:stCondLst>
                              <p:cond delay="16000"/>
                            </p:stCondLst>
                            <p:childTnLst>
                              <p:par>
                                <p:cTn id="85" presetID="22" presetClass="entr" presetSubtype="8"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wipe(left)">
                                      <p:cBhvr>
                                        <p:cTn id="87"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3" grpId="0"/>
      <p:bldP spid="15" grpId="0" bldLvl="0" animBg="1"/>
      <p:bldP spid="16" grpId="0" bldLvl="0" animBg="1"/>
      <p:bldP spid="20" grpId="0"/>
      <p:bldP spid="22" grpId="0" bldLvl="0" animBg="1"/>
      <p:bldP spid="23" grpId="0" bldLvl="0" animBg="1"/>
      <p:bldP spid="27" grpId="0"/>
      <p:bldP spid="29" grpId="0" bldLvl="0" animBg="1"/>
      <p:bldP spid="30" grpId="0" bldLvl="0" animBg="1"/>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673850" y="1695450"/>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400" b="1" dirty="0" smtClean="0">
                <a:latin typeface="微软雅黑" panose="020B0503020204020204" charset="-122"/>
                <a:ea typeface="微软雅黑" panose="020B0503020204020204" charset="-122"/>
              </a:rPr>
              <a:t>请在此粘贴或者输入您的文字内容</a:t>
            </a:r>
            <a:endParaRPr lang="zh-CN" altLang="en-US" sz="1600" dirty="0">
              <a:latin typeface="微软雅黑" panose="020B0503020204020204" charset="-122"/>
              <a:ea typeface="微软雅黑" panose="020B0503020204020204" charset="-122"/>
            </a:endParaRPr>
          </a:p>
        </p:txBody>
      </p:sp>
      <p:sp>
        <p:nvSpPr>
          <p:cNvPr id="8" name="矩形 7"/>
          <p:cNvSpPr/>
          <p:nvPr/>
        </p:nvSpPr>
        <p:spPr>
          <a:xfrm>
            <a:off x="6673850" y="3838575"/>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9" name="矩形 8"/>
          <p:cNvSpPr/>
          <p:nvPr/>
        </p:nvSpPr>
        <p:spPr>
          <a:xfrm>
            <a:off x="8817610" y="1695450"/>
            <a:ext cx="2143125" cy="214312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lnSpc>
                <a:spcPct val="150000"/>
              </a:lnSpc>
            </a:pPr>
            <a:r>
              <a:rPr lang="en-US" altLang="zh-CN" sz="1600" dirty="0" smtClean="0">
                <a:latin typeface="微软雅黑" panose="020B0503020204020204" charset="-122"/>
                <a:ea typeface="微软雅黑" panose="020B0503020204020204" charset="-122"/>
              </a:rPr>
              <a:t>请在此粘贴</a:t>
            </a:r>
          </a:p>
          <a:p>
            <a:pPr algn="ctr">
              <a:lnSpc>
                <a:spcPct val="150000"/>
              </a:lnSpc>
            </a:pPr>
            <a:r>
              <a:rPr lang="en-US" altLang="zh-CN" sz="1600" dirty="0" smtClean="0">
                <a:latin typeface="微软雅黑" panose="020B0503020204020204" charset="-122"/>
                <a:ea typeface="微软雅黑" panose="020B0503020204020204" charset="-122"/>
              </a:rPr>
              <a:t>或者输入您的</a:t>
            </a:r>
          </a:p>
          <a:p>
            <a:pPr algn="ctr">
              <a:lnSpc>
                <a:spcPct val="150000"/>
              </a:lnSpc>
            </a:pPr>
            <a:r>
              <a:rPr lang="en-US" altLang="zh-CN" sz="1600" dirty="0" smtClean="0">
                <a:latin typeface="微软雅黑" panose="020B0503020204020204" charset="-122"/>
                <a:ea typeface="微软雅黑" panose="020B0503020204020204" charset="-122"/>
              </a:rPr>
              <a:t>文字内容</a:t>
            </a:r>
          </a:p>
        </p:txBody>
      </p:sp>
      <p:sp>
        <p:nvSpPr>
          <p:cNvPr id="10" name="矩形 9"/>
          <p:cNvSpPr/>
          <p:nvPr/>
        </p:nvSpPr>
        <p:spPr>
          <a:xfrm>
            <a:off x="8816975" y="3838575"/>
            <a:ext cx="2143125" cy="2143125"/>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zh-CN" sz="2800" b="1" dirty="0" smtClean="0">
                <a:latin typeface="微软雅黑" panose="020B0503020204020204" charset="-122"/>
                <a:ea typeface="微软雅黑" panose="020B0503020204020204" charset="-122"/>
              </a:rPr>
              <a:t>78%</a:t>
            </a:r>
          </a:p>
          <a:p>
            <a:pPr algn="ctr">
              <a:lnSpc>
                <a:spcPct val="150000"/>
              </a:lnSpc>
            </a:pPr>
            <a:r>
              <a:rPr lang="en-US" altLang="zh-CN" sz="1600" dirty="0" smtClean="0">
                <a:latin typeface="微软雅黑" panose="020B0503020204020204" charset="-122"/>
                <a:ea typeface="微软雅黑" panose="020B0503020204020204" charset="-122"/>
              </a:rPr>
              <a:t>请在此粘贴或者输入您的文字内容</a:t>
            </a:r>
          </a:p>
        </p:txBody>
      </p:sp>
      <p:sp>
        <p:nvSpPr>
          <p:cNvPr id="11" name="任意多边形 10"/>
          <p:cNvSpPr>
            <a:spLocks noChangeAspect="1"/>
          </p:cNvSpPr>
          <p:nvPr/>
        </p:nvSpPr>
        <p:spPr>
          <a:xfrm>
            <a:off x="9739420" y="2175600"/>
            <a:ext cx="298233" cy="360000"/>
          </a:xfrm>
          <a:custGeom>
            <a:avLst/>
            <a:gdLst>
              <a:gd name="connsiteX0" fmla="*/ 483834 w 967669"/>
              <a:gd name="connsiteY0" fmla="*/ 124292 h 1168081"/>
              <a:gd name="connsiteX1" fmla="*/ 124291 w 967669"/>
              <a:gd name="connsiteY1" fmla="*/ 483835 h 1168081"/>
              <a:gd name="connsiteX2" fmla="*/ 483834 w 967669"/>
              <a:gd name="connsiteY2" fmla="*/ 843378 h 1168081"/>
              <a:gd name="connsiteX3" fmla="*/ 843377 w 967669"/>
              <a:gd name="connsiteY3" fmla="*/ 483835 h 1168081"/>
              <a:gd name="connsiteX4" fmla="*/ 483834 w 967669"/>
              <a:gd name="connsiteY4" fmla="*/ 124292 h 1168081"/>
              <a:gd name="connsiteX5" fmla="*/ 483835 w 967669"/>
              <a:gd name="connsiteY5" fmla="*/ 0 h 1168081"/>
              <a:gd name="connsiteX6" fmla="*/ 825958 w 967669"/>
              <a:gd name="connsiteY6" fmla="*/ 141712 h 1168081"/>
              <a:gd name="connsiteX7" fmla="*/ 825957 w 967669"/>
              <a:gd name="connsiteY7" fmla="*/ 141713 h 1168081"/>
              <a:gd name="connsiteX8" fmla="*/ 825957 w 967669"/>
              <a:gd name="connsiteY8" fmla="*/ 825959 h 1168081"/>
              <a:gd name="connsiteX9" fmla="*/ 483835 w 967669"/>
              <a:gd name="connsiteY9" fmla="*/ 1168081 h 1168081"/>
              <a:gd name="connsiteX10" fmla="*/ 141712 w 967669"/>
              <a:gd name="connsiteY10" fmla="*/ 825958 h 1168081"/>
              <a:gd name="connsiteX11" fmla="*/ 141712 w 967669"/>
              <a:gd name="connsiteY11" fmla="*/ 141712 h 1168081"/>
              <a:gd name="connsiteX12" fmla="*/ 483835 w 967669"/>
              <a:gd name="connsiteY12" fmla="*/ 0 h 1168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67669" h="1168081">
                <a:moveTo>
                  <a:pt x="483834" y="124292"/>
                </a:moveTo>
                <a:cubicBezTo>
                  <a:pt x="285264" y="124292"/>
                  <a:pt x="124291" y="285265"/>
                  <a:pt x="124291" y="483835"/>
                </a:cubicBezTo>
                <a:cubicBezTo>
                  <a:pt x="124291" y="682405"/>
                  <a:pt x="285264" y="843378"/>
                  <a:pt x="483834" y="843378"/>
                </a:cubicBezTo>
                <a:cubicBezTo>
                  <a:pt x="682404" y="843378"/>
                  <a:pt x="843377" y="682405"/>
                  <a:pt x="843377" y="483835"/>
                </a:cubicBezTo>
                <a:cubicBezTo>
                  <a:pt x="843377" y="285265"/>
                  <a:pt x="682404" y="124292"/>
                  <a:pt x="483834" y="124292"/>
                </a:cubicBezTo>
                <a:close/>
                <a:moveTo>
                  <a:pt x="483835" y="0"/>
                </a:moveTo>
                <a:cubicBezTo>
                  <a:pt x="607659" y="0"/>
                  <a:pt x="731483" y="47237"/>
                  <a:pt x="825958" y="141712"/>
                </a:cubicBezTo>
                <a:lnTo>
                  <a:pt x="825957" y="141713"/>
                </a:lnTo>
                <a:cubicBezTo>
                  <a:pt x="1014907" y="330662"/>
                  <a:pt x="1014907" y="637009"/>
                  <a:pt x="825957" y="825959"/>
                </a:cubicBezTo>
                <a:lnTo>
                  <a:pt x="483835" y="1168081"/>
                </a:lnTo>
                <a:lnTo>
                  <a:pt x="141712" y="825958"/>
                </a:lnTo>
                <a:cubicBezTo>
                  <a:pt x="-47238" y="637008"/>
                  <a:pt x="-47238" y="330661"/>
                  <a:pt x="141712" y="141712"/>
                </a:cubicBezTo>
                <a:cubicBezTo>
                  <a:pt x="236187" y="47237"/>
                  <a:pt x="360011" y="0"/>
                  <a:pt x="48383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a:spLocks noChangeAspect="1"/>
          </p:cNvSpPr>
          <p:nvPr/>
        </p:nvSpPr>
        <p:spPr>
          <a:xfrm>
            <a:off x="7565413" y="5251706"/>
            <a:ext cx="360000" cy="360000"/>
          </a:xfrm>
          <a:custGeom>
            <a:avLst/>
            <a:gdLst>
              <a:gd name="connsiteX0" fmla="*/ 3817270 w 6400799"/>
              <a:gd name="connsiteY0" fmla="*/ 3323047 h 6400800"/>
              <a:gd name="connsiteX1" fmla="*/ 5066529 w 6400799"/>
              <a:gd name="connsiteY1" fmla="*/ 4572306 h 6400800"/>
              <a:gd name="connsiteX2" fmla="*/ 5272152 w 6400799"/>
              <a:gd name="connsiteY2" fmla="*/ 4366683 h 6400800"/>
              <a:gd name="connsiteX3" fmla="*/ 5272152 w 6400799"/>
              <a:gd name="connsiteY3" fmla="*/ 5189175 h 6400800"/>
              <a:gd name="connsiteX4" fmla="*/ 4449659 w 6400799"/>
              <a:gd name="connsiteY4" fmla="*/ 5189176 h 6400800"/>
              <a:gd name="connsiteX5" fmla="*/ 4655282 w 6400799"/>
              <a:gd name="connsiteY5" fmla="*/ 4983553 h 6400800"/>
              <a:gd name="connsiteX6" fmla="*/ 3406023 w 6400799"/>
              <a:gd name="connsiteY6" fmla="*/ 3734293 h 6400800"/>
              <a:gd name="connsiteX7" fmla="*/ 2583528 w 6400799"/>
              <a:gd name="connsiteY7" fmla="*/ 3323047 h 6400800"/>
              <a:gd name="connsiteX8" fmla="*/ 2994775 w 6400799"/>
              <a:gd name="connsiteY8" fmla="*/ 3734293 h 6400800"/>
              <a:gd name="connsiteX9" fmla="*/ 1745516 w 6400799"/>
              <a:gd name="connsiteY9" fmla="*/ 4983553 h 6400800"/>
              <a:gd name="connsiteX10" fmla="*/ 1951139 w 6400799"/>
              <a:gd name="connsiteY10" fmla="*/ 5189176 h 6400800"/>
              <a:gd name="connsiteX11" fmla="*/ 1128646 w 6400799"/>
              <a:gd name="connsiteY11" fmla="*/ 5189175 h 6400800"/>
              <a:gd name="connsiteX12" fmla="*/ 1128646 w 6400799"/>
              <a:gd name="connsiteY12" fmla="*/ 4366683 h 6400800"/>
              <a:gd name="connsiteX13" fmla="*/ 1334269 w 6400799"/>
              <a:gd name="connsiteY13" fmla="*/ 4572306 h 6400800"/>
              <a:gd name="connsiteX14" fmla="*/ 4449660 w 6400799"/>
              <a:gd name="connsiteY14" fmla="*/ 1211625 h 6400800"/>
              <a:gd name="connsiteX15" fmla="*/ 5272153 w 6400799"/>
              <a:gd name="connsiteY15" fmla="*/ 1211626 h 6400800"/>
              <a:gd name="connsiteX16" fmla="*/ 5272153 w 6400799"/>
              <a:gd name="connsiteY16" fmla="*/ 2034118 h 6400800"/>
              <a:gd name="connsiteX17" fmla="*/ 5066530 w 6400799"/>
              <a:gd name="connsiteY17" fmla="*/ 1828495 h 6400800"/>
              <a:gd name="connsiteX18" fmla="*/ 3817271 w 6400799"/>
              <a:gd name="connsiteY18" fmla="*/ 3077754 h 6400800"/>
              <a:gd name="connsiteX19" fmla="*/ 3406024 w 6400799"/>
              <a:gd name="connsiteY19" fmla="*/ 2666508 h 6400800"/>
              <a:gd name="connsiteX20" fmla="*/ 4655283 w 6400799"/>
              <a:gd name="connsiteY20" fmla="*/ 1417248 h 6400800"/>
              <a:gd name="connsiteX21" fmla="*/ 1951140 w 6400799"/>
              <a:gd name="connsiteY21" fmla="*/ 1211625 h 6400800"/>
              <a:gd name="connsiteX22" fmla="*/ 1745517 w 6400799"/>
              <a:gd name="connsiteY22" fmla="*/ 1417248 h 6400800"/>
              <a:gd name="connsiteX23" fmla="*/ 2994776 w 6400799"/>
              <a:gd name="connsiteY23" fmla="*/ 2666507 h 6400800"/>
              <a:gd name="connsiteX24" fmla="*/ 2583529 w 6400799"/>
              <a:gd name="connsiteY24" fmla="*/ 3077754 h 6400800"/>
              <a:gd name="connsiteX25" fmla="*/ 1334270 w 6400799"/>
              <a:gd name="connsiteY25" fmla="*/ 1828495 h 6400800"/>
              <a:gd name="connsiteX26" fmla="*/ 1128647 w 6400799"/>
              <a:gd name="connsiteY26" fmla="*/ 2034118 h 6400800"/>
              <a:gd name="connsiteX27" fmla="*/ 1128647 w 6400799"/>
              <a:gd name="connsiteY27" fmla="*/ 1211626 h 6400800"/>
              <a:gd name="connsiteX28" fmla="*/ 1079141 w 6400799"/>
              <a:gd name="connsiteY28" fmla="*/ 428327 h 6400800"/>
              <a:gd name="connsiteX29" fmla="*/ 426570 w 6400799"/>
              <a:gd name="connsiteY29" fmla="*/ 1080899 h 6400800"/>
              <a:gd name="connsiteX30" fmla="*/ 426570 w 6400799"/>
              <a:gd name="connsiteY30" fmla="*/ 5323416 h 6400800"/>
              <a:gd name="connsiteX31" fmla="*/ 1079141 w 6400799"/>
              <a:gd name="connsiteY31" fmla="*/ 5975988 h 6400800"/>
              <a:gd name="connsiteX32" fmla="*/ 5321659 w 6400799"/>
              <a:gd name="connsiteY32" fmla="*/ 5975988 h 6400800"/>
              <a:gd name="connsiteX33" fmla="*/ 5974230 w 6400799"/>
              <a:gd name="connsiteY33" fmla="*/ 5323416 h 6400800"/>
              <a:gd name="connsiteX34" fmla="*/ 5974230 w 6400799"/>
              <a:gd name="connsiteY34" fmla="*/ 1080899 h 6400800"/>
              <a:gd name="connsiteX35" fmla="*/ 5321659 w 6400799"/>
              <a:gd name="connsiteY35" fmla="*/ 428327 h 6400800"/>
              <a:gd name="connsiteX36" fmla="*/ 752926 w 6400799"/>
              <a:gd name="connsiteY36" fmla="*/ 0 h 6400800"/>
              <a:gd name="connsiteX37" fmla="*/ 5647873 w 6400799"/>
              <a:gd name="connsiteY37" fmla="*/ 0 h 6400800"/>
              <a:gd name="connsiteX38" fmla="*/ 6400799 w 6400799"/>
              <a:gd name="connsiteY38" fmla="*/ 752926 h 6400800"/>
              <a:gd name="connsiteX39" fmla="*/ 6400799 w 6400799"/>
              <a:gd name="connsiteY39" fmla="*/ 5647874 h 6400800"/>
              <a:gd name="connsiteX40" fmla="*/ 5647873 w 6400799"/>
              <a:gd name="connsiteY40" fmla="*/ 6400800 h 6400800"/>
              <a:gd name="connsiteX41" fmla="*/ 752926 w 6400799"/>
              <a:gd name="connsiteY41" fmla="*/ 6400800 h 6400800"/>
              <a:gd name="connsiteX42" fmla="*/ 0 w 6400799"/>
              <a:gd name="connsiteY42" fmla="*/ 5647874 h 6400800"/>
              <a:gd name="connsiteX43" fmla="*/ 0 w 6400799"/>
              <a:gd name="connsiteY43" fmla="*/ 752926 h 6400800"/>
              <a:gd name="connsiteX44" fmla="*/ 752926 w 6400799"/>
              <a:gd name="connsiteY44" fmla="*/ 0 h 640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400799" h="6400800">
                <a:moveTo>
                  <a:pt x="3817270" y="3323047"/>
                </a:moveTo>
                <a:lnTo>
                  <a:pt x="5066529" y="4572306"/>
                </a:lnTo>
                <a:lnTo>
                  <a:pt x="5272152" y="4366683"/>
                </a:lnTo>
                <a:lnTo>
                  <a:pt x="5272152" y="5189175"/>
                </a:lnTo>
                <a:lnTo>
                  <a:pt x="4449659" y="5189176"/>
                </a:lnTo>
                <a:lnTo>
                  <a:pt x="4655282" y="4983553"/>
                </a:lnTo>
                <a:lnTo>
                  <a:pt x="3406023" y="3734293"/>
                </a:lnTo>
                <a:close/>
                <a:moveTo>
                  <a:pt x="2583528" y="3323047"/>
                </a:moveTo>
                <a:lnTo>
                  <a:pt x="2994775" y="3734293"/>
                </a:lnTo>
                <a:lnTo>
                  <a:pt x="1745516" y="4983553"/>
                </a:lnTo>
                <a:lnTo>
                  <a:pt x="1951139" y="5189176"/>
                </a:lnTo>
                <a:lnTo>
                  <a:pt x="1128646" y="5189175"/>
                </a:lnTo>
                <a:lnTo>
                  <a:pt x="1128646" y="4366683"/>
                </a:lnTo>
                <a:lnTo>
                  <a:pt x="1334269" y="4572306"/>
                </a:lnTo>
                <a:close/>
                <a:moveTo>
                  <a:pt x="4449660" y="1211625"/>
                </a:moveTo>
                <a:lnTo>
                  <a:pt x="5272153" y="1211626"/>
                </a:lnTo>
                <a:lnTo>
                  <a:pt x="5272153" y="2034118"/>
                </a:lnTo>
                <a:lnTo>
                  <a:pt x="5066530" y="1828495"/>
                </a:lnTo>
                <a:lnTo>
                  <a:pt x="3817271" y="3077754"/>
                </a:lnTo>
                <a:lnTo>
                  <a:pt x="3406024" y="2666508"/>
                </a:lnTo>
                <a:lnTo>
                  <a:pt x="4655283" y="1417248"/>
                </a:lnTo>
                <a:close/>
                <a:moveTo>
                  <a:pt x="1951140" y="1211625"/>
                </a:moveTo>
                <a:lnTo>
                  <a:pt x="1745517" y="1417248"/>
                </a:lnTo>
                <a:lnTo>
                  <a:pt x="2994776" y="2666507"/>
                </a:lnTo>
                <a:lnTo>
                  <a:pt x="2583529" y="3077754"/>
                </a:lnTo>
                <a:lnTo>
                  <a:pt x="1334270" y="1828495"/>
                </a:lnTo>
                <a:lnTo>
                  <a:pt x="1128647" y="2034118"/>
                </a:lnTo>
                <a:lnTo>
                  <a:pt x="1128647" y="1211626"/>
                </a:lnTo>
                <a:close/>
                <a:moveTo>
                  <a:pt x="1079141" y="428327"/>
                </a:moveTo>
                <a:cubicBezTo>
                  <a:pt x="718736" y="428327"/>
                  <a:pt x="426570" y="720493"/>
                  <a:pt x="426570" y="1080899"/>
                </a:cubicBezTo>
                <a:lnTo>
                  <a:pt x="426570" y="5323416"/>
                </a:lnTo>
                <a:cubicBezTo>
                  <a:pt x="426570" y="5683822"/>
                  <a:pt x="718736" y="5975988"/>
                  <a:pt x="1079141" y="5975988"/>
                </a:cubicBezTo>
                <a:lnTo>
                  <a:pt x="5321659" y="5975988"/>
                </a:lnTo>
                <a:cubicBezTo>
                  <a:pt x="5682065" y="5975988"/>
                  <a:pt x="5974230" y="5683822"/>
                  <a:pt x="5974230" y="5323416"/>
                </a:cubicBezTo>
                <a:lnTo>
                  <a:pt x="5974230" y="1080899"/>
                </a:lnTo>
                <a:cubicBezTo>
                  <a:pt x="5974230" y="720493"/>
                  <a:pt x="5682065" y="428327"/>
                  <a:pt x="5321659" y="428327"/>
                </a:cubicBezTo>
                <a:close/>
                <a:moveTo>
                  <a:pt x="752926" y="0"/>
                </a:moveTo>
                <a:lnTo>
                  <a:pt x="5647873" y="0"/>
                </a:lnTo>
                <a:cubicBezTo>
                  <a:pt x="6063703" y="0"/>
                  <a:pt x="6400799" y="337096"/>
                  <a:pt x="6400799" y="752926"/>
                </a:cubicBezTo>
                <a:lnTo>
                  <a:pt x="6400799" y="5647874"/>
                </a:lnTo>
                <a:cubicBezTo>
                  <a:pt x="6400799" y="6063704"/>
                  <a:pt x="6063703" y="6400800"/>
                  <a:pt x="5647873" y="6400800"/>
                </a:cubicBezTo>
                <a:lnTo>
                  <a:pt x="752926" y="6400800"/>
                </a:lnTo>
                <a:cubicBezTo>
                  <a:pt x="337096" y="6400800"/>
                  <a:pt x="0" y="6063704"/>
                  <a:pt x="0" y="5647874"/>
                </a:cubicBezTo>
                <a:lnTo>
                  <a:pt x="0" y="752926"/>
                </a:lnTo>
                <a:cubicBezTo>
                  <a:pt x="0" y="337096"/>
                  <a:pt x="337096" y="0"/>
                  <a:pt x="75292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4"/>
          <p:cNvSpPr/>
          <p:nvPr/>
        </p:nvSpPr>
        <p:spPr>
          <a:xfrm>
            <a:off x="811530" y="1695450"/>
            <a:ext cx="586232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750" fill="hold"/>
                                        <p:tgtEl>
                                          <p:spTgt spid="7"/>
                                        </p:tgtEl>
                                        <p:attrNameLst>
                                          <p:attrName>ppt_x</p:attrName>
                                        </p:attrNameLst>
                                      </p:cBhvr>
                                      <p:tavLst>
                                        <p:tav tm="0">
                                          <p:val>
                                            <p:strVal val="1+#ppt_w/2"/>
                                          </p:val>
                                        </p:tav>
                                        <p:tav tm="100000">
                                          <p:val>
                                            <p:strVal val="#ppt_x"/>
                                          </p:val>
                                        </p:tav>
                                      </p:tavLst>
                                    </p:anim>
                                    <p:anim calcmode="lin" valueType="num">
                                      <p:cBhvr additive="base">
                                        <p:cTn id="8" dur="7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childTnLst>
                                </p:cTn>
                              </p:par>
                            </p:childTnLst>
                          </p:cTn>
                        </p:par>
                        <p:par>
                          <p:cTn id="23" fill="hold">
                            <p:stCondLst>
                              <p:cond delay="3000"/>
                            </p:stCondLst>
                            <p:childTnLst>
                              <p:par>
                                <p:cTn id="24" presetID="2" presetClass="entr" presetSubtype="2"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50" fill="hold"/>
                                        <p:tgtEl>
                                          <p:spTgt spid="10"/>
                                        </p:tgtEl>
                                        <p:attrNameLst>
                                          <p:attrName>ppt_x</p:attrName>
                                        </p:attrNameLst>
                                      </p:cBhvr>
                                      <p:tavLst>
                                        <p:tav tm="0">
                                          <p:val>
                                            <p:strVal val="1+#ppt_w/2"/>
                                          </p:val>
                                        </p:tav>
                                        <p:tav tm="100000">
                                          <p:val>
                                            <p:strVal val="#ppt_x"/>
                                          </p:val>
                                        </p:tav>
                                      </p:tavLst>
                                    </p:anim>
                                    <p:anim calcmode="lin" valueType="num">
                                      <p:cBhvr additive="base">
                                        <p:cTn id="27" dur="75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11" grpId="0" bldLvl="0" animBg="1"/>
      <p:bldP spid="12" grpId="0" bldLvl="0" animBg="1"/>
      <p:bldP spid="13"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35"/>
          <p:cNvGrpSpPr/>
          <p:nvPr/>
        </p:nvGrpSpPr>
        <p:grpSpPr bwMode="auto">
          <a:xfrm>
            <a:off x="688230" y="2313150"/>
            <a:ext cx="10807700" cy="619125"/>
            <a:chOff x="408" y="1537"/>
            <a:chExt cx="6808" cy="390"/>
          </a:xfrm>
        </p:grpSpPr>
        <p:sp>
          <p:nvSpPr>
            <p:cNvPr id="7" name="Rectangle 3"/>
            <p:cNvSpPr>
              <a:spLocks noChangeArrowheads="1"/>
            </p:cNvSpPr>
            <p:nvPr/>
          </p:nvSpPr>
          <p:spPr bwMode="gray">
            <a:xfrm>
              <a:off x="408" y="1537"/>
              <a:ext cx="6808" cy="390"/>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8" name="Text Box 7"/>
            <p:cNvSpPr txBox="1">
              <a:spLocks noChangeArrowheads="1"/>
            </p:cNvSpPr>
            <p:nvPr/>
          </p:nvSpPr>
          <p:spPr bwMode="gray">
            <a:xfrm>
              <a:off x="1679"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9" name="AutoShape 9"/>
            <p:cNvSpPr>
              <a:spLocks noChangeArrowheads="1"/>
            </p:cNvSpPr>
            <p:nvPr/>
          </p:nvSpPr>
          <p:spPr bwMode="gray">
            <a:xfrm>
              <a:off x="287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0" name="Text Box 10"/>
            <p:cNvSpPr txBox="1">
              <a:spLocks noChangeArrowheads="1"/>
            </p:cNvSpPr>
            <p:nvPr/>
          </p:nvSpPr>
          <p:spPr bwMode="gray">
            <a:xfrm>
              <a:off x="3223"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1" name="AutoShape 11"/>
            <p:cNvSpPr>
              <a:spLocks noChangeArrowheads="1"/>
            </p:cNvSpPr>
            <p:nvPr/>
          </p:nvSpPr>
          <p:spPr bwMode="gray">
            <a:xfrm>
              <a:off x="4345"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2" name="Text Box 12"/>
            <p:cNvSpPr txBox="1">
              <a:spLocks noChangeArrowheads="1"/>
            </p:cNvSpPr>
            <p:nvPr/>
          </p:nvSpPr>
          <p:spPr bwMode="gray">
            <a:xfrm>
              <a:off x="4648"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sp>
          <p:nvSpPr>
            <p:cNvPr id="13" name="AutoShape 11"/>
            <p:cNvSpPr>
              <a:spLocks noChangeArrowheads="1"/>
            </p:cNvSpPr>
            <p:nvPr/>
          </p:nvSpPr>
          <p:spPr bwMode="gray">
            <a:xfrm>
              <a:off x="5840" y="1642"/>
              <a:ext cx="232" cy="172"/>
            </a:xfrm>
            <a:prstGeom prst="rightArrow">
              <a:avLst>
                <a:gd name="adj1" fmla="val 50000"/>
                <a:gd name="adj2" fmla="val 6046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sp>
          <p:nvSpPr>
            <p:cNvPr id="14" name="Text Box 12"/>
            <p:cNvSpPr txBox="1">
              <a:spLocks noChangeArrowheads="1"/>
            </p:cNvSpPr>
            <p:nvPr/>
          </p:nvSpPr>
          <p:spPr bwMode="gray">
            <a:xfrm>
              <a:off x="6116" y="1620"/>
              <a:ext cx="1056" cy="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dirty="0">
                  <a:solidFill>
                    <a:schemeClr val="bg1"/>
                  </a:solidFill>
                  <a:latin typeface="微软雅黑" panose="020B0503020204020204" charset="-122"/>
                  <a:ea typeface="微软雅黑" panose="020B0503020204020204" charset="-122"/>
                  <a:cs typeface="Arial" panose="020B0604020202020204" pitchFamily="34" charset="0"/>
                </a:rPr>
                <a:t>添加标题</a:t>
              </a:r>
            </a:p>
          </p:txBody>
        </p:sp>
      </p:grpSp>
      <p:grpSp>
        <p:nvGrpSpPr>
          <p:cNvPr id="15" name="Group 4"/>
          <p:cNvGrpSpPr/>
          <p:nvPr/>
        </p:nvGrpSpPr>
        <p:grpSpPr bwMode="auto">
          <a:xfrm>
            <a:off x="677118" y="2313150"/>
            <a:ext cx="2054225" cy="619125"/>
            <a:chOff x="404" y="1980"/>
            <a:chExt cx="1294" cy="298"/>
          </a:xfrm>
          <a:solidFill>
            <a:srgbClr val="656565"/>
          </a:solidFill>
        </p:grpSpPr>
        <p:sp>
          <p:nvSpPr>
            <p:cNvPr id="16" name="Rectangle 5"/>
            <p:cNvSpPr>
              <a:spLocks noChangeArrowheads="1"/>
            </p:cNvSpPr>
            <p:nvPr/>
          </p:nvSpPr>
          <p:spPr bwMode="invGray">
            <a:xfrm>
              <a:off x="404" y="1980"/>
              <a:ext cx="1205" cy="2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r>
                <a:rPr lang="en-US" altLang="zh-CN" dirty="0" smtClean="0">
                  <a:solidFill>
                    <a:schemeClr val="bg1"/>
                  </a:solidFill>
                  <a:latin typeface="微软雅黑" panose="020B0503020204020204" charset="-122"/>
                  <a:ea typeface="微软雅黑" panose="020B0503020204020204" charset="-122"/>
                </a:rPr>
                <a:t>添加标题</a:t>
              </a:r>
            </a:p>
          </p:txBody>
        </p:sp>
        <p:sp>
          <p:nvSpPr>
            <p:cNvPr id="17" name="AutoShape 6"/>
            <p:cNvSpPr>
              <a:spLocks noChangeArrowheads="1"/>
            </p:cNvSpPr>
            <p:nvPr/>
          </p:nvSpPr>
          <p:spPr bwMode="invGray">
            <a:xfrm rot="5400000">
              <a:off x="1568" y="2072"/>
              <a:ext cx="139" cy="120"/>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a:solidFill>
                  <a:schemeClr val="bg1"/>
                </a:solidFill>
                <a:latin typeface="微软雅黑" panose="020B0503020204020204" charset="-122"/>
                <a:ea typeface="微软雅黑" panose="020B0503020204020204" charset="-122"/>
              </a:endParaRPr>
            </a:p>
          </p:txBody>
        </p:sp>
      </p:grpSp>
      <p:cxnSp>
        <p:nvCxnSpPr>
          <p:cNvPr id="18" name="AutoShape 17"/>
          <p:cNvCxnSpPr>
            <a:cxnSpLocks noChangeShapeType="1"/>
          </p:cNvCxnSpPr>
          <p:nvPr/>
        </p:nvCxnSpPr>
        <p:spPr bwMode="gray">
          <a:xfrm>
            <a:off x="2145196" y="3678400"/>
            <a:ext cx="8667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19" name="AutoShape 18"/>
          <p:cNvCxnSpPr>
            <a:cxnSpLocks noChangeShapeType="1"/>
          </p:cNvCxnSpPr>
          <p:nvPr/>
        </p:nvCxnSpPr>
        <p:spPr bwMode="gray">
          <a:xfrm>
            <a:off x="4365786" y="3678400"/>
            <a:ext cx="876300"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cxnSp>
        <p:nvCxnSpPr>
          <p:cNvPr id="20" name="AutoShape 19"/>
          <p:cNvCxnSpPr>
            <a:cxnSpLocks noChangeShapeType="1"/>
          </p:cNvCxnSpPr>
          <p:nvPr/>
        </p:nvCxnSpPr>
        <p:spPr bwMode="gray">
          <a:xfrm>
            <a:off x="6687105"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21" name="AutoShape 13"/>
          <p:cNvSpPr>
            <a:spLocks noChangeArrowheads="1"/>
          </p:cNvSpPr>
          <p:nvPr/>
        </p:nvSpPr>
        <p:spPr bwMode="gray">
          <a:xfrm>
            <a:off x="972812" y="3121187"/>
            <a:ext cx="1114425" cy="1114425"/>
          </a:xfrm>
          <a:prstGeom prst="diamond">
            <a:avLst/>
          </a:prstGeom>
          <a:solidFill>
            <a:schemeClr val="tx1">
              <a:lumMod val="75000"/>
              <a:lumOff val="25000"/>
            </a:schemeClr>
          </a:solidFill>
          <a:ln w="9525">
            <a:miter lim="800000"/>
          </a:ln>
        </p:spPr>
        <p:txBody>
          <a:bodyPr wrap="none" anchor="ctr">
            <a:flatTx/>
          </a:bodyPr>
          <a:lstStyle/>
          <a:p>
            <a:pPr algn="ctr">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2" name="AutoShape 14"/>
          <p:cNvSpPr>
            <a:spLocks noChangeArrowheads="1"/>
          </p:cNvSpPr>
          <p:nvPr/>
        </p:nvSpPr>
        <p:spPr bwMode="gray">
          <a:xfrm>
            <a:off x="3100095"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3" name="AutoShape 15"/>
          <p:cNvSpPr>
            <a:spLocks noChangeArrowheads="1"/>
          </p:cNvSpPr>
          <p:nvPr/>
        </p:nvSpPr>
        <p:spPr bwMode="gray">
          <a:xfrm>
            <a:off x="5407128"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4" name="AutoShape 16"/>
          <p:cNvSpPr>
            <a:spLocks noChangeArrowheads="1"/>
          </p:cNvSpPr>
          <p:nvPr/>
        </p:nvSpPr>
        <p:spPr bwMode="gray">
          <a:xfrm>
            <a:off x="7669246"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25" name="Text Box 24"/>
          <p:cNvSpPr txBox="1">
            <a:spLocks noChangeArrowheads="1"/>
          </p:cNvSpPr>
          <p:nvPr/>
        </p:nvSpPr>
        <p:spPr bwMode="gray">
          <a:xfrm>
            <a:off x="452907"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6" name="Text Box 25"/>
          <p:cNvSpPr txBox="1">
            <a:spLocks noChangeArrowheads="1"/>
          </p:cNvSpPr>
          <p:nvPr/>
        </p:nvSpPr>
        <p:spPr bwMode="gray">
          <a:xfrm>
            <a:off x="2580984"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7" name="Text Box 26"/>
          <p:cNvSpPr txBox="1">
            <a:spLocks noChangeArrowheads="1"/>
          </p:cNvSpPr>
          <p:nvPr/>
        </p:nvSpPr>
        <p:spPr bwMode="gray">
          <a:xfrm>
            <a:off x="4889275"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
        <p:nvSpPr>
          <p:cNvPr id="28" name="Text Box 27"/>
          <p:cNvSpPr txBox="1">
            <a:spLocks noChangeArrowheads="1"/>
          </p:cNvSpPr>
          <p:nvPr/>
        </p:nvSpPr>
        <p:spPr bwMode="gray">
          <a:xfrm>
            <a:off x="7180296"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cxnSp>
        <p:nvCxnSpPr>
          <p:cNvPr id="29" name="AutoShape 19"/>
          <p:cNvCxnSpPr>
            <a:cxnSpLocks noChangeShapeType="1"/>
          </p:cNvCxnSpPr>
          <p:nvPr/>
        </p:nvCxnSpPr>
        <p:spPr bwMode="gray">
          <a:xfrm>
            <a:off x="8975756" y="3678400"/>
            <a:ext cx="828675" cy="0"/>
          </a:xfrm>
          <a:prstGeom prst="straightConnector1">
            <a:avLst/>
          </a:prstGeom>
          <a:noFill/>
          <a:ln w="12700">
            <a:solidFill>
              <a:schemeClr val="tx1">
                <a:lumMod val="50000"/>
                <a:lumOff val="50000"/>
              </a:schemeClr>
            </a:solidFill>
            <a:round/>
            <a:headEnd type="oval" w="sm" len="sm"/>
            <a:tailEnd type="oval" w="sm" len="sm"/>
          </a:ln>
          <a:extLst>
            <a:ext uri="{909E8E84-426E-40DD-AFC4-6F175D3DCCD1}">
              <a14:hiddenFill xmlns:a14="http://schemas.microsoft.com/office/drawing/2010/main">
                <a:noFill/>
              </a14:hiddenFill>
            </a:ext>
          </a:extLst>
        </p:spPr>
      </p:cxnSp>
      <p:sp>
        <p:nvSpPr>
          <p:cNvPr id="30" name="AutoShape 16"/>
          <p:cNvSpPr>
            <a:spLocks noChangeArrowheads="1"/>
          </p:cNvSpPr>
          <p:nvPr/>
        </p:nvSpPr>
        <p:spPr bwMode="gray">
          <a:xfrm>
            <a:off x="9948539" y="3121186"/>
            <a:ext cx="1114425" cy="1114425"/>
          </a:xfrm>
          <a:prstGeom prst="diamond">
            <a:avLst/>
          </a:prstGeom>
          <a:solidFill>
            <a:srgbClr val="404040"/>
          </a:solidFill>
          <a:ln w="9525">
            <a:miter lim="800000"/>
          </a:ln>
        </p:spPr>
        <p:txBody>
          <a:bodyPr wrap="none" anchor="ctr">
            <a:flatTx/>
          </a:bodyPr>
          <a:lstStyle/>
          <a:p>
            <a:pPr algn="ctr" fontAlgn="auto">
              <a:spcBef>
                <a:spcPts val="0"/>
              </a:spcBef>
              <a:spcAft>
                <a:spcPts val="0"/>
              </a:spcAft>
              <a:defRPr/>
            </a:pPr>
            <a:r>
              <a:rPr lang="en-US" altLang="zh-CN" kern="0" dirty="0">
                <a:solidFill>
                  <a:schemeClr val="bg1"/>
                </a:solidFill>
                <a:latin typeface="微软雅黑" panose="020B0503020204020204" charset="-122"/>
                <a:ea typeface="微软雅黑" panose="020B0503020204020204" charset="-122"/>
              </a:rPr>
              <a:t>TEXT</a:t>
            </a:r>
            <a:endParaRPr lang="zh-CN" altLang="en-US" kern="0" dirty="0">
              <a:solidFill>
                <a:schemeClr val="bg1"/>
              </a:solidFill>
              <a:latin typeface="微软雅黑" panose="020B0503020204020204" charset="-122"/>
              <a:ea typeface="微软雅黑" panose="020B0503020204020204" charset="-122"/>
            </a:endParaRPr>
          </a:p>
        </p:txBody>
      </p:sp>
      <p:sp>
        <p:nvSpPr>
          <p:cNvPr id="31" name="Text Box 27"/>
          <p:cNvSpPr txBox="1">
            <a:spLocks noChangeArrowheads="1"/>
          </p:cNvSpPr>
          <p:nvPr/>
        </p:nvSpPr>
        <p:spPr bwMode="gray">
          <a:xfrm>
            <a:off x="9459589" y="4267362"/>
            <a:ext cx="2092324" cy="59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en-US" altLang="zh-CN" sz="1600" dirty="0">
                <a:solidFill>
                  <a:srgbClr val="000000"/>
                </a:solidFill>
                <a:latin typeface="微软雅黑" panose="020B0503020204020204" charset="-122"/>
                <a:ea typeface="微软雅黑" panose="020B0503020204020204" charset="-122"/>
                <a:cs typeface="Arial" panose="020B0604020202020204" pitchFamily="34" charset="0"/>
              </a:rPr>
              <a:t>请在此粘贴或者输入您的文字内容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3" presetClass="entr" presetSubtype="10"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linds(horizontal)">
                                      <p:cBhvr>
                                        <p:cTn id="15" dur="500"/>
                                        <p:tgtEl>
                                          <p:spTgt spid="21"/>
                                        </p:tgtEl>
                                      </p:cBhvr>
                                    </p:animEffect>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slide(fromBottom)">
                                      <p:cBhvr>
                                        <p:cTn id="19" dur="500"/>
                                        <p:tgtEl>
                                          <p:spTgt spid="25"/>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3000"/>
                            </p:stCondLst>
                            <p:childTnLst>
                              <p:par>
                                <p:cTn id="25" presetID="3" presetClass="entr" presetSubtype="1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3500"/>
                            </p:stCondLst>
                            <p:childTnLst>
                              <p:par>
                                <p:cTn id="29" presetID="12" presetClass="entr" presetSubtype="4"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Bottom)">
                                      <p:cBhvr>
                                        <p:cTn id="31" dur="500"/>
                                        <p:tgtEl>
                                          <p:spTgt spid="2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4500"/>
                            </p:stCondLst>
                            <p:childTnLst>
                              <p:par>
                                <p:cTn id="37" presetID="3" presetClass="entr" presetSubtype="1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blinds(horizontal)">
                                      <p:cBhvr>
                                        <p:cTn id="39" dur="500"/>
                                        <p:tgtEl>
                                          <p:spTgt spid="23"/>
                                        </p:tgtEl>
                                      </p:cBhvr>
                                    </p:animEffect>
                                  </p:childTnLst>
                                </p:cTn>
                              </p:par>
                            </p:childTnLst>
                          </p:cTn>
                        </p:par>
                        <p:par>
                          <p:cTn id="40" fill="hold">
                            <p:stCondLst>
                              <p:cond delay="5000"/>
                            </p:stCondLst>
                            <p:childTnLst>
                              <p:par>
                                <p:cTn id="41" presetID="12" presetClass="entr" presetSubtype="4"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lide(fromBottom)">
                                      <p:cBhvr>
                                        <p:cTn id="43" dur="500"/>
                                        <p:tgtEl>
                                          <p:spTgt spid="27"/>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left)">
                                      <p:cBhvr>
                                        <p:cTn id="47" dur="500"/>
                                        <p:tgtEl>
                                          <p:spTgt spid="20"/>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linds(horizontal)">
                                      <p:cBhvr>
                                        <p:cTn id="51" dur="500"/>
                                        <p:tgtEl>
                                          <p:spTgt spid="24"/>
                                        </p:tgtEl>
                                      </p:cBhvr>
                                    </p:animEffect>
                                  </p:childTnLst>
                                </p:cTn>
                              </p:par>
                            </p:childTnLst>
                          </p:cTn>
                        </p:par>
                        <p:par>
                          <p:cTn id="52" fill="hold">
                            <p:stCondLst>
                              <p:cond delay="6500"/>
                            </p:stCondLst>
                            <p:childTnLst>
                              <p:par>
                                <p:cTn id="53" presetID="12" presetClass="entr" presetSubtype="4"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slide(fromBottom)">
                                      <p:cBhvr>
                                        <p:cTn id="55" dur="500"/>
                                        <p:tgtEl>
                                          <p:spTgt spid="28"/>
                                        </p:tgtEl>
                                      </p:cBhvr>
                                    </p:animEffect>
                                  </p:childTnLst>
                                </p:cTn>
                              </p:par>
                            </p:childTnLst>
                          </p:cTn>
                        </p:par>
                        <p:par>
                          <p:cTn id="56" fill="hold">
                            <p:stCondLst>
                              <p:cond delay="7000"/>
                            </p:stCondLst>
                            <p:childTnLst>
                              <p:par>
                                <p:cTn id="57" presetID="22" presetClass="entr" presetSubtype="8" fill="hold"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500"/>
                                        <p:tgtEl>
                                          <p:spTgt spid="29"/>
                                        </p:tgtEl>
                                      </p:cBhvr>
                                    </p:animEffect>
                                  </p:childTnLst>
                                </p:cTn>
                              </p:par>
                            </p:childTnLst>
                          </p:cTn>
                        </p:par>
                        <p:par>
                          <p:cTn id="60" fill="hold">
                            <p:stCondLst>
                              <p:cond delay="7500"/>
                            </p:stCondLst>
                            <p:childTnLst>
                              <p:par>
                                <p:cTn id="61" presetID="3" presetClass="entr" presetSubtype="1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blinds(horizontal)">
                                      <p:cBhvr>
                                        <p:cTn id="63" dur="500"/>
                                        <p:tgtEl>
                                          <p:spTgt spid="30"/>
                                        </p:tgtEl>
                                      </p:cBhvr>
                                    </p:animEffect>
                                  </p:childTnLst>
                                </p:cTn>
                              </p:par>
                            </p:childTnLst>
                          </p:cTn>
                        </p:par>
                        <p:par>
                          <p:cTn id="64" fill="hold">
                            <p:stCondLst>
                              <p:cond delay="8000"/>
                            </p:stCondLst>
                            <p:childTnLst>
                              <p:par>
                                <p:cTn id="65" presetID="12" presetClass="entr" presetSubtype="4"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slide(fromBottom)">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2" grpId="0" bldLvl="0" animBg="1"/>
      <p:bldP spid="23" grpId="0" bldLvl="0" animBg="1"/>
      <p:bldP spid="24" grpId="0" bldLvl="0" animBg="1"/>
      <p:bldP spid="25" grpId="0"/>
      <p:bldP spid="26" grpId="0"/>
      <p:bldP spid="27" grpId="0"/>
      <p:bldP spid="28" grpId="0"/>
      <p:bldP spid="30" grpId="0" bldLvl="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62660"/>
          </a:xfrm>
          <a:prstGeom prst="rect">
            <a:avLst/>
          </a:prstGeom>
          <a:noFill/>
        </p:spPr>
        <p:txBody>
          <a:bodyPr wrap="square" rtlCol="0">
            <a:spAutoFit/>
          </a:bodyPr>
          <a:lstStyle/>
          <a:p>
            <a:pPr algn="ctr">
              <a:lnSpc>
                <a:spcPct val="11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20" name="文本框 19"/>
          <p:cNvSpPr txBox="1"/>
          <p:nvPr/>
        </p:nvSpPr>
        <p:spPr>
          <a:xfrm>
            <a:off x="885825" y="4409114"/>
            <a:ext cx="3626848"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单击此处添加标题</a:t>
            </a:r>
          </a:p>
        </p:txBody>
      </p:sp>
      <p:sp>
        <p:nvSpPr>
          <p:cNvPr id="21" name="KSO_Shape"/>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bg1"/>
              </a:solidFill>
              <a:effectLst/>
              <a:uLnTx/>
              <a:uFillTx/>
              <a:latin typeface="Calibri" panose="020F0502020204030204" charset="0"/>
              <a:ea typeface="宋体" panose="02010600030101010101" pitchFamily="2" charset="-122"/>
              <a:cs typeface="+mn-cs"/>
            </a:endParaRPr>
          </a:p>
        </p:txBody>
      </p:sp>
      <p:sp>
        <p:nvSpPr>
          <p:cNvPr id="22" name="文本框 21"/>
          <p:cNvSpPr txBox="1"/>
          <p:nvPr/>
        </p:nvSpPr>
        <p:spPr>
          <a:xfrm>
            <a:off x="5773892" y="3009597"/>
            <a:ext cx="5806632" cy="1041400"/>
          </a:xfrm>
          <a:prstGeom prst="rect">
            <a:avLst/>
          </a:prstGeom>
          <a:noFill/>
        </p:spPr>
        <p:txBody>
          <a:bodyPr wrap="square" rtlCol="0">
            <a:spAutoFit/>
          </a:bodyPr>
          <a:lstStyle/>
          <a:p>
            <a:pPr algn="just">
              <a:lnSpc>
                <a:spcPct val="130000"/>
              </a:lnSpc>
            </a:pPr>
            <a:r>
              <a:rPr lang="en-US" altLang="zh-CN" sz="1200">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5711825" y="2301711"/>
            <a:ext cx="5305187" cy="7010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 i="0" u="none" strike="noStrike" kern="0" cap="none" spc="0" normalizeH="0" baseline="0" noProof="0" dirty="0">
                <a:ln>
                  <a:noFill/>
                </a:ln>
                <a:effectLst/>
                <a:uLnTx/>
                <a:uFillTx/>
                <a:latin typeface="黑体" panose="02010600030101010101" charset="-122"/>
                <a:ea typeface="黑体" panose="02010600030101010101" charset="-122"/>
              </a:rPr>
              <a:t>此处添加标题</a:t>
            </a: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p:nvPr/>
        </p:nvSpPr>
        <p:spPr>
          <a:xfrm>
            <a:off x="8932375" y="2458310"/>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黑体" panose="02010600030101010101" charset="-122"/>
              <a:ea typeface="黑体" panose="02010600030101010101" charset="-122"/>
            </a:endParaRPr>
          </a:p>
        </p:txBody>
      </p:sp>
      <p:cxnSp>
        <p:nvCxnSpPr>
          <p:cNvPr id="26" name="直接连接符 25"/>
          <p:cNvCxnSpPr/>
          <p:nvPr/>
        </p:nvCxnSpPr>
        <p:spPr>
          <a:xfrm>
            <a:off x="5783433" y="4075402"/>
            <a:ext cx="1313757" cy="0"/>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1" fmla="*/ 0 w 397643"/>
              <a:gd name="connsiteY0-2" fmla="*/ 74612 h 146050"/>
              <a:gd name="connsiteX1-3" fmla="*/ 242875 w 397643"/>
              <a:gd name="connsiteY1-4" fmla="*/ 0 h 146050"/>
              <a:gd name="connsiteX2-5" fmla="*/ 397643 w 397643"/>
              <a:gd name="connsiteY2-6" fmla="*/ 146050 h 146050"/>
              <a:gd name="connsiteX3-7" fmla="*/ 0 w 397643"/>
              <a:gd name="connsiteY3-8" fmla="*/ 74612 h 146050"/>
              <a:gd name="connsiteX0-9" fmla="*/ 0 w 242875"/>
              <a:gd name="connsiteY0-10" fmla="*/ 74612 h 191293"/>
              <a:gd name="connsiteX1-11" fmla="*/ 242875 w 242875"/>
              <a:gd name="connsiteY1-12" fmla="*/ 0 h 191293"/>
              <a:gd name="connsiteX2-13" fmla="*/ 233337 w 242875"/>
              <a:gd name="connsiteY2-14" fmla="*/ 191293 h 191293"/>
              <a:gd name="connsiteX3-15" fmla="*/ 0 w 242875"/>
              <a:gd name="connsiteY3-16" fmla="*/ 74612 h 191293"/>
              <a:gd name="connsiteX0-17" fmla="*/ 0 w 264307"/>
              <a:gd name="connsiteY0-18" fmla="*/ 793 h 117474"/>
              <a:gd name="connsiteX1-19" fmla="*/ 264307 w 264307"/>
              <a:gd name="connsiteY1-20" fmla="*/ 0 h 117474"/>
              <a:gd name="connsiteX2-21" fmla="*/ 233337 w 264307"/>
              <a:gd name="connsiteY2-22" fmla="*/ 117474 h 117474"/>
              <a:gd name="connsiteX3-23" fmla="*/ 0 w 264307"/>
              <a:gd name="connsiteY3-24" fmla="*/ 793 h 117474"/>
            </a:gdLst>
            <a:ahLst/>
            <a:cxnLst>
              <a:cxn ang="0">
                <a:pos x="connsiteX0-1" y="connsiteY0-2"/>
              </a:cxn>
              <a:cxn ang="0">
                <a:pos x="connsiteX1-3" y="connsiteY1-4"/>
              </a:cxn>
              <a:cxn ang="0">
                <a:pos x="connsiteX2-5" y="connsiteY2-6"/>
              </a:cxn>
              <a:cxn ang="0">
                <a:pos x="connsiteX3-7" y="connsiteY3-8"/>
              </a:cxn>
            </a:cxnLst>
            <a:rect l="l" t="t" r="r" b="b"/>
            <a:pathLst>
              <a:path w="264307" h="117474">
                <a:moveTo>
                  <a:pt x="0" y="793"/>
                </a:moveTo>
                <a:lnTo>
                  <a:pt x="264307" y="0"/>
                </a:lnTo>
                <a:lnTo>
                  <a:pt x="233337" y="117474"/>
                </a:lnTo>
                <a:lnTo>
                  <a:pt x="0" y="793"/>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2" name="图表 1"/>
          <p:cNvGraphicFramePr/>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09495"/>
          </a:xfrm>
          <a:prstGeom prst="rect">
            <a:avLst/>
          </a:prstGeom>
          <a:noFill/>
        </p:spPr>
        <p:txBody>
          <a:bodyPr wrap="square" rtlCol="0">
            <a:spAutoFit/>
          </a:bodyPr>
          <a:lstStyle/>
          <a:p>
            <a:pPr algn="just">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3" name="文本框 22"/>
          <p:cNvSpPr txBox="1"/>
          <p:nvPr/>
        </p:nvSpPr>
        <p:spPr>
          <a:xfrm>
            <a:off x="7354995" y="2192862"/>
            <a:ext cx="3626848" cy="51816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stCxn id="3" idx="3"/>
          </p:cNvCxnSpPr>
          <p:nvPr/>
        </p:nvCxnSpPr>
        <p:spPr>
          <a:xfrm>
            <a:off x="3093720" y="614045"/>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8714105" y="99060"/>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等腰三角形 1"/>
          <p:cNvSpPr/>
          <p:nvPr/>
        </p:nvSpPr>
        <p:spPr>
          <a:xfrm>
            <a:off x="0" y="3200400"/>
            <a:ext cx="4895850" cy="3657600"/>
          </a:xfrm>
          <a:prstGeom prst="triangle">
            <a:avLst/>
          </a:prstGeom>
          <a:blipFill>
            <a:blip r:embed="rId3" cstate="screen">
              <a:graysc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 name="等腰三角形 5"/>
          <p:cNvSpPr/>
          <p:nvPr/>
        </p:nvSpPr>
        <p:spPr>
          <a:xfrm flipV="1">
            <a:off x="438150" y="0"/>
            <a:ext cx="4895850" cy="3657600"/>
          </a:xfrm>
          <a:prstGeom prst="triangle">
            <a:avLst/>
          </a:prstGeom>
          <a:blipFill dpi="0" rotWithShape="0">
            <a:blip r:embed="rId4" cstate="screen">
              <a:graysc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等腰三角形 6"/>
          <p:cNvSpPr/>
          <p:nvPr/>
        </p:nvSpPr>
        <p:spPr>
          <a:xfrm flipV="1">
            <a:off x="2886075" y="3657599"/>
            <a:ext cx="4283869" cy="3200400"/>
          </a:xfrm>
          <a:prstGeom prst="triangle">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1" fmla="*/ 0 w 2057403"/>
              <a:gd name="connsiteY0-2" fmla="*/ 1181099 h 1219199"/>
              <a:gd name="connsiteX1-3" fmla="*/ 666750 w 2057403"/>
              <a:gd name="connsiteY1-4" fmla="*/ 0 h 1219199"/>
              <a:gd name="connsiteX2-5" fmla="*/ 2057403 w 2057403"/>
              <a:gd name="connsiteY2-6" fmla="*/ 1219199 h 1219199"/>
              <a:gd name="connsiteX3-7" fmla="*/ 0 w 2057403"/>
              <a:gd name="connsiteY3-8" fmla="*/ 1181099 h 1219199"/>
              <a:gd name="connsiteX0-9" fmla="*/ 0 w 2571753"/>
              <a:gd name="connsiteY0-10" fmla="*/ 895349 h 1219199"/>
              <a:gd name="connsiteX1-11" fmla="*/ 1181100 w 2571753"/>
              <a:gd name="connsiteY1-12" fmla="*/ 0 h 1219199"/>
              <a:gd name="connsiteX2-13" fmla="*/ 2571753 w 2571753"/>
              <a:gd name="connsiteY2-14" fmla="*/ 1219199 h 1219199"/>
              <a:gd name="connsiteX3-15" fmla="*/ 0 w 2571753"/>
              <a:gd name="connsiteY3-16" fmla="*/ 895349 h 1219199"/>
              <a:gd name="connsiteX0-17" fmla="*/ 0 w 2552703"/>
              <a:gd name="connsiteY0-18" fmla="*/ 895349 h 990599"/>
              <a:gd name="connsiteX1-19" fmla="*/ 1181100 w 2552703"/>
              <a:gd name="connsiteY1-20" fmla="*/ 0 h 990599"/>
              <a:gd name="connsiteX2-21" fmla="*/ 2552703 w 2552703"/>
              <a:gd name="connsiteY2-22" fmla="*/ 990599 h 990599"/>
              <a:gd name="connsiteX3-23" fmla="*/ 0 w 2552703"/>
              <a:gd name="connsiteY3-24" fmla="*/ 895349 h 990599"/>
              <a:gd name="connsiteX0-25" fmla="*/ 0 w 2400303"/>
              <a:gd name="connsiteY0-26" fmla="*/ 895349 h 895349"/>
              <a:gd name="connsiteX1-27" fmla="*/ 1181100 w 2400303"/>
              <a:gd name="connsiteY1-28" fmla="*/ 0 h 895349"/>
              <a:gd name="connsiteX2-29" fmla="*/ 2400303 w 2400303"/>
              <a:gd name="connsiteY2-30" fmla="*/ 895349 h 895349"/>
              <a:gd name="connsiteX3-31" fmla="*/ 0 w 2400303"/>
              <a:gd name="connsiteY3-32" fmla="*/ 895349 h 895349"/>
              <a:gd name="connsiteX0-33" fmla="*/ 0 w 2362203"/>
              <a:gd name="connsiteY0-34" fmla="*/ 838199 h 895349"/>
              <a:gd name="connsiteX1-35" fmla="*/ 1143000 w 2362203"/>
              <a:gd name="connsiteY1-36" fmla="*/ 0 h 895349"/>
              <a:gd name="connsiteX2-37" fmla="*/ 2362203 w 2362203"/>
              <a:gd name="connsiteY2-38" fmla="*/ 895349 h 895349"/>
              <a:gd name="connsiteX3-39" fmla="*/ 0 w 2362203"/>
              <a:gd name="connsiteY3-40" fmla="*/ 838199 h 895349"/>
              <a:gd name="connsiteX0-41" fmla="*/ 0 w 2286003"/>
              <a:gd name="connsiteY0-42" fmla="*/ 838199 h 838199"/>
              <a:gd name="connsiteX1-43" fmla="*/ 1143000 w 2286003"/>
              <a:gd name="connsiteY1-44" fmla="*/ 0 h 838199"/>
              <a:gd name="connsiteX2-45" fmla="*/ 2286003 w 2286003"/>
              <a:gd name="connsiteY2-46" fmla="*/ 838199 h 838199"/>
              <a:gd name="connsiteX3-47" fmla="*/ 0 w 2286003"/>
              <a:gd name="connsiteY3-48" fmla="*/ 838199 h 838199"/>
              <a:gd name="connsiteX0-49" fmla="*/ 0 w 2305053"/>
              <a:gd name="connsiteY0-50" fmla="*/ 838199 h 838199"/>
              <a:gd name="connsiteX1-51" fmla="*/ 1143000 w 2305053"/>
              <a:gd name="connsiteY1-52" fmla="*/ 0 h 838199"/>
              <a:gd name="connsiteX2-53" fmla="*/ 2305053 w 2305053"/>
              <a:gd name="connsiteY2-54" fmla="*/ 838199 h 838199"/>
              <a:gd name="connsiteX3-55" fmla="*/ 0 w 2305053"/>
              <a:gd name="connsiteY3-56" fmla="*/ 838199 h 838199"/>
              <a:gd name="connsiteX0-57" fmla="*/ 0 w 2266953"/>
              <a:gd name="connsiteY0-58" fmla="*/ 781049 h 838199"/>
              <a:gd name="connsiteX1-59" fmla="*/ 1104900 w 2266953"/>
              <a:gd name="connsiteY1-60" fmla="*/ 0 h 838199"/>
              <a:gd name="connsiteX2-61" fmla="*/ 2266953 w 2266953"/>
              <a:gd name="connsiteY2-62" fmla="*/ 838199 h 838199"/>
              <a:gd name="connsiteX3-63" fmla="*/ 0 w 2266953"/>
              <a:gd name="connsiteY3-64" fmla="*/ 781049 h 838199"/>
              <a:gd name="connsiteX0-65" fmla="*/ 0 w 2257428"/>
              <a:gd name="connsiteY0-66" fmla="*/ 781049 h 809624"/>
              <a:gd name="connsiteX1-67" fmla="*/ 1104900 w 2257428"/>
              <a:gd name="connsiteY1-68" fmla="*/ 0 h 809624"/>
              <a:gd name="connsiteX2-69" fmla="*/ 2257428 w 2257428"/>
              <a:gd name="connsiteY2-70" fmla="*/ 809624 h 809624"/>
              <a:gd name="connsiteX3-71" fmla="*/ 0 w 2257428"/>
              <a:gd name="connsiteY3-72" fmla="*/ 781049 h 809624"/>
              <a:gd name="connsiteX0-73" fmla="*/ 0 w 2247903"/>
              <a:gd name="connsiteY0-74" fmla="*/ 781049 h 790574"/>
              <a:gd name="connsiteX1-75" fmla="*/ 1104900 w 2247903"/>
              <a:gd name="connsiteY1-76" fmla="*/ 0 h 790574"/>
              <a:gd name="connsiteX2-77" fmla="*/ 2247903 w 2247903"/>
              <a:gd name="connsiteY2-78" fmla="*/ 790574 h 790574"/>
              <a:gd name="connsiteX3-79" fmla="*/ 0 w 2247903"/>
              <a:gd name="connsiteY3-80" fmla="*/ 781049 h 790574"/>
              <a:gd name="connsiteX0-81" fmla="*/ 0 w 2266953"/>
              <a:gd name="connsiteY0-82" fmla="*/ 761999 h 790574"/>
              <a:gd name="connsiteX1-83" fmla="*/ 1123950 w 2266953"/>
              <a:gd name="connsiteY1-84" fmla="*/ 0 h 790574"/>
              <a:gd name="connsiteX2-85" fmla="*/ 2266953 w 2266953"/>
              <a:gd name="connsiteY2-86" fmla="*/ 790574 h 790574"/>
              <a:gd name="connsiteX3-87" fmla="*/ 0 w 2266953"/>
              <a:gd name="connsiteY3-88" fmla="*/ 761999 h 790574"/>
            </a:gdLst>
            <a:ahLst/>
            <a:cxnLst>
              <a:cxn ang="0">
                <a:pos x="connsiteX0-1" y="connsiteY0-2"/>
              </a:cxn>
              <a:cxn ang="0">
                <a:pos x="connsiteX1-3" y="connsiteY1-4"/>
              </a:cxn>
              <a:cxn ang="0">
                <a:pos x="connsiteX2-5" y="connsiteY2-6"/>
              </a:cxn>
              <a:cxn ang="0">
                <a:pos x="connsiteX3-7" y="connsiteY3-8"/>
              </a:cxn>
            </a:cxnLst>
            <a:rect l="l" t="t" r="r" b="b"/>
            <a:pathLst>
              <a:path w="2266953" h="790574">
                <a:moveTo>
                  <a:pt x="0" y="761999"/>
                </a:moveTo>
                <a:lnTo>
                  <a:pt x="1123950" y="0"/>
                </a:lnTo>
                <a:lnTo>
                  <a:pt x="2266953" y="790574"/>
                </a:lnTo>
                <a:lnTo>
                  <a:pt x="0" y="76199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4062036" y="2567280"/>
            <a:ext cx="3653589" cy="762000"/>
          </a:xfrm>
          <a:prstGeom prst="rect">
            <a:avLst/>
          </a:prstGeom>
          <a:noFill/>
        </p:spPr>
        <p:txBody>
          <a:bodyPr wrap="square" rtlCol="0">
            <a:spAutoFit/>
          </a:bodyPr>
          <a:lstStyle/>
          <a:p>
            <a:r>
              <a:rPr lang="en-US" altLang="zh-CN" sz="4400" dirty="0">
                <a:solidFill>
                  <a:srgbClr val="3A3A3A"/>
                </a:solidFill>
                <a:latin typeface="黑体" panose="02010600030101010101" charset="-122"/>
                <a:ea typeface="黑体" panose="02010600030101010101" charset="-122"/>
              </a:rPr>
              <a:t>此处添加标题</a:t>
            </a:r>
          </a:p>
        </p:txBody>
      </p:sp>
      <p:sp>
        <p:nvSpPr>
          <p:cNvPr id="10" name="文本框 9"/>
          <p:cNvSpPr txBox="1"/>
          <p:nvPr/>
        </p:nvSpPr>
        <p:spPr>
          <a:xfrm>
            <a:off x="3955093" y="3195933"/>
            <a:ext cx="3116844" cy="457200"/>
          </a:xfrm>
          <a:prstGeom prst="rect">
            <a:avLst/>
          </a:prstGeom>
          <a:noFill/>
        </p:spPr>
        <p:txBody>
          <a:bodyPr wrap="square" rtlCol="0">
            <a:spAutoFit/>
          </a:bodyPr>
          <a:lstStyle/>
          <a:p>
            <a:pPr algn="ctr"/>
            <a:r>
              <a:rPr lang="en-US" altLang="zh-CN" sz="2400" dirty="0">
                <a:latin typeface="黑体" panose="02010600030101010101" charset="-122"/>
                <a:ea typeface="黑体" panose="02010600030101010101" charset="-122"/>
              </a:rPr>
              <a:t>单击此处添加标题</a:t>
            </a:r>
          </a:p>
        </p:txBody>
      </p:sp>
      <p:sp>
        <p:nvSpPr>
          <p:cNvPr id="11" name="文本框 10"/>
          <p:cNvSpPr txBox="1"/>
          <p:nvPr/>
        </p:nvSpPr>
        <p:spPr>
          <a:xfrm>
            <a:off x="7169944" y="3504661"/>
            <a:ext cx="4583906" cy="1437640"/>
          </a:xfrm>
          <a:prstGeom prst="rect">
            <a:avLst/>
          </a:prstGeom>
          <a:noFill/>
        </p:spPr>
        <p:txBody>
          <a:bodyPr wrap="square" rtlCol="0">
            <a:spAutoFit/>
          </a:bodyPr>
          <a:lstStyle/>
          <a:p>
            <a:pPr algn="just">
              <a:lnSpc>
                <a:spcPct val="130000"/>
              </a:lnSpc>
            </a:pPr>
            <a:r>
              <a:rPr lang="en-US" altLang="zh-CN" sz="17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2" name="文本框 11"/>
          <p:cNvSpPr txBox="1"/>
          <p:nvPr/>
        </p:nvSpPr>
        <p:spPr>
          <a:xfrm>
            <a:off x="7267951" y="4877344"/>
            <a:ext cx="4431506" cy="396240"/>
          </a:xfrm>
          <a:prstGeom prst="rect">
            <a:avLst/>
          </a:prstGeom>
          <a:solidFill>
            <a:srgbClr val="3A3A3A"/>
          </a:solidFill>
        </p:spPr>
        <p:txBody>
          <a:bodyPr wrap="square" rtlCol="0">
            <a:spAutoFit/>
          </a:bodyPr>
          <a:lstStyle/>
          <a:p>
            <a:pPr algn="ctr"/>
            <a:r>
              <a:rPr lang="en-US" altLang="zh-CN" sz="2000" dirty="0">
                <a:solidFill>
                  <a:schemeClr val="bg1"/>
                </a:solidFill>
                <a:latin typeface="黑体" panose="02010600030101010101" charset="-122"/>
                <a:ea typeface="黑体" panose="02010600030101010101"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304925" y="1526934"/>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7" name="文本框 6"/>
          <p:cNvSpPr txBox="1"/>
          <p:nvPr/>
        </p:nvSpPr>
        <p:spPr>
          <a:xfrm>
            <a:off x="1304925" y="2702193"/>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8" name="文本框 7"/>
          <p:cNvSpPr txBox="1"/>
          <p:nvPr/>
        </p:nvSpPr>
        <p:spPr>
          <a:xfrm>
            <a:off x="1304925" y="3808886"/>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9" name="文本框 8"/>
          <p:cNvSpPr txBox="1"/>
          <p:nvPr/>
        </p:nvSpPr>
        <p:spPr>
          <a:xfrm>
            <a:off x="1304925" y="4979449"/>
            <a:ext cx="1476375" cy="678815"/>
          </a:xfrm>
          <a:prstGeom prst="rect">
            <a:avLst/>
          </a:prstGeom>
          <a:noFill/>
        </p:spPr>
        <p:txBody>
          <a:bodyPr wrap="square" rtlCol="0">
            <a:spAutoFit/>
          </a:bodyPr>
          <a:lstStyle/>
          <a:p>
            <a:r>
              <a:rPr lang="en-US" altLang="zh-CN" sz="3600" b="1" dirty="0" smtClean="0">
                <a:solidFill>
                  <a:srgbClr val="404040"/>
                </a:solidFill>
                <a:latin typeface="微软雅黑" panose="020B0503020204020204" charset="-122"/>
                <a:ea typeface="微软雅黑" panose="020B0503020204020204" charset="-122"/>
              </a:rPr>
              <a:t>标题</a:t>
            </a:r>
          </a:p>
        </p:txBody>
      </p:sp>
      <p:sp>
        <p:nvSpPr>
          <p:cNvPr id="10" name="文本框 9"/>
          <p:cNvSpPr txBox="1"/>
          <p:nvPr/>
        </p:nvSpPr>
        <p:spPr>
          <a:xfrm>
            <a:off x="1304925" y="210729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1" name="文本框 10"/>
          <p:cNvSpPr txBox="1"/>
          <p:nvPr/>
        </p:nvSpPr>
        <p:spPr>
          <a:xfrm>
            <a:off x="1304925" y="3282556"/>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2" name="文本框 11"/>
          <p:cNvSpPr txBox="1"/>
          <p:nvPr/>
        </p:nvSpPr>
        <p:spPr>
          <a:xfrm>
            <a:off x="1304925" y="4394964"/>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3" name="文本框 12"/>
          <p:cNvSpPr txBox="1"/>
          <p:nvPr/>
        </p:nvSpPr>
        <p:spPr>
          <a:xfrm>
            <a:off x="1304925" y="5565527"/>
            <a:ext cx="1476375" cy="352425"/>
          </a:xfrm>
          <a:prstGeom prst="rect">
            <a:avLst/>
          </a:prstGeom>
          <a:noFill/>
        </p:spPr>
        <p:txBody>
          <a:bodyPr wrap="square" rtlCol="0">
            <a:spAutoFit/>
          </a:bodyPr>
          <a:lstStyle/>
          <a:p>
            <a:r>
              <a:rPr lang="en-US" altLang="zh-CN" sz="1600" dirty="0" smtClean="0">
                <a:latin typeface="微软雅黑" panose="020B0503020204020204" charset="-122"/>
                <a:ea typeface="微软雅黑" panose="020B0503020204020204" charset="-122"/>
              </a:rPr>
              <a:t>添加标题</a:t>
            </a:r>
          </a:p>
        </p:txBody>
      </p:sp>
      <p:sp>
        <p:nvSpPr>
          <p:cNvPr id="14" name="矩形 13"/>
          <p:cNvSpPr/>
          <p:nvPr/>
        </p:nvSpPr>
        <p:spPr>
          <a:xfrm>
            <a:off x="447675" y="2701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934450" y="1558925"/>
            <a:ext cx="2844800" cy="4286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请在此粘贴或者输入您的文字内容请在此粘贴或者输入您的文字内容请在此粘贴或者输入您的文字内容请在此粘贴或者输入您的文字内容请在此粘贴或者输入您的文字内容请在此粘贴或者输入您的文字内容</a:t>
            </a:r>
          </a:p>
        </p:txBody>
      </p:sp>
      <p:sp>
        <p:nvSpPr>
          <p:cNvPr id="17" name="矩形 16"/>
          <p:cNvSpPr/>
          <p:nvPr/>
        </p:nvSpPr>
        <p:spPr>
          <a:xfrm>
            <a:off x="447675" y="1558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447675" y="3844925"/>
            <a:ext cx="857250" cy="85725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47675" y="4987925"/>
            <a:ext cx="857250" cy="85725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a:spLocks noChangeAspect="1"/>
          </p:cNvSpPr>
          <p:nvPr/>
        </p:nvSpPr>
        <p:spPr>
          <a:xfrm>
            <a:off x="669455" y="1807550"/>
            <a:ext cx="413690" cy="360000"/>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a:spLocks noChangeAspect="1"/>
          </p:cNvSpPr>
          <p:nvPr/>
        </p:nvSpPr>
        <p:spPr>
          <a:xfrm>
            <a:off x="707150" y="4093550"/>
            <a:ext cx="334162" cy="360000"/>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21"/>
          <p:cNvSpPr>
            <a:spLocks noChangeAspect="1"/>
          </p:cNvSpPr>
          <p:nvPr/>
        </p:nvSpPr>
        <p:spPr>
          <a:xfrm>
            <a:off x="700738" y="5236550"/>
            <a:ext cx="351123" cy="360000"/>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a:spLocks noChangeAspect="1"/>
          </p:cNvSpPr>
          <p:nvPr/>
        </p:nvSpPr>
        <p:spPr>
          <a:xfrm>
            <a:off x="686031" y="2950550"/>
            <a:ext cx="364369" cy="360000"/>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761780" y="1493761"/>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5" name="文本框 24"/>
          <p:cNvSpPr txBox="1"/>
          <p:nvPr/>
        </p:nvSpPr>
        <p:spPr>
          <a:xfrm>
            <a:off x="2761780" y="2634090"/>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6" name="文本框 25"/>
          <p:cNvSpPr txBox="1"/>
          <p:nvPr/>
        </p:nvSpPr>
        <p:spPr>
          <a:xfrm>
            <a:off x="2761780" y="3774419"/>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7" name="文本框 26"/>
          <p:cNvSpPr txBox="1"/>
          <p:nvPr/>
        </p:nvSpPr>
        <p:spPr>
          <a:xfrm>
            <a:off x="2761780" y="4914747"/>
            <a:ext cx="2889720" cy="1005840"/>
          </a:xfrm>
          <a:prstGeom prst="rect">
            <a:avLst/>
          </a:prstGeom>
          <a:noFill/>
        </p:spPr>
        <p:txBody>
          <a:bodyPr wrap="square" rtlCol="0">
            <a:spAutoFit/>
          </a:bodyPr>
          <a:lstStyle/>
          <a:p>
            <a:pPr>
              <a:lnSpc>
                <a:spcPct val="125000"/>
              </a:lnSpc>
            </a:pP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28" name="Rectangle 44"/>
          <p:cNvSpPr/>
          <p:nvPr/>
        </p:nvSpPr>
        <p:spPr>
          <a:xfrm>
            <a:off x="6108700" y="1558925"/>
            <a:ext cx="2825750" cy="4286250"/>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34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4450"/>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5450"/>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595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7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8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9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0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23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33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43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48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par>
                                <p:cTn id="84" presetID="22" presetClass="entr" presetSubtype="2" fill="hold" grpId="0" nodeType="withEffect">
                                  <p:stCondLst>
                                    <p:cond delay="500"/>
                                  </p:stCondLst>
                                  <p:childTnLst>
                                    <p:set>
                                      <p:cBhvr>
                                        <p:cTn id="85" dur="1" fill="hold">
                                          <p:stCondLst>
                                            <p:cond delay="0"/>
                                          </p:stCondLst>
                                        </p:cTn>
                                        <p:tgtEl>
                                          <p:spTgt spid="16"/>
                                        </p:tgtEl>
                                        <p:attrNameLst>
                                          <p:attrName>style.visibility</p:attrName>
                                        </p:attrNameLst>
                                      </p:cBhvr>
                                      <p:to>
                                        <p:strVal val="visible"/>
                                      </p:to>
                                    </p:set>
                                    <p:animEffect transition="in" filter="wipe(right)">
                                      <p:cBhvr>
                                        <p:cTn id="86" dur="1000"/>
                                        <p:tgtEl>
                                          <p:spTgt spid="16"/>
                                        </p:tgtEl>
                                      </p:cBhvr>
                                    </p:animEffect>
                                  </p:childTnLst>
                                </p:cTn>
                              </p:par>
                            </p:childTnLst>
                          </p:cTn>
                        </p:par>
                        <p:par>
                          <p:cTn id="87" fill="hold">
                            <p:stCondLst>
                              <p:cond delay="16799"/>
                            </p:stCondLst>
                            <p:childTnLst>
                              <p:par>
                                <p:cTn id="88" presetID="10" presetClass="entr" presetSubtype="0"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bldLvl="0" animBg="1"/>
      <p:bldP spid="24" grpId="0"/>
      <p:bldP spid="25" grpId="0"/>
      <p:bldP spid="26" grpId="0"/>
      <p:bldP spid="27" grpId="0"/>
      <p:bldP spid="2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3515" y="1694275"/>
            <a:ext cx="5378034" cy="3657284"/>
            <a:chOff x="699545" y="1816830"/>
            <a:chExt cx="5378034" cy="3657284"/>
          </a:xfrm>
        </p:grpSpPr>
        <p:pic>
          <p:nvPicPr>
            <p:cNvPr id="69" name="图片 68"/>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2" name="任意多边形 1"/>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a:off x="2127517" y="2753965"/>
              <a:ext cx="1735004" cy="2720149"/>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screen">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75260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89" name="文本框 88"/>
          <p:cNvSpPr txBox="1"/>
          <p:nvPr/>
        </p:nvSpPr>
        <p:spPr>
          <a:xfrm>
            <a:off x="6445017" y="2834391"/>
            <a:ext cx="2470383" cy="426720"/>
          </a:xfrm>
          <a:prstGeom prst="rect">
            <a:avLst/>
          </a:prstGeom>
          <a:noFill/>
        </p:spPr>
        <p:txBody>
          <a:bodyPr wrap="square" rtlCol="0">
            <a:spAutoFit/>
          </a:bodyPr>
          <a:lstStyle/>
          <a:p>
            <a:r>
              <a:rPr lang="en-US" altLang="zh-CN" sz="2200" dirty="0">
                <a:latin typeface="黑体" panose="02010600030101010101" charset="-122"/>
                <a:ea typeface="黑体" panose="02010600030101010101" charset="-122"/>
              </a:rPr>
              <a:t>此处添加标题</a:t>
            </a:r>
          </a:p>
        </p:txBody>
      </p:sp>
      <p:cxnSp>
        <p:nvCxnSpPr>
          <p:cNvPr id="93" name="直接连接符 92"/>
          <p:cNvCxnSpPr/>
          <p:nvPr/>
        </p:nvCxnSpPr>
        <p:spPr>
          <a:xfrm>
            <a:off x="10437495" y="4963231"/>
            <a:ext cx="653121" cy="0"/>
          </a:xfrm>
          <a:prstGeom prst="line">
            <a:avLst/>
          </a:prstGeom>
          <a:ln w="22225">
            <a:solidFill>
              <a:srgbClr val="656565"/>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6"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0"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Rectangle 3"/>
          <p:cNvSpPr/>
          <p:nvPr/>
        </p:nvSpPr>
        <p:spPr>
          <a:xfrm>
            <a:off x="0" y="1628065"/>
            <a:ext cx="3314700" cy="914400"/>
          </a:xfrm>
          <a:prstGeom prst="rect">
            <a:avLst/>
          </a:prstGeom>
          <a:solidFill>
            <a:schemeClr val="tx1">
              <a:lumMod val="65000"/>
              <a:lumOff val="3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7" name="Rectangle 29"/>
          <p:cNvSpPr/>
          <p:nvPr/>
        </p:nvSpPr>
        <p:spPr>
          <a:xfrm>
            <a:off x="3462500" y="4264409"/>
            <a:ext cx="8729500" cy="914400"/>
          </a:xfrm>
          <a:prstGeom prst="rect">
            <a:avLst/>
          </a:prstGeom>
          <a:solidFill>
            <a:schemeClr val="tx1">
              <a:lumMod val="85000"/>
              <a:lumOff val="15000"/>
            </a:schemeClr>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请在此粘贴或者输入您的文字内容请在此粘贴或者输入您的文字内容请在此粘贴或者输入您的文字内容请在此粘贴或者输入您的文字内容</a:t>
            </a:r>
          </a:p>
        </p:txBody>
      </p:sp>
      <p:sp>
        <p:nvSpPr>
          <p:cNvPr id="8" name="Rectangle 18"/>
          <p:cNvSpPr/>
          <p:nvPr/>
        </p:nvSpPr>
        <p:spPr>
          <a:xfrm>
            <a:off x="6662901" y="1627626"/>
            <a:ext cx="3123546" cy="2535183"/>
          </a:xfrm>
          <a:prstGeom prst="rect">
            <a:avLst/>
          </a:prstGeom>
          <a:solidFill>
            <a:srgbClr val="656565"/>
          </a:solid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a:p>
            <a:pPr marL="285750" indent="-285750" algn="ctr">
              <a:buFont typeface="Wingdings" panose="05000000000000000000" pitchFamily="2" charset="2"/>
              <a:buChar char="n"/>
            </a:pPr>
            <a:endParaRPr lang="en-US" sz="1600" dirty="0" smtClean="0">
              <a:latin typeface="微软雅黑" panose="020B0503020204020204" charset="-122"/>
              <a:ea typeface="微软雅黑" panose="020B0503020204020204" charset="-122"/>
            </a:endParaRPr>
          </a:p>
          <a:p>
            <a:pPr marL="285750" indent="-285750" algn="ctr">
              <a:buFont typeface="Wingdings" panose="05000000000000000000" pitchFamily="2" charset="2"/>
              <a:buChar char="n"/>
            </a:pPr>
            <a:r>
              <a:rPr lang="en-US" sz="1600" dirty="0" smtClean="0">
                <a:latin typeface="微软雅黑" panose="020B0503020204020204" charset="-122"/>
                <a:ea typeface="微软雅黑" panose="020B0503020204020204" charset="-122"/>
              </a:rPr>
              <a:t>单击此处添加标题</a:t>
            </a:r>
          </a:p>
        </p:txBody>
      </p:sp>
      <p:sp>
        <p:nvSpPr>
          <p:cNvPr id="9" name="Rectangle 44"/>
          <p:cNvSpPr/>
          <p:nvPr/>
        </p:nvSpPr>
        <p:spPr>
          <a:xfrm>
            <a:off x="3462500" y="1627626"/>
            <a:ext cx="3052601" cy="2535183"/>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a:endParaRPr lang="en-US"/>
          </a:p>
        </p:txBody>
      </p:sp>
      <p:sp>
        <p:nvSpPr>
          <p:cNvPr id="10" name="矩形 9"/>
          <p:cNvSpPr/>
          <p:nvPr/>
        </p:nvSpPr>
        <p:spPr>
          <a:xfrm>
            <a:off x="311778" y="2940970"/>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a:t>
            </a:r>
          </a:p>
        </p:txBody>
      </p:sp>
      <p:sp>
        <p:nvSpPr>
          <p:cNvPr id="11" name="矩形 10"/>
          <p:cNvSpPr/>
          <p:nvPr/>
        </p:nvSpPr>
        <p:spPr>
          <a:xfrm>
            <a:off x="311778" y="4572186"/>
            <a:ext cx="3150722" cy="1615440"/>
          </a:xfrm>
          <a:prstGeom prst="rect">
            <a:avLst/>
          </a:prstGeom>
        </p:spPr>
        <p:txBody>
          <a:bodyPr wrap="square">
            <a:spAutoFit/>
          </a:bodyPr>
          <a:lstStyle/>
          <a:p>
            <a:pPr marL="285750" indent="-285750">
              <a:lnSpc>
                <a:spcPct val="125000"/>
              </a:lnSpc>
              <a:buFont typeface="Wingdings" panose="05000000000000000000" pitchFamily="2" charset="2"/>
              <a:buChar char="n"/>
            </a:pPr>
            <a:r>
              <a:rPr lang="en-US" altLang="zh-CN" sz="1600" b="1" dirty="0" smtClean="0">
                <a:latin typeface="微软雅黑" panose="020B0503020204020204" charset="-122"/>
                <a:ea typeface="微软雅黑" panose="020B0503020204020204" charset="-122"/>
              </a:rPr>
              <a:t>单击此处添加标题</a:t>
            </a:r>
          </a:p>
          <a:p>
            <a:pPr>
              <a:lnSpc>
                <a:spcPct val="125000"/>
              </a:lnSpc>
            </a:pPr>
            <a:r>
              <a:rPr lang="en-US" altLang="zh-CN" sz="1600" dirty="0">
                <a:latin typeface="微软雅黑" panose="020B0503020204020204" charset="-122"/>
                <a:ea typeface="微软雅黑" panose="020B0503020204020204" charset="-122"/>
              </a:rPr>
              <a:t>请在此粘贴或者输入您的文字内容请在此粘贴或者输入您的文字内容请在此粘贴或者输入您的文字内容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3599"/>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4099"/>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4599"/>
                            </p:stCondLst>
                            <p:childTnLst>
                              <p:par>
                                <p:cTn id="25" presetID="10" presetClass="entr" presetSubtype="0" fill="hold" grpId="0" nodeType="afterEffect">
                                  <p:stCondLst>
                                    <p:cond delay="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rgbClr val="404040"/>
                </a:solidFill>
                <a:latin typeface="黑体" panose="02010600030101010101" charset="-122"/>
                <a:ea typeface="黑体" panose="0201060003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nvGrpSpPr>
          <p:cNvPr id="2" name="组合 1"/>
          <p:cNvGrpSpPr/>
          <p:nvPr/>
        </p:nvGrpSpPr>
        <p:grpSpPr>
          <a:xfrm>
            <a:off x="1577340" y="1879600"/>
            <a:ext cx="1689680" cy="1676400"/>
            <a:chOff x="797560" y="1739900"/>
            <a:chExt cx="2355311" cy="2336800"/>
          </a:xfrm>
        </p:grpSpPr>
        <p:sp>
          <p:nvSpPr>
            <p:cNvPr id="6" name="椭圆 5"/>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grpSp>
      <p:cxnSp>
        <p:nvCxnSpPr>
          <p:cNvPr id="7" name="直接连接符 6"/>
          <p:cNvCxnSpPr>
            <a:stCxn id="6"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5" name="KSO_Shape"/>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7" name="KSO_Shape"/>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404040"/>
                </a:solidFill>
                <a:latin typeface="黑体" panose="02010600030101010101" charset="-122"/>
                <a:ea typeface="黑体" panose="02010600030101010101" charset="-122"/>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04040"/>
                  </a:solidFill>
                  <a:latin typeface="黑体" panose="02010600030101010101" charset="-122"/>
                  <a:ea typeface="黑体" panose="02010600030101010101" charset="-122"/>
                </a:endParaRPr>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4040"/>
                  </a:solidFill>
                  <a:latin typeface="黑体" panose="02010600030101010101" charset="-122"/>
                  <a:ea typeface="黑体" panose="02010600030101010101" charset="-122"/>
                </a:endParaRPr>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404040"/>
                </a:solidFill>
                <a:latin typeface="黑体" panose="02010600030101010101" charset="-122"/>
                <a:ea typeface="黑体" panose="02010600030101010101" charset="-122"/>
              </a:endParaRPr>
            </a:p>
          </p:txBody>
        </p:sp>
      </p:grpSp>
      <p:sp>
        <p:nvSpPr>
          <p:cNvPr id="34" name="矩形 33"/>
          <p:cNvSpPr/>
          <p:nvPr/>
        </p:nvSpPr>
        <p:spPr>
          <a:xfrm>
            <a:off x="3773750" y="217047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5" name="文本框 34"/>
          <p:cNvSpPr txBox="1"/>
          <p:nvPr/>
        </p:nvSpPr>
        <p:spPr>
          <a:xfrm>
            <a:off x="3603667" y="247021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36" name="矩形 35"/>
          <p:cNvSpPr/>
          <p:nvPr/>
        </p:nvSpPr>
        <p:spPr>
          <a:xfrm>
            <a:off x="8802696" y="2341056"/>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38" name="文本框 37"/>
          <p:cNvSpPr txBox="1"/>
          <p:nvPr/>
        </p:nvSpPr>
        <p:spPr>
          <a:xfrm>
            <a:off x="8632613" y="2640798"/>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6" name="矩形 45"/>
          <p:cNvSpPr/>
          <p:nvPr/>
        </p:nvSpPr>
        <p:spPr>
          <a:xfrm>
            <a:off x="6248534"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48" name="文本框 47"/>
          <p:cNvSpPr txBox="1"/>
          <p:nvPr/>
        </p:nvSpPr>
        <p:spPr>
          <a:xfrm>
            <a:off x="6078451"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
        <p:nvSpPr>
          <p:cNvPr id="49" name="矩形 48"/>
          <p:cNvSpPr/>
          <p:nvPr/>
        </p:nvSpPr>
        <p:spPr>
          <a:xfrm>
            <a:off x="1255808" y="3708905"/>
            <a:ext cx="2011680" cy="365760"/>
          </a:xfrm>
          <a:prstGeom prst="rect">
            <a:avLst/>
          </a:prstGeom>
        </p:spPr>
        <p:txBody>
          <a:bodyPr wrap="none">
            <a:spAutoFit/>
          </a:bodyPr>
          <a:lstStyle/>
          <a:p>
            <a:pPr lvl="0" algn="ctr"/>
            <a:r>
              <a:rPr lang="en-US" altLang="zh-CN" dirty="0">
                <a:solidFill>
                  <a:srgbClr val="404040"/>
                </a:solidFill>
                <a:latin typeface="黑体" panose="02010600030101010101" charset="-122"/>
                <a:ea typeface="黑体" panose="02010600030101010101" charset="-122"/>
              </a:rPr>
              <a:t>单击此处添加标题</a:t>
            </a:r>
          </a:p>
        </p:txBody>
      </p:sp>
      <p:sp>
        <p:nvSpPr>
          <p:cNvPr id="51" name="文本框 50"/>
          <p:cNvSpPr txBox="1"/>
          <p:nvPr/>
        </p:nvSpPr>
        <p:spPr>
          <a:xfrm>
            <a:off x="1085725" y="4008647"/>
            <a:ext cx="2307425" cy="685800"/>
          </a:xfrm>
          <a:prstGeom prst="rect">
            <a:avLst/>
          </a:prstGeom>
          <a:noFill/>
        </p:spPr>
        <p:txBody>
          <a:bodyPr wrap="square" rtlCol="0">
            <a:spAutoFit/>
          </a:bodyPr>
          <a:lstStyle/>
          <a:p>
            <a:pPr algn="ctr"/>
            <a:r>
              <a:rPr lang="en-US" altLang="zh-CN" sz="1300" dirty="0">
                <a:solidFill>
                  <a:srgbClr val="404040"/>
                </a:solidFill>
                <a:latin typeface="黑体" panose="02010600030101010101" charset="-122"/>
                <a:ea typeface="黑体" panose="02010600030101010101" charset="-122"/>
              </a:rPr>
              <a:t>请在此粘贴或者输入您的文字内容请在此粘贴或者输入您的文字内容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p:cNvPicPr>
            <a:picLocks noChangeAspect="1"/>
          </p:cNvPicPr>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91" name="矩形 90"/>
          <p:cNvSpPr/>
          <p:nvPr/>
        </p:nvSpPr>
        <p:spPr>
          <a:xfrm>
            <a:off x="0" y="1325880"/>
            <a:ext cx="2895600" cy="83074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a:off x="4267200" y="5486400"/>
            <a:ext cx="3139440" cy="86868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4807669" y="5554980"/>
            <a:ext cx="2812331" cy="457200"/>
          </a:xfrm>
          <a:prstGeom prst="rect">
            <a:avLst/>
          </a:prstGeom>
          <a:noFill/>
        </p:spPr>
        <p:txBody>
          <a:bodyPr wrap="square" rtlCol="0">
            <a:spAutoFit/>
          </a:bodyPr>
          <a:lstStyle/>
          <a:p>
            <a:pPr algn="ctr"/>
            <a:r>
              <a:rPr lang="en-US" altLang="zh-CN" sz="2400" dirty="0">
                <a:solidFill>
                  <a:schemeClr val="bg1"/>
                </a:solidFill>
                <a:latin typeface="黑体" panose="02010600030101010101" charset="-122"/>
                <a:ea typeface="黑体" panose="02010600030101010101" charset="-122"/>
              </a:rPr>
              <a:t>此处添加标题</a:t>
            </a:r>
          </a:p>
        </p:txBody>
      </p:sp>
      <p:sp>
        <p:nvSpPr>
          <p:cNvPr id="94" name="矩形 93"/>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黑体" panose="02010600030101010101" charset="-122"/>
                <a:ea typeface="黑体" panose="02010600030101010101" charset="-122"/>
              </a:rPr>
              <a:t>True mastery of any skill takes lifetime. </a:t>
            </a:r>
          </a:p>
        </p:txBody>
      </p:sp>
      <p:sp>
        <p:nvSpPr>
          <p:cNvPr id="95" name="文本框 94"/>
          <p:cNvSpPr txBox="1"/>
          <p:nvPr/>
        </p:nvSpPr>
        <p:spPr>
          <a:xfrm>
            <a:off x="6213834" y="2835390"/>
            <a:ext cx="5004728" cy="1377315"/>
          </a:xfrm>
          <a:prstGeom prst="rect">
            <a:avLst/>
          </a:prstGeom>
          <a:noFill/>
        </p:spPr>
        <p:txBody>
          <a:bodyPr wrap="square" rtlCol="0">
            <a:spAutoFit/>
          </a:bodyPr>
          <a:lstStyle/>
          <a:p>
            <a:pPr algn="just">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96" name="组合 95"/>
          <p:cNvGrpSpPr/>
          <p:nvPr/>
        </p:nvGrpSpPr>
        <p:grpSpPr>
          <a:xfrm>
            <a:off x="6305274" y="2206882"/>
            <a:ext cx="580145" cy="580145"/>
            <a:chOff x="6406936" y="2433233"/>
            <a:chExt cx="794145" cy="794145"/>
          </a:xfrm>
        </p:grpSpPr>
        <p:sp>
          <p:nvSpPr>
            <p:cNvPr id="97" name="Oval 9"/>
            <p:cNvSpPr>
              <a:spLocks noChangeArrowheads="1"/>
            </p:cNvSpPr>
            <p:nvPr/>
          </p:nvSpPr>
          <p:spPr bwMode="auto">
            <a:xfrm>
              <a:off x="6406936" y="2433233"/>
              <a:ext cx="794145"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a:solidFill>
                  <a:sysClr val="windowText" lastClr="000000"/>
                </a:solidFill>
                <a:latin typeface="微软雅黑" panose="020B0503020204020204" charset="-122"/>
                <a:ea typeface="微软雅黑" panose="020B0503020204020204" charset="-122"/>
              </a:endParaRPr>
            </a:p>
          </p:txBody>
        </p:sp>
        <p:sp>
          <p:nvSpPr>
            <p:cNvPr id="98" name="Oval 92"/>
            <p:cNvSpPr>
              <a:spLocks noChangeArrowheads="1"/>
            </p:cNvSpPr>
            <p:nvPr/>
          </p:nvSpPr>
          <p:spPr bwMode="auto">
            <a:xfrm>
              <a:off x="6406936" y="2433233"/>
              <a:ext cx="794145" cy="794145"/>
            </a:xfrm>
            <a:prstGeom prst="ellipse">
              <a:avLst/>
            </a:prstGeom>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99"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0" name="组合 99"/>
          <p:cNvGrpSpPr/>
          <p:nvPr/>
        </p:nvGrpSpPr>
        <p:grpSpPr>
          <a:xfrm>
            <a:off x="7145866" y="2206882"/>
            <a:ext cx="580145" cy="580145"/>
            <a:chOff x="7352080" y="2433233"/>
            <a:chExt cx="794145" cy="794145"/>
          </a:xfrm>
        </p:grpSpPr>
        <p:sp>
          <p:nvSpPr>
            <p:cNvPr id="101"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2" name="Oval 131"/>
            <p:cNvSpPr>
              <a:spLocks noChangeArrowheads="1"/>
            </p:cNvSpPr>
            <p:nvPr/>
          </p:nvSpPr>
          <p:spPr bwMode="auto">
            <a:xfrm>
              <a:off x="7352080" y="2433233"/>
              <a:ext cx="794145" cy="794145"/>
            </a:xfrm>
            <a:prstGeom prst="ellipse">
              <a:avLst/>
            </a:prstGeom>
            <a:solidFill>
              <a:srgbClr val="656565"/>
            </a:solidFill>
            <a:ln>
              <a:noFill/>
            </a:ln>
          </p:spPr>
          <p:txBody>
            <a:bodyPr vert="horz" wrap="square" lIns="91440" tIns="45720" rIns="91440" bIns="45720" numCol="1" anchor="t" anchorCtr="0" compatLnSpc="1"/>
            <a:lstStyle/>
            <a:p>
              <a:pP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3"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grpSp>
        <p:nvGrpSpPr>
          <p:cNvPr id="104" name="组合 103"/>
          <p:cNvGrpSpPr/>
          <p:nvPr/>
        </p:nvGrpSpPr>
        <p:grpSpPr>
          <a:xfrm>
            <a:off x="7986458" y="2206882"/>
            <a:ext cx="579123" cy="580145"/>
            <a:chOff x="8301418" y="2433233"/>
            <a:chExt cx="792746" cy="794145"/>
          </a:xfrm>
        </p:grpSpPr>
        <p:sp>
          <p:nvSpPr>
            <p:cNvPr id="105"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6" name="Oval 144"/>
            <p:cNvSpPr>
              <a:spLocks noChangeArrowheads="1"/>
            </p:cNvSpPr>
            <p:nvPr/>
          </p:nvSpPr>
          <p:spPr bwMode="auto">
            <a:xfrm>
              <a:off x="8301418" y="2433233"/>
              <a:ext cx="792746" cy="794145"/>
            </a:xfrm>
            <a:prstGeom prst="ellipse">
              <a:avLst/>
            </a:prstGeom>
            <a:solidFill>
              <a:srgbClr val="3A3A3A"/>
            </a:solidFill>
            <a:ln>
              <a:noFill/>
            </a:ln>
          </p:spPr>
          <p:txBody>
            <a:bodyPr vert="horz" wrap="square" lIns="91440" tIns="45720" rIns="91440" bIns="45720" numCol="1" anchor="t" anchorCtr="0" compatLnSpc="1"/>
            <a:lstStyle/>
            <a:p>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107"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grpSp>
      <p:sp>
        <p:nvSpPr>
          <p:cNvPr id="108" name="矩形 107"/>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8" name="文本框 27"/>
          <p:cNvSpPr txBox="1"/>
          <p:nvPr/>
        </p:nvSpPr>
        <p:spPr>
          <a:xfrm>
            <a:off x="6813060" y="2102705"/>
            <a:ext cx="3626848" cy="51816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单击此处添加标题</a:t>
            </a:r>
          </a:p>
        </p:txBody>
      </p:sp>
      <p:sp>
        <p:nvSpPr>
          <p:cNvPr id="29" name="文本框 28"/>
          <p:cNvSpPr txBox="1"/>
          <p:nvPr/>
        </p:nvSpPr>
        <p:spPr>
          <a:xfrm>
            <a:off x="6469730" y="2625925"/>
            <a:ext cx="5074570" cy="922020"/>
          </a:xfrm>
          <a:prstGeom prst="rect">
            <a:avLst/>
          </a:prstGeom>
          <a:noFill/>
        </p:spPr>
        <p:txBody>
          <a:bodyPr wrap="square" rtlCol="0">
            <a:spAutoFit/>
          </a:bodyPr>
          <a:lstStyle/>
          <a:p>
            <a:pPr algn="just">
              <a:lnSpc>
                <a:spcPct val="130000"/>
              </a:lnSpc>
            </a:pPr>
            <a:r>
              <a:rPr lang="en-US" altLang="zh-CN" sz="14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32" name="KSO_Shape"/>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2" name="矩形 1"/>
            <p:cNvSpPr/>
            <p:nvPr/>
          </p:nvSpPr>
          <p:spPr>
            <a:xfrm>
              <a:off x="980429" y="4605462"/>
              <a:ext cx="483222"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45160"/>
          </a:xfrm>
          <a:prstGeom prst="rect">
            <a:avLst/>
          </a:prstGeom>
          <a:noFill/>
        </p:spPr>
        <p:txBody>
          <a:bodyPr wrap="square" rtlCol="0">
            <a:spAutoFit/>
          </a:bodyPr>
          <a:lstStyle/>
          <a:p>
            <a:pPr algn="just">
              <a:lnSpc>
                <a:spcPct val="130000"/>
              </a:lnSpc>
            </a:pPr>
            <a:r>
              <a:rPr lang="en-US" altLang="zh-CN" sz="14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6" name="直接连接符 5"/>
          <p:cNvCxnSpPr/>
          <p:nvPr/>
        </p:nvCxnSpPr>
        <p:spPr>
          <a:xfrm flipH="1">
            <a:off x="3790991" y="1855129"/>
            <a:ext cx="2075474" cy="3765792"/>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065" y="5580380"/>
            <a:ext cx="3206115" cy="457200"/>
          </a:xfrm>
          <a:prstGeom prst="rect">
            <a:avLst/>
          </a:prstGeom>
          <a:noFill/>
        </p:spPr>
        <p:txBody>
          <a:bodyPr wrap="square" rtlCol="0">
            <a:spAutoFit/>
          </a:bodyPr>
          <a:lstStyle/>
          <a:p>
            <a:pPr algn="l"/>
            <a:r>
              <a:rPr lang="en-US" altLang="zh-CN" sz="2400" dirty="0">
                <a:latin typeface="黑体" panose="02010600030101010101" charset="-122"/>
                <a:ea typeface="黑体" panose="02010600030101010101" charset="-122"/>
              </a:rPr>
              <a:t>单击此处添加标题</a:t>
            </a: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656565"/>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6806335" y="1902403"/>
            <a:ext cx="4394967" cy="3511760"/>
            <a:chOff x="6806335" y="1902403"/>
            <a:chExt cx="4394967" cy="3511760"/>
          </a:xfrm>
        </p:grpSpPr>
        <p:sp>
          <p:nvSpPr>
            <p:cNvPr id="16" name="文本框 15"/>
            <p:cNvSpPr txBox="1"/>
            <p:nvPr/>
          </p:nvSpPr>
          <p:spPr>
            <a:xfrm>
              <a:off x="6806335" y="2389876"/>
              <a:ext cx="3626848" cy="396240"/>
            </a:xfrm>
            <a:prstGeom prst="rect">
              <a:avLst/>
            </a:prstGeom>
            <a:noFill/>
          </p:spPr>
          <p:txBody>
            <a:bodyPr wrap="square" rtlCol="0">
              <a:spAutoFit/>
            </a:bodyPr>
            <a:lstStyle/>
            <a:p>
              <a:pPr algn="l"/>
              <a:r>
                <a:rPr lang="en-US" altLang="zh-CN" sz="2000" dirty="0">
                  <a:solidFill>
                    <a:srgbClr val="3A3A3A"/>
                  </a:solidFill>
                  <a:latin typeface="黑体" panose="02010600030101010101" charset="-122"/>
                  <a:ea typeface="黑体" panose="02010600030101010101" charset="-122"/>
                </a:rPr>
                <a:t>单击此处添加标题</a:t>
              </a: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656565"/>
            </a:solidFill>
            <a:ln>
              <a:noFill/>
            </a:ln>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charset="0"/>
              </a:endParaRPr>
            </a:p>
          </p:txBody>
        </p:sp>
        <p:sp>
          <p:nvSpPr>
            <p:cNvPr id="18" name="文本框 17"/>
            <p:cNvSpPr txBox="1"/>
            <p:nvPr/>
          </p:nvSpPr>
          <p:spPr>
            <a:xfrm>
              <a:off x="6806335" y="2982534"/>
              <a:ext cx="4394967"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1" name="KSO_Shape"/>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65656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23" name="文本框 22"/>
            <p:cNvSpPr txBox="1"/>
            <p:nvPr/>
          </p:nvSpPr>
          <p:spPr>
            <a:xfrm>
              <a:off x="6806335" y="2671032"/>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sp>
          <p:nvSpPr>
            <p:cNvPr id="24" name="文本框 23"/>
            <p:cNvSpPr txBox="1"/>
            <p:nvPr/>
          </p:nvSpPr>
          <p:spPr>
            <a:xfrm>
              <a:off x="6806335" y="4215715"/>
              <a:ext cx="3626848" cy="396240"/>
            </a:xfrm>
            <a:prstGeom prst="rect">
              <a:avLst/>
            </a:prstGeom>
            <a:noFill/>
          </p:spPr>
          <p:txBody>
            <a:bodyPr wrap="square" rtlCol="0">
              <a:spAutoFit/>
            </a:bodyPr>
            <a:lstStyle/>
            <a:p>
              <a:pPr algn="l"/>
              <a:r>
                <a:rPr lang="en-US" altLang="zh-CN" sz="2000" dirty="0">
                  <a:solidFill>
                    <a:srgbClr val="3A3A3A"/>
                  </a:solidFill>
                  <a:latin typeface="Calibri Light" panose="020F0302020204030204" charset="0"/>
                </a:rPr>
                <a:t>单击此处添加标题</a:t>
              </a:r>
            </a:p>
          </p:txBody>
        </p:sp>
        <p:sp>
          <p:nvSpPr>
            <p:cNvPr id="25" name="文本框 24"/>
            <p:cNvSpPr txBox="1"/>
            <p:nvPr/>
          </p:nvSpPr>
          <p:spPr>
            <a:xfrm>
              <a:off x="6806335" y="4808373"/>
              <a:ext cx="4168660" cy="60579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请在此粘贴或者输入您的文字内容请在此粘贴或者输入您的文字内容请在此粘贴或者输入您的文字内容</a:t>
              </a:r>
            </a:p>
          </p:txBody>
        </p:sp>
        <p:sp>
          <p:nvSpPr>
            <p:cNvPr id="26" name="文本框 25"/>
            <p:cNvSpPr txBox="1"/>
            <p:nvPr/>
          </p:nvSpPr>
          <p:spPr>
            <a:xfrm>
              <a:off x="6806335" y="4496871"/>
              <a:ext cx="3626848" cy="518160"/>
            </a:xfrm>
            <a:prstGeom prst="rect">
              <a:avLst/>
            </a:prstGeom>
            <a:noFill/>
          </p:spPr>
          <p:txBody>
            <a:bodyPr wrap="square" rtlCol="0">
              <a:spAutoFit/>
            </a:bodyPr>
            <a:lstStyle/>
            <a:p>
              <a:pPr algn="l"/>
              <a:r>
                <a:rPr lang="en-US" altLang="zh-CN" sz="2800" dirty="0">
                  <a:solidFill>
                    <a:srgbClr val="3A3A3A"/>
                  </a:solidFill>
                  <a:latin typeface="黑体" panose="02010600030101010101" charset="-122"/>
                  <a:ea typeface="黑体" panose="02010600030101010101" charset="-122"/>
                </a:rPr>
                <a:t>此处添加标题</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菱形 2"/>
          <p:cNvSpPr/>
          <p:nvPr/>
        </p:nvSpPr>
        <p:spPr>
          <a:xfrm>
            <a:off x="2869565" y="1980565"/>
            <a:ext cx="2158365" cy="2158365"/>
          </a:xfrm>
          <a:prstGeom prst="diamond">
            <a:avLst/>
          </a:prstGeom>
          <a:noFill/>
          <a:ln w="444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菱形 3"/>
          <p:cNvSpPr/>
          <p:nvPr/>
        </p:nvSpPr>
        <p:spPr>
          <a:xfrm>
            <a:off x="2371725" y="1980565"/>
            <a:ext cx="2158365" cy="2158365"/>
          </a:xfrm>
          <a:prstGeom prst="diamond">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5126355" y="2437765"/>
            <a:ext cx="4964430" cy="988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3600" dirty="0" smtClean="0">
                <a:solidFill>
                  <a:schemeClr val="tx1">
                    <a:lumMod val="65000"/>
                    <a:lumOff val="35000"/>
                  </a:schemeClr>
                </a:solidFill>
                <a:latin typeface="黑体" panose="02010600030101010101" charset="-122"/>
                <a:ea typeface="黑体" panose="02010600030101010101" charset="-122"/>
              </a:rPr>
              <a:t>单击此处添加标题 </a:t>
            </a:r>
            <a:r>
              <a:rPr lang="zh-CN" altLang="en-US" sz="2400" dirty="0" smtClean="0">
                <a:solidFill>
                  <a:schemeClr val="tx1">
                    <a:lumMod val="65000"/>
                    <a:lumOff val="35000"/>
                  </a:schemeClr>
                </a:solidFill>
                <a:latin typeface="华文中宋" panose="02010600040101010101" charset="-122"/>
                <a:ea typeface="华文中宋" panose="02010600040101010101" charset="-122"/>
              </a:rPr>
              <a:t> </a:t>
            </a:r>
            <a:endParaRPr lang="en-US" altLang="zh-CN" sz="2400" dirty="0" smtClean="0">
              <a:solidFill>
                <a:schemeClr val="tx1">
                  <a:lumMod val="65000"/>
                  <a:lumOff val="35000"/>
                </a:schemeClr>
              </a:solidFill>
              <a:latin typeface="华文中宋" panose="02010600040101010101" charset="-122"/>
              <a:ea typeface="华文中宋" panose="02010600040101010101" charset="-122"/>
            </a:endParaRPr>
          </a:p>
        </p:txBody>
      </p:sp>
      <p:sp>
        <p:nvSpPr>
          <p:cNvPr id="14" name="Rectangle 3"/>
          <p:cNvSpPr txBox="1">
            <a:spLocks noChangeArrowheads="1"/>
          </p:cNvSpPr>
          <p:nvPr/>
        </p:nvSpPr>
        <p:spPr bwMode="auto">
          <a:xfrm flipH="1">
            <a:off x="5224145" y="3217545"/>
            <a:ext cx="556450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2961640" y="2406015"/>
            <a:ext cx="1805940" cy="1137920"/>
          </a:xfrm>
          <a:prstGeom prst="rect">
            <a:avLst/>
          </a:prstGeom>
          <a:noFill/>
        </p:spPr>
        <p:txBody>
          <a:bodyPr wrap="square" lIns="68580" tIns="34290" rIns="68580" bIns="34290" rtlCol="0">
            <a:spAutoFit/>
          </a:bodyPr>
          <a:lstStyle/>
          <a:p>
            <a:pPr algn="l">
              <a:lnSpc>
                <a:spcPct val="130000"/>
              </a:lnSpc>
            </a:pPr>
            <a:r>
              <a:rPr lang="en-US" altLang="zh-CN" sz="5400" dirty="0">
                <a:solidFill>
                  <a:schemeClr val="bg1"/>
                </a:solidFill>
                <a:latin typeface="华文中宋" panose="02010600040101010101" charset="-122"/>
                <a:ea typeface="华文中宋" panose="02010600040101010101" charset="-122"/>
              </a:rPr>
              <a:t>04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文本框 7"/>
          <p:cNvSpPr txBox="1"/>
          <p:nvPr/>
        </p:nvSpPr>
        <p:spPr>
          <a:xfrm>
            <a:off x="399982" y="3561156"/>
            <a:ext cx="4696324" cy="862965"/>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7" name="文本框 16"/>
          <p:cNvSpPr txBox="1"/>
          <p:nvPr/>
        </p:nvSpPr>
        <p:spPr>
          <a:xfrm>
            <a:off x="6179300" y="4237455"/>
            <a:ext cx="5845060" cy="605790"/>
          </a:xfrm>
          <a:prstGeom prst="rect">
            <a:avLst/>
          </a:prstGeom>
          <a:noFill/>
        </p:spPr>
        <p:txBody>
          <a:bodyPr wrap="square" rtlCol="0">
            <a:spAutoFit/>
          </a:bodyPr>
          <a:lstStyle/>
          <a:p>
            <a:pPr>
              <a:lnSpc>
                <a:spcPct val="130000"/>
              </a:lnSpc>
            </a:pPr>
            <a:r>
              <a:rPr lang="en-US" altLang="zh-CN" sz="1300" dirty="0">
                <a:solidFill>
                  <a:schemeClr val="bg1"/>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cxnSp>
        <p:nvCxnSpPr>
          <p:cNvPr id="9" name="直接连接符 8"/>
          <p:cNvCxnSpPr/>
          <p:nvPr/>
        </p:nvCxnSpPr>
        <p:spPr>
          <a:xfrm flipH="1">
            <a:off x="4466686" y="1523577"/>
            <a:ext cx="3253421" cy="3335883"/>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79300" y="392954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93,440</a:t>
              </a: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p>
          </p:txBody>
        </p:sp>
      </p:grpSp>
      <p:sp>
        <p:nvSpPr>
          <p:cNvPr id="2" name="文本框 1"/>
          <p:cNvSpPr txBox="1"/>
          <p:nvPr/>
        </p:nvSpPr>
        <p:spPr>
          <a:xfrm>
            <a:off x="482080" y="3258988"/>
            <a:ext cx="3626848" cy="396240"/>
          </a:xfrm>
          <a:prstGeom prst="rect">
            <a:avLst/>
          </a:prstGeom>
          <a:no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defRPr/>
            </a:pPr>
            <a:r>
              <a:rPr kumimoji="0" lang="en-US" altLang="zh-CN" sz="2000" i="0" u="none" strike="noStrike" kern="0" cap="none" spc="0" normalizeH="0" baseline="0" noProof="0" dirty="0">
                <a:ln>
                  <a:noFill/>
                </a:ln>
                <a:solidFill>
                  <a:schemeClr val="bg1"/>
                </a:solidFill>
                <a:effectLst/>
                <a:uLnTx/>
                <a:uFillTx/>
                <a:latin typeface="黑体" panose="02010600030101010101" charset="-122"/>
                <a:ea typeface="黑体" panose="02010600030101010101" charset="-122"/>
              </a:rPr>
              <a:t>此处添加标题</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tretch>
            <a:fillRect/>
          </a:stretch>
        </p:blipFill>
        <p:spPr>
          <a:xfrm>
            <a:off x="0" y="912383"/>
            <a:ext cx="4203450" cy="2803701"/>
          </a:xfrm>
          <a:prstGeom prst="rect">
            <a:avLst/>
          </a:pr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tretch>
            <a:fillRect/>
          </a:stretch>
        </p:blipFill>
        <p:spPr>
          <a:xfrm>
            <a:off x="4357121" y="0"/>
            <a:ext cx="3315238" cy="2108491"/>
          </a:xfrm>
          <a:prstGeom prst="rect">
            <a:avLst/>
          </a:pr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tretch>
            <a:fillRect/>
          </a:stretch>
        </p:blipFill>
        <p:spPr>
          <a:xfrm>
            <a:off x="4357121" y="2314233"/>
            <a:ext cx="4147719" cy="2770547"/>
          </a:xfrm>
          <a:prstGeom prst="rect">
            <a:avLst/>
          </a:prstGeom>
        </p:spPr>
      </p:pic>
      <p:sp>
        <p:nvSpPr>
          <p:cNvPr id="8" name="矩形 7"/>
          <p:cNvSpPr/>
          <p:nvPr/>
        </p:nvSpPr>
        <p:spPr>
          <a:xfrm>
            <a:off x="4357121" y="0"/>
            <a:ext cx="3315238" cy="2108491"/>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9" name="文本框 8"/>
          <p:cNvSpPr txBox="1"/>
          <p:nvPr/>
        </p:nvSpPr>
        <p:spPr>
          <a:xfrm>
            <a:off x="143685" y="4525054"/>
            <a:ext cx="4059765" cy="862965"/>
          </a:xfrm>
          <a:prstGeom prst="rect">
            <a:avLst/>
          </a:prstGeom>
          <a:noFill/>
        </p:spPr>
        <p:txBody>
          <a:bodyPr wrap="square" rtlCol="0">
            <a:spAutoFit/>
          </a:bodyPr>
          <a:lstStyle/>
          <a:p>
            <a:pPr algn="l">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0" name="文本框 9"/>
          <p:cNvSpPr txBox="1"/>
          <p:nvPr/>
        </p:nvSpPr>
        <p:spPr>
          <a:xfrm>
            <a:off x="143685" y="4013890"/>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此处添加标题</a:t>
            </a:r>
          </a:p>
        </p:txBody>
      </p:sp>
      <p:sp>
        <p:nvSpPr>
          <p:cNvPr id="11" name="矩形 10"/>
          <p:cNvSpPr/>
          <p:nvPr/>
        </p:nvSpPr>
        <p:spPr>
          <a:xfrm>
            <a:off x="0" y="5781551"/>
            <a:ext cx="2933700" cy="524000"/>
          </a:xfrm>
          <a:prstGeom prst="rect">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KSO_Shape"/>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40404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charset="0"/>
            </a:endParaRPr>
          </a:p>
        </p:txBody>
      </p:sp>
      <p:sp>
        <p:nvSpPr>
          <p:cNvPr id="13" name="文本框 12"/>
          <p:cNvSpPr txBox="1"/>
          <p:nvPr/>
        </p:nvSpPr>
        <p:spPr>
          <a:xfrm>
            <a:off x="8833437" y="2462411"/>
            <a:ext cx="2302246" cy="396240"/>
          </a:xfrm>
          <a:prstGeom prst="rect">
            <a:avLst/>
          </a:prstGeom>
          <a:noFill/>
        </p:spPr>
        <p:txBody>
          <a:bodyPr wrap="square" rtlCol="0">
            <a:spAutoFit/>
          </a:bodyPr>
          <a:lstStyle/>
          <a:p>
            <a:pPr algn="ctr"/>
            <a:r>
              <a:rPr lang="en-US" altLang="zh-CN" sz="2000" dirty="0">
                <a:solidFill>
                  <a:srgbClr val="3A3A3A"/>
                </a:solidFill>
                <a:latin typeface="黑体" panose="02010600030101010101" charset="-122"/>
                <a:ea typeface="黑体" panose="02010600030101010101" charset="-122"/>
              </a:rPr>
              <a:t>此处添加标题</a:t>
            </a:r>
          </a:p>
        </p:txBody>
      </p:sp>
      <p:sp>
        <p:nvSpPr>
          <p:cNvPr id="14" name="文本框 13"/>
          <p:cNvSpPr txBox="1"/>
          <p:nvPr/>
        </p:nvSpPr>
        <p:spPr>
          <a:xfrm>
            <a:off x="9069572" y="3839226"/>
            <a:ext cx="2846574" cy="1120140"/>
          </a:xfrm>
          <a:prstGeom prst="rect">
            <a:avLst/>
          </a:prstGeom>
          <a:noFill/>
        </p:spPr>
        <p:txBody>
          <a:bodyPr wrap="square" rtlCol="0">
            <a:spAutoFit/>
          </a:bodyPr>
          <a:lstStyle/>
          <a:p>
            <a:pPr>
              <a:lnSpc>
                <a:spcPct val="130000"/>
              </a:lnSpc>
            </a:pPr>
            <a:r>
              <a:rPr lang="en-US" altLang="zh-CN" sz="13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5" name="文本框 14"/>
          <p:cNvSpPr txBox="1"/>
          <p:nvPr/>
        </p:nvSpPr>
        <p:spPr>
          <a:xfrm>
            <a:off x="9033833" y="2738946"/>
            <a:ext cx="2882313" cy="1188720"/>
          </a:xfrm>
          <a:prstGeom prst="rect">
            <a:avLst/>
          </a:prstGeom>
          <a:noFill/>
        </p:spPr>
        <p:txBody>
          <a:bodyPr wrap="square" rtlCol="0">
            <a:spAutoFit/>
          </a:bodyPr>
          <a:lstStyle/>
          <a:p>
            <a:r>
              <a:rPr lang="en-US" altLang="zh-CN" sz="3600" dirty="0">
                <a:solidFill>
                  <a:srgbClr val="3A3A3A"/>
                </a:solidFill>
                <a:latin typeface="黑体" panose="02010600030101010101" charset="-122"/>
                <a:ea typeface="黑体" panose="02010600030101010101" charset="-122"/>
              </a:rPr>
              <a:t>单击此处添加标题</a:t>
            </a:r>
          </a:p>
        </p:txBody>
      </p:sp>
      <p:sp>
        <p:nvSpPr>
          <p:cNvPr id="16" name="文本框 15"/>
          <p:cNvSpPr txBox="1"/>
          <p:nvPr/>
        </p:nvSpPr>
        <p:spPr>
          <a:xfrm>
            <a:off x="8954447" y="1381051"/>
            <a:ext cx="1438214" cy="1200329"/>
          </a:xfrm>
          <a:prstGeom prst="rect">
            <a:avLst/>
          </a:prstGeom>
          <a:noFill/>
        </p:spPr>
        <p:txBody>
          <a:bodyPr wrap="none" rtlCol="0">
            <a:spAutoFit/>
          </a:bodyPr>
          <a:lstStyle/>
          <a:p>
            <a:r>
              <a:rPr lang="en-US" altLang="zh-CN" sz="7200" dirty="0">
                <a:latin typeface="黑体" panose="02010600030101010101" charset="-122"/>
                <a:ea typeface="黑体" panose="02010600030101010101" charset="-122"/>
              </a:rPr>
              <a:t>85</a:t>
            </a:r>
            <a:r>
              <a:rPr lang="en-US" altLang="zh-CN" sz="4400" dirty="0">
                <a:latin typeface="黑体" panose="02010600030101010101" charset="-122"/>
                <a:ea typeface="黑体" panose="02010600030101010101" charset="-122"/>
              </a:rPr>
              <a:t>%</a:t>
            </a:r>
            <a:endParaRPr lang="zh-CN" altLang="en-US" sz="7200" dirty="0">
              <a:latin typeface="黑体" panose="02010600030101010101" charset="-122"/>
              <a:ea typeface="黑体" panose="02010600030101010101"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6" name="图片 5"/>
          <p:cNvPicPr>
            <a:picLocks noChangeAspect="1"/>
          </p:cNvPicPr>
          <p:nvPr/>
        </p:nvPicPr>
        <p:blipFill>
          <a:blip r:embed="rId4" cstate="screen">
            <a:grayscl/>
            <a:extLst>
              <a:ext uri="{28A0092B-C50C-407E-A947-70E740481C1C}">
                <a14:useLocalDpi xmlns:a14="http://schemas.microsoft.com/office/drawing/2010/main"/>
              </a:ext>
            </a:extLst>
          </a:blip>
          <a:srcRect/>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7" name="图片 6"/>
          <p:cNvPicPr>
            <a:picLocks noChangeAspect="1"/>
          </p:cNvPicPr>
          <p:nvPr/>
        </p:nvPicPr>
        <p:blipFill>
          <a:blip r:embed="rId5" cstate="screen">
            <a:grayscl/>
            <a:extLst>
              <a:ext uri="{28A0092B-C50C-407E-A947-70E740481C1C}">
                <a14:useLocalDpi xmlns:a14="http://schemas.microsoft.com/office/drawing/2010/main"/>
              </a:ext>
            </a:extLst>
          </a:blip>
          <a:srcRect/>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9" name="六边形 8"/>
          <p:cNvSpPr/>
          <p:nvPr/>
        </p:nvSpPr>
        <p:spPr>
          <a:xfrm rot="16200000">
            <a:off x="1871231"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0" name="六边形 9"/>
          <p:cNvSpPr/>
          <p:nvPr/>
        </p:nvSpPr>
        <p:spPr>
          <a:xfrm rot="16200000">
            <a:off x="8494083" y="2121170"/>
            <a:ext cx="1742134" cy="1501840"/>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六边形 10"/>
          <p:cNvSpPr/>
          <p:nvPr/>
        </p:nvSpPr>
        <p:spPr>
          <a:xfrm rot="16200000">
            <a:off x="4735794" y="1785198"/>
            <a:ext cx="2521586" cy="2173781"/>
          </a:xfrm>
          <a:prstGeom prst="hexagon">
            <a:avLst>
              <a:gd name="adj" fmla="val 29478"/>
              <a:gd name="vf" fmla="val 115470"/>
            </a:avLst>
          </a:prstGeom>
          <a:noFill/>
          <a:ln>
            <a:solidFill>
              <a:srgbClr val="65656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3" name="KSO_Shape"/>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charset="0"/>
              <a:ea typeface="宋体" panose="02010600030101010101" pitchFamily="2" charset="-122"/>
              <a:cs typeface="+mn-cs"/>
            </a:endParaRPr>
          </a:p>
        </p:txBody>
      </p:sp>
      <p:sp>
        <p:nvSpPr>
          <p:cNvPr id="15" name="KSO_Shape"/>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19" name="KSO_Shape"/>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grpSp>
        <p:nvGrpSpPr>
          <p:cNvPr id="28" name="组合 27"/>
          <p:cNvGrpSpPr/>
          <p:nvPr/>
        </p:nvGrpSpPr>
        <p:grpSpPr>
          <a:xfrm>
            <a:off x="856470" y="4700016"/>
            <a:ext cx="3626848" cy="920992"/>
            <a:chOff x="692722" y="4705211"/>
            <a:chExt cx="3626848" cy="920992"/>
          </a:xfrm>
        </p:grpSpPr>
        <p:sp>
          <p:nvSpPr>
            <p:cNvPr id="20" name="文本框 19"/>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5" name="文本框 24"/>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21" name="组合 20"/>
          <p:cNvGrpSpPr/>
          <p:nvPr/>
        </p:nvGrpSpPr>
        <p:grpSpPr>
          <a:xfrm>
            <a:off x="7551726" y="4700016"/>
            <a:ext cx="3626848" cy="920992"/>
            <a:chOff x="692722" y="4705211"/>
            <a:chExt cx="3626848" cy="920992"/>
          </a:xfrm>
        </p:grpSpPr>
        <p:sp>
          <p:nvSpPr>
            <p:cNvPr id="26" name="文本框 25"/>
            <p:cNvSpPr txBox="1"/>
            <p:nvPr/>
          </p:nvSpPr>
          <p:spPr>
            <a:xfrm>
              <a:off x="1297555" y="4940403"/>
              <a:ext cx="2417182" cy="68580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27" name="文本框 26"/>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grpSp>
        <p:nvGrpSpPr>
          <p:cNvPr id="32" name="组合 31"/>
          <p:cNvGrpSpPr/>
          <p:nvPr/>
        </p:nvGrpSpPr>
        <p:grpSpPr>
          <a:xfrm>
            <a:off x="4183163" y="5029477"/>
            <a:ext cx="3626848" cy="722872"/>
            <a:chOff x="692722" y="4705211"/>
            <a:chExt cx="3626848" cy="722872"/>
          </a:xfrm>
        </p:grpSpPr>
        <p:sp>
          <p:nvSpPr>
            <p:cNvPr id="33" name="文本框 32"/>
            <p:cNvSpPr txBox="1"/>
            <p:nvPr/>
          </p:nvSpPr>
          <p:spPr>
            <a:xfrm>
              <a:off x="1028796" y="4940403"/>
              <a:ext cx="2943216" cy="487680"/>
            </a:xfrm>
            <a:prstGeom prst="rect">
              <a:avLst/>
            </a:prstGeom>
            <a:noFill/>
          </p:spPr>
          <p:txBody>
            <a:bodyPr wrap="square" rtlCol="0">
              <a:spAutoFit/>
            </a:bodyPr>
            <a:lstStyle/>
            <a:p>
              <a:pPr algn="ctr"/>
              <a:r>
                <a:rPr lang="en-US" altLang="zh-CN" sz="1300" dirty="0">
                  <a:latin typeface="黑体" panose="02010600030101010101" charset="-122"/>
                  <a:ea typeface="黑体" panose="02010600030101010101" charset="-122"/>
                </a:rPr>
                <a:t>请在此粘贴或者输入您的文字内容请在此粘贴或者输入您的文字内容</a:t>
              </a:r>
            </a:p>
          </p:txBody>
        </p:sp>
        <p:sp>
          <p:nvSpPr>
            <p:cNvPr id="34" name="文本框 33"/>
            <p:cNvSpPr txBox="1"/>
            <p:nvPr/>
          </p:nvSpPr>
          <p:spPr>
            <a:xfrm>
              <a:off x="692722" y="4705211"/>
              <a:ext cx="3626848" cy="335280"/>
            </a:xfrm>
            <a:prstGeom prst="rect">
              <a:avLst/>
            </a:prstGeom>
            <a:noFill/>
          </p:spPr>
          <p:txBody>
            <a:bodyPr wrap="square" rtlCol="0">
              <a:spAutoFit/>
            </a:bodyPr>
            <a:lstStyle/>
            <a:p>
              <a:pPr algn="ctr"/>
              <a:r>
                <a:rPr lang="en-US" altLang="zh-CN" sz="1600" b="1" dirty="0">
                  <a:latin typeface="黑体" panose="02010600030101010101" charset="-122"/>
                  <a:ea typeface="黑体" panose="02010600030101010101" charset="-122"/>
                </a:rPr>
                <a:t>单击此处添加标题</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直接连接符 1"/>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空心弧 5"/>
          <p:cNvSpPr/>
          <p:nvPr/>
        </p:nvSpPr>
        <p:spPr>
          <a:xfrm>
            <a:off x="5640511" y="2066607"/>
            <a:ext cx="1800664" cy="1800664"/>
          </a:xfrm>
          <a:prstGeom prst="blockArc">
            <a:avLst>
              <a:gd name="adj1" fmla="val 10795232"/>
              <a:gd name="adj2" fmla="val 512995"/>
              <a:gd name="adj3" fmla="val 12460"/>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176" y="2537997"/>
            <a:ext cx="1800664" cy="1800664"/>
          </a:xfrm>
          <a:prstGeom prst="blockArc">
            <a:avLst>
              <a:gd name="adj1" fmla="val 10795232"/>
              <a:gd name="adj2" fmla="val 16106589"/>
              <a:gd name="adj3" fmla="val 12596"/>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310" y="3593074"/>
            <a:ext cx="1800664" cy="1800664"/>
          </a:xfrm>
          <a:prstGeom prst="blockArc">
            <a:avLst>
              <a:gd name="adj1" fmla="val 10795232"/>
              <a:gd name="adj2" fmla="val 20381218"/>
              <a:gd name="adj3" fmla="val 12377"/>
            </a:avLst>
          </a:prstGeom>
          <a:solidFill>
            <a:srgbClr val="65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6" name="KSO_Shape"/>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Calibri" panose="020F050202020403020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976079" y="3057412"/>
            <a:ext cx="4059765" cy="1358900"/>
          </a:xfrm>
          <a:prstGeom prst="rect">
            <a:avLst/>
          </a:prstGeom>
          <a:noFill/>
        </p:spPr>
        <p:txBody>
          <a:bodyPr wrap="square" rtlCol="0">
            <a:spAutoFit/>
          </a:bodyPr>
          <a:lstStyle/>
          <a:p>
            <a:pPr algn="l">
              <a:lnSpc>
                <a:spcPct val="130000"/>
              </a:lnSpc>
            </a:pPr>
            <a:r>
              <a:rPr lang="en-US" altLang="zh-CN" sz="1600" dirty="0">
                <a:solidFill>
                  <a:srgbClr val="3A3A3A"/>
                </a:solidFill>
                <a:latin typeface="黑体" panose="02010600030101010101" charset="-122"/>
                <a:ea typeface="黑体" panose="02010600030101010101" charset="-122"/>
              </a:rPr>
              <a:t>您的内容打在这里，或者通过复制您的文本后，在此框中选择粘贴，并选择只保留文字。您的内容打在这里，或者通过复制您的文本后，在此框中</a:t>
            </a:r>
          </a:p>
        </p:txBody>
      </p:sp>
      <p:sp>
        <p:nvSpPr>
          <p:cNvPr id="19" name="文本框 18"/>
          <p:cNvSpPr txBox="1"/>
          <p:nvPr/>
        </p:nvSpPr>
        <p:spPr>
          <a:xfrm>
            <a:off x="976079" y="2546248"/>
            <a:ext cx="3626848" cy="518160"/>
          </a:xfrm>
          <a:prstGeom prst="rect">
            <a:avLst/>
          </a:prstGeom>
          <a:noFill/>
        </p:spPr>
        <p:txBody>
          <a:bodyPr wrap="square" rtlCol="0">
            <a:spAutoFit/>
          </a:bodyPr>
          <a:lstStyle/>
          <a:p>
            <a:pPr algn="l"/>
            <a:r>
              <a:rPr lang="en-US" altLang="zh-CN" sz="2800" dirty="0">
                <a:latin typeface="黑体" panose="02010600030101010101" charset="-122"/>
                <a:ea typeface="黑体" panose="02010600030101010101" charset="-122"/>
              </a:rPr>
              <a:t>单击此处添加标题</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81965" y="561340"/>
            <a:ext cx="2611755" cy="75565"/>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stCxn id="3" idx="3"/>
          </p:cNvCxnSpPr>
          <p:nvPr/>
        </p:nvCxnSpPr>
        <p:spPr>
          <a:xfrm>
            <a:off x="3093720" y="599440"/>
            <a:ext cx="8402320" cy="184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396875" y="98425"/>
            <a:ext cx="2781935" cy="4768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r>
              <a:rPr lang="zh-CN" altLang="en-US" sz="2300" dirty="0" smtClean="0">
                <a:solidFill>
                  <a:schemeClr val="tx1">
                    <a:lumMod val="65000"/>
                    <a:lumOff val="35000"/>
                  </a:schemeClr>
                </a:solidFill>
                <a:latin typeface="华文中宋" panose="02010600040101010101" charset="-122"/>
                <a:ea typeface="华文中宋" panose="02010600040101010101" charset="-122"/>
              </a:rPr>
              <a:t>单击此处添加标题</a:t>
            </a:r>
          </a:p>
        </p:txBody>
      </p:sp>
      <p:sp>
        <p:nvSpPr>
          <p:cNvPr id="5" name="矩形 4"/>
          <p:cNvSpPr/>
          <p:nvPr/>
        </p:nvSpPr>
        <p:spPr>
          <a:xfrm flipV="1">
            <a:off x="-15240" y="6786245"/>
            <a:ext cx="12191365" cy="762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821892" y="3277282"/>
            <a:ext cx="1468582" cy="1150434"/>
          </a:xfrm>
          <a:prstGeom prst="rect">
            <a:avLst/>
          </a:prstGeom>
          <a:solidFill>
            <a:srgbClr val="656565"/>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01</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7" name="矩形 6"/>
          <p:cNvSpPr/>
          <p:nvPr/>
        </p:nvSpPr>
        <p:spPr>
          <a:xfrm>
            <a:off x="5929388" y="3277282"/>
            <a:ext cx="1468582" cy="1150434"/>
          </a:xfrm>
          <a:prstGeom prst="rect">
            <a:avLst/>
          </a:prstGeom>
          <a:solidFill>
            <a:schemeClr val="tx1">
              <a:lumMod val="75000"/>
              <a:lumOff val="25000"/>
            </a:schemeClr>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02</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8" name="矩形 7"/>
          <p:cNvSpPr/>
          <p:nvPr/>
        </p:nvSpPr>
        <p:spPr>
          <a:xfrm>
            <a:off x="1079112" y="3101415"/>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9" name="矩形 8"/>
          <p:cNvSpPr/>
          <p:nvPr/>
        </p:nvSpPr>
        <p:spPr>
          <a:xfrm>
            <a:off x="7243460" y="3101415"/>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0" name="矩形 9"/>
          <p:cNvSpPr/>
          <p:nvPr/>
        </p:nvSpPr>
        <p:spPr>
          <a:xfrm>
            <a:off x="4821892" y="4541241"/>
            <a:ext cx="1468582" cy="1150434"/>
          </a:xfrm>
          <a:prstGeom prst="rect">
            <a:avLst/>
          </a:prstGeom>
          <a:solidFill>
            <a:schemeClr val="tx1">
              <a:lumMod val="75000"/>
              <a:lumOff val="25000"/>
            </a:schemeClr>
          </a:solidFill>
          <a:ln>
            <a:noFill/>
          </a:ln>
          <a:effectLst/>
          <a:scene3d>
            <a:camera prst="orthographicFront">
              <a:rot lat="2400000" lon="24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03</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1" name="矩形 10"/>
          <p:cNvSpPr/>
          <p:nvPr/>
        </p:nvSpPr>
        <p:spPr>
          <a:xfrm>
            <a:off x="5929388" y="4541241"/>
            <a:ext cx="1468582" cy="1150434"/>
          </a:xfrm>
          <a:prstGeom prst="rect">
            <a:avLst/>
          </a:prstGeom>
          <a:solidFill>
            <a:srgbClr val="656565"/>
          </a:solidFill>
          <a:ln>
            <a:noFill/>
          </a:ln>
          <a:effectLst/>
          <a:scene3d>
            <a:camera prst="orthographicFront">
              <a:rot lat="2400000" lon="19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b="1" dirty="0" smtClean="0">
                <a:latin typeface="微软雅黑" panose="020B0503020204020204" charset="-122"/>
                <a:ea typeface="微软雅黑" panose="020B0503020204020204" charset="-122"/>
              </a:rPr>
              <a:t>04</a:t>
            </a:r>
          </a:p>
          <a:p>
            <a:pPr algn="ctr"/>
            <a:r>
              <a:rPr lang="en-US" altLang="zh-CN" sz="1600" dirty="0" smtClean="0">
                <a:latin typeface="微软雅黑" panose="020B0503020204020204" charset="-122"/>
                <a:ea typeface="微软雅黑" panose="020B0503020204020204" charset="-122"/>
              </a:rPr>
              <a:t>此处添</a:t>
            </a:r>
          </a:p>
          <a:p>
            <a:pPr algn="ctr"/>
            <a:r>
              <a:rPr lang="en-US" altLang="zh-CN" sz="1600" dirty="0" smtClean="0">
                <a:latin typeface="微软雅黑" panose="020B0503020204020204" charset="-122"/>
                <a:ea typeface="微软雅黑" panose="020B0503020204020204" charset="-122"/>
              </a:rPr>
              <a:t>加标题</a:t>
            </a:r>
          </a:p>
        </p:txBody>
      </p:sp>
      <p:sp>
        <p:nvSpPr>
          <p:cNvPr id="12" name="矩形 11"/>
          <p:cNvSpPr/>
          <p:nvPr/>
        </p:nvSpPr>
        <p:spPr>
          <a:xfrm>
            <a:off x="1079112" y="4365374"/>
            <a:ext cx="3897290" cy="879105"/>
          </a:xfrm>
          <a:prstGeom prst="rect">
            <a:avLst/>
          </a:pr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smtClean="0">
                <a:latin typeface="微软雅黑" panose="020B0503020204020204" charset="-122"/>
                <a:ea typeface="微软雅黑" panose="020B0503020204020204" charset="-122"/>
              </a:rPr>
              <a:t>请在此粘贴或者输入您的文字内容请在此粘贴或者输入您的文字内容</a:t>
            </a:r>
          </a:p>
        </p:txBody>
      </p:sp>
      <p:sp>
        <p:nvSpPr>
          <p:cNvPr id="13" name="矩形 12"/>
          <p:cNvSpPr/>
          <p:nvPr/>
        </p:nvSpPr>
        <p:spPr>
          <a:xfrm>
            <a:off x="7243460" y="4365374"/>
            <a:ext cx="3897290" cy="879105"/>
          </a:xfrm>
          <a:prstGeom prst="rect">
            <a:avLst/>
          </a:prstGeom>
          <a:solidFill>
            <a:srgbClr val="65656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lstStyle/>
          <a:p>
            <a:pPr algn="ctr"/>
            <a:r>
              <a:rPr lang="en-US" altLang="zh-CN" sz="1600" dirty="0">
                <a:latin typeface="微软雅黑" panose="020B0503020204020204" charset="-122"/>
                <a:ea typeface="微软雅黑" panose="020B0503020204020204" charset="-122"/>
              </a:rPr>
              <a:t>请在此粘贴或者输入您的文字内容请在此粘贴或者输入您的文字内容</a:t>
            </a:r>
          </a:p>
        </p:txBody>
      </p:sp>
      <p:sp>
        <p:nvSpPr>
          <p:cNvPr id="14" name="文本框 13"/>
          <p:cNvSpPr txBox="1"/>
          <p:nvPr/>
        </p:nvSpPr>
        <p:spPr>
          <a:xfrm>
            <a:off x="721515" y="2025308"/>
            <a:ext cx="11242436" cy="659130"/>
          </a:xfrm>
          <a:prstGeom prst="rect">
            <a:avLst/>
          </a:prstGeom>
          <a:noFill/>
        </p:spPr>
        <p:txBody>
          <a:bodyPr wrap="square" rtlCol="0">
            <a:spAutoFit/>
          </a:bodyPr>
          <a:lstStyle/>
          <a:p>
            <a:r>
              <a:rPr lang="en-US" altLang="zh-CN" dirty="0" smtClean="0">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a:t>
            </a:r>
          </a:p>
        </p:txBody>
      </p:sp>
      <p:sp>
        <p:nvSpPr>
          <p:cNvPr id="15" name="矩形 14"/>
          <p:cNvSpPr/>
          <p:nvPr/>
        </p:nvSpPr>
        <p:spPr>
          <a:xfrm>
            <a:off x="649515" y="2101974"/>
            <a:ext cx="72000" cy="216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500"/>
                                        <p:tgtEl>
                                          <p:spTgt spid="15"/>
                                        </p:tgtEl>
                                      </p:cBhvr>
                                    </p:animEffect>
                                    <p:anim calcmode="lin" valueType="num">
                                      <p:cBhvr>
                                        <p:cTn id="8" dur="1500" fill="hold"/>
                                        <p:tgtEl>
                                          <p:spTgt spid="15"/>
                                        </p:tgtEl>
                                        <p:attrNameLst>
                                          <p:attrName>style.rotation</p:attrName>
                                        </p:attrNameLst>
                                      </p:cBhvr>
                                      <p:tavLst>
                                        <p:tav tm="0">
                                          <p:val>
                                            <p:fltVal val="720"/>
                                          </p:val>
                                        </p:tav>
                                        <p:tav tm="100000">
                                          <p:val>
                                            <p:fltVal val="0"/>
                                          </p:val>
                                        </p:tav>
                                      </p:tavLst>
                                    </p:anim>
                                    <p:anim calcmode="lin" valueType="num">
                                      <p:cBhvr>
                                        <p:cTn id="9" dur="1500" fill="hold"/>
                                        <p:tgtEl>
                                          <p:spTgt spid="15"/>
                                        </p:tgtEl>
                                        <p:attrNameLst>
                                          <p:attrName>ppt_h</p:attrName>
                                        </p:attrNameLst>
                                      </p:cBhvr>
                                      <p:tavLst>
                                        <p:tav tm="0">
                                          <p:val>
                                            <p:fltVal val="0"/>
                                          </p:val>
                                        </p:tav>
                                        <p:tav tm="100000">
                                          <p:val>
                                            <p:strVal val="#ppt_h"/>
                                          </p:val>
                                        </p:tav>
                                      </p:tavLst>
                                    </p:anim>
                                    <p:anim calcmode="lin" valueType="num">
                                      <p:cBhvr>
                                        <p:cTn id="10" dur="1500" fill="hold"/>
                                        <p:tgtEl>
                                          <p:spTgt spid="15"/>
                                        </p:tgtEl>
                                        <p:attrNameLst>
                                          <p:attrName>ppt_w</p:attrName>
                                        </p:attrNameLst>
                                      </p:cBhvr>
                                      <p:tavLst>
                                        <p:tav tm="0">
                                          <p:val>
                                            <p:fltVal val="0"/>
                                          </p:val>
                                        </p:tav>
                                        <p:tav tm="100000">
                                          <p:val>
                                            <p:strVal val="#ppt_w"/>
                                          </p:val>
                                        </p:tav>
                                      </p:tavLst>
                                    </p:anim>
                                  </p:childTnLst>
                                </p:cTn>
                              </p:par>
                            </p:childTnLst>
                          </p:cTn>
                        </p:par>
                        <p:par>
                          <p:cTn id="11" fill="hold">
                            <p:stCondLst>
                              <p:cond delay="150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3650"/>
                            </p:stCondLst>
                            <p:childTnLst>
                              <p:par>
                                <p:cTn id="16" presetID="22" presetClass="entr" presetSubtype="2"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par>
                          <p:cTn id="19" fill="hold">
                            <p:stCondLst>
                              <p:cond delay="4150"/>
                            </p:stCondLst>
                            <p:childTnLst>
                              <p:par>
                                <p:cTn id="20" presetID="22" presetClass="entr" presetSubtype="2"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1000"/>
                                        <p:tgtEl>
                                          <p:spTgt spid="8"/>
                                        </p:tgtEl>
                                      </p:cBhvr>
                                    </p:animEffect>
                                  </p:childTnLst>
                                </p:cTn>
                              </p:par>
                            </p:childTnLst>
                          </p:cTn>
                        </p:par>
                        <p:par>
                          <p:cTn id="23" fill="hold">
                            <p:stCondLst>
                              <p:cond delay="515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56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par>
                          <p:cTn id="31" fill="hold">
                            <p:stCondLst>
                              <p:cond delay="6650"/>
                            </p:stCondLst>
                            <p:childTnLst>
                              <p:par>
                                <p:cTn id="32" presetID="22" presetClass="entr" presetSubtype="2"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right)">
                                      <p:cBhvr>
                                        <p:cTn id="34" dur="500"/>
                                        <p:tgtEl>
                                          <p:spTgt spid="10"/>
                                        </p:tgtEl>
                                      </p:cBhvr>
                                    </p:animEffect>
                                  </p:childTnLst>
                                </p:cTn>
                              </p:par>
                            </p:childTnLst>
                          </p:cTn>
                        </p:par>
                        <p:par>
                          <p:cTn id="35" fill="hold">
                            <p:stCondLst>
                              <p:cond delay="7150"/>
                            </p:stCondLst>
                            <p:childTnLst>
                              <p:par>
                                <p:cTn id="36" presetID="22" presetClass="entr" presetSubtype="2"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right)">
                                      <p:cBhvr>
                                        <p:cTn id="38" dur="1000"/>
                                        <p:tgtEl>
                                          <p:spTgt spid="12"/>
                                        </p:tgtEl>
                                      </p:cBhvr>
                                    </p:animEffect>
                                  </p:childTnLst>
                                </p:cTn>
                              </p:par>
                            </p:childTnLst>
                          </p:cTn>
                        </p:par>
                        <p:par>
                          <p:cTn id="39" fill="hold">
                            <p:stCondLst>
                              <p:cond delay="8150"/>
                            </p:stCondLst>
                            <p:childTnLst>
                              <p:par>
                                <p:cTn id="40" presetID="22" presetClass="entr" presetSubtype="8"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par>
                          <p:cTn id="43" fill="hold">
                            <p:stCondLst>
                              <p:cond delay="8650"/>
                            </p:stCondLst>
                            <p:childTnLst>
                              <p:par>
                                <p:cTn id="44" presetID="2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14" grpId="0"/>
      <p:bldP spid="15"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13970" y="237490"/>
            <a:ext cx="3859530" cy="1788160"/>
          </a:xfrm>
          <a:custGeom>
            <a:avLst/>
            <a:gdLst>
              <a:gd name="connsiteX0" fmla="*/ 0 w 6078"/>
              <a:gd name="connsiteY0" fmla="*/ 0 h 2816"/>
              <a:gd name="connsiteX1" fmla="*/ 6078 w 6078"/>
              <a:gd name="connsiteY1" fmla="*/ 0 h 2816"/>
              <a:gd name="connsiteX2" fmla="*/ 3195 w 6078"/>
              <a:gd name="connsiteY2" fmla="*/ 2794 h 2816"/>
              <a:gd name="connsiteX3" fmla="*/ 0 w 6078"/>
              <a:gd name="connsiteY3" fmla="*/ 2816 h 2816"/>
              <a:gd name="connsiteX4" fmla="*/ 0 w 6078"/>
              <a:gd name="connsiteY4" fmla="*/ 0 h 2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78" h="2816">
                <a:moveTo>
                  <a:pt x="0" y="0"/>
                </a:moveTo>
                <a:lnTo>
                  <a:pt x="6078" y="0"/>
                </a:lnTo>
                <a:lnTo>
                  <a:pt x="3195" y="2794"/>
                </a:lnTo>
                <a:lnTo>
                  <a:pt x="0" y="2816"/>
                </a:lnTo>
                <a:lnTo>
                  <a:pt x="0"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5"/>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flipH="1">
            <a:off x="2185035" y="245110"/>
            <a:ext cx="3889375" cy="391731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67665" y="3098165"/>
            <a:ext cx="2087245" cy="212788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3533140" y="4220845"/>
            <a:ext cx="7000240" cy="1149545"/>
          </a:xfrm>
          <a:prstGeom prst="rect">
            <a:avLst/>
          </a:prstGeom>
          <a:noFill/>
        </p:spPr>
        <p:txBody>
          <a:bodyPr wrap="square" lIns="68580" tIns="34290" rIns="68580" bIns="34290" rtlCol="0">
            <a:spAutoFit/>
          </a:bodyPr>
          <a:lstStyle/>
          <a:p>
            <a:pPr algn="l">
              <a:lnSpc>
                <a:spcPct val="130000"/>
              </a:lnSpc>
            </a:pPr>
            <a:r>
              <a:rPr lang="zh-CN" altLang="en-US" sz="5400" dirty="0">
                <a:solidFill>
                  <a:srgbClr val="656565"/>
                </a:solidFill>
                <a:latin typeface="黑体" panose="02010600030101010101" charset="-122"/>
                <a:ea typeface="黑体" panose="02010600030101010101" charset="-122"/>
              </a:rPr>
              <a:t>感</a:t>
            </a:r>
            <a:r>
              <a:rPr lang="zh-CN" altLang="en-US" sz="5400" dirty="0" smtClean="0">
                <a:solidFill>
                  <a:srgbClr val="656565"/>
                </a:solidFill>
                <a:latin typeface="黑体" panose="02010600030101010101" charset="-122"/>
                <a:ea typeface="黑体" panose="02010600030101010101" charset="-122"/>
              </a:rPr>
              <a:t>谢观看！</a:t>
            </a:r>
            <a:endParaRPr lang="zh-CN" altLang="en-US" sz="5400" dirty="0">
              <a:solidFill>
                <a:srgbClr val="656565"/>
              </a:solidFill>
              <a:latin typeface="黑体" panose="02010600030101010101" charset="-122"/>
              <a:ea typeface="黑体" panose="02010600030101010101" charset="-122"/>
            </a:endParaRPr>
          </a:p>
        </p:txBody>
      </p:sp>
      <p:sp>
        <p:nvSpPr>
          <p:cNvPr id="14" name="Rectangle 3"/>
          <p:cNvSpPr txBox="1">
            <a:spLocks noChangeArrowheads="1"/>
          </p:cNvSpPr>
          <p:nvPr/>
        </p:nvSpPr>
        <p:spPr bwMode="auto">
          <a:xfrm flipH="1">
            <a:off x="3651250" y="5245735"/>
            <a:ext cx="5962015" cy="548640"/>
          </a:xfrm>
          <a:prstGeom prst="rect">
            <a:avLst/>
          </a:prstGeom>
          <a:noFill/>
        </p:spPr>
        <p:txBody>
          <a:bodyPr vert="horz" wrap="square" lIns="0" tIns="0" rIns="0" bIns="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anose="020B0604030504040204" pitchFamily="34" charset="0"/>
                <a:ea typeface="Tahoma" panose="020B0604030504040204" pitchFamily="34" charset="0"/>
                <a:cs typeface="Tahoma" panose="020B0604030504040204" pitchFamily="34" charset="0"/>
              </a:defRPr>
            </a:lvl1pPr>
          </a:lstStyle>
          <a:p>
            <a:pPr algn="l"/>
            <a:r>
              <a:rPr lang="en-US" altLang="ko-KR" sz="1800" b="0" dirty="0" err="1">
                <a:solidFill>
                  <a:srgbClr val="656565"/>
                </a:solidFill>
                <a:effectLst/>
                <a:latin typeface="华文中宋" panose="02010600040101010101" charset="-122"/>
                <a:ea typeface="华文中宋" panose="02010600040101010101" charset="-122"/>
                <a:sym typeface="+mn-ea"/>
              </a:rPr>
              <a:t>Powerpoint</a:t>
            </a:r>
            <a:r>
              <a:rPr lang="en-US" altLang="ko-KR" sz="1800" b="0">
                <a:solidFill>
                  <a:srgbClr val="656565"/>
                </a:solidFill>
                <a:effectLst/>
                <a:latin typeface="华文中宋" panose="02010600040101010101" charset="-122"/>
                <a:ea typeface="华文中宋" panose="02010600040101010101" charset="-122"/>
                <a:sym typeface="+mn-ea"/>
              </a:rPr>
              <a:t> is a complete presentation graphic package it gives you everyt</a:t>
            </a:r>
            <a:endParaRPr lang="en-US" altLang="ko-KR" sz="1800" b="0" dirty="0">
              <a:solidFill>
                <a:srgbClr val="656565"/>
              </a:solidFill>
              <a:effectLst/>
              <a:latin typeface="华文中宋" panose="02010600040101010101" charset="-122"/>
              <a:ea typeface="华文中宋" panose="02010600040101010101" charset="-122"/>
              <a:sym typeface="+mn-ea"/>
            </a:endParaRPr>
          </a:p>
        </p:txBody>
      </p:sp>
      <p:sp>
        <p:nvSpPr>
          <p:cNvPr id="10" name="文本框 9"/>
          <p:cNvSpPr txBox="1"/>
          <p:nvPr/>
        </p:nvSpPr>
        <p:spPr>
          <a:xfrm>
            <a:off x="393065" y="593725"/>
            <a:ext cx="1805940" cy="861060"/>
          </a:xfrm>
          <a:prstGeom prst="rect">
            <a:avLst/>
          </a:prstGeom>
          <a:noFill/>
        </p:spPr>
        <p:txBody>
          <a:bodyPr wrap="square" lIns="68580" tIns="34290" rIns="68580" bIns="34290" rtlCol="0">
            <a:spAutoFit/>
          </a:bodyPr>
          <a:lstStyle/>
          <a:p>
            <a:pPr algn="l">
              <a:lnSpc>
                <a:spcPct val="130000"/>
              </a:lnSpc>
            </a:pPr>
            <a:r>
              <a:rPr lang="en-US" altLang="zh-CN" sz="4000" dirty="0">
                <a:solidFill>
                  <a:schemeClr val="bg1"/>
                </a:solidFill>
                <a:latin typeface="华文中宋" panose="02010600040101010101" charset="-122"/>
                <a:ea typeface="华文中宋" panose="02010600040101010101" charset="-122"/>
              </a:rPr>
              <a:t>LOGO</a:t>
            </a:r>
          </a:p>
        </p:txBody>
      </p:sp>
      <p:sp>
        <p:nvSpPr>
          <p:cNvPr id="11" name="任意多边形 10"/>
          <p:cNvSpPr/>
          <p:nvPr/>
        </p:nvSpPr>
        <p:spPr>
          <a:xfrm flipH="1">
            <a:off x="3533140" y="-3175"/>
            <a:ext cx="8672195" cy="4165600"/>
          </a:xfrm>
          <a:custGeom>
            <a:avLst/>
            <a:gdLst>
              <a:gd name="connsiteX0" fmla="*/ 14 w 13657"/>
              <a:gd name="connsiteY0" fmla="*/ 20 h 6560"/>
              <a:gd name="connsiteX1" fmla="*/ 7241 w 13657"/>
              <a:gd name="connsiteY1" fmla="*/ 0 h 6560"/>
              <a:gd name="connsiteX2" fmla="*/ 13657 w 13657"/>
              <a:gd name="connsiteY2" fmla="*/ 6503 h 6560"/>
              <a:gd name="connsiteX3" fmla="*/ 0 w 13657"/>
              <a:gd name="connsiteY3" fmla="*/ 6560 h 6560"/>
              <a:gd name="connsiteX4" fmla="*/ 14 w 13657"/>
              <a:gd name="connsiteY4" fmla="*/ 20 h 65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57" h="6560">
                <a:moveTo>
                  <a:pt x="14" y="20"/>
                </a:moveTo>
                <a:lnTo>
                  <a:pt x="7241" y="0"/>
                </a:lnTo>
                <a:lnTo>
                  <a:pt x="13657" y="6503"/>
                </a:lnTo>
                <a:lnTo>
                  <a:pt x="0" y="6560"/>
                </a:lnTo>
                <a:lnTo>
                  <a:pt x="14" y="20"/>
                </a:lnTo>
                <a:close/>
              </a:path>
            </a:pathLst>
          </a:custGeom>
          <a:solidFill>
            <a:srgbClr val="404040">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爽商务"/>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632</Words>
  <Application>Microsoft Office PowerPoint</Application>
  <PresentationFormat>宽屏</PresentationFormat>
  <Paragraphs>222</Paragraphs>
  <Slides>26</Slides>
  <Notes>26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黑体</vt:lpstr>
      <vt:lpstr>华文中宋</vt:lpstr>
      <vt:lpstr>宋体</vt:lpstr>
      <vt:lpstr>微软雅黑</vt:lpstr>
      <vt:lpstr>Agency FB</vt:lpstr>
      <vt:lpstr>Arial</vt:lpstr>
      <vt:lpstr>Calibri</vt:lpstr>
      <vt:lpstr>Calibri Light</vt:lpstr>
      <vt:lpstr>Tahoma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清爽商务</dc:title>
  <dc:creator>第一PPT</dc:creator>
  <cp:keywords>www.1ppt.com</cp:keywords>
  <cp:lastModifiedBy>faith123</cp:lastModifiedBy>
  <cp:revision>17</cp:revision>
  <dcterms:created xsi:type="dcterms:W3CDTF">2017-03-03T07:55:00Z</dcterms:created>
  <dcterms:modified xsi:type="dcterms:W3CDTF">2020-05-19T06:19:50Z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