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9"/>
  </p:handoutMasterIdLst>
  <p:sldIdLst>
    <p:sldId id="276" r:id="rId3"/>
    <p:sldId id="361" r:id="rId4"/>
    <p:sldId id="362" r:id="rId6"/>
    <p:sldId id="401" r:id="rId7"/>
    <p:sldId id="393" r:id="rId8"/>
    <p:sldId id="396" r:id="rId9"/>
    <p:sldId id="397" r:id="rId10"/>
    <p:sldId id="388" r:id="rId11"/>
    <p:sldId id="367" r:id="rId12"/>
    <p:sldId id="391" r:id="rId13"/>
    <p:sldId id="392" r:id="rId14"/>
    <p:sldId id="394" r:id="rId15"/>
    <p:sldId id="389" r:id="rId16"/>
    <p:sldId id="395" r:id="rId17"/>
    <p:sldId id="398" r:id="rId18"/>
    <p:sldId id="399" r:id="rId19"/>
    <p:sldId id="400" r:id="rId20"/>
    <p:sldId id="405" r:id="rId21"/>
    <p:sldId id="390" r:id="rId22"/>
    <p:sldId id="402" r:id="rId23"/>
    <p:sldId id="403" r:id="rId24"/>
    <p:sldId id="404" r:id="rId25"/>
    <p:sldId id="406" r:id="rId26"/>
    <p:sldId id="407" r:id="rId27"/>
    <p:sldId id="387" r:id="rId28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CD"/>
    <a:srgbClr val="C68F06"/>
    <a:srgbClr val="DB2C03"/>
    <a:srgbClr val="EBAC07"/>
    <a:srgbClr val="008487"/>
    <a:srgbClr val="163C46"/>
    <a:srgbClr val="008F92"/>
    <a:srgbClr val="00487E"/>
    <a:srgbClr val="F83003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>
      <p:cViewPr>
        <p:scale>
          <a:sx n="75" d="100"/>
          <a:sy n="75" d="100"/>
        </p:scale>
        <p:origin x="-1320" y="-3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9D9548-E315-491C-A748-619470DC459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框 37"/>
          <p:cNvSpPr txBox="1"/>
          <p:nvPr userDrawn="1"/>
        </p:nvSpPr>
        <p:spPr>
          <a:xfrm>
            <a:off x="323528" y="267494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文本框 38"/>
          <p:cNvSpPr txBox="1"/>
          <p:nvPr userDrawn="1"/>
        </p:nvSpPr>
        <p:spPr>
          <a:xfrm>
            <a:off x="323528" y="560226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902" y="205620"/>
            <a:ext cx="8230197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902" y="1200452"/>
            <a:ext cx="8230197" cy="33942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98181" y="843558"/>
            <a:ext cx="24257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 smtClean="0">
                <a:solidFill>
                  <a:schemeClr val="accent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9600" spc="300" dirty="0">
              <a:solidFill>
                <a:schemeClr val="accent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-108520" y="2243481"/>
            <a:ext cx="533711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城市网络安全</a:t>
            </a: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37776" y="2830989"/>
            <a:ext cx="453401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33920" y="3167972"/>
            <a:ext cx="1994457" cy="273378"/>
            <a:chOff x="5677613" y="3909380"/>
            <a:chExt cx="1994457" cy="273378"/>
          </a:xfrm>
        </p:grpSpPr>
        <p:sp>
          <p:nvSpPr>
            <p:cNvPr id="14" name="矩形 13"/>
            <p:cNvSpPr/>
            <p:nvPr/>
          </p:nvSpPr>
          <p:spPr>
            <a:xfrm>
              <a:off x="5677614" y="3909380"/>
              <a:ext cx="1827314" cy="273378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TextBox 84"/>
            <p:cNvSpPr txBox="1"/>
            <p:nvPr/>
          </p:nvSpPr>
          <p:spPr>
            <a:xfrm>
              <a:off x="5677613" y="3921148"/>
              <a:ext cx="1994457" cy="260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   汇报人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  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8" name="Audio Machine - Breath and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79330" y="12347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1" grpId="0"/>
      <p:bldP spid="11" grpId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>
            <a:spLocks noChangeArrowheads="1"/>
          </p:cNvSpPr>
          <p:nvPr/>
        </p:nvSpPr>
        <p:spPr bwMode="auto">
          <a:xfrm flipV="1">
            <a:off x="0" y="1513"/>
            <a:ext cx="3217721" cy="121103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algn="ctr">
            <a:noFill/>
            <a:miter lim="800000"/>
          </a:ln>
        </p:spPr>
        <p:txBody>
          <a:bodyPr rot="10800000" lIns="86383" tIns="43192" rIns="86383" bIns="43192" anchor="ctr"/>
          <a:lstStyle/>
          <a:p>
            <a:pPr algn="ctr">
              <a:defRPr/>
            </a:pPr>
            <a:endParaRPr lang="zh-CN" alt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 rot="-2363669">
            <a:off x="1232682" y="340360"/>
            <a:ext cx="1482504" cy="6104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6383" tIns="43192" rIns="86383" bIns="43192">
            <a:spAutoFit/>
          </a:bodyPr>
          <a:lstStyle/>
          <a:p>
            <a:r>
              <a:rPr lang="zh-CN" altLang="en-US" sz="3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目录页</a:t>
            </a:r>
            <a:endParaRPr lang="zh-CN" altLang="en-US" sz="3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04120" y="1474108"/>
            <a:ext cx="4546617" cy="3642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6383" tIns="43192" rIns="86383" bIns="43192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插入文本或标题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04120" y="2140857"/>
            <a:ext cx="4546617" cy="3642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6383" tIns="43192" rIns="86383" bIns="43192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r>
              <a:rPr lang="zh-CN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插入文本或标题</a:t>
            </a:r>
            <a:endParaRPr lang="zh-CN" altLang="en-US" sz="18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04120" y="2806095"/>
            <a:ext cx="4546617" cy="3642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6383" tIns="43192" rIns="86383" bIns="43192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r>
              <a:rPr lang="zh-CN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插入文本或标题</a:t>
            </a:r>
            <a:endParaRPr lang="zh-CN" altLang="en-US" sz="18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04120" y="3471333"/>
            <a:ext cx="4546617" cy="3642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6383" tIns="43192" rIns="86383" bIns="43192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r>
              <a:rPr lang="zh-CN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插入文本或标题</a:t>
            </a:r>
            <a:endParaRPr lang="zh-CN" altLang="en-US" sz="18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24"/>
          <p:cNvGrpSpPr/>
          <p:nvPr/>
        </p:nvGrpSpPr>
        <p:grpSpPr bwMode="auto">
          <a:xfrm>
            <a:off x="2165056" y="1378859"/>
            <a:ext cx="866022" cy="677108"/>
            <a:chOff x="2165941" y="1632858"/>
            <a:chExt cx="864096" cy="754827"/>
          </a:xfrm>
        </p:grpSpPr>
        <p:sp>
          <p:nvSpPr>
            <p:cNvPr id="26" name="五边形 25"/>
            <p:cNvSpPr/>
            <p:nvPr/>
          </p:nvSpPr>
          <p:spPr>
            <a:xfrm>
              <a:off x="2165941" y="1740726"/>
              <a:ext cx="864096" cy="461812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9236" name="TextBox 43"/>
            <p:cNvSpPr txBox="1">
              <a:spLocks noChangeArrowheads="1"/>
            </p:cNvSpPr>
            <p:nvPr/>
          </p:nvSpPr>
          <p:spPr bwMode="auto">
            <a:xfrm>
              <a:off x="2216595" y="1632858"/>
              <a:ext cx="508942" cy="7548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3800" b="1" dirty="0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charset="-122"/>
                  <a:cs typeface="Arial Unicode MS" panose="020B0604020202020204" charset="-122"/>
                </a:rPr>
                <a:t>1</a:t>
              </a:r>
              <a:endParaRPr lang="zh-CN" altLang="en-US" sz="3800" b="1" dirty="0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  <p:grpSp>
        <p:nvGrpSpPr>
          <p:cNvPr id="3" name="组合 44"/>
          <p:cNvGrpSpPr/>
          <p:nvPr/>
        </p:nvGrpSpPr>
        <p:grpSpPr bwMode="auto">
          <a:xfrm>
            <a:off x="2165056" y="2048631"/>
            <a:ext cx="866022" cy="677108"/>
            <a:chOff x="2165941" y="2378338"/>
            <a:chExt cx="864096" cy="751250"/>
          </a:xfrm>
        </p:grpSpPr>
        <p:sp>
          <p:nvSpPr>
            <p:cNvPr id="46" name="五边形 45"/>
            <p:cNvSpPr/>
            <p:nvPr/>
          </p:nvSpPr>
          <p:spPr>
            <a:xfrm>
              <a:off x="2165941" y="2480662"/>
              <a:ext cx="864096" cy="46130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9234" name="TextBox 46"/>
            <p:cNvSpPr txBox="1">
              <a:spLocks noChangeArrowheads="1"/>
            </p:cNvSpPr>
            <p:nvPr/>
          </p:nvSpPr>
          <p:spPr bwMode="auto">
            <a:xfrm>
              <a:off x="2216595" y="2378338"/>
              <a:ext cx="508942" cy="7512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3800" b="1" dirty="0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charset="-122"/>
                  <a:cs typeface="Arial Unicode MS" panose="020B0604020202020204" charset="-122"/>
                </a:rPr>
                <a:t>2</a:t>
              </a:r>
              <a:endParaRPr lang="zh-CN" altLang="en-US" sz="3800" b="1" dirty="0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  <p:grpSp>
        <p:nvGrpSpPr>
          <p:cNvPr id="4" name="组合 47"/>
          <p:cNvGrpSpPr/>
          <p:nvPr/>
        </p:nvGrpSpPr>
        <p:grpSpPr bwMode="auto">
          <a:xfrm>
            <a:off x="2165056" y="2713870"/>
            <a:ext cx="866022" cy="677108"/>
            <a:chOff x="2165941" y="3116171"/>
            <a:chExt cx="864096" cy="753034"/>
          </a:xfrm>
        </p:grpSpPr>
        <p:sp>
          <p:nvSpPr>
            <p:cNvPr id="49" name="五边形 48"/>
            <p:cNvSpPr/>
            <p:nvPr/>
          </p:nvSpPr>
          <p:spPr>
            <a:xfrm>
              <a:off x="2165941" y="3220420"/>
              <a:ext cx="864096" cy="460714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9232" name="TextBox 49"/>
            <p:cNvSpPr txBox="1">
              <a:spLocks noChangeArrowheads="1"/>
            </p:cNvSpPr>
            <p:nvPr/>
          </p:nvSpPr>
          <p:spPr bwMode="auto">
            <a:xfrm>
              <a:off x="2216595" y="3116171"/>
              <a:ext cx="508942" cy="7530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3800" b="1" dirty="0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charset="-122"/>
                  <a:cs typeface="Arial Unicode MS" panose="020B0604020202020204" charset="-122"/>
                </a:rPr>
                <a:t>3</a:t>
              </a:r>
              <a:endParaRPr lang="zh-CN" altLang="en-US" sz="3800" b="1" dirty="0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  <p:grpSp>
        <p:nvGrpSpPr>
          <p:cNvPr id="5" name="组合 50"/>
          <p:cNvGrpSpPr/>
          <p:nvPr/>
        </p:nvGrpSpPr>
        <p:grpSpPr bwMode="auto">
          <a:xfrm>
            <a:off x="2165056" y="3362479"/>
            <a:ext cx="866022" cy="677108"/>
            <a:chOff x="2165941" y="3836251"/>
            <a:chExt cx="864096" cy="754827"/>
          </a:xfrm>
        </p:grpSpPr>
        <p:sp>
          <p:nvSpPr>
            <p:cNvPr id="52" name="五边形 51"/>
            <p:cNvSpPr/>
            <p:nvPr/>
          </p:nvSpPr>
          <p:spPr>
            <a:xfrm>
              <a:off x="2165941" y="3959289"/>
              <a:ext cx="864096" cy="461812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9230" name="TextBox 52"/>
            <p:cNvSpPr txBox="1">
              <a:spLocks noChangeArrowheads="1"/>
            </p:cNvSpPr>
            <p:nvPr/>
          </p:nvSpPr>
          <p:spPr bwMode="auto">
            <a:xfrm>
              <a:off x="2216595" y="3836251"/>
              <a:ext cx="508942" cy="7548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3800" b="1" dirty="0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charset="-122"/>
                  <a:cs typeface="Arial Unicode MS" panose="020B0604020202020204" charset="-122"/>
                </a:rPr>
                <a:t>4</a:t>
              </a:r>
              <a:endParaRPr lang="zh-CN" altLang="en-US" sz="3800" b="1" dirty="0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 rot="19196401">
            <a:off x="1275143" y="631976"/>
            <a:ext cx="2241206" cy="331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3" tIns="43192" rIns="86383" bIns="43192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CONTENTS   PAGE 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任意多边形 83"/>
          <p:cNvSpPr/>
          <p:nvPr/>
        </p:nvSpPr>
        <p:spPr bwMode="auto">
          <a:xfrm rot="16377237">
            <a:off x="858383" y="1982760"/>
            <a:ext cx="1278338" cy="1275755"/>
          </a:xfrm>
          <a:custGeom>
            <a:avLst/>
            <a:gdLst>
              <a:gd name="connsiteX0" fmla="*/ 0 w 1800200"/>
              <a:gd name="connsiteY0" fmla="*/ 900100 h 1800200"/>
              <a:gd name="connsiteX1" fmla="*/ 263634 w 1800200"/>
              <a:gd name="connsiteY1" fmla="*/ 263633 h 1800200"/>
              <a:gd name="connsiteX2" fmla="*/ 900101 w 1800200"/>
              <a:gd name="connsiteY2" fmla="*/ 1 h 1800200"/>
              <a:gd name="connsiteX3" fmla="*/ 1536568 w 1800200"/>
              <a:gd name="connsiteY3" fmla="*/ 263635 h 1800200"/>
              <a:gd name="connsiteX4" fmla="*/ 1800200 w 1800200"/>
              <a:gd name="connsiteY4" fmla="*/ 900102 h 1800200"/>
              <a:gd name="connsiteX5" fmla="*/ 1536567 w 1800200"/>
              <a:gd name="connsiteY5" fmla="*/ 1536569 h 1800200"/>
              <a:gd name="connsiteX6" fmla="*/ 900100 w 1800200"/>
              <a:gd name="connsiteY6" fmla="*/ 1800202 h 1800200"/>
              <a:gd name="connsiteX7" fmla="*/ 263633 w 1800200"/>
              <a:gd name="connsiteY7" fmla="*/ 1536568 h 1800200"/>
              <a:gd name="connsiteX8" fmla="*/ 0 w 1800200"/>
              <a:gd name="connsiteY8" fmla="*/ 900101 h 1800200"/>
              <a:gd name="connsiteX9" fmla="*/ 0 w 1800200"/>
              <a:gd name="connsiteY9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200" h="1800200">
                <a:moveTo>
                  <a:pt x="0" y="900100"/>
                </a:moveTo>
                <a:cubicBezTo>
                  <a:pt x="0" y="661379"/>
                  <a:pt x="94832" y="432435"/>
                  <a:pt x="263634" y="263633"/>
                </a:cubicBezTo>
                <a:cubicBezTo>
                  <a:pt x="432436" y="94832"/>
                  <a:pt x="661380" y="0"/>
                  <a:pt x="900101" y="1"/>
                </a:cubicBezTo>
                <a:cubicBezTo>
                  <a:pt x="1138822" y="1"/>
                  <a:pt x="1367766" y="94833"/>
                  <a:pt x="1536568" y="263635"/>
                </a:cubicBezTo>
                <a:cubicBezTo>
                  <a:pt x="1705369" y="432437"/>
                  <a:pt x="1800201" y="661381"/>
                  <a:pt x="1800200" y="900102"/>
                </a:cubicBezTo>
                <a:cubicBezTo>
                  <a:pt x="1800200" y="1138823"/>
                  <a:pt x="1705368" y="1367767"/>
                  <a:pt x="1536567" y="1536569"/>
                </a:cubicBezTo>
                <a:cubicBezTo>
                  <a:pt x="1367765" y="1705371"/>
                  <a:pt x="1138821" y="1800202"/>
                  <a:pt x="900100" y="1800202"/>
                </a:cubicBezTo>
                <a:cubicBezTo>
                  <a:pt x="661379" y="1800202"/>
                  <a:pt x="432435" y="1705370"/>
                  <a:pt x="263633" y="1536568"/>
                </a:cubicBezTo>
                <a:cubicBezTo>
                  <a:pt x="94832" y="1367766"/>
                  <a:pt x="0" y="1138822"/>
                  <a:pt x="0" y="900101"/>
                </a:cubicBezTo>
                <a:lnTo>
                  <a:pt x="0" y="90010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300" kern="0" dirty="0">
              <a:solidFill>
                <a:srgbClr val="08080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1"/>
          <p:cNvSpPr txBox="1"/>
          <p:nvPr/>
        </p:nvSpPr>
        <p:spPr>
          <a:xfrm>
            <a:off x="2554786" y="1923678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单击输入标题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豪体简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496963" y="2451393"/>
            <a:ext cx="234153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63"/>
          <p:cNvGrpSpPr/>
          <p:nvPr/>
        </p:nvGrpSpPr>
        <p:grpSpPr bwMode="auto">
          <a:xfrm>
            <a:off x="2483544" y="2584791"/>
            <a:ext cx="974725" cy="307975"/>
            <a:chOff x="1694389" y="3210530"/>
            <a:chExt cx="974819" cy="307777"/>
          </a:xfrm>
        </p:grpSpPr>
        <p:sp>
          <p:nvSpPr>
            <p:cNvPr id="10" name="矩形 13"/>
            <p:cNvSpPr/>
            <p:nvPr/>
          </p:nvSpPr>
          <p:spPr>
            <a:xfrm flipH="1">
              <a:off x="1694389" y="3364419"/>
              <a:ext cx="71445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公司描述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2" name="组合 70"/>
          <p:cNvGrpSpPr/>
          <p:nvPr/>
        </p:nvGrpSpPr>
        <p:grpSpPr bwMode="auto">
          <a:xfrm>
            <a:off x="3885307" y="2584791"/>
            <a:ext cx="974725" cy="307975"/>
            <a:chOff x="1694389" y="3537387"/>
            <a:chExt cx="974819" cy="307777"/>
          </a:xfrm>
        </p:grpSpPr>
        <p:sp>
          <p:nvSpPr>
            <p:cNvPr id="13" name="矩形 16"/>
            <p:cNvSpPr/>
            <p:nvPr/>
          </p:nvSpPr>
          <p:spPr>
            <a:xfrm flipH="1">
              <a:off x="1694389" y="3691276"/>
              <a:ext cx="71444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服务宗旨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5" name="组合 73"/>
          <p:cNvGrpSpPr/>
          <p:nvPr/>
        </p:nvGrpSpPr>
        <p:grpSpPr bwMode="auto">
          <a:xfrm>
            <a:off x="2483544" y="2945155"/>
            <a:ext cx="974725" cy="307975"/>
            <a:chOff x="1694389" y="3875941"/>
            <a:chExt cx="974819" cy="307777"/>
          </a:xfrm>
        </p:grpSpPr>
        <p:sp>
          <p:nvSpPr>
            <p:cNvPr id="16" name="矩形 19"/>
            <p:cNvSpPr/>
            <p:nvPr/>
          </p:nvSpPr>
          <p:spPr>
            <a:xfrm flipH="1">
              <a:off x="1694389" y="4029829"/>
              <a:ext cx="71445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创业理论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8" name="组合 76"/>
          <p:cNvGrpSpPr/>
          <p:nvPr/>
        </p:nvGrpSpPr>
        <p:grpSpPr bwMode="auto">
          <a:xfrm>
            <a:off x="3885307" y="2945155"/>
            <a:ext cx="974725" cy="307975"/>
            <a:chOff x="1694389" y="4211992"/>
            <a:chExt cx="974819" cy="307777"/>
          </a:xfrm>
        </p:grpSpPr>
        <p:sp>
          <p:nvSpPr>
            <p:cNvPr id="19" name="矩形 22"/>
            <p:cNvSpPr/>
            <p:nvPr/>
          </p:nvSpPr>
          <p:spPr>
            <a:xfrm flipH="1">
              <a:off x="1694389" y="4365880"/>
              <a:ext cx="71444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TextBox 78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竞争战略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755576" y="2165470"/>
            <a:ext cx="1451808" cy="8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3"/>
          <p:cNvSpPr/>
          <p:nvPr/>
        </p:nvSpPr>
        <p:spPr>
          <a:xfrm>
            <a:off x="1548396" y="1805366"/>
            <a:ext cx="1722738" cy="1722971"/>
          </a:xfrm>
          <a:custGeom>
            <a:avLst/>
            <a:gdLst>
              <a:gd name="connsiteX0" fmla="*/ 0 w 2297295"/>
              <a:gd name="connsiteY0" fmla="*/ 1148648 h 2297295"/>
              <a:gd name="connsiteX1" fmla="*/ 1148648 w 2297295"/>
              <a:gd name="connsiteY1" fmla="*/ 0 h 2297295"/>
              <a:gd name="connsiteX2" fmla="*/ 2297296 w 2297295"/>
              <a:gd name="connsiteY2" fmla="*/ 1148648 h 2297295"/>
              <a:gd name="connsiteX3" fmla="*/ 1148648 w 2297295"/>
              <a:gd name="connsiteY3" fmla="*/ 2297296 h 2297295"/>
              <a:gd name="connsiteX4" fmla="*/ 0 w 2297295"/>
              <a:gd name="connsiteY4" fmla="*/ 1148648 h 229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295" h="2297295">
                <a:moveTo>
                  <a:pt x="0" y="1148648"/>
                </a:moveTo>
                <a:cubicBezTo>
                  <a:pt x="0" y="514267"/>
                  <a:pt x="514267" y="0"/>
                  <a:pt x="1148648" y="0"/>
                </a:cubicBezTo>
                <a:cubicBezTo>
                  <a:pt x="1783029" y="0"/>
                  <a:pt x="2297296" y="514267"/>
                  <a:pt x="2297296" y="1148648"/>
                </a:cubicBezTo>
                <a:cubicBezTo>
                  <a:pt x="2297296" y="1783029"/>
                  <a:pt x="1783029" y="2297296"/>
                  <a:pt x="1148648" y="2297296"/>
                </a:cubicBezTo>
                <a:cubicBezTo>
                  <a:pt x="514267" y="2297296"/>
                  <a:pt x="0" y="1783029"/>
                  <a:pt x="0" y="1148648"/>
                </a:cubicBez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7106" tIns="297058" rIns="347106" bIns="297058" numCol="1" spcCol="1270" anchor="ctr" anchorCtr="0">
            <a:noAutofit/>
          </a:bodyPr>
          <a:lstStyle/>
          <a:p>
            <a:pPr algn="ctr" defTabSz="1566545">
              <a:lnSpc>
                <a:spcPct val="90000"/>
              </a:lnSpc>
              <a:spcAft>
                <a:spcPct val="35000"/>
              </a:spcAft>
            </a:pPr>
            <a:endParaRPr lang="id-ID" sz="3500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Freeform 16"/>
          <p:cNvSpPr/>
          <p:nvPr/>
        </p:nvSpPr>
        <p:spPr>
          <a:xfrm>
            <a:off x="3672289" y="1820302"/>
            <a:ext cx="1722738" cy="1722971"/>
          </a:xfrm>
          <a:custGeom>
            <a:avLst/>
            <a:gdLst>
              <a:gd name="connsiteX0" fmla="*/ 0 w 2297295"/>
              <a:gd name="connsiteY0" fmla="*/ 1148648 h 2297295"/>
              <a:gd name="connsiteX1" fmla="*/ 1148648 w 2297295"/>
              <a:gd name="connsiteY1" fmla="*/ 0 h 2297295"/>
              <a:gd name="connsiteX2" fmla="*/ 2297296 w 2297295"/>
              <a:gd name="connsiteY2" fmla="*/ 1148648 h 2297295"/>
              <a:gd name="connsiteX3" fmla="*/ 1148648 w 2297295"/>
              <a:gd name="connsiteY3" fmla="*/ 2297296 h 2297295"/>
              <a:gd name="connsiteX4" fmla="*/ 0 w 2297295"/>
              <a:gd name="connsiteY4" fmla="*/ 1148648 h 229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295" h="2297295">
                <a:moveTo>
                  <a:pt x="0" y="1148648"/>
                </a:moveTo>
                <a:cubicBezTo>
                  <a:pt x="0" y="514267"/>
                  <a:pt x="514267" y="0"/>
                  <a:pt x="1148648" y="0"/>
                </a:cubicBezTo>
                <a:cubicBezTo>
                  <a:pt x="1783029" y="0"/>
                  <a:pt x="2297296" y="514267"/>
                  <a:pt x="2297296" y="1148648"/>
                </a:cubicBezTo>
                <a:cubicBezTo>
                  <a:pt x="2297296" y="1783029"/>
                  <a:pt x="1783029" y="2297296"/>
                  <a:pt x="1148648" y="2297296"/>
                </a:cubicBezTo>
                <a:cubicBezTo>
                  <a:pt x="514267" y="2297296"/>
                  <a:pt x="0" y="1783029"/>
                  <a:pt x="0" y="1148648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solidFill>
              <a:schemeClr val="accent3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7106" tIns="297058" rIns="347106" bIns="297058" numCol="1" spcCol="1270" anchor="ctr" anchorCtr="0">
            <a:noAutofit/>
          </a:bodyPr>
          <a:lstStyle/>
          <a:p>
            <a:pPr algn="ctr" defTabSz="1566545">
              <a:lnSpc>
                <a:spcPct val="90000"/>
              </a:lnSpc>
              <a:spcAft>
                <a:spcPct val="35000"/>
              </a:spcAft>
            </a:pPr>
            <a:endParaRPr lang="id-ID" sz="3500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Freeform 17"/>
          <p:cNvSpPr/>
          <p:nvPr/>
        </p:nvSpPr>
        <p:spPr>
          <a:xfrm>
            <a:off x="5682972" y="1805366"/>
            <a:ext cx="1722738" cy="1722971"/>
          </a:xfrm>
          <a:custGeom>
            <a:avLst/>
            <a:gdLst>
              <a:gd name="connsiteX0" fmla="*/ 0 w 2297295"/>
              <a:gd name="connsiteY0" fmla="*/ 1148648 h 2297295"/>
              <a:gd name="connsiteX1" fmla="*/ 1148648 w 2297295"/>
              <a:gd name="connsiteY1" fmla="*/ 0 h 2297295"/>
              <a:gd name="connsiteX2" fmla="*/ 2297296 w 2297295"/>
              <a:gd name="connsiteY2" fmla="*/ 1148648 h 2297295"/>
              <a:gd name="connsiteX3" fmla="*/ 1148648 w 2297295"/>
              <a:gd name="connsiteY3" fmla="*/ 2297296 h 2297295"/>
              <a:gd name="connsiteX4" fmla="*/ 0 w 2297295"/>
              <a:gd name="connsiteY4" fmla="*/ 1148648 h 229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295" h="2297295">
                <a:moveTo>
                  <a:pt x="0" y="1148648"/>
                </a:moveTo>
                <a:cubicBezTo>
                  <a:pt x="0" y="514267"/>
                  <a:pt x="514267" y="0"/>
                  <a:pt x="1148648" y="0"/>
                </a:cubicBezTo>
                <a:cubicBezTo>
                  <a:pt x="1783029" y="0"/>
                  <a:pt x="2297296" y="514267"/>
                  <a:pt x="2297296" y="1148648"/>
                </a:cubicBezTo>
                <a:cubicBezTo>
                  <a:pt x="2297296" y="1783029"/>
                  <a:pt x="1783029" y="2297296"/>
                  <a:pt x="1148648" y="2297296"/>
                </a:cubicBezTo>
                <a:cubicBezTo>
                  <a:pt x="514267" y="2297296"/>
                  <a:pt x="0" y="1783029"/>
                  <a:pt x="0" y="1148648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solidFill>
              <a:schemeClr val="accent4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7106" tIns="297058" rIns="347106" bIns="297058" numCol="1" spcCol="1270" anchor="ctr" anchorCtr="0">
            <a:noAutofit/>
          </a:bodyPr>
          <a:lstStyle/>
          <a:p>
            <a:pPr algn="ctr" defTabSz="1566545">
              <a:lnSpc>
                <a:spcPct val="90000"/>
              </a:lnSpc>
              <a:spcAft>
                <a:spcPct val="35000"/>
              </a:spcAft>
            </a:pPr>
            <a:endParaRPr lang="id-ID" sz="3500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7493703" y="2477621"/>
            <a:ext cx="973641" cy="408336"/>
            <a:chOff x="9992129" y="3303494"/>
            <a:chExt cx="1298364" cy="544448"/>
          </a:xfrm>
        </p:grpSpPr>
        <p:sp>
          <p:nvSpPr>
            <p:cNvPr id="8" name="Oval 18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7" name="Group 22"/>
          <p:cNvGrpSpPr/>
          <p:nvPr/>
        </p:nvGrpSpPr>
        <p:grpSpPr>
          <a:xfrm rot="10800000">
            <a:off x="486762" y="2477619"/>
            <a:ext cx="973641" cy="408336"/>
            <a:chOff x="9992129" y="3303494"/>
            <a:chExt cx="1298364" cy="544448"/>
          </a:xfrm>
        </p:grpSpPr>
        <p:sp>
          <p:nvSpPr>
            <p:cNvPr id="12" name="Oval 23"/>
            <p:cNvSpPr/>
            <p:nvPr/>
          </p:nvSpPr>
          <p:spPr>
            <a:xfrm>
              <a:off x="11072418" y="3466574"/>
              <a:ext cx="218075" cy="2182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24"/>
            <p:cNvSpPr/>
            <p:nvPr/>
          </p:nvSpPr>
          <p:spPr>
            <a:xfrm>
              <a:off x="10653902" y="3425132"/>
              <a:ext cx="301176" cy="3011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25"/>
            <p:cNvSpPr/>
            <p:nvPr/>
          </p:nvSpPr>
          <p:spPr>
            <a:xfrm>
              <a:off x="9992129" y="3303494"/>
              <a:ext cx="544433" cy="544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5" name="Content Placeholder 2"/>
          <p:cNvSpPr txBox="1"/>
          <p:nvPr/>
        </p:nvSpPr>
        <p:spPr>
          <a:xfrm>
            <a:off x="1260654" y="3832038"/>
            <a:ext cx="6622693" cy="492155"/>
          </a:xfrm>
          <a:prstGeom prst="rect">
            <a:avLst/>
          </a:prstGeom>
        </p:spPr>
        <p:txBody>
          <a:bodyPr vert="horz" lIns="68573" tIns="34286" rIns="68573" bIns="34286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/>
          <p:cNvGrpSpPr/>
          <p:nvPr/>
        </p:nvGrpSpPr>
        <p:grpSpPr>
          <a:xfrm>
            <a:off x="1760131" y="2108918"/>
            <a:ext cx="971549" cy="1428749"/>
            <a:chOff x="4992688" y="0"/>
            <a:chExt cx="615950" cy="865188"/>
          </a:xfrm>
          <a:solidFill>
            <a:schemeClr val="accent4"/>
          </a:solidFill>
        </p:grpSpPr>
        <p:sp>
          <p:nvSpPr>
            <p:cNvPr id="42" name="Freeform: Shape 15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: Shape 16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3017429" y="2108918"/>
            <a:ext cx="971549" cy="1428749"/>
            <a:chOff x="4992688" y="0"/>
            <a:chExt cx="615950" cy="865188"/>
          </a:xfrm>
          <a:solidFill>
            <a:schemeClr val="accent1"/>
          </a:solidFill>
        </p:grpSpPr>
        <p:sp>
          <p:nvSpPr>
            <p:cNvPr id="40" name="Freeform: Shape 18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: Shape 19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Group 20"/>
          <p:cNvGrpSpPr/>
          <p:nvPr/>
        </p:nvGrpSpPr>
        <p:grpSpPr>
          <a:xfrm>
            <a:off x="4217578" y="2108918"/>
            <a:ext cx="971549" cy="1428749"/>
            <a:chOff x="4992688" y="0"/>
            <a:chExt cx="615950" cy="865188"/>
          </a:xfrm>
          <a:solidFill>
            <a:schemeClr val="accent2"/>
          </a:solidFill>
        </p:grpSpPr>
        <p:sp>
          <p:nvSpPr>
            <p:cNvPr id="38" name="Freeform: Shape 21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: Shape 22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5474877" y="2108918"/>
            <a:ext cx="971549" cy="1428749"/>
            <a:chOff x="4992688" y="0"/>
            <a:chExt cx="615950" cy="865188"/>
          </a:xfrm>
          <a:solidFill>
            <a:schemeClr val="accent3"/>
          </a:solidFill>
        </p:grpSpPr>
        <p:sp>
          <p:nvSpPr>
            <p:cNvPr id="36" name="Freeform: Shape 24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: Shape 25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6764337" y="2104205"/>
            <a:ext cx="971549" cy="1428749"/>
            <a:chOff x="4992688" y="0"/>
            <a:chExt cx="615950" cy="865188"/>
          </a:xfrm>
          <a:solidFill>
            <a:schemeClr val="accent5"/>
          </a:solidFill>
        </p:grpSpPr>
        <p:sp>
          <p:nvSpPr>
            <p:cNvPr id="34" name="Freeform: Shape 27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: Shape 28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Group 29"/>
          <p:cNvGrpSpPr/>
          <p:nvPr/>
        </p:nvGrpSpPr>
        <p:grpSpPr>
          <a:xfrm>
            <a:off x="1941184" y="1621804"/>
            <a:ext cx="5308928" cy="322137"/>
            <a:chOff x="2588238" y="2807150"/>
            <a:chExt cx="7078578" cy="429517"/>
          </a:xfrm>
        </p:grpSpPr>
        <p:cxnSp>
          <p:nvCxnSpPr>
            <p:cNvPr id="27" name="Straight Connector 30"/>
            <p:cNvCxnSpPr/>
            <p:nvPr/>
          </p:nvCxnSpPr>
          <p:spPr>
            <a:xfrm>
              <a:off x="2588238" y="2807150"/>
              <a:ext cx="7078578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31"/>
            <p:cNvGrpSpPr/>
            <p:nvPr/>
          </p:nvGrpSpPr>
          <p:grpSpPr>
            <a:xfrm>
              <a:off x="2588654" y="2807150"/>
              <a:ext cx="7078162" cy="429517"/>
              <a:chOff x="2588654" y="2807150"/>
              <a:chExt cx="7078162" cy="429517"/>
            </a:xfrm>
          </p:grpSpPr>
          <p:cxnSp>
            <p:nvCxnSpPr>
              <p:cNvPr id="29" name="Straight Connector 32"/>
              <p:cNvCxnSpPr/>
              <p:nvPr/>
            </p:nvCxnSpPr>
            <p:spPr>
              <a:xfrm>
                <a:off x="2588654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33"/>
              <p:cNvCxnSpPr/>
              <p:nvPr/>
            </p:nvCxnSpPr>
            <p:spPr>
              <a:xfrm>
                <a:off x="4681666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4"/>
              <p:cNvCxnSpPr/>
              <p:nvPr/>
            </p:nvCxnSpPr>
            <p:spPr>
              <a:xfrm>
                <a:off x="6194776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5"/>
              <p:cNvCxnSpPr/>
              <p:nvPr/>
            </p:nvCxnSpPr>
            <p:spPr>
              <a:xfrm>
                <a:off x="7750973" y="281122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6"/>
              <p:cNvCxnSpPr/>
              <p:nvPr/>
            </p:nvCxnSpPr>
            <p:spPr>
              <a:xfrm>
                <a:off x="9666816" y="2807150"/>
                <a:ext cx="0" cy="425447"/>
              </a:xfrm>
              <a:prstGeom prst="line">
                <a:avLst/>
              </a:prstGeom>
              <a:ln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37"/>
          <p:cNvGrpSpPr/>
          <p:nvPr/>
        </p:nvGrpSpPr>
        <p:grpSpPr>
          <a:xfrm>
            <a:off x="1574673" y="3786886"/>
            <a:ext cx="6291693" cy="555608"/>
            <a:chOff x="1446648" y="2161845"/>
            <a:chExt cx="11660559" cy="740812"/>
          </a:xfrm>
        </p:grpSpPr>
        <p:grpSp>
          <p:nvGrpSpPr>
            <p:cNvPr id="12" name="Group 38"/>
            <p:cNvGrpSpPr/>
            <p:nvPr/>
          </p:nvGrpSpPr>
          <p:grpSpPr>
            <a:xfrm>
              <a:off x="1446648" y="2161845"/>
              <a:ext cx="2213143" cy="740812"/>
              <a:chOff x="1732858" y="5001250"/>
              <a:chExt cx="2213143" cy="740812"/>
            </a:xfrm>
          </p:grpSpPr>
          <p:sp>
            <p:nvSpPr>
              <p:cNvPr id="25" name="TextBox 5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TextBox 52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39"/>
            <p:cNvGrpSpPr/>
            <p:nvPr/>
          </p:nvGrpSpPr>
          <p:grpSpPr>
            <a:xfrm>
              <a:off x="3808502" y="2161845"/>
              <a:ext cx="2213143" cy="740812"/>
              <a:chOff x="1732858" y="5001250"/>
              <a:chExt cx="2213143" cy="740812"/>
            </a:xfrm>
          </p:grpSpPr>
          <p:sp>
            <p:nvSpPr>
              <p:cNvPr id="23" name="TextBox 4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TextBox 50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40"/>
            <p:cNvGrpSpPr/>
            <p:nvPr/>
          </p:nvGrpSpPr>
          <p:grpSpPr>
            <a:xfrm>
              <a:off x="6170356" y="2161845"/>
              <a:ext cx="2213143" cy="740812"/>
              <a:chOff x="1732858" y="5001250"/>
              <a:chExt cx="2213143" cy="740812"/>
            </a:xfrm>
          </p:grpSpPr>
          <p:sp>
            <p:nvSpPr>
              <p:cNvPr id="21" name="TextBox 4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TextBox 48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41"/>
            <p:cNvGrpSpPr/>
            <p:nvPr/>
          </p:nvGrpSpPr>
          <p:grpSpPr>
            <a:xfrm>
              <a:off x="8532210" y="2161845"/>
              <a:ext cx="2213143" cy="740812"/>
              <a:chOff x="1732858" y="5001250"/>
              <a:chExt cx="2213143" cy="740812"/>
            </a:xfrm>
          </p:grpSpPr>
          <p:sp>
            <p:nvSpPr>
              <p:cNvPr id="19" name="TextBox 4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TextBox 46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42"/>
            <p:cNvGrpSpPr/>
            <p:nvPr/>
          </p:nvGrpSpPr>
          <p:grpSpPr>
            <a:xfrm>
              <a:off x="10894064" y="2161845"/>
              <a:ext cx="2213143" cy="740812"/>
              <a:chOff x="1732858" y="5001250"/>
              <a:chExt cx="2213143" cy="740812"/>
            </a:xfrm>
          </p:grpSpPr>
          <p:sp>
            <p:nvSpPr>
              <p:cNvPr id="17" name="TextBox 4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TextBox 44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67"/>
          <p:cNvGrpSpPr/>
          <p:nvPr/>
        </p:nvGrpSpPr>
        <p:grpSpPr>
          <a:xfrm>
            <a:off x="4604989" y="1369900"/>
            <a:ext cx="1726118" cy="1726348"/>
            <a:chOff x="4602144" y="1558709"/>
            <a:chExt cx="1419915" cy="1420105"/>
          </a:xfrm>
        </p:grpSpPr>
        <p:sp>
          <p:nvSpPr>
            <p:cNvPr id="64" name="Freeform: Shape 3"/>
            <p:cNvSpPr/>
            <p:nvPr/>
          </p:nvSpPr>
          <p:spPr>
            <a:xfrm>
              <a:off x="4643455" y="1615920"/>
              <a:ext cx="1333333" cy="1333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58"/>
            <p:cNvGrpSpPr/>
            <p:nvPr/>
          </p:nvGrpSpPr>
          <p:grpSpPr>
            <a:xfrm>
              <a:off x="4602144" y="1558709"/>
              <a:ext cx="1419915" cy="1420105"/>
              <a:chOff x="0" y="0"/>
              <a:chExt cx="3899864" cy="3899891"/>
            </a:xfrm>
            <a:solidFill>
              <a:schemeClr val="accent2"/>
            </a:solidFill>
          </p:grpSpPr>
          <p:sp>
            <p:nvSpPr>
              <p:cNvPr id="93" name="Freeform: Shape 59"/>
              <p:cNvSpPr/>
              <p:nvPr/>
            </p:nvSpPr>
            <p:spPr>
              <a:xfrm>
                <a:off x="1508166" y="2616577"/>
                <a:ext cx="19289" cy="16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0"/>
                      <a:pt x="14426" y="3817"/>
                      <a:pt x="2245" y="10760"/>
                    </a:cubicBezTo>
                    <a:cubicBezTo>
                      <a:pt x="1649" y="14323"/>
                      <a:pt x="755" y="18037"/>
                      <a:pt x="0" y="21600"/>
                    </a:cubicBezTo>
                    <a:cubicBezTo>
                      <a:pt x="7293" y="14473"/>
                      <a:pt x="14208" y="7058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: Shape 60"/>
              <p:cNvSpPr/>
              <p:nvPr/>
            </p:nvSpPr>
            <p:spPr>
              <a:xfrm>
                <a:off x="1617190" y="0"/>
                <a:ext cx="753428" cy="14104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4" h="21600" extrusionOk="0">
                    <a:moveTo>
                      <a:pt x="10472" y="21600"/>
                    </a:moveTo>
                    <a:cubicBezTo>
                      <a:pt x="10472" y="21600"/>
                      <a:pt x="21250" y="16823"/>
                      <a:pt x="21363" y="10860"/>
                    </a:cubicBezTo>
                    <a:cubicBezTo>
                      <a:pt x="21484" y="4896"/>
                      <a:pt x="10897" y="0"/>
                      <a:pt x="10897" y="0"/>
                    </a:cubicBezTo>
                    <a:cubicBezTo>
                      <a:pt x="10897" y="0"/>
                      <a:pt x="114" y="4775"/>
                      <a:pt x="1" y="10739"/>
                    </a:cubicBezTo>
                    <a:cubicBezTo>
                      <a:pt x="-116" y="16703"/>
                      <a:pt x="10472" y="21600"/>
                      <a:pt x="10472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: Shape 61"/>
              <p:cNvSpPr/>
              <p:nvPr/>
            </p:nvSpPr>
            <p:spPr>
              <a:xfrm>
                <a:off x="2344018" y="599632"/>
                <a:ext cx="1011473" cy="993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58" h="19805" extrusionOk="0">
                    <a:moveTo>
                      <a:pt x="34" y="19739"/>
                    </a:moveTo>
                    <a:cubicBezTo>
                      <a:pt x="34" y="19739"/>
                      <a:pt x="9785" y="20701"/>
                      <a:pt x="15334" y="15267"/>
                    </a:cubicBezTo>
                    <a:cubicBezTo>
                      <a:pt x="20879" y="9835"/>
                      <a:pt x="20123" y="66"/>
                      <a:pt x="20123" y="66"/>
                    </a:cubicBezTo>
                    <a:cubicBezTo>
                      <a:pt x="20123" y="66"/>
                      <a:pt x="10371" y="-899"/>
                      <a:pt x="4825" y="4533"/>
                    </a:cubicBezTo>
                    <a:cubicBezTo>
                      <a:pt x="-721" y="9968"/>
                      <a:pt x="34" y="19739"/>
                      <a:pt x="34" y="1973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: Shape 62"/>
              <p:cNvSpPr/>
              <p:nvPr/>
            </p:nvSpPr>
            <p:spPr>
              <a:xfrm>
                <a:off x="2489382" y="1617190"/>
                <a:ext cx="1410482" cy="7534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67" extrusionOk="0">
                    <a:moveTo>
                      <a:pt x="10862" y="1"/>
                    </a:moveTo>
                    <a:cubicBezTo>
                      <a:pt x="4897" y="-114"/>
                      <a:pt x="0" y="10473"/>
                      <a:pt x="0" y="10473"/>
                    </a:cubicBezTo>
                    <a:cubicBezTo>
                      <a:pt x="0" y="10473"/>
                      <a:pt x="4777" y="21253"/>
                      <a:pt x="10741" y="21367"/>
                    </a:cubicBezTo>
                    <a:cubicBezTo>
                      <a:pt x="16705" y="21486"/>
                      <a:pt x="21600" y="10898"/>
                      <a:pt x="21600" y="10898"/>
                    </a:cubicBezTo>
                    <a:cubicBezTo>
                      <a:pt x="21600" y="10898"/>
                      <a:pt x="16826" y="117"/>
                      <a:pt x="10862" y="1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: Shape 63"/>
              <p:cNvSpPr/>
              <p:nvPr/>
            </p:nvSpPr>
            <p:spPr>
              <a:xfrm>
                <a:off x="2289505" y="2362187"/>
                <a:ext cx="993484" cy="10112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7" h="20153" extrusionOk="0">
                    <a:moveTo>
                      <a:pt x="66" y="35"/>
                    </a:moveTo>
                    <a:cubicBezTo>
                      <a:pt x="66" y="35"/>
                      <a:pt x="-895" y="9784"/>
                      <a:pt x="4539" y="15329"/>
                    </a:cubicBezTo>
                    <a:cubicBezTo>
                      <a:pt x="9971" y="20878"/>
                      <a:pt x="19741" y="20117"/>
                      <a:pt x="19741" y="20117"/>
                    </a:cubicBezTo>
                    <a:cubicBezTo>
                      <a:pt x="19741" y="20117"/>
                      <a:pt x="20705" y="10370"/>
                      <a:pt x="15274" y="4824"/>
                    </a:cubicBezTo>
                    <a:cubicBezTo>
                      <a:pt x="9838" y="-722"/>
                      <a:pt x="66" y="35"/>
                      <a:pt x="66" y="35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: Shape 64"/>
              <p:cNvSpPr/>
              <p:nvPr/>
            </p:nvSpPr>
            <p:spPr>
              <a:xfrm>
                <a:off x="1526337" y="2489382"/>
                <a:ext cx="753511" cy="14105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0" h="21600" extrusionOk="0">
                    <a:moveTo>
                      <a:pt x="10895" y="0"/>
                    </a:moveTo>
                    <a:cubicBezTo>
                      <a:pt x="10895" y="0"/>
                      <a:pt x="116" y="4777"/>
                      <a:pt x="1" y="10741"/>
                    </a:cubicBezTo>
                    <a:cubicBezTo>
                      <a:pt x="-118" y="16705"/>
                      <a:pt x="10470" y="21600"/>
                      <a:pt x="10470" y="21600"/>
                    </a:cubicBezTo>
                    <a:cubicBezTo>
                      <a:pt x="10470" y="21600"/>
                      <a:pt x="21252" y="16825"/>
                      <a:pt x="21369" y="10862"/>
                    </a:cubicBezTo>
                    <a:cubicBezTo>
                      <a:pt x="21482" y="4895"/>
                      <a:pt x="10895" y="0"/>
                      <a:pt x="10895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: Shape 65"/>
              <p:cNvSpPr/>
              <p:nvPr/>
            </p:nvSpPr>
            <p:spPr>
              <a:xfrm>
                <a:off x="526950" y="2289505"/>
                <a:ext cx="1011316" cy="993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47" h="20558" extrusionOk="0">
                    <a:moveTo>
                      <a:pt x="15704" y="15854"/>
                    </a:moveTo>
                    <a:cubicBezTo>
                      <a:pt x="18120" y="13457"/>
                      <a:pt x="19361" y="10249"/>
                      <a:pt x="19998" y="7349"/>
                    </a:cubicBezTo>
                    <a:cubicBezTo>
                      <a:pt x="20012" y="7292"/>
                      <a:pt x="20028" y="7233"/>
                      <a:pt x="20039" y="7176"/>
                    </a:cubicBezTo>
                    <a:cubicBezTo>
                      <a:pt x="20859" y="3326"/>
                      <a:pt x="20612" y="69"/>
                      <a:pt x="20612" y="69"/>
                    </a:cubicBezTo>
                    <a:cubicBezTo>
                      <a:pt x="20612" y="69"/>
                      <a:pt x="10622" y="-931"/>
                      <a:pt x="4943" y="4711"/>
                    </a:cubicBezTo>
                    <a:cubicBezTo>
                      <a:pt x="-741" y="10351"/>
                      <a:pt x="36" y="20493"/>
                      <a:pt x="36" y="20493"/>
                    </a:cubicBezTo>
                    <a:cubicBezTo>
                      <a:pt x="36" y="20493"/>
                      <a:pt x="1847" y="20669"/>
                      <a:pt x="4360" y="20444"/>
                    </a:cubicBezTo>
                    <a:cubicBezTo>
                      <a:pt x="6033" y="20293"/>
                      <a:pt x="8011" y="19956"/>
                      <a:pt x="9987" y="19271"/>
                    </a:cubicBezTo>
                    <a:cubicBezTo>
                      <a:pt x="12023" y="18567"/>
                      <a:pt x="14048" y="17499"/>
                      <a:pt x="15704" y="1585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: Shape 66"/>
              <p:cNvSpPr/>
              <p:nvPr/>
            </p:nvSpPr>
            <p:spPr>
              <a:xfrm>
                <a:off x="0" y="1526336"/>
                <a:ext cx="1410456" cy="7534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65" extrusionOk="0">
                    <a:moveTo>
                      <a:pt x="21600" y="10893"/>
                    </a:moveTo>
                    <a:cubicBezTo>
                      <a:pt x="21600" y="10893"/>
                      <a:pt x="16823" y="112"/>
                      <a:pt x="10859" y="1"/>
                    </a:cubicBezTo>
                    <a:cubicBezTo>
                      <a:pt x="4897" y="-120"/>
                      <a:pt x="0" y="10469"/>
                      <a:pt x="0" y="10469"/>
                    </a:cubicBezTo>
                    <a:cubicBezTo>
                      <a:pt x="0" y="10469"/>
                      <a:pt x="4775" y="21248"/>
                      <a:pt x="10739" y="21364"/>
                    </a:cubicBezTo>
                    <a:cubicBezTo>
                      <a:pt x="16705" y="21480"/>
                      <a:pt x="21600" y="10893"/>
                      <a:pt x="21600" y="1089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: Shape 67"/>
              <p:cNvSpPr/>
              <p:nvPr/>
            </p:nvSpPr>
            <p:spPr>
              <a:xfrm>
                <a:off x="599632" y="526949"/>
                <a:ext cx="993437" cy="10114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8" h="20157" extrusionOk="0">
                    <a:moveTo>
                      <a:pt x="19742" y="20122"/>
                    </a:moveTo>
                    <a:cubicBezTo>
                      <a:pt x="19742" y="20122"/>
                      <a:pt x="20705" y="10370"/>
                      <a:pt x="15267" y="4824"/>
                    </a:cubicBezTo>
                    <a:cubicBezTo>
                      <a:pt x="9838" y="-723"/>
                      <a:pt x="66" y="35"/>
                      <a:pt x="66" y="35"/>
                    </a:cubicBezTo>
                    <a:cubicBezTo>
                      <a:pt x="66" y="35"/>
                      <a:pt x="-895" y="9786"/>
                      <a:pt x="4537" y="15332"/>
                    </a:cubicBezTo>
                    <a:cubicBezTo>
                      <a:pt x="9970" y="20877"/>
                      <a:pt x="19742" y="20122"/>
                      <a:pt x="19742" y="2012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: Shape 68"/>
              <p:cNvSpPr/>
              <p:nvPr/>
            </p:nvSpPr>
            <p:spPr>
              <a:xfrm>
                <a:off x="1853409" y="1453654"/>
                <a:ext cx="194627" cy="364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4" h="21600" extrusionOk="0">
                    <a:moveTo>
                      <a:pt x="10899" y="0"/>
                    </a:moveTo>
                    <a:cubicBezTo>
                      <a:pt x="10899" y="0"/>
                      <a:pt x="110" y="4774"/>
                      <a:pt x="1" y="10741"/>
                    </a:cubicBezTo>
                    <a:cubicBezTo>
                      <a:pt x="-120" y="16701"/>
                      <a:pt x="10476" y="21600"/>
                      <a:pt x="10476" y="21600"/>
                    </a:cubicBezTo>
                    <a:cubicBezTo>
                      <a:pt x="10476" y="21600"/>
                      <a:pt x="21260" y="16826"/>
                      <a:pt x="21363" y="10858"/>
                    </a:cubicBezTo>
                    <a:cubicBezTo>
                      <a:pt x="21480" y="4894"/>
                      <a:pt x="10899" y="0"/>
                      <a:pt x="10899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: Shape 69"/>
              <p:cNvSpPr/>
              <p:nvPr/>
            </p:nvSpPr>
            <p:spPr>
              <a:xfrm>
                <a:off x="2053287" y="1599019"/>
                <a:ext cx="261328" cy="256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54" h="19803" extrusionOk="0">
                    <a:moveTo>
                      <a:pt x="15329" y="15270"/>
                    </a:moveTo>
                    <a:cubicBezTo>
                      <a:pt x="20877" y="9835"/>
                      <a:pt x="20119" y="66"/>
                      <a:pt x="20119" y="66"/>
                    </a:cubicBezTo>
                    <a:cubicBezTo>
                      <a:pt x="20119" y="66"/>
                      <a:pt x="10371" y="-896"/>
                      <a:pt x="4829" y="4529"/>
                    </a:cubicBezTo>
                    <a:cubicBezTo>
                      <a:pt x="-723" y="9967"/>
                      <a:pt x="35" y="19736"/>
                      <a:pt x="35" y="19736"/>
                    </a:cubicBezTo>
                    <a:cubicBezTo>
                      <a:pt x="35" y="19736"/>
                      <a:pt x="9781" y="20704"/>
                      <a:pt x="15329" y="1527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: Shape 70"/>
              <p:cNvSpPr/>
              <p:nvPr/>
            </p:nvSpPr>
            <p:spPr>
              <a:xfrm>
                <a:off x="2089628" y="1871579"/>
                <a:ext cx="364372" cy="1947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71" extrusionOk="0">
                    <a:moveTo>
                      <a:pt x="10735" y="21370"/>
                    </a:moveTo>
                    <a:cubicBezTo>
                      <a:pt x="16701" y="21489"/>
                      <a:pt x="21600" y="10901"/>
                      <a:pt x="21600" y="10901"/>
                    </a:cubicBezTo>
                    <a:cubicBezTo>
                      <a:pt x="21600" y="10901"/>
                      <a:pt x="16823" y="123"/>
                      <a:pt x="10856" y="1"/>
                    </a:cubicBezTo>
                    <a:cubicBezTo>
                      <a:pt x="4895" y="-111"/>
                      <a:pt x="0" y="10479"/>
                      <a:pt x="0" y="10479"/>
                    </a:cubicBezTo>
                    <a:cubicBezTo>
                      <a:pt x="0" y="10479"/>
                      <a:pt x="4776" y="21258"/>
                      <a:pt x="10735" y="2137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: Shape 71"/>
              <p:cNvSpPr/>
              <p:nvPr/>
            </p:nvSpPr>
            <p:spPr>
              <a:xfrm>
                <a:off x="2035116" y="2053286"/>
                <a:ext cx="256786" cy="2613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6" h="20152" extrusionOk="0">
                    <a:moveTo>
                      <a:pt x="64" y="35"/>
                    </a:moveTo>
                    <a:cubicBezTo>
                      <a:pt x="64" y="35"/>
                      <a:pt x="-890" y="9785"/>
                      <a:pt x="4539" y="15330"/>
                    </a:cubicBezTo>
                    <a:cubicBezTo>
                      <a:pt x="9977" y="20879"/>
                      <a:pt x="19750" y="20117"/>
                      <a:pt x="19750" y="20117"/>
                    </a:cubicBezTo>
                    <a:cubicBezTo>
                      <a:pt x="19750" y="20117"/>
                      <a:pt x="20710" y="10371"/>
                      <a:pt x="15276" y="4824"/>
                    </a:cubicBezTo>
                    <a:cubicBezTo>
                      <a:pt x="9843" y="-721"/>
                      <a:pt x="64" y="35"/>
                      <a:pt x="64" y="35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: Shape 72"/>
              <p:cNvSpPr/>
              <p:nvPr/>
            </p:nvSpPr>
            <p:spPr>
              <a:xfrm>
                <a:off x="1835238" y="2089627"/>
                <a:ext cx="194747" cy="364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9" h="21600" extrusionOk="0">
                    <a:moveTo>
                      <a:pt x="10484" y="21600"/>
                    </a:moveTo>
                    <a:cubicBezTo>
                      <a:pt x="10484" y="21600"/>
                      <a:pt x="21271" y="16828"/>
                      <a:pt x="21388" y="10864"/>
                    </a:cubicBezTo>
                    <a:cubicBezTo>
                      <a:pt x="21497" y="4896"/>
                      <a:pt x="10901" y="0"/>
                      <a:pt x="10901" y="0"/>
                    </a:cubicBezTo>
                    <a:cubicBezTo>
                      <a:pt x="10901" y="0"/>
                      <a:pt x="133" y="4776"/>
                      <a:pt x="0" y="10746"/>
                    </a:cubicBezTo>
                    <a:cubicBezTo>
                      <a:pt x="-103" y="16704"/>
                      <a:pt x="10484" y="21600"/>
                      <a:pt x="10484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Freeform: Shape 73"/>
              <p:cNvSpPr/>
              <p:nvPr/>
            </p:nvSpPr>
            <p:spPr>
              <a:xfrm>
                <a:off x="1580849" y="2035115"/>
                <a:ext cx="261372" cy="256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61" h="19802" extrusionOk="0">
                    <a:moveTo>
                      <a:pt x="15332" y="15268"/>
                    </a:moveTo>
                    <a:cubicBezTo>
                      <a:pt x="20877" y="9836"/>
                      <a:pt x="20127" y="66"/>
                      <a:pt x="20127" y="66"/>
                    </a:cubicBezTo>
                    <a:cubicBezTo>
                      <a:pt x="20127" y="66"/>
                      <a:pt x="10373" y="-896"/>
                      <a:pt x="4822" y="4538"/>
                    </a:cubicBezTo>
                    <a:cubicBezTo>
                      <a:pt x="-723" y="9968"/>
                      <a:pt x="35" y="19735"/>
                      <a:pt x="35" y="19735"/>
                    </a:cubicBezTo>
                    <a:cubicBezTo>
                      <a:pt x="35" y="19735"/>
                      <a:pt x="9790" y="20704"/>
                      <a:pt x="15332" y="1526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Freeform: Shape 74"/>
              <p:cNvSpPr/>
              <p:nvPr/>
            </p:nvSpPr>
            <p:spPr>
              <a:xfrm>
                <a:off x="1435483" y="1835238"/>
                <a:ext cx="364461" cy="194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65" extrusionOk="0">
                    <a:moveTo>
                      <a:pt x="21600" y="10887"/>
                    </a:moveTo>
                    <a:cubicBezTo>
                      <a:pt x="21600" y="10887"/>
                      <a:pt x="16824" y="116"/>
                      <a:pt x="10859" y="1"/>
                    </a:cubicBezTo>
                    <a:cubicBezTo>
                      <a:pt x="4893" y="-121"/>
                      <a:pt x="0" y="10468"/>
                      <a:pt x="0" y="10468"/>
                    </a:cubicBezTo>
                    <a:cubicBezTo>
                      <a:pt x="0" y="10468"/>
                      <a:pt x="4776" y="21244"/>
                      <a:pt x="10741" y="21363"/>
                    </a:cubicBezTo>
                    <a:cubicBezTo>
                      <a:pt x="16698" y="21479"/>
                      <a:pt x="21600" y="10887"/>
                      <a:pt x="21600" y="1088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Freeform: Shape 75"/>
              <p:cNvSpPr/>
              <p:nvPr/>
            </p:nvSpPr>
            <p:spPr>
              <a:xfrm>
                <a:off x="1599019" y="1580848"/>
                <a:ext cx="256791" cy="261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2" h="20163" extrusionOk="0">
                    <a:moveTo>
                      <a:pt x="19748" y="20130"/>
                    </a:moveTo>
                    <a:cubicBezTo>
                      <a:pt x="19748" y="20130"/>
                      <a:pt x="20702" y="10371"/>
                      <a:pt x="15265" y="4827"/>
                    </a:cubicBezTo>
                    <a:cubicBezTo>
                      <a:pt x="9838" y="-721"/>
                      <a:pt x="66" y="35"/>
                      <a:pt x="66" y="35"/>
                    </a:cubicBezTo>
                    <a:cubicBezTo>
                      <a:pt x="66" y="35"/>
                      <a:pt x="-898" y="9792"/>
                      <a:pt x="4545" y="15331"/>
                    </a:cubicBezTo>
                    <a:cubicBezTo>
                      <a:pt x="9971" y="20879"/>
                      <a:pt x="19748" y="20130"/>
                      <a:pt x="19748" y="2013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Group 137"/>
            <p:cNvGrpSpPr/>
            <p:nvPr/>
          </p:nvGrpSpPr>
          <p:grpSpPr>
            <a:xfrm>
              <a:off x="5249679" y="1731264"/>
              <a:ext cx="191002" cy="193558"/>
              <a:chOff x="3036888" y="1909763"/>
              <a:chExt cx="355600" cy="360363"/>
            </a:xfrm>
            <a:solidFill>
              <a:schemeClr val="bg1"/>
            </a:solidFill>
          </p:grpSpPr>
          <p:sp>
            <p:nvSpPr>
              <p:cNvPr id="91" name="Freeform: Shape 138"/>
              <p:cNvSpPr/>
              <p:nvPr/>
            </p:nvSpPr>
            <p:spPr bwMode="auto">
              <a:xfrm>
                <a:off x="3036888" y="1909763"/>
                <a:ext cx="355600" cy="360363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46" y="38"/>
                  </a:cxn>
                  <a:cxn ang="0">
                    <a:pos x="48" y="52"/>
                  </a:cxn>
                  <a:cxn ang="0">
                    <a:pos x="2" y="99"/>
                  </a:cxn>
                  <a:cxn ang="0">
                    <a:pos x="0" y="103"/>
                  </a:cxn>
                  <a:cxn ang="0">
                    <a:pos x="0" y="115"/>
                  </a:cxn>
                  <a:cxn ang="0">
                    <a:pos x="7" y="123"/>
                  </a:cxn>
                  <a:cxn ang="0">
                    <a:pos x="19" y="123"/>
                  </a:cxn>
                  <a:cxn ang="0">
                    <a:pos x="24" y="120"/>
                  </a:cxn>
                  <a:cxn ang="0">
                    <a:pos x="29" y="115"/>
                  </a:cxn>
                  <a:cxn ang="0">
                    <a:pos x="38" y="115"/>
                  </a:cxn>
                  <a:cxn ang="0">
                    <a:pos x="46" y="107"/>
                  </a:cxn>
                  <a:cxn ang="0">
                    <a:pos x="46" y="100"/>
                  </a:cxn>
                  <a:cxn ang="0">
                    <a:pos x="53" y="100"/>
                  </a:cxn>
                  <a:cxn ang="0">
                    <a:pos x="61" y="92"/>
                  </a:cxn>
                  <a:cxn ang="0">
                    <a:pos x="61" y="83"/>
                  </a:cxn>
                  <a:cxn ang="0">
                    <a:pos x="70" y="74"/>
                  </a:cxn>
                  <a:cxn ang="0">
                    <a:pos x="84" y="77"/>
                  </a:cxn>
                  <a:cxn ang="0">
                    <a:pos x="122" y="38"/>
                  </a:cxn>
                  <a:cxn ang="0">
                    <a:pos x="84" y="0"/>
                  </a:cxn>
                  <a:cxn ang="0">
                    <a:pos x="84" y="69"/>
                  </a:cxn>
                  <a:cxn ang="0">
                    <a:pos x="69" y="65"/>
                  </a:cxn>
                  <a:cxn ang="0">
                    <a:pos x="67" y="66"/>
                  </a:cxn>
                  <a:cxn ang="0">
                    <a:pos x="63" y="70"/>
                  </a:cxn>
                  <a:cxn ang="0">
                    <a:pos x="56" y="77"/>
                  </a:cxn>
                  <a:cxn ang="0">
                    <a:pos x="53" y="83"/>
                  </a:cxn>
                  <a:cxn ang="0">
                    <a:pos x="53" y="92"/>
                  </a:cxn>
                  <a:cxn ang="0">
                    <a:pos x="46" y="92"/>
                  </a:cxn>
                  <a:cxn ang="0">
                    <a:pos x="38" y="100"/>
                  </a:cxn>
                  <a:cxn ang="0">
                    <a:pos x="38" y="107"/>
                  </a:cxn>
                  <a:cxn ang="0">
                    <a:pos x="29" y="107"/>
                  </a:cxn>
                  <a:cxn ang="0">
                    <a:pos x="24" y="109"/>
                  </a:cxn>
                  <a:cxn ang="0">
                    <a:pos x="18" y="115"/>
                  </a:cxn>
                  <a:cxn ang="0">
                    <a:pos x="7" y="115"/>
                  </a:cxn>
                  <a:cxn ang="0">
                    <a:pos x="7" y="104"/>
                  </a:cxn>
                  <a:cxn ang="0">
                    <a:pos x="52" y="59"/>
                  </a:cxn>
                  <a:cxn ang="0">
                    <a:pos x="52" y="59"/>
                  </a:cxn>
                  <a:cxn ang="0">
                    <a:pos x="58" y="54"/>
                  </a:cxn>
                  <a:cxn ang="0">
                    <a:pos x="53" y="38"/>
                  </a:cxn>
                  <a:cxn ang="0">
                    <a:pos x="84" y="7"/>
                  </a:cxn>
                  <a:cxn ang="0">
                    <a:pos x="115" y="38"/>
                  </a:cxn>
                  <a:cxn ang="0">
                    <a:pos x="84" y="69"/>
                  </a:cxn>
                  <a:cxn ang="0">
                    <a:pos x="84" y="69"/>
                  </a:cxn>
                  <a:cxn ang="0">
                    <a:pos x="84" y="69"/>
                  </a:cxn>
                </a:cxnLst>
                <a:rect l="0" t="0" r="r" b="b"/>
                <a:pathLst>
                  <a:path w="122" h="123">
                    <a:moveTo>
                      <a:pt x="84" y="0"/>
                    </a:moveTo>
                    <a:cubicBezTo>
                      <a:pt x="63" y="0"/>
                      <a:pt x="46" y="17"/>
                      <a:pt x="46" y="38"/>
                    </a:cubicBezTo>
                    <a:cubicBezTo>
                      <a:pt x="46" y="43"/>
                      <a:pt x="47" y="48"/>
                      <a:pt x="48" y="52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1" y="100"/>
                      <a:pt x="0" y="101"/>
                      <a:pt x="0" y="103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9"/>
                      <a:pt x="3" y="123"/>
                      <a:pt x="7" y="123"/>
                    </a:cubicBezTo>
                    <a:cubicBezTo>
                      <a:pt x="19" y="123"/>
                      <a:pt x="19" y="123"/>
                      <a:pt x="19" y="123"/>
                    </a:cubicBezTo>
                    <a:cubicBezTo>
                      <a:pt x="21" y="123"/>
                      <a:pt x="22" y="122"/>
                      <a:pt x="24" y="120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38" y="115"/>
                      <a:pt x="38" y="115"/>
                      <a:pt x="38" y="115"/>
                    </a:cubicBezTo>
                    <a:cubicBezTo>
                      <a:pt x="42" y="115"/>
                      <a:pt x="46" y="111"/>
                      <a:pt x="46" y="107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8" y="100"/>
                      <a:pt x="61" y="96"/>
                      <a:pt x="61" y="92"/>
                    </a:cubicBezTo>
                    <a:cubicBezTo>
                      <a:pt x="61" y="83"/>
                      <a:pt x="61" y="83"/>
                      <a:pt x="61" y="83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4" y="76"/>
                      <a:pt x="79" y="77"/>
                      <a:pt x="84" y="77"/>
                    </a:cubicBezTo>
                    <a:cubicBezTo>
                      <a:pt x="105" y="77"/>
                      <a:pt x="122" y="59"/>
                      <a:pt x="122" y="38"/>
                    </a:cubicBezTo>
                    <a:cubicBezTo>
                      <a:pt x="122" y="17"/>
                      <a:pt x="105" y="0"/>
                      <a:pt x="84" y="0"/>
                    </a:cubicBezTo>
                    <a:close/>
                    <a:moveTo>
                      <a:pt x="84" y="69"/>
                    </a:moveTo>
                    <a:cubicBezTo>
                      <a:pt x="78" y="69"/>
                      <a:pt x="73" y="67"/>
                      <a:pt x="69" y="65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3" y="70"/>
                      <a:pt x="63" y="70"/>
                      <a:pt x="63" y="70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54" y="79"/>
                      <a:pt x="53" y="81"/>
                      <a:pt x="53" y="83"/>
                    </a:cubicBezTo>
                    <a:cubicBezTo>
                      <a:pt x="53" y="92"/>
                      <a:pt x="53" y="92"/>
                      <a:pt x="53" y="92"/>
                    </a:cubicBezTo>
                    <a:cubicBezTo>
                      <a:pt x="46" y="92"/>
                      <a:pt x="46" y="92"/>
                      <a:pt x="46" y="92"/>
                    </a:cubicBezTo>
                    <a:cubicBezTo>
                      <a:pt x="41" y="92"/>
                      <a:pt x="38" y="95"/>
                      <a:pt x="38" y="100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29" y="107"/>
                      <a:pt x="29" y="107"/>
                      <a:pt x="29" y="107"/>
                    </a:cubicBezTo>
                    <a:cubicBezTo>
                      <a:pt x="27" y="107"/>
                      <a:pt x="25" y="108"/>
                      <a:pt x="24" y="109"/>
                    </a:cubicBezTo>
                    <a:cubicBezTo>
                      <a:pt x="18" y="115"/>
                      <a:pt x="18" y="115"/>
                      <a:pt x="18" y="115"/>
                    </a:cubicBezTo>
                    <a:cubicBezTo>
                      <a:pt x="7" y="115"/>
                      <a:pt x="7" y="115"/>
                      <a:pt x="7" y="115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55" y="49"/>
                      <a:pt x="53" y="44"/>
                      <a:pt x="53" y="38"/>
                    </a:cubicBezTo>
                    <a:cubicBezTo>
                      <a:pt x="53" y="21"/>
                      <a:pt x="67" y="7"/>
                      <a:pt x="84" y="7"/>
                    </a:cubicBezTo>
                    <a:cubicBezTo>
                      <a:pt x="101" y="7"/>
                      <a:pt x="115" y="21"/>
                      <a:pt x="115" y="38"/>
                    </a:cubicBezTo>
                    <a:cubicBezTo>
                      <a:pt x="115" y="55"/>
                      <a:pt x="101" y="69"/>
                      <a:pt x="84" y="69"/>
                    </a:cubicBezTo>
                    <a:close/>
                    <a:moveTo>
                      <a:pt x="84" y="69"/>
                    </a:moveTo>
                    <a:cubicBezTo>
                      <a:pt x="84" y="69"/>
                      <a:pt x="84" y="69"/>
                      <a:pt x="84" y="6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: Shape 139"/>
              <p:cNvSpPr/>
              <p:nvPr/>
            </p:nvSpPr>
            <p:spPr bwMode="auto">
              <a:xfrm>
                <a:off x="3259138" y="1952626"/>
                <a:ext cx="90488" cy="92075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1" y="15"/>
                  </a:cxn>
                  <a:cxn ang="0">
                    <a:pos x="17" y="30"/>
                  </a:cxn>
                  <a:cxn ang="0">
                    <a:pos x="20" y="31"/>
                  </a:cxn>
                  <a:cxn ang="0">
                    <a:pos x="31" y="20"/>
                  </a:cxn>
                  <a:cxn ang="0">
                    <a:pos x="31" y="19"/>
                  </a:cxn>
                  <a:cxn ang="0">
                    <a:pos x="30" y="16"/>
                  </a:cxn>
                  <a:cxn ang="0">
                    <a:pos x="19" y="27"/>
                  </a:cxn>
                  <a:cxn ang="0">
                    <a:pos x="4" y="13"/>
                  </a:cxn>
                  <a:cxn ang="0">
                    <a:pos x="13" y="4"/>
                  </a:cxn>
                  <a:cxn ang="0">
                    <a:pos x="27" y="19"/>
                  </a:cxn>
                  <a:cxn ang="0">
                    <a:pos x="19" y="27"/>
                  </a:cxn>
                  <a:cxn ang="0">
                    <a:pos x="19" y="27"/>
                  </a:cxn>
                  <a:cxn ang="0">
                    <a:pos x="19" y="27"/>
                  </a:cxn>
                </a:cxnLst>
                <a:rect l="0" t="0" r="r" b="b"/>
                <a:pathLst>
                  <a:path w="31" h="31">
                    <a:moveTo>
                      <a:pt x="30" y="16"/>
                    </a:moveTo>
                    <a:cubicBezTo>
                      <a:pt x="26" y="10"/>
                      <a:pt x="21" y="5"/>
                      <a:pt x="15" y="1"/>
                    </a:cubicBezTo>
                    <a:cubicBezTo>
                      <a:pt x="14" y="0"/>
                      <a:pt x="13" y="0"/>
                      <a:pt x="11" y="0"/>
                    </a:cubicBezTo>
                    <a:cubicBezTo>
                      <a:pt x="6" y="2"/>
                      <a:pt x="2" y="6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1" y="15"/>
                    </a:cubicBezTo>
                    <a:cubicBezTo>
                      <a:pt x="5" y="21"/>
                      <a:pt x="11" y="26"/>
                      <a:pt x="17" y="30"/>
                    </a:cubicBezTo>
                    <a:cubicBezTo>
                      <a:pt x="18" y="31"/>
                      <a:pt x="19" y="31"/>
                      <a:pt x="20" y="31"/>
                    </a:cubicBezTo>
                    <a:cubicBezTo>
                      <a:pt x="25" y="29"/>
                      <a:pt x="29" y="25"/>
                      <a:pt x="31" y="20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8"/>
                      <a:pt x="31" y="17"/>
                      <a:pt x="30" y="16"/>
                    </a:cubicBezTo>
                    <a:close/>
                    <a:moveTo>
                      <a:pt x="19" y="27"/>
                    </a:moveTo>
                    <a:cubicBezTo>
                      <a:pt x="13" y="23"/>
                      <a:pt x="8" y="18"/>
                      <a:pt x="4" y="13"/>
                    </a:cubicBezTo>
                    <a:cubicBezTo>
                      <a:pt x="6" y="8"/>
                      <a:pt x="8" y="6"/>
                      <a:pt x="13" y="4"/>
                    </a:cubicBezTo>
                    <a:cubicBezTo>
                      <a:pt x="18" y="8"/>
                      <a:pt x="23" y="13"/>
                      <a:pt x="27" y="19"/>
                    </a:cubicBezTo>
                    <a:cubicBezTo>
                      <a:pt x="26" y="23"/>
                      <a:pt x="23" y="26"/>
                      <a:pt x="19" y="27"/>
                    </a:cubicBezTo>
                    <a:close/>
                    <a:moveTo>
                      <a:pt x="19" y="27"/>
                    </a:moveTo>
                    <a:cubicBezTo>
                      <a:pt x="19" y="27"/>
                      <a:pt x="19" y="27"/>
                      <a:pt x="19" y="2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Group 140"/>
            <p:cNvGrpSpPr/>
            <p:nvPr/>
          </p:nvGrpSpPr>
          <p:grpSpPr>
            <a:xfrm>
              <a:off x="4807799" y="2158445"/>
              <a:ext cx="133018" cy="193558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89" name="Freeform: Shape 141"/>
              <p:cNvSpPr/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: Shape 142"/>
              <p:cNvSpPr/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" name="Freeform: Shape 143"/>
            <p:cNvSpPr/>
            <p:nvPr/>
          </p:nvSpPr>
          <p:spPr bwMode="auto">
            <a:xfrm>
              <a:off x="4931909" y="1879162"/>
              <a:ext cx="194412" cy="167980"/>
            </a:xfrm>
            <a:custGeom>
              <a:avLst/>
              <a:gdLst/>
              <a:ahLst/>
              <a:cxnLst>
                <a:cxn ang="0">
                  <a:pos x="120" y="17"/>
                </a:cxn>
                <a:cxn ang="0">
                  <a:pos x="101" y="2"/>
                </a:cxn>
                <a:cxn ang="0">
                  <a:pos x="97" y="0"/>
                </a:cxn>
                <a:cxn ang="0">
                  <a:pos x="27" y="0"/>
                </a:cxn>
                <a:cxn ang="0">
                  <a:pos x="23" y="2"/>
                </a:cxn>
                <a:cxn ang="0">
                  <a:pos x="4" y="17"/>
                </a:cxn>
                <a:cxn ang="0">
                  <a:pos x="1" y="26"/>
                </a:cxn>
                <a:cxn ang="0">
                  <a:pos x="9" y="49"/>
                </a:cxn>
                <a:cxn ang="0">
                  <a:pos x="13" y="53"/>
                </a:cxn>
                <a:cxn ang="0">
                  <a:pos x="16" y="54"/>
                </a:cxn>
                <a:cxn ang="0">
                  <a:pos x="20" y="53"/>
                </a:cxn>
                <a:cxn ang="0">
                  <a:pos x="20" y="100"/>
                </a:cxn>
                <a:cxn ang="0">
                  <a:pos x="27" y="107"/>
                </a:cxn>
                <a:cxn ang="0">
                  <a:pos x="97" y="107"/>
                </a:cxn>
                <a:cxn ang="0">
                  <a:pos x="104" y="100"/>
                </a:cxn>
                <a:cxn ang="0">
                  <a:pos x="104" y="53"/>
                </a:cxn>
                <a:cxn ang="0">
                  <a:pos x="108" y="54"/>
                </a:cxn>
                <a:cxn ang="0">
                  <a:pos x="111" y="53"/>
                </a:cxn>
                <a:cxn ang="0">
                  <a:pos x="115" y="49"/>
                </a:cxn>
                <a:cxn ang="0">
                  <a:pos x="123" y="26"/>
                </a:cxn>
                <a:cxn ang="0">
                  <a:pos x="120" y="17"/>
                </a:cxn>
                <a:cxn ang="0">
                  <a:pos x="76" y="8"/>
                </a:cxn>
                <a:cxn ang="0">
                  <a:pos x="62" y="15"/>
                </a:cxn>
                <a:cxn ang="0">
                  <a:pos x="48" y="8"/>
                </a:cxn>
                <a:cxn ang="0">
                  <a:pos x="76" y="8"/>
                </a:cxn>
                <a:cxn ang="0">
                  <a:pos x="108" y="46"/>
                </a:cxn>
                <a:cxn ang="0">
                  <a:pos x="97" y="38"/>
                </a:cxn>
                <a:cxn ang="0">
                  <a:pos x="97" y="100"/>
                </a:cxn>
                <a:cxn ang="0">
                  <a:pos x="27" y="100"/>
                </a:cxn>
                <a:cxn ang="0">
                  <a:pos x="27" y="38"/>
                </a:cxn>
                <a:cxn ang="0">
                  <a:pos x="16" y="46"/>
                </a:cxn>
                <a:cxn ang="0">
                  <a:pos x="8" y="23"/>
                </a:cxn>
                <a:cxn ang="0">
                  <a:pos x="27" y="8"/>
                </a:cxn>
                <a:cxn ang="0">
                  <a:pos x="44" y="8"/>
                </a:cxn>
                <a:cxn ang="0">
                  <a:pos x="62" y="19"/>
                </a:cxn>
                <a:cxn ang="0">
                  <a:pos x="80" y="8"/>
                </a:cxn>
                <a:cxn ang="0">
                  <a:pos x="97" y="8"/>
                </a:cxn>
                <a:cxn ang="0">
                  <a:pos x="116" y="23"/>
                </a:cxn>
                <a:cxn ang="0">
                  <a:pos x="108" y="46"/>
                </a:cxn>
                <a:cxn ang="0">
                  <a:pos x="108" y="46"/>
                </a:cxn>
                <a:cxn ang="0">
                  <a:pos x="108" y="46"/>
                </a:cxn>
              </a:cxnLst>
              <a:rect l="0" t="0" r="r" b="b"/>
              <a:pathLst>
                <a:path w="124" h="107">
                  <a:moveTo>
                    <a:pt x="120" y="17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" y="19"/>
                    <a:pt x="0" y="22"/>
                    <a:pt x="1" y="26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1"/>
                    <a:pt x="11" y="53"/>
                    <a:pt x="13" y="53"/>
                  </a:cubicBezTo>
                  <a:cubicBezTo>
                    <a:pt x="14" y="54"/>
                    <a:pt x="15" y="54"/>
                    <a:pt x="16" y="54"/>
                  </a:cubicBezTo>
                  <a:cubicBezTo>
                    <a:pt x="17" y="54"/>
                    <a:pt x="19" y="53"/>
                    <a:pt x="20" y="53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0" y="104"/>
                    <a:pt x="23" y="107"/>
                    <a:pt x="27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101" y="107"/>
                    <a:pt x="104" y="104"/>
                    <a:pt x="104" y="100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53"/>
                    <a:pt x="107" y="54"/>
                    <a:pt x="108" y="54"/>
                  </a:cubicBezTo>
                  <a:cubicBezTo>
                    <a:pt x="109" y="54"/>
                    <a:pt x="110" y="54"/>
                    <a:pt x="111" y="53"/>
                  </a:cubicBezTo>
                  <a:cubicBezTo>
                    <a:pt x="113" y="53"/>
                    <a:pt x="115" y="51"/>
                    <a:pt x="115" y="4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2"/>
                    <a:pt x="123" y="19"/>
                    <a:pt x="120" y="17"/>
                  </a:cubicBezTo>
                  <a:close/>
                  <a:moveTo>
                    <a:pt x="76" y="8"/>
                  </a:moveTo>
                  <a:cubicBezTo>
                    <a:pt x="74" y="12"/>
                    <a:pt x="69" y="15"/>
                    <a:pt x="62" y="15"/>
                  </a:cubicBezTo>
                  <a:cubicBezTo>
                    <a:pt x="55" y="15"/>
                    <a:pt x="50" y="12"/>
                    <a:pt x="48" y="8"/>
                  </a:cubicBezTo>
                  <a:lnTo>
                    <a:pt x="76" y="8"/>
                  </a:lnTo>
                  <a:close/>
                  <a:moveTo>
                    <a:pt x="108" y="46"/>
                  </a:moveTo>
                  <a:cubicBezTo>
                    <a:pt x="97" y="38"/>
                    <a:pt x="97" y="38"/>
                    <a:pt x="97" y="38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6" y="14"/>
                    <a:pt x="53" y="19"/>
                    <a:pt x="62" y="19"/>
                  </a:cubicBezTo>
                  <a:cubicBezTo>
                    <a:pt x="71" y="19"/>
                    <a:pt x="78" y="14"/>
                    <a:pt x="80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116" y="23"/>
                    <a:pt x="116" y="23"/>
                    <a:pt x="116" y="23"/>
                  </a:cubicBezTo>
                  <a:lnTo>
                    <a:pt x="108" y="46"/>
                  </a:lnTo>
                  <a:close/>
                  <a:moveTo>
                    <a:pt x="108" y="46"/>
                  </a:moveTo>
                  <a:cubicBezTo>
                    <a:pt x="108" y="46"/>
                    <a:pt x="108" y="46"/>
                    <a:pt x="108" y="4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" name="Group 144"/>
            <p:cNvGrpSpPr/>
            <p:nvPr/>
          </p:nvGrpSpPr>
          <p:grpSpPr>
            <a:xfrm>
              <a:off x="5519178" y="1868867"/>
              <a:ext cx="218288" cy="219140"/>
              <a:chOff x="5530850" y="1882776"/>
              <a:chExt cx="406400" cy="407988"/>
            </a:xfrm>
            <a:solidFill>
              <a:schemeClr val="bg1"/>
            </a:solidFill>
          </p:grpSpPr>
          <p:sp>
            <p:nvSpPr>
              <p:cNvPr id="80" name="Freeform: Shape 145"/>
              <p:cNvSpPr/>
              <p:nvPr/>
            </p:nvSpPr>
            <p:spPr bwMode="auto">
              <a:xfrm>
                <a:off x="5530850" y="1882776"/>
                <a:ext cx="406400" cy="407988"/>
              </a:xfrm>
              <a:custGeom>
                <a:avLst/>
                <a:gdLst/>
                <a:ahLst/>
                <a:cxnLst>
                  <a:cxn ang="0">
                    <a:pos x="93" y="12"/>
                  </a:cxn>
                  <a:cxn ang="0">
                    <a:pos x="13" y="46"/>
                  </a:cxn>
                  <a:cxn ang="0">
                    <a:pos x="47" y="126"/>
                  </a:cxn>
                  <a:cxn ang="0">
                    <a:pos x="127" y="92"/>
                  </a:cxn>
                  <a:cxn ang="0">
                    <a:pos x="93" y="12"/>
                  </a:cxn>
                  <a:cxn ang="0">
                    <a:pos x="50" y="119"/>
                  </a:cxn>
                  <a:cxn ang="0">
                    <a:pos x="20" y="49"/>
                  </a:cxn>
                  <a:cxn ang="0">
                    <a:pos x="90" y="19"/>
                  </a:cxn>
                  <a:cxn ang="0">
                    <a:pos x="120" y="89"/>
                  </a:cxn>
                  <a:cxn ang="0">
                    <a:pos x="50" y="119"/>
                  </a:cxn>
                  <a:cxn ang="0">
                    <a:pos x="50" y="119"/>
                  </a:cxn>
                  <a:cxn ang="0">
                    <a:pos x="50" y="119"/>
                  </a:cxn>
                </a:cxnLst>
                <a:rect l="0" t="0" r="r" b="b"/>
                <a:pathLst>
                  <a:path w="139" h="139">
                    <a:moveTo>
                      <a:pt x="93" y="12"/>
                    </a:moveTo>
                    <a:cubicBezTo>
                      <a:pt x="61" y="0"/>
                      <a:pt x="25" y="15"/>
                      <a:pt x="13" y="46"/>
                    </a:cubicBezTo>
                    <a:cubicBezTo>
                      <a:pt x="0" y="78"/>
                      <a:pt x="16" y="114"/>
                      <a:pt x="47" y="126"/>
                    </a:cubicBezTo>
                    <a:cubicBezTo>
                      <a:pt x="78" y="139"/>
                      <a:pt x="114" y="124"/>
                      <a:pt x="127" y="92"/>
                    </a:cubicBezTo>
                    <a:cubicBezTo>
                      <a:pt x="139" y="61"/>
                      <a:pt x="124" y="25"/>
                      <a:pt x="93" y="12"/>
                    </a:cubicBezTo>
                    <a:close/>
                    <a:moveTo>
                      <a:pt x="50" y="119"/>
                    </a:moveTo>
                    <a:cubicBezTo>
                      <a:pt x="22" y="108"/>
                      <a:pt x="9" y="77"/>
                      <a:pt x="20" y="49"/>
                    </a:cubicBezTo>
                    <a:cubicBezTo>
                      <a:pt x="31" y="22"/>
                      <a:pt x="62" y="8"/>
                      <a:pt x="90" y="19"/>
                    </a:cubicBezTo>
                    <a:cubicBezTo>
                      <a:pt x="117" y="30"/>
                      <a:pt x="131" y="62"/>
                      <a:pt x="120" y="89"/>
                    </a:cubicBezTo>
                    <a:cubicBezTo>
                      <a:pt x="109" y="117"/>
                      <a:pt x="77" y="130"/>
                      <a:pt x="50" y="119"/>
                    </a:cubicBezTo>
                    <a:close/>
                    <a:moveTo>
                      <a:pt x="50" y="119"/>
                    </a:moveTo>
                    <a:cubicBezTo>
                      <a:pt x="50" y="119"/>
                      <a:pt x="50" y="119"/>
                      <a:pt x="50" y="11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: Shape 146"/>
              <p:cNvSpPr/>
              <p:nvPr/>
            </p:nvSpPr>
            <p:spPr bwMode="auto">
              <a:xfrm>
                <a:off x="5710238" y="2062163"/>
                <a:ext cx="49213" cy="49213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2" y="5"/>
                  </a:cxn>
                  <a:cxn ang="0">
                    <a:pos x="6" y="15"/>
                  </a:cxn>
                  <a:cxn ang="0">
                    <a:pos x="16" y="11"/>
                  </a:cxn>
                  <a:cxn ang="0">
                    <a:pos x="12" y="1"/>
                  </a:cxn>
                  <a:cxn ang="0">
                    <a:pos x="7" y="12"/>
                  </a:cxn>
                  <a:cxn ang="0">
                    <a:pos x="5" y="7"/>
                  </a:cxn>
                  <a:cxn ang="0">
                    <a:pos x="10" y="5"/>
                  </a:cxn>
                  <a:cxn ang="0">
                    <a:pos x="12" y="10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7" y="12"/>
                  </a:cxn>
                </a:cxnLst>
                <a:rect l="0" t="0" r="r" b="b"/>
                <a:pathLst>
                  <a:path w="17" h="17">
                    <a:moveTo>
                      <a:pt x="12" y="1"/>
                    </a:moveTo>
                    <a:cubicBezTo>
                      <a:pt x="8" y="0"/>
                      <a:pt x="3" y="1"/>
                      <a:pt x="2" y="5"/>
                    </a:cubicBezTo>
                    <a:cubicBezTo>
                      <a:pt x="0" y="9"/>
                      <a:pt x="2" y="14"/>
                      <a:pt x="6" y="15"/>
                    </a:cubicBezTo>
                    <a:cubicBezTo>
                      <a:pt x="10" y="17"/>
                      <a:pt x="14" y="15"/>
                      <a:pt x="16" y="11"/>
                    </a:cubicBezTo>
                    <a:cubicBezTo>
                      <a:pt x="17" y="7"/>
                      <a:pt x="16" y="3"/>
                      <a:pt x="12" y="1"/>
                    </a:cubicBezTo>
                    <a:close/>
                    <a:moveTo>
                      <a:pt x="7" y="12"/>
                    </a:moveTo>
                    <a:cubicBezTo>
                      <a:pt x="5" y="11"/>
                      <a:pt x="4" y="9"/>
                      <a:pt x="5" y="7"/>
                    </a:cubicBezTo>
                    <a:cubicBezTo>
                      <a:pt x="6" y="5"/>
                      <a:pt x="8" y="4"/>
                      <a:pt x="10" y="5"/>
                    </a:cubicBezTo>
                    <a:cubicBezTo>
                      <a:pt x="12" y="5"/>
                      <a:pt x="13" y="8"/>
                      <a:pt x="12" y="10"/>
                    </a:cubicBezTo>
                    <a:cubicBezTo>
                      <a:pt x="12" y="12"/>
                      <a:pt x="9" y="13"/>
                      <a:pt x="7" y="12"/>
                    </a:cubicBezTo>
                    <a:close/>
                    <a:moveTo>
                      <a:pt x="7" y="12"/>
                    </a:moveTo>
                    <a:cubicBezTo>
                      <a:pt x="7" y="12"/>
                      <a:pt x="7" y="12"/>
                      <a:pt x="7" y="1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: Shape 147"/>
              <p:cNvSpPr/>
              <p:nvPr/>
            </p:nvSpPr>
            <p:spPr bwMode="auto">
              <a:xfrm>
                <a:off x="5659438" y="2008188"/>
                <a:ext cx="152400" cy="152400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4" y="18"/>
                  </a:cxn>
                  <a:cxn ang="0">
                    <a:pos x="17" y="48"/>
                  </a:cxn>
                  <a:cxn ang="0">
                    <a:pos x="47" y="35"/>
                  </a:cxn>
                  <a:cxn ang="0">
                    <a:pos x="34" y="5"/>
                  </a:cxn>
                  <a:cxn ang="0">
                    <a:pos x="20" y="41"/>
                  </a:cxn>
                  <a:cxn ang="0">
                    <a:pos x="12" y="21"/>
                  </a:cxn>
                  <a:cxn ang="0">
                    <a:pos x="31" y="12"/>
                  </a:cxn>
                  <a:cxn ang="0">
                    <a:pos x="40" y="32"/>
                  </a:cxn>
                  <a:cxn ang="0">
                    <a:pos x="20" y="41"/>
                  </a:cxn>
                  <a:cxn ang="0">
                    <a:pos x="20" y="41"/>
                  </a:cxn>
                  <a:cxn ang="0">
                    <a:pos x="20" y="41"/>
                  </a:cxn>
                </a:cxnLst>
                <a:rect l="0" t="0" r="r" b="b"/>
                <a:pathLst>
                  <a:path w="52" h="52">
                    <a:moveTo>
                      <a:pt x="34" y="5"/>
                    </a:moveTo>
                    <a:cubicBezTo>
                      <a:pt x="23" y="0"/>
                      <a:pt x="9" y="6"/>
                      <a:pt x="4" y="18"/>
                    </a:cubicBezTo>
                    <a:cubicBezTo>
                      <a:pt x="0" y="30"/>
                      <a:pt x="5" y="43"/>
                      <a:pt x="17" y="48"/>
                    </a:cubicBezTo>
                    <a:cubicBezTo>
                      <a:pt x="29" y="52"/>
                      <a:pt x="42" y="47"/>
                      <a:pt x="47" y="35"/>
                    </a:cubicBezTo>
                    <a:cubicBezTo>
                      <a:pt x="52" y="23"/>
                      <a:pt x="46" y="10"/>
                      <a:pt x="34" y="5"/>
                    </a:cubicBezTo>
                    <a:close/>
                    <a:moveTo>
                      <a:pt x="20" y="41"/>
                    </a:moveTo>
                    <a:cubicBezTo>
                      <a:pt x="12" y="37"/>
                      <a:pt x="8" y="28"/>
                      <a:pt x="12" y="21"/>
                    </a:cubicBezTo>
                    <a:cubicBezTo>
                      <a:pt x="15" y="13"/>
                      <a:pt x="24" y="9"/>
                      <a:pt x="31" y="12"/>
                    </a:cubicBezTo>
                    <a:cubicBezTo>
                      <a:pt x="39" y="15"/>
                      <a:pt x="43" y="24"/>
                      <a:pt x="40" y="32"/>
                    </a:cubicBezTo>
                    <a:cubicBezTo>
                      <a:pt x="37" y="40"/>
                      <a:pt x="28" y="44"/>
                      <a:pt x="20" y="41"/>
                    </a:cubicBezTo>
                    <a:close/>
                    <a:moveTo>
                      <a:pt x="20" y="41"/>
                    </a:moveTo>
                    <a:cubicBezTo>
                      <a:pt x="20" y="41"/>
                      <a:pt x="20" y="41"/>
                      <a:pt x="20" y="4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: Shape 148"/>
              <p:cNvSpPr/>
              <p:nvPr/>
            </p:nvSpPr>
            <p:spPr bwMode="auto">
              <a:xfrm>
                <a:off x="5762625" y="2111376"/>
                <a:ext cx="58738" cy="58738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8" y="0"/>
                  </a:cxn>
                  <a:cxn ang="0">
                    <a:pos x="16" y="1"/>
                  </a:cxn>
                  <a:cxn ang="0">
                    <a:pos x="1" y="16"/>
                  </a:cxn>
                  <a:cxn ang="0">
                    <a:pos x="0" y="18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19" y="3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0" h="20">
                    <a:moveTo>
                      <a:pt x="19" y="3"/>
                    </a:moveTo>
                    <a:cubicBezTo>
                      <a:pt x="20" y="2"/>
                      <a:pt x="19" y="1"/>
                      <a:pt x="18" y="0"/>
                    </a:cubicBezTo>
                    <a:cubicBezTo>
                      <a:pt x="17" y="0"/>
                      <a:pt x="16" y="0"/>
                      <a:pt x="16" y="1"/>
                    </a:cubicBezTo>
                    <a:cubicBezTo>
                      <a:pt x="13" y="8"/>
                      <a:pt x="8" y="13"/>
                      <a:pt x="1" y="16"/>
                    </a:cubicBezTo>
                    <a:cubicBezTo>
                      <a:pt x="0" y="16"/>
                      <a:pt x="0" y="17"/>
                      <a:pt x="0" y="18"/>
                    </a:cubicBezTo>
                    <a:cubicBezTo>
                      <a:pt x="1" y="19"/>
                      <a:pt x="2" y="20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0" y="16"/>
                      <a:pt x="16" y="10"/>
                      <a:pt x="19" y="3"/>
                    </a:cubicBezTo>
                    <a:close/>
                    <a:moveTo>
                      <a:pt x="19" y="3"/>
                    </a:moveTo>
                    <a:cubicBezTo>
                      <a:pt x="19" y="3"/>
                      <a:pt x="19" y="3"/>
                      <a:pt x="19" y="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: Shape 149"/>
              <p:cNvSpPr/>
              <p:nvPr/>
            </p:nvSpPr>
            <p:spPr bwMode="auto">
              <a:xfrm>
                <a:off x="5780088" y="2125663"/>
                <a:ext cx="82550" cy="85725"/>
              </a:xfrm>
              <a:custGeom>
                <a:avLst/>
                <a:gdLst/>
                <a:ahLst/>
                <a:cxnLst>
                  <a:cxn ang="0">
                    <a:pos x="26" y="1"/>
                  </a:cxn>
                  <a:cxn ang="0">
                    <a:pos x="24" y="2"/>
                  </a:cxn>
                  <a:cxn ang="0">
                    <a:pos x="1" y="25"/>
                  </a:cxn>
                  <a:cxn ang="0">
                    <a:pos x="0" y="28"/>
                  </a:cxn>
                  <a:cxn ang="0">
                    <a:pos x="3" y="29"/>
                  </a:cxn>
                  <a:cxn ang="0">
                    <a:pos x="3" y="28"/>
                  </a:cxn>
                  <a:cxn ang="0">
                    <a:pos x="28" y="3"/>
                  </a:cxn>
                  <a:cxn ang="0">
                    <a:pos x="26" y="1"/>
                  </a:cxn>
                  <a:cxn ang="0">
                    <a:pos x="26" y="1"/>
                  </a:cxn>
                  <a:cxn ang="0">
                    <a:pos x="26" y="1"/>
                  </a:cxn>
                </a:cxnLst>
                <a:rect l="0" t="0" r="r" b="b"/>
                <a:pathLst>
                  <a:path w="28" h="29">
                    <a:moveTo>
                      <a:pt x="26" y="1"/>
                    </a:moveTo>
                    <a:cubicBezTo>
                      <a:pt x="25" y="0"/>
                      <a:pt x="24" y="1"/>
                      <a:pt x="24" y="2"/>
                    </a:cubicBezTo>
                    <a:cubicBezTo>
                      <a:pt x="20" y="13"/>
                      <a:pt x="11" y="21"/>
                      <a:pt x="1" y="25"/>
                    </a:cubicBezTo>
                    <a:cubicBezTo>
                      <a:pt x="0" y="25"/>
                      <a:pt x="0" y="27"/>
                      <a:pt x="0" y="28"/>
                    </a:cubicBezTo>
                    <a:cubicBezTo>
                      <a:pt x="1" y="29"/>
                      <a:pt x="2" y="29"/>
                      <a:pt x="3" y="29"/>
                    </a:cubicBezTo>
                    <a:cubicBezTo>
                      <a:pt x="3" y="29"/>
                      <a:pt x="3" y="29"/>
                      <a:pt x="3" y="28"/>
                    </a:cubicBezTo>
                    <a:cubicBezTo>
                      <a:pt x="14" y="24"/>
                      <a:pt x="23" y="15"/>
                      <a:pt x="28" y="3"/>
                    </a:cubicBezTo>
                    <a:cubicBezTo>
                      <a:pt x="28" y="2"/>
                      <a:pt x="27" y="1"/>
                      <a:pt x="26" y="1"/>
                    </a:cubicBezTo>
                    <a:close/>
                    <a:moveTo>
                      <a:pt x="26" y="1"/>
                    </a:moveTo>
                    <a:cubicBezTo>
                      <a:pt x="26" y="1"/>
                      <a:pt x="26" y="1"/>
                      <a:pt x="26" y="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: Shape 150"/>
              <p:cNvSpPr/>
              <p:nvPr/>
            </p:nvSpPr>
            <p:spPr bwMode="auto">
              <a:xfrm>
                <a:off x="5770563" y="2120901"/>
                <a:ext cx="71438" cy="6985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1"/>
                  </a:cxn>
                  <a:cxn ang="0">
                    <a:pos x="1" y="20"/>
                  </a:cxn>
                  <a:cxn ang="0">
                    <a:pos x="1" y="20"/>
                  </a:cxn>
                  <a:cxn ang="0">
                    <a:pos x="0" y="23"/>
                  </a:cxn>
                  <a:cxn ang="0">
                    <a:pos x="3" y="24"/>
                  </a:cxn>
                  <a:cxn ang="0">
                    <a:pos x="3" y="23"/>
                  </a:cxn>
                  <a:cxn ang="0">
                    <a:pos x="23" y="3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24" h="24">
                    <a:moveTo>
                      <a:pt x="22" y="0"/>
                    </a:moveTo>
                    <a:cubicBezTo>
                      <a:pt x="21" y="0"/>
                      <a:pt x="20" y="0"/>
                      <a:pt x="20" y="1"/>
                    </a:cubicBezTo>
                    <a:cubicBezTo>
                      <a:pt x="16" y="10"/>
                      <a:pt x="10" y="17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1" y="24"/>
                      <a:pt x="2" y="24"/>
                      <a:pt x="3" y="24"/>
                    </a:cubicBezTo>
                    <a:cubicBezTo>
                      <a:pt x="3" y="24"/>
                      <a:pt x="3" y="23"/>
                      <a:pt x="3" y="23"/>
                    </a:cubicBezTo>
                    <a:cubicBezTo>
                      <a:pt x="12" y="20"/>
                      <a:pt x="19" y="12"/>
                      <a:pt x="23" y="3"/>
                    </a:cubicBezTo>
                    <a:cubicBezTo>
                      <a:pt x="24" y="2"/>
                      <a:pt x="23" y="0"/>
                      <a:pt x="22" y="0"/>
                    </a:cubicBezTo>
                    <a:close/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: Shape 151"/>
              <p:cNvSpPr/>
              <p:nvPr/>
            </p:nvSpPr>
            <p:spPr bwMode="auto">
              <a:xfrm>
                <a:off x="5651500" y="2003426"/>
                <a:ext cx="58738" cy="58738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1" y="19"/>
                  </a:cxn>
                  <a:cxn ang="0">
                    <a:pos x="4" y="18"/>
                  </a:cxn>
                  <a:cxn ang="0">
                    <a:pos x="18" y="4"/>
                  </a:cxn>
                  <a:cxn ang="0">
                    <a:pos x="19" y="1"/>
                  </a:cxn>
                  <a:cxn ang="0">
                    <a:pos x="19" y="1"/>
                  </a:cxn>
                  <a:cxn ang="0">
                    <a:pos x="19" y="1"/>
                  </a:cxn>
                </a:cxnLst>
                <a:rect l="0" t="0" r="r" b="b"/>
                <a:pathLst>
                  <a:path w="20" h="20">
                    <a:moveTo>
                      <a:pt x="19" y="1"/>
                    </a:moveTo>
                    <a:cubicBezTo>
                      <a:pt x="19" y="0"/>
                      <a:pt x="18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9" y="3"/>
                      <a:pt x="3" y="9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3" y="19"/>
                      <a:pt x="4" y="18"/>
                    </a:cubicBezTo>
                    <a:cubicBezTo>
                      <a:pt x="7" y="11"/>
                      <a:pt x="12" y="6"/>
                      <a:pt x="18" y="4"/>
                    </a:cubicBezTo>
                    <a:cubicBezTo>
                      <a:pt x="19" y="3"/>
                      <a:pt x="20" y="2"/>
                      <a:pt x="19" y="1"/>
                    </a:cubicBezTo>
                    <a:close/>
                    <a:moveTo>
                      <a:pt x="19" y="1"/>
                    </a:moveTo>
                    <a:cubicBezTo>
                      <a:pt x="19" y="1"/>
                      <a:pt x="19" y="1"/>
                      <a:pt x="19" y="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: Shape 152"/>
              <p:cNvSpPr/>
              <p:nvPr/>
            </p:nvSpPr>
            <p:spPr bwMode="auto">
              <a:xfrm>
                <a:off x="5610225" y="1962151"/>
                <a:ext cx="82550" cy="82550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0" y="25"/>
                  </a:cxn>
                  <a:cxn ang="0">
                    <a:pos x="1" y="28"/>
                  </a:cxn>
                  <a:cxn ang="0">
                    <a:pos x="4" y="27"/>
                  </a:cxn>
                  <a:cxn ang="0">
                    <a:pos x="26" y="3"/>
                  </a:cxn>
                  <a:cxn ang="0">
                    <a:pos x="27" y="1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28" h="28">
                    <a:moveTo>
                      <a:pt x="27" y="1"/>
                    </a:moveTo>
                    <a:cubicBezTo>
                      <a:pt x="27" y="0"/>
                      <a:pt x="26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4" y="5"/>
                      <a:pt x="5" y="13"/>
                      <a:pt x="0" y="25"/>
                    </a:cubicBezTo>
                    <a:cubicBezTo>
                      <a:pt x="0" y="26"/>
                      <a:pt x="0" y="27"/>
                      <a:pt x="1" y="28"/>
                    </a:cubicBezTo>
                    <a:cubicBezTo>
                      <a:pt x="2" y="28"/>
                      <a:pt x="3" y="28"/>
                      <a:pt x="4" y="27"/>
                    </a:cubicBezTo>
                    <a:cubicBezTo>
                      <a:pt x="8" y="16"/>
                      <a:pt x="16" y="8"/>
                      <a:pt x="26" y="3"/>
                    </a:cubicBezTo>
                    <a:cubicBezTo>
                      <a:pt x="27" y="3"/>
                      <a:pt x="28" y="2"/>
                      <a:pt x="27" y="1"/>
                    </a:cubicBezTo>
                    <a:close/>
                    <a:moveTo>
                      <a:pt x="27" y="1"/>
                    </a:moveTo>
                    <a:cubicBezTo>
                      <a:pt x="27" y="1"/>
                      <a:pt x="27" y="1"/>
                      <a:pt x="27" y="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: Shape 153"/>
              <p:cNvSpPr/>
              <p:nvPr/>
            </p:nvSpPr>
            <p:spPr bwMode="auto">
              <a:xfrm>
                <a:off x="5630863" y="1982788"/>
                <a:ext cx="69850" cy="69850"/>
              </a:xfrm>
              <a:custGeom>
                <a:avLst/>
                <a:gdLst/>
                <a:ahLst/>
                <a:cxnLst>
                  <a:cxn ang="0">
                    <a:pos x="22" y="4"/>
                  </a:cxn>
                  <a:cxn ang="0">
                    <a:pos x="23" y="1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1" y="24"/>
                  </a:cxn>
                  <a:cxn ang="0">
                    <a:pos x="4" y="22"/>
                  </a:cxn>
                  <a:cxn ang="0">
                    <a:pos x="22" y="4"/>
                  </a:cxn>
                  <a:cxn ang="0">
                    <a:pos x="22" y="4"/>
                  </a:cxn>
                  <a:cxn ang="0">
                    <a:pos x="22" y="4"/>
                  </a:cxn>
                </a:cxnLst>
                <a:rect l="0" t="0" r="r" b="b"/>
                <a:pathLst>
                  <a:path w="24" h="24">
                    <a:moveTo>
                      <a:pt x="22" y="4"/>
                    </a:moveTo>
                    <a:cubicBezTo>
                      <a:pt x="23" y="3"/>
                      <a:pt x="24" y="2"/>
                      <a:pt x="23" y="1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2" y="4"/>
                      <a:pt x="4" y="11"/>
                      <a:pt x="0" y="21"/>
                    </a:cubicBezTo>
                    <a:cubicBezTo>
                      <a:pt x="0" y="22"/>
                      <a:pt x="0" y="23"/>
                      <a:pt x="1" y="24"/>
                    </a:cubicBezTo>
                    <a:cubicBezTo>
                      <a:pt x="2" y="24"/>
                      <a:pt x="3" y="23"/>
                      <a:pt x="4" y="22"/>
                    </a:cubicBezTo>
                    <a:cubicBezTo>
                      <a:pt x="7" y="14"/>
                      <a:pt x="14" y="7"/>
                      <a:pt x="22" y="4"/>
                    </a:cubicBezTo>
                    <a:close/>
                    <a:moveTo>
                      <a:pt x="22" y="4"/>
                    </a:moveTo>
                    <a:cubicBezTo>
                      <a:pt x="22" y="4"/>
                      <a:pt x="22" y="4"/>
                      <a:pt x="22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Freeform: Shape 154"/>
            <p:cNvSpPr/>
            <p:nvPr/>
          </p:nvSpPr>
          <p:spPr bwMode="auto">
            <a:xfrm>
              <a:off x="5683958" y="2188697"/>
              <a:ext cx="193560" cy="193558"/>
            </a:xfrm>
            <a:custGeom>
              <a:avLst/>
              <a:gdLst/>
              <a:ahLst/>
              <a:cxnLst>
                <a:cxn ang="0">
                  <a:pos x="77" y="14"/>
                </a:cxn>
                <a:cxn ang="0">
                  <a:pos x="51" y="34"/>
                </a:cxn>
                <a:cxn ang="0">
                  <a:pos x="0" y="54"/>
                </a:cxn>
                <a:cxn ang="0">
                  <a:pos x="23" y="80"/>
                </a:cxn>
                <a:cxn ang="0">
                  <a:pos x="31" y="123"/>
                </a:cxn>
                <a:cxn ang="0">
                  <a:pos x="54" y="115"/>
                </a:cxn>
                <a:cxn ang="0">
                  <a:pos x="50" y="103"/>
                </a:cxn>
                <a:cxn ang="0">
                  <a:pos x="50" y="76"/>
                </a:cxn>
                <a:cxn ang="0">
                  <a:pos x="51" y="74"/>
                </a:cxn>
                <a:cxn ang="0">
                  <a:pos x="52" y="73"/>
                </a:cxn>
                <a:cxn ang="0">
                  <a:pos x="53" y="73"/>
                </a:cxn>
                <a:cxn ang="0">
                  <a:pos x="77" y="94"/>
                </a:cxn>
                <a:cxn ang="0">
                  <a:pos x="123" y="54"/>
                </a:cxn>
                <a:cxn ang="0">
                  <a:pos x="77" y="54"/>
                </a:cxn>
                <a:cxn ang="0">
                  <a:pos x="88" y="42"/>
                </a:cxn>
                <a:cxn ang="0">
                  <a:pos x="88" y="65"/>
                </a:cxn>
                <a:cxn ang="0">
                  <a:pos x="77" y="54"/>
                </a:cxn>
                <a:cxn ang="0">
                  <a:pos x="15" y="42"/>
                </a:cxn>
                <a:cxn ang="0">
                  <a:pos x="38" y="54"/>
                </a:cxn>
                <a:cxn ang="0">
                  <a:pos x="15" y="65"/>
                </a:cxn>
                <a:cxn ang="0">
                  <a:pos x="46" y="115"/>
                </a:cxn>
                <a:cxn ang="0">
                  <a:pos x="31" y="80"/>
                </a:cxn>
                <a:cxn ang="0">
                  <a:pos x="31" y="73"/>
                </a:cxn>
                <a:cxn ang="0">
                  <a:pos x="43" y="73"/>
                </a:cxn>
                <a:cxn ang="0">
                  <a:pos x="42" y="103"/>
                </a:cxn>
                <a:cxn ang="0">
                  <a:pos x="46" y="112"/>
                </a:cxn>
                <a:cxn ang="0">
                  <a:pos x="51" y="65"/>
                </a:cxn>
                <a:cxn ang="0">
                  <a:pos x="50" y="65"/>
                </a:cxn>
                <a:cxn ang="0">
                  <a:pos x="50" y="42"/>
                </a:cxn>
                <a:cxn ang="0">
                  <a:pos x="71" y="34"/>
                </a:cxn>
                <a:cxn ang="0">
                  <a:pos x="71" y="73"/>
                </a:cxn>
                <a:cxn ang="0">
                  <a:pos x="96" y="100"/>
                </a:cxn>
                <a:cxn ang="0">
                  <a:pos x="88" y="73"/>
                </a:cxn>
                <a:cxn ang="0">
                  <a:pos x="88" y="34"/>
                </a:cxn>
                <a:cxn ang="0">
                  <a:pos x="96" y="8"/>
                </a:cxn>
                <a:cxn ang="0">
                  <a:pos x="96" y="100"/>
                </a:cxn>
                <a:cxn ang="0">
                  <a:pos x="96" y="100"/>
                </a:cxn>
              </a:cxnLst>
              <a:rect l="0" t="0" r="r" b="b"/>
              <a:pathLst>
                <a:path w="123" h="123">
                  <a:moveTo>
                    <a:pt x="96" y="0"/>
                  </a:moveTo>
                  <a:cubicBezTo>
                    <a:pt x="88" y="0"/>
                    <a:pt x="82" y="5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1" y="26"/>
                    <a:pt x="61" y="34"/>
                    <a:pt x="51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7" y="34"/>
                    <a:pt x="0" y="43"/>
                    <a:pt x="0" y="54"/>
                  </a:cubicBezTo>
                  <a:cubicBezTo>
                    <a:pt x="0" y="64"/>
                    <a:pt x="7" y="73"/>
                    <a:pt x="15" y="73"/>
                  </a:cubicBezTo>
                  <a:cubicBezTo>
                    <a:pt x="20" y="73"/>
                    <a:pt x="23" y="76"/>
                    <a:pt x="23" y="80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23" y="119"/>
                    <a:pt x="26" y="123"/>
                    <a:pt x="31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50" y="123"/>
                    <a:pt x="54" y="119"/>
                    <a:pt x="54" y="115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54" y="107"/>
                    <a:pt x="50" y="106"/>
                    <a:pt x="50" y="103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0" y="76"/>
                    <a:pt x="50" y="75"/>
                    <a:pt x="50" y="75"/>
                  </a:cubicBezTo>
                  <a:cubicBezTo>
                    <a:pt x="50" y="75"/>
                    <a:pt x="51" y="75"/>
                    <a:pt x="51" y="74"/>
                  </a:cubicBezTo>
                  <a:cubicBezTo>
                    <a:pt x="51" y="74"/>
                    <a:pt x="51" y="74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3" y="73"/>
                    <a:pt x="53" y="73"/>
                  </a:cubicBezTo>
                  <a:cubicBezTo>
                    <a:pt x="63" y="74"/>
                    <a:pt x="71" y="82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82" y="102"/>
                    <a:pt x="88" y="107"/>
                    <a:pt x="96" y="107"/>
                  </a:cubicBezTo>
                  <a:cubicBezTo>
                    <a:pt x="114" y="107"/>
                    <a:pt x="123" y="80"/>
                    <a:pt x="123" y="54"/>
                  </a:cubicBezTo>
                  <a:cubicBezTo>
                    <a:pt x="123" y="27"/>
                    <a:pt x="114" y="0"/>
                    <a:pt x="96" y="0"/>
                  </a:cubicBezTo>
                  <a:close/>
                  <a:moveTo>
                    <a:pt x="77" y="54"/>
                  </a:moveTo>
                  <a:cubicBezTo>
                    <a:pt x="77" y="50"/>
                    <a:pt x="77" y="46"/>
                    <a:pt x="77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92" y="42"/>
                    <a:pt x="96" y="47"/>
                    <a:pt x="96" y="54"/>
                  </a:cubicBezTo>
                  <a:cubicBezTo>
                    <a:pt x="96" y="60"/>
                    <a:pt x="92" y="65"/>
                    <a:pt x="88" y="65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77" y="61"/>
                    <a:pt x="77" y="58"/>
                    <a:pt x="77" y="54"/>
                  </a:cubicBezTo>
                  <a:close/>
                  <a:moveTo>
                    <a:pt x="8" y="54"/>
                  </a:moveTo>
                  <a:cubicBezTo>
                    <a:pt x="8" y="47"/>
                    <a:pt x="11" y="42"/>
                    <a:pt x="15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45"/>
                    <a:pt x="38" y="49"/>
                    <a:pt x="38" y="54"/>
                  </a:cubicBezTo>
                  <a:cubicBezTo>
                    <a:pt x="38" y="58"/>
                    <a:pt x="40" y="62"/>
                    <a:pt x="42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1" y="65"/>
                    <a:pt x="8" y="60"/>
                    <a:pt x="8" y="54"/>
                  </a:cubicBezTo>
                  <a:close/>
                  <a:moveTo>
                    <a:pt x="46" y="115"/>
                  </a:moveTo>
                  <a:cubicBezTo>
                    <a:pt x="31" y="115"/>
                    <a:pt x="31" y="115"/>
                    <a:pt x="31" y="115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1" y="78"/>
                    <a:pt x="30" y="75"/>
                    <a:pt x="29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2" y="74"/>
                    <a:pt x="42" y="75"/>
                    <a:pt x="42" y="77"/>
                  </a:cubicBezTo>
                  <a:cubicBezTo>
                    <a:pt x="42" y="103"/>
                    <a:pt x="42" y="103"/>
                    <a:pt x="42" y="103"/>
                  </a:cubicBezTo>
                  <a:cubicBezTo>
                    <a:pt x="42" y="107"/>
                    <a:pt x="44" y="110"/>
                    <a:pt x="46" y="111"/>
                  </a:cubicBezTo>
                  <a:cubicBezTo>
                    <a:pt x="46" y="111"/>
                    <a:pt x="46" y="111"/>
                    <a:pt x="46" y="112"/>
                  </a:cubicBezTo>
                  <a:lnTo>
                    <a:pt x="46" y="115"/>
                  </a:lnTo>
                  <a:close/>
                  <a:moveTo>
                    <a:pt x="51" y="65"/>
                  </a:moveTo>
                  <a:cubicBezTo>
                    <a:pt x="50" y="65"/>
                    <a:pt x="50" y="65"/>
                    <a:pt x="50" y="65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46" y="65"/>
                    <a:pt x="42" y="60"/>
                    <a:pt x="42" y="54"/>
                  </a:cubicBezTo>
                  <a:cubicBezTo>
                    <a:pt x="42" y="47"/>
                    <a:pt x="46" y="42"/>
                    <a:pt x="50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8" y="42"/>
                    <a:pt x="65" y="39"/>
                    <a:pt x="71" y="34"/>
                  </a:cubicBezTo>
                  <a:cubicBezTo>
                    <a:pt x="70" y="40"/>
                    <a:pt x="69" y="47"/>
                    <a:pt x="69" y="54"/>
                  </a:cubicBezTo>
                  <a:cubicBezTo>
                    <a:pt x="69" y="60"/>
                    <a:pt x="70" y="67"/>
                    <a:pt x="71" y="73"/>
                  </a:cubicBezTo>
                  <a:cubicBezTo>
                    <a:pt x="65" y="68"/>
                    <a:pt x="58" y="65"/>
                    <a:pt x="51" y="65"/>
                  </a:cubicBezTo>
                  <a:close/>
                  <a:moveTo>
                    <a:pt x="96" y="100"/>
                  </a:moveTo>
                  <a:cubicBezTo>
                    <a:pt x="88" y="100"/>
                    <a:pt x="82" y="89"/>
                    <a:pt x="79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97" y="73"/>
                    <a:pt x="104" y="64"/>
                    <a:pt x="104" y="54"/>
                  </a:cubicBezTo>
                  <a:cubicBezTo>
                    <a:pt x="104" y="43"/>
                    <a:pt x="97" y="34"/>
                    <a:pt x="88" y="34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2" y="19"/>
                    <a:pt x="88" y="8"/>
                    <a:pt x="96" y="8"/>
                  </a:cubicBezTo>
                  <a:cubicBezTo>
                    <a:pt x="107" y="8"/>
                    <a:pt x="115" y="28"/>
                    <a:pt x="115" y="54"/>
                  </a:cubicBezTo>
                  <a:cubicBezTo>
                    <a:pt x="115" y="79"/>
                    <a:pt x="107" y="100"/>
                    <a:pt x="96" y="100"/>
                  </a:cubicBezTo>
                  <a:close/>
                  <a:moveTo>
                    <a:pt x="96" y="100"/>
                  </a:moveTo>
                  <a:cubicBezTo>
                    <a:pt x="96" y="100"/>
                    <a:pt x="96" y="100"/>
                    <a:pt x="96" y="10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: Shape 155"/>
            <p:cNvSpPr/>
            <p:nvPr/>
          </p:nvSpPr>
          <p:spPr bwMode="auto">
            <a:xfrm>
              <a:off x="5531542" y="2544132"/>
              <a:ext cx="193560" cy="132166"/>
            </a:xfrm>
            <a:custGeom>
              <a:avLst/>
              <a:gdLst/>
              <a:ahLst/>
              <a:cxnLst>
                <a:cxn ang="0">
                  <a:pos x="115" y="4"/>
                </a:cxn>
                <a:cxn ang="0">
                  <a:pos x="112" y="4"/>
                </a:cxn>
                <a:cxn ang="0">
                  <a:pos x="107" y="6"/>
                </a:cxn>
                <a:cxn ang="0">
                  <a:pos x="96" y="16"/>
                </a:cxn>
                <a:cxn ang="0">
                  <a:pos x="96" y="12"/>
                </a:cxn>
                <a:cxn ang="0">
                  <a:pos x="85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73"/>
                </a:cxn>
                <a:cxn ang="0">
                  <a:pos x="12" y="84"/>
                </a:cxn>
                <a:cxn ang="0">
                  <a:pos x="85" y="84"/>
                </a:cxn>
                <a:cxn ang="0">
                  <a:pos x="96" y="73"/>
                </a:cxn>
                <a:cxn ang="0">
                  <a:pos x="96" y="68"/>
                </a:cxn>
                <a:cxn ang="0">
                  <a:pos x="107" y="78"/>
                </a:cxn>
                <a:cxn ang="0">
                  <a:pos x="112" y="81"/>
                </a:cxn>
                <a:cxn ang="0">
                  <a:pos x="115" y="81"/>
                </a:cxn>
                <a:cxn ang="0">
                  <a:pos x="123" y="73"/>
                </a:cxn>
                <a:cxn ang="0">
                  <a:pos x="123" y="12"/>
                </a:cxn>
                <a:cxn ang="0">
                  <a:pos x="115" y="4"/>
                </a:cxn>
                <a:cxn ang="0">
                  <a:pos x="12" y="77"/>
                </a:cxn>
                <a:cxn ang="0">
                  <a:pos x="8" y="73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85" y="8"/>
                </a:cxn>
                <a:cxn ang="0">
                  <a:pos x="89" y="12"/>
                </a:cxn>
                <a:cxn ang="0">
                  <a:pos x="89" y="73"/>
                </a:cxn>
                <a:cxn ang="0">
                  <a:pos x="85" y="77"/>
                </a:cxn>
                <a:cxn ang="0">
                  <a:pos x="12" y="77"/>
                </a:cxn>
                <a:cxn ang="0">
                  <a:pos x="115" y="73"/>
                </a:cxn>
                <a:cxn ang="0">
                  <a:pos x="112" y="73"/>
                </a:cxn>
                <a:cxn ang="0">
                  <a:pos x="96" y="58"/>
                </a:cxn>
                <a:cxn ang="0">
                  <a:pos x="96" y="58"/>
                </a:cxn>
                <a:cxn ang="0">
                  <a:pos x="92" y="54"/>
                </a:cxn>
                <a:cxn ang="0">
                  <a:pos x="92" y="31"/>
                </a:cxn>
                <a:cxn ang="0">
                  <a:pos x="112" y="12"/>
                </a:cxn>
                <a:cxn ang="0">
                  <a:pos x="115" y="12"/>
                </a:cxn>
                <a:cxn ang="0">
                  <a:pos x="115" y="73"/>
                </a:cxn>
                <a:cxn ang="0">
                  <a:pos x="115" y="73"/>
                </a:cxn>
                <a:cxn ang="0">
                  <a:pos x="115" y="73"/>
                </a:cxn>
              </a:cxnLst>
              <a:rect l="0" t="0" r="r" b="b"/>
              <a:pathLst>
                <a:path w="123" h="84">
                  <a:moveTo>
                    <a:pt x="115" y="4"/>
                  </a:moveTo>
                  <a:cubicBezTo>
                    <a:pt x="112" y="4"/>
                    <a:pt x="112" y="4"/>
                    <a:pt x="112" y="4"/>
                  </a:cubicBezTo>
                  <a:cubicBezTo>
                    <a:pt x="110" y="4"/>
                    <a:pt x="108" y="5"/>
                    <a:pt x="107" y="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9"/>
                    <a:pt x="6" y="84"/>
                    <a:pt x="12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91" y="84"/>
                    <a:pt x="96" y="79"/>
                    <a:pt x="96" y="7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8" y="80"/>
                    <a:pt x="110" y="81"/>
                    <a:pt x="112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20" y="81"/>
                    <a:pt x="123" y="77"/>
                    <a:pt x="123" y="73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7"/>
                    <a:pt x="120" y="4"/>
                    <a:pt x="115" y="4"/>
                  </a:cubicBezTo>
                  <a:close/>
                  <a:moveTo>
                    <a:pt x="12" y="77"/>
                  </a:moveTo>
                  <a:cubicBezTo>
                    <a:pt x="10" y="77"/>
                    <a:pt x="8" y="75"/>
                    <a:pt x="8" y="7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7" y="8"/>
                    <a:pt x="89" y="9"/>
                    <a:pt x="89" y="12"/>
                  </a:cubicBezTo>
                  <a:cubicBezTo>
                    <a:pt x="89" y="73"/>
                    <a:pt x="89" y="73"/>
                    <a:pt x="89" y="73"/>
                  </a:cubicBezTo>
                  <a:cubicBezTo>
                    <a:pt x="89" y="75"/>
                    <a:pt x="87" y="77"/>
                    <a:pt x="85" y="77"/>
                  </a:cubicBezTo>
                  <a:lnTo>
                    <a:pt x="12" y="77"/>
                  </a:lnTo>
                  <a:close/>
                  <a:moveTo>
                    <a:pt x="115" y="73"/>
                  </a:moveTo>
                  <a:cubicBezTo>
                    <a:pt x="112" y="73"/>
                    <a:pt x="112" y="73"/>
                    <a:pt x="112" y="73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5" y="12"/>
                    <a:pt x="115" y="12"/>
                    <a:pt x="115" y="12"/>
                  </a:cubicBezTo>
                  <a:lnTo>
                    <a:pt x="115" y="73"/>
                  </a:lnTo>
                  <a:close/>
                  <a:moveTo>
                    <a:pt x="115" y="73"/>
                  </a:moveTo>
                  <a:cubicBezTo>
                    <a:pt x="115" y="73"/>
                    <a:pt x="115" y="73"/>
                    <a:pt x="115" y="7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: Shape 156"/>
            <p:cNvSpPr/>
            <p:nvPr/>
          </p:nvSpPr>
          <p:spPr bwMode="auto">
            <a:xfrm>
              <a:off x="5211144" y="2665593"/>
              <a:ext cx="192706" cy="144954"/>
            </a:xfrm>
            <a:custGeom>
              <a:avLst/>
              <a:gdLst/>
              <a:ahLst/>
              <a:cxnLst>
                <a:cxn ang="0">
                  <a:pos x="101" y="2"/>
                </a:cxn>
                <a:cxn ang="0">
                  <a:pos x="27" y="0"/>
                </a:cxn>
                <a:cxn ang="0">
                  <a:pos x="2" y="22"/>
                </a:cxn>
                <a:cxn ang="0">
                  <a:pos x="2" y="32"/>
                </a:cxn>
                <a:cxn ang="0">
                  <a:pos x="61" y="92"/>
                </a:cxn>
                <a:cxn ang="0">
                  <a:pos x="121" y="32"/>
                </a:cxn>
                <a:cxn ang="0">
                  <a:pos x="120" y="22"/>
                </a:cxn>
                <a:cxn ang="0">
                  <a:pos x="86" y="14"/>
                </a:cxn>
                <a:cxn ang="0">
                  <a:pos x="93" y="8"/>
                </a:cxn>
                <a:cxn ang="0">
                  <a:pos x="76" y="27"/>
                </a:cxn>
                <a:cxn ang="0">
                  <a:pos x="93" y="27"/>
                </a:cxn>
                <a:cxn ang="0">
                  <a:pos x="73" y="25"/>
                </a:cxn>
                <a:cxn ang="0">
                  <a:pos x="75" y="9"/>
                </a:cxn>
                <a:cxn ang="0">
                  <a:pos x="70" y="27"/>
                </a:cxn>
                <a:cxn ang="0">
                  <a:pos x="61" y="20"/>
                </a:cxn>
                <a:cxn ang="0">
                  <a:pos x="70" y="8"/>
                </a:cxn>
                <a:cxn ang="0">
                  <a:pos x="53" y="8"/>
                </a:cxn>
                <a:cxn ang="0">
                  <a:pos x="58" y="17"/>
                </a:cxn>
                <a:cxn ang="0">
                  <a:pos x="40" y="16"/>
                </a:cxn>
                <a:cxn ang="0">
                  <a:pos x="58" y="17"/>
                </a:cxn>
                <a:cxn ang="0">
                  <a:pos x="30" y="27"/>
                </a:cxn>
                <a:cxn ang="0">
                  <a:pos x="47" y="27"/>
                </a:cxn>
                <a:cxn ang="0">
                  <a:pos x="37" y="14"/>
                </a:cxn>
                <a:cxn ang="0">
                  <a:pos x="43" y="8"/>
                </a:cxn>
                <a:cxn ang="0">
                  <a:pos x="34" y="17"/>
                </a:cxn>
                <a:cxn ang="0">
                  <a:pos x="8" y="27"/>
                </a:cxn>
                <a:cxn ang="0">
                  <a:pos x="11" y="31"/>
                </a:cxn>
                <a:cxn ang="0">
                  <a:pos x="49" y="71"/>
                </a:cxn>
                <a:cxn ang="0">
                  <a:pos x="29" y="31"/>
                </a:cxn>
                <a:cxn ang="0">
                  <a:pos x="57" y="78"/>
                </a:cxn>
                <a:cxn ang="0">
                  <a:pos x="52" y="3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94" y="31"/>
                </a:cxn>
                <a:cxn ang="0">
                  <a:pos x="74" y="71"/>
                </a:cxn>
                <a:cxn ang="0">
                  <a:pos x="112" y="31"/>
                </a:cxn>
                <a:cxn ang="0">
                  <a:pos x="99" y="27"/>
                </a:cxn>
                <a:cxn ang="0">
                  <a:pos x="97" y="9"/>
                </a:cxn>
                <a:cxn ang="0">
                  <a:pos x="99" y="27"/>
                </a:cxn>
                <a:cxn ang="0">
                  <a:pos x="99" y="27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Group 157"/>
            <p:cNvGrpSpPr/>
            <p:nvPr/>
          </p:nvGrpSpPr>
          <p:grpSpPr>
            <a:xfrm>
              <a:off x="4896612" y="2493506"/>
              <a:ext cx="193560" cy="193558"/>
              <a:chOff x="8780463" y="1906588"/>
              <a:chExt cx="360363" cy="360363"/>
            </a:xfrm>
            <a:solidFill>
              <a:schemeClr val="bg1"/>
            </a:solidFill>
          </p:grpSpPr>
          <p:sp>
            <p:nvSpPr>
              <p:cNvPr id="74" name="Freeform: Shape 158"/>
              <p:cNvSpPr/>
              <p:nvPr/>
            </p:nvSpPr>
            <p:spPr bwMode="auto">
              <a:xfrm>
                <a:off x="8780463" y="1938338"/>
                <a:ext cx="328613" cy="328613"/>
              </a:xfrm>
              <a:custGeom>
                <a:avLst/>
                <a:gdLst/>
                <a:ahLst/>
                <a:cxnLst>
                  <a:cxn ang="0">
                    <a:pos x="80" y="3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61" y="9"/>
                  </a:cxn>
                  <a:cxn ang="0">
                    <a:pos x="58" y="15"/>
                  </a:cxn>
                  <a:cxn ang="0">
                    <a:pos x="60" y="20"/>
                  </a:cxn>
                  <a:cxn ang="0">
                    <a:pos x="8" y="41"/>
                  </a:cxn>
                  <a:cxn ang="0">
                    <a:pos x="1" y="50"/>
                  </a:cxn>
                  <a:cxn ang="0">
                    <a:pos x="4" y="60"/>
                  </a:cxn>
                  <a:cxn ang="0">
                    <a:pos x="53" y="108"/>
                  </a:cxn>
                  <a:cxn ang="0">
                    <a:pos x="61" y="112"/>
                  </a:cxn>
                  <a:cxn ang="0">
                    <a:pos x="61" y="112"/>
                  </a:cxn>
                  <a:cxn ang="0">
                    <a:pos x="63" y="111"/>
                  </a:cxn>
                  <a:cxn ang="0">
                    <a:pos x="72" y="104"/>
                  </a:cxn>
                  <a:cxn ang="0">
                    <a:pos x="92" y="53"/>
                  </a:cxn>
                  <a:cxn ang="0">
                    <a:pos x="97" y="55"/>
                  </a:cxn>
                  <a:cxn ang="0">
                    <a:pos x="104" y="52"/>
                  </a:cxn>
                  <a:cxn ang="0">
                    <a:pos x="110" y="46"/>
                  </a:cxn>
                  <a:cxn ang="0">
                    <a:pos x="112" y="40"/>
                  </a:cxn>
                  <a:cxn ang="0">
                    <a:pos x="110" y="33"/>
                  </a:cxn>
                  <a:cxn ang="0">
                    <a:pos x="80" y="3"/>
                  </a:cxn>
                  <a:cxn ang="0">
                    <a:pos x="65" y="102"/>
                  </a:cxn>
                  <a:cxn ang="0">
                    <a:pos x="62" y="104"/>
                  </a:cxn>
                  <a:cxn ang="0">
                    <a:pos x="61" y="104"/>
                  </a:cxn>
                  <a:cxn ang="0">
                    <a:pos x="58" y="103"/>
                  </a:cxn>
                  <a:cxn ang="0">
                    <a:pos x="9" y="55"/>
                  </a:cxn>
                  <a:cxn ang="0">
                    <a:pos x="8" y="51"/>
                  </a:cxn>
                  <a:cxn ang="0">
                    <a:pos x="11" y="48"/>
                  </a:cxn>
                  <a:cxn ang="0">
                    <a:pos x="34" y="39"/>
                  </a:cxn>
                  <a:cxn ang="0">
                    <a:pos x="83" y="56"/>
                  </a:cxn>
                  <a:cxn ang="0">
                    <a:pos x="65" y="102"/>
                  </a:cxn>
                  <a:cxn ang="0">
                    <a:pos x="104" y="41"/>
                  </a:cxn>
                  <a:cxn ang="0">
                    <a:pos x="99" y="46"/>
                  </a:cxn>
                  <a:cxn ang="0">
                    <a:pos x="96" y="46"/>
                  </a:cxn>
                  <a:cxn ang="0">
                    <a:pos x="89" y="40"/>
                  </a:cxn>
                  <a:cxn ang="0">
                    <a:pos x="84" y="53"/>
                  </a:cxn>
                  <a:cxn ang="0">
                    <a:pos x="84" y="52"/>
                  </a:cxn>
                  <a:cxn ang="0">
                    <a:pos x="50" y="38"/>
                  </a:cxn>
                  <a:cxn ang="0">
                    <a:pos x="40" y="36"/>
                  </a:cxn>
                  <a:cxn ang="0">
                    <a:pos x="73" y="23"/>
                  </a:cxn>
                  <a:cxn ang="0">
                    <a:pos x="66" y="17"/>
                  </a:cxn>
                  <a:cxn ang="0">
                    <a:pos x="66" y="14"/>
                  </a:cxn>
                  <a:cxn ang="0">
                    <a:pos x="72" y="9"/>
                  </a:cxn>
                  <a:cxn ang="0">
                    <a:pos x="75" y="9"/>
                  </a:cxn>
                  <a:cxn ang="0">
                    <a:pos x="104" y="38"/>
                  </a:cxn>
                  <a:cxn ang="0">
                    <a:pos x="104" y="41"/>
                  </a:cxn>
                  <a:cxn ang="0">
                    <a:pos x="104" y="41"/>
                  </a:cxn>
                  <a:cxn ang="0">
                    <a:pos x="104" y="41"/>
                  </a:cxn>
                </a:cxnLst>
                <a:rect l="0" t="0" r="r" b="b"/>
                <a:pathLst>
                  <a:path w="112" h="112">
                    <a:moveTo>
                      <a:pt x="80" y="3"/>
                    </a:moveTo>
                    <a:cubicBezTo>
                      <a:pt x="78" y="1"/>
                      <a:pt x="76" y="0"/>
                      <a:pt x="73" y="0"/>
                    </a:cubicBezTo>
                    <a:cubicBezTo>
                      <a:pt x="71" y="0"/>
                      <a:pt x="68" y="1"/>
                      <a:pt x="66" y="3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59" y="10"/>
                      <a:pt x="58" y="13"/>
                      <a:pt x="58" y="15"/>
                    </a:cubicBezTo>
                    <a:cubicBezTo>
                      <a:pt x="58" y="17"/>
                      <a:pt x="59" y="19"/>
                      <a:pt x="60" y="2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4" y="43"/>
                      <a:pt x="2" y="46"/>
                      <a:pt x="1" y="50"/>
                    </a:cubicBezTo>
                    <a:cubicBezTo>
                      <a:pt x="0" y="53"/>
                      <a:pt x="1" y="57"/>
                      <a:pt x="4" y="60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5" y="110"/>
                      <a:pt x="58" y="112"/>
                      <a:pt x="61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2" y="112"/>
                      <a:pt x="63" y="112"/>
                      <a:pt x="63" y="111"/>
                    </a:cubicBezTo>
                    <a:cubicBezTo>
                      <a:pt x="67" y="111"/>
                      <a:pt x="70" y="108"/>
                      <a:pt x="72" y="104"/>
                    </a:cubicBezTo>
                    <a:cubicBezTo>
                      <a:pt x="92" y="53"/>
                      <a:pt x="92" y="53"/>
                      <a:pt x="92" y="53"/>
                    </a:cubicBezTo>
                    <a:cubicBezTo>
                      <a:pt x="94" y="54"/>
                      <a:pt x="95" y="55"/>
                      <a:pt x="97" y="55"/>
                    </a:cubicBezTo>
                    <a:cubicBezTo>
                      <a:pt x="100" y="55"/>
                      <a:pt x="102" y="54"/>
                      <a:pt x="104" y="52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1" y="45"/>
                      <a:pt x="112" y="42"/>
                      <a:pt x="112" y="40"/>
                    </a:cubicBezTo>
                    <a:cubicBezTo>
                      <a:pt x="112" y="37"/>
                      <a:pt x="111" y="35"/>
                      <a:pt x="110" y="33"/>
                    </a:cubicBezTo>
                    <a:lnTo>
                      <a:pt x="80" y="3"/>
                    </a:lnTo>
                    <a:close/>
                    <a:moveTo>
                      <a:pt x="65" y="102"/>
                    </a:moveTo>
                    <a:cubicBezTo>
                      <a:pt x="64" y="103"/>
                      <a:pt x="63" y="104"/>
                      <a:pt x="62" y="104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60" y="104"/>
                      <a:pt x="59" y="104"/>
                      <a:pt x="58" y="103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4"/>
                      <a:pt x="8" y="52"/>
                      <a:pt x="8" y="51"/>
                    </a:cubicBezTo>
                    <a:cubicBezTo>
                      <a:pt x="9" y="50"/>
                      <a:pt x="9" y="49"/>
                      <a:pt x="11" y="4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51" y="44"/>
                      <a:pt x="67" y="39"/>
                      <a:pt x="83" y="56"/>
                    </a:cubicBezTo>
                    <a:lnTo>
                      <a:pt x="65" y="102"/>
                    </a:lnTo>
                    <a:close/>
                    <a:moveTo>
                      <a:pt x="104" y="41"/>
                    </a:moveTo>
                    <a:cubicBezTo>
                      <a:pt x="99" y="46"/>
                      <a:pt x="99" y="46"/>
                      <a:pt x="99" y="46"/>
                    </a:cubicBezTo>
                    <a:cubicBezTo>
                      <a:pt x="98" y="47"/>
                      <a:pt x="97" y="47"/>
                      <a:pt x="96" y="46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4" y="52"/>
                      <a:pt x="84" y="52"/>
                      <a:pt x="84" y="52"/>
                    </a:cubicBezTo>
                    <a:cubicBezTo>
                      <a:pt x="73" y="41"/>
                      <a:pt x="61" y="39"/>
                      <a:pt x="50" y="38"/>
                    </a:cubicBezTo>
                    <a:cubicBezTo>
                      <a:pt x="47" y="38"/>
                      <a:pt x="44" y="37"/>
                      <a:pt x="40" y="36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5"/>
                      <a:pt x="66" y="14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3" y="8"/>
                      <a:pt x="74" y="8"/>
                      <a:pt x="75" y="9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5" y="39"/>
                      <a:pt x="105" y="40"/>
                      <a:pt x="104" y="41"/>
                    </a:cubicBezTo>
                    <a:close/>
                    <a:moveTo>
                      <a:pt x="104" y="41"/>
                    </a:moveTo>
                    <a:cubicBezTo>
                      <a:pt x="104" y="41"/>
                      <a:pt x="104" y="41"/>
                      <a:pt x="104" y="4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: Shape 159"/>
              <p:cNvSpPr/>
              <p:nvPr/>
            </p:nvSpPr>
            <p:spPr bwMode="auto">
              <a:xfrm>
                <a:off x="8939213" y="2084388"/>
                <a:ext cx="55563" cy="57150"/>
              </a:xfrm>
              <a:custGeom>
                <a:avLst/>
                <a:gdLst/>
                <a:ahLst/>
                <a:cxnLst>
                  <a:cxn ang="0">
                    <a:pos x="10" y="19"/>
                  </a:cxn>
                  <a:cxn ang="0">
                    <a:pos x="19" y="10"/>
                  </a:cxn>
                  <a:cxn ang="0">
                    <a:pos x="10" y="0"/>
                  </a:cxn>
                  <a:cxn ang="0">
                    <a:pos x="0" y="10"/>
                  </a:cxn>
                  <a:cxn ang="0">
                    <a:pos x="10" y="19"/>
                  </a:cxn>
                  <a:cxn ang="0">
                    <a:pos x="10" y="4"/>
                  </a:cxn>
                  <a:cxn ang="0">
                    <a:pos x="16" y="10"/>
                  </a:cxn>
                  <a:cxn ang="0">
                    <a:pos x="10" y="16"/>
                  </a:cxn>
                  <a:cxn ang="0">
                    <a:pos x="4" y="10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5" y="19"/>
                      <a:pt x="19" y="15"/>
                      <a:pt x="19" y="10"/>
                    </a:cubicBezTo>
                    <a:cubicBezTo>
                      <a:pt x="19" y="5"/>
                      <a:pt x="15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  <a:moveTo>
                      <a:pt x="10" y="4"/>
                    </a:moveTo>
                    <a:cubicBezTo>
                      <a:pt x="10" y="4"/>
                      <a:pt x="10" y="4"/>
                      <a:pt x="1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: Shape 160"/>
              <p:cNvSpPr/>
              <p:nvPr/>
            </p:nvSpPr>
            <p:spPr bwMode="auto">
              <a:xfrm>
                <a:off x="9085263" y="1906588"/>
                <a:ext cx="55563" cy="5556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9"/>
                  </a:cxn>
                  <a:cxn ang="0">
                    <a:pos x="10" y="19"/>
                  </a:cxn>
                  <a:cxn ang="0">
                    <a:pos x="19" y="9"/>
                  </a:cxn>
                  <a:cxn ang="0">
                    <a:pos x="10" y="0"/>
                  </a:cxn>
                  <a:cxn ang="0">
                    <a:pos x="10" y="15"/>
                  </a:cxn>
                  <a:cxn ang="0">
                    <a:pos x="4" y="9"/>
                  </a:cxn>
                  <a:cxn ang="0">
                    <a:pos x="10" y="4"/>
                  </a:cxn>
                  <a:cxn ang="0">
                    <a:pos x="16" y="9"/>
                  </a:cxn>
                  <a:cxn ang="0">
                    <a:pos x="10" y="15"/>
                  </a:cxn>
                  <a:cxn ang="0">
                    <a:pos x="10" y="15"/>
                  </a:cxn>
                  <a:cxn ang="0">
                    <a:pos x="10" y="15"/>
                  </a:cxn>
                </a:cxnLst>
                <a:rect l="0" t="0" r="r" b="b"/>
                <a:pathLst>
                  <a:path w="19" h="19">
                    <a:moveTo>
                      <a:pt x="10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10" y="19"/>
                    </a:cubicBezTo>
                    <a:cubicBezTo>
                      <a:pt x="15" y="19"/>
                      <a:pt x="19" y="15"/>
                      <a:pt x="19" y="9"/>
                    </a:cubicBezTo>
                    <a:cubicBezTo>
                      <a:pt x="19" y="4"/>
                      <a:pt x="15" y="0"/>
                      <a:pt x="10" y="0"/>
                    </a:cubicBezTo>
                    <a:close/>
                    <a:moveTo>
                      <a:pt x="10" y="15"/>
                    </a:moveTo>
                    <a:cubicBezTo>
                      <a:pt x="7" y="15"/>
                      <a:pt x="4" y="13"/>
                      <a:pt x="4" y="9"/>
                    </a:cubicBezTo>
                    <a:cubicBezTo>
                      <a:pt x="4" y="6"/>
                      <a:pt x="7" y="4"/>
                      <a:pt x="10" y="4"/>
                    </a:cubicBezTo>
                    <a:cubicBezTo>
                      <a:pt x="13" y="4"/>
                      <a:pt x="16" y="6"/>
                      <a:pt x="16" y="9"/>
                    </a:cubicBezTo>
                    <a:cubicBezTo>
                      <a:pt x="16" y="13"/>
                      <a:pt x="13" y="15"/>
                      <a:pt x="10" y="15"/>
                    </a:cubicBezTo>
                    <a:close/>
                    <a:moveTo>
                      <a:pt x="10" y="15"/>
                    </a:moveTo>
                    <a:cubicBezTo>
                      <a:pt x="10" y="15"/>
                      <a:pt x="10" y="15"/>
                      <a:pt x="10" y="1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: Shape 161"/>
              <p:cNvSpPr/>
              <p:nvPr/>
            </p:nvSpPr>
            <p:spPr bwMode="auto">
              <a:xfrm>
                <a:off x="8872538" y="2073276"/>
                <a:ext cx="46038" cy="4762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8" y="4"/>
                  </a:cxn>
                  <a:cxn ang="0">
                    <a:pos x="12" y="8"/>
                  </a:cxn>
                  <a:cxn ang="0">
                    <a:pos x="8" y="12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: Shape 162"/>
              <p:cNvSpPr/>
              <p:nvPr/>
            </p:nvSpPr>
            <p:spPr bwMode="auto">
              <a:xfrm>
                <a:off x="8918575" y="2152651"/>
                <a:ext cx="20638" cy="23813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3" y="8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7" y="4"/>
                  </a:cxn>
                  <a:cxn ang="0">
                    <a:pos x="7" y="4"/>
                  </a:cxn>
                  <a:cxn ang="0">
                    <a:pos x="7" y="4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lose/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: Shape 163"/>
              <p:cNvSpPr/>
              <p:nvPr/>
            </p:nvSpPr>
            <p:spPr bwMode="auto">
              <a:xfrm>
                <a:off x="9096375" y="1985963"/>
                <a:ext cx="23813" cy="20638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4" y="7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8" h="7">
                    <a:moveTo>
                      <a:pt x="8" y="4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166"/>
          <p:cNvGrpSpPr/>
          <p:nvPr/>
        </p:nvGrpSpPr>
        <p:grpSpPr>
          <a:xfrm>
            <a:off x="2763143" y="1257301"/>
            <a:ext cx="2050209" cy="2050184"/>
            <a:chOff x="3087031" y="1466082"/>
            <a:chExt cx="1686514" cy="1686494"/>
          </a:xfrm>
        </p:grpSpPr>
        <p:sp>
          <p:nvSpPr>
            <p:cNvPr id="14" name="Freeform: Shape 4"/>
            <p:cNvSpPr/>
            <p:nvPr/>
          </p:nvSpPr>
          <p:spPr>
            <a:xfrm>
              <a:off x="3166182" y="1563148"/>
              <a:ext cx="1492361" cy="1492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Group 101"/>
            <p:cNvGrpSpPr/>
            <p:nvPr/>
          </p:nvGrpSpPr>
          <p:grpSpPr>
            <a:xfrm>
              <a:off x="3087031" y="1466082"/>
              <a:ext cx="1686514" cy="1686494"/>
              <a:chOff x="3087031" y="1466082"/>
              <a:chExt cx="1686514" cy="1686494"/>
            </a:xfrm>
          </p:grpSpPr>
          <p:sp>
            <p:nvSpPr>
              <p:cNvPr id="48" name="Freeform: Shape 42"/>
              <p:cNvSpPr/>
              <p:nvPr/>
            </p:nvSpPr>
            <p:spPr>
              <a:xfrm>
                <a:off x="3457539" y="1565325"/>
                <a:ext cx="382651" cy="534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571" h="21600" extrusionOk="0">
                    <a:moveTo>
                      <a:pt x="16465" y="21600"/>
                    </a:moveTo>
                    <a:cubicBezTo>
                      <a:pt x="16465" y="21600"/>
                      <a:pt x="19586" y="13154"/>
                      <a:pt x="15342" y="7191"/>
                    </a:cubicBezTo>
                    <a:cubicBezTo>
                      <a:pt x="11102" y="1226"/>
                      <a:pt x="1106" y="0"/>
                      <a:pt x="1106" y="0"/>
                    </a:cubicBezTo>
                    <a:cubicBezTo>
                      <a:pt x="1106" y="0"/>
                      <a:pt x="-2014" y="8445"/>
                      <a:pt x="2226" y="14408"/>
                    </a:cubicBezTo>
                    <a:cubicBezTo>
                      <a:pt x="6468" y="20372"/>
                      <a:pt x="16465" y="21600"/>
                      <a:pt x="16465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43"/>
              <p:cNvSpPr/>
              <p:nvPr/>
            </p:nvSpPr>
            <p:spPr>
              <a:xfrm>
                <a:off x="3894210" y="1466082"/>
                <a:ext cx="342819" cy="614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12" h="21600" extrusionOk="0">
                    <a:moveTo>
                      <a:pt x="17828" y="12127"/>
                    </a:moveTo>
                    <a:cubicBezTo>
                      <a:pt x="19907" y="6163"/>
                      <a:pt x="12869" y="0"/>
                      <a:pt x="12869" y="0"/>
                    </a:cubicBezTo>
                    <a:cubicBezTo>
                      <a:pt x="12869" y="0"/>
                      <a:pt x="2462" y="3505"/>
                      <a:pt x="384" y="9470"/>
                    </a:cubicBezTo>
                    <a:cubicBezTo>
                      <a:pt x="-1693" y="15435"/>
                      <a:pt x="5342" y="21600"/>
                      <a:pt x="5342" y="21600"/>
                    </a:cubicBezTo>
                    <a:cubicBezTo>
                      <a:pt x="5342" y="21600"/>
                      <a:pt x="15751" y="18093"/>
                      <a:pt x="17828" y="121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: Shape 44"/>
              <p:cNvSpPr/>
              <p:nvPr/>
            </p:nvSpPr>
            <p:spPr>
              <a:xfrm>
                <a:off x="4139010" y="1836590"/>
                <a:ext cx="534797" cy="3826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571" extrusionOk="0">
                    <a:moveTo>
                      <a:pt x="14410" y="15343"/>
                    </a:moveTo>
                    <a:cubicBezTo>
                      <a:pt x="20374" y="11104"/>
                      <a:pt x="21600" y="1107"/>
                      <a:pt x="21600" y="1107"/>
                    </a:cubicBezTo>
                    <a:cubicBezTo>
                      <a:pt x="21600" y="1107"/>
                      <a:pt x="13157" y="-2014"/>
                      <a:pt x="7193" y="2226"/>
                    </a:cubicBezTo>
                    <a:cubicBezTo>
                      <a:pt x="1229" y="6468"/>
                      <a:pt x="0" y="16465"/>
                      <a:pt x="0" y="16465"/>
                    </a:cubicBezTo>
                    <a:cubicBezTo>
                      <a:pt x="0" y="16465"/>
                      <a:pt x="8446" y="19586"/>
                      <a:pt x="14410" y="1534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: Shape 45"/>
              <p:cNvSpPr/>
              <p:nvPr/>
            </p:nvSpPr>
            <p:spPr>
              <a:xfrm>
                <a:off x="4158859" y="2279878"/>
                <a:ext cx="614686" cy="342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208" extrusionOk="0">
                    <a:moveTo>
                      <a:pt x="0" y="5341"/>
                    </a:moveTo>
                    <a:cubicBezTo>
                      <a:pt x="0" y="5341"/>
                      <a:pt x="3507" y="15748"/>
                      <a:pt x="9473" y="17823"/>
                    </a:cubicBezTo>
                    <a:cubicBezTo>
                      <a:pt x="15437" y="19904"/>
                      <a:pt x="21600" y="12869"/>
                      <a:pt x="21600" y="12869"/>
                    </a:cubicBezTo>
                    <a:cubicBezTo>
                      <a:pt x="21600" y="12869"/>
                      <a:pt x="18093" y="2460"/>
                      <a:pt x="12130" y="384"/>
                    </a:cubicBezTo>
                    <a:cubicBezTo>
                      <a:pt x="6166" y="-1696"/>
                      <a:pt x="0" y="5341"/>
                      <a:pt x="0" y="534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: Shape 46"/>
              <p:cNvSpPr/>
              <p:nvPr/>
            </p:nvSpPr>
            <p:spPr>
              <a:xfrm>
                <a:off x="4019918" y="2524678"/>
                <a:ext cx="382364" cy="5347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088" h="21600" extrusionOk="0">
                    <a:moveTo>
                      <a:pt x="13856" y="5118"/>
                    </a:moveTo>
                    <a:cubicBezTo>
                      <a:pt x="8952" y="934"/>
                      <a:pt x="1139" y="0"/>
                      <a:pt x="1139" y="0"/>
                    </a:cubicBezTo>
                    <a:cubicBezTo>
                      <a:pt x="1139" y="0"/>
                      <a:pt x="-2075" y="8445"/>
                      <a:pt x="2295" y="14410"/>
                    </a:cubicBezTo>
                    <a:cubicBezTo>
                      <a:pt x="6663" y="20374"/>
                      <a:pt x="16962" y="21600"/>
                      <a:pt x="16962" y="21600"/>
                    </a:cubicBezTo>
                    <a:cubicBezTo>
                      <a:pt x="16962" y="21600"/>
                      <a:pt x="19525" y="14823"/>
                      <a:pt x="16919" y="9122"/>
                    </a:cubicBezTo>
                    <a:cubicBezTo>
                      <a:pt x="16616" y="8462"/>
                      <a:pt x="16261" y="7812"/>
                      <a:pt x="15808" y="7192"/>
                    </a:cubicBezTo>
                    <a:cubicBezTo>
                      <a:pt x="15244" y="6424"/>
                      <a:pt x="14580" y="5737"/>
                      <a:pt x="13856" y="5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47"/>
              <p:cNvSpPr/>
              <p:nvPr/>
            </p:nvSpPr>
            <p:spPr>
              <a:xfrm>
                <a:off x="3616329" y="2537910"/>
                <a:ext cx="342765" cy="614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09" h="21600" extrusionOk="0">
                    <a:moveTo>
                      <a:pt x="385" y="9473"/>
                    </a:moveTo>
                    <a:cubicBezTo>
                      <a:pt x="-1696" y="15435"/>
                      <a:pt x="5342" y="21600"/>
                      <a:pt x="5342" y="21600"/>
                    </a:cubicBezTo>
                    <a:cubicBezTo>
                      <a:pt x="5342" y="21600"/>
                      <a:pt x="15751" y="18094"/>
                      <a:pt x="17825" y="12131"/>
                    </a:cubicBezTo>
                    <a:cubicBezTo>
                      <a:pt x="19904" y="6164"/>
                      <a:pt x="12867" y="0"/>
                      <a:pt x="12867" y="0"/>
                    </a:cubicBezTo>
                    <a:cubicBezTo>
                      <a:pt x="12867" y="0"/>
                      <a:pt x="2460" y="3508"/>
                      <a:pt x="385" y="947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48"/>
              <p:cNvSpPr/>
              <p:nvPr/>
            </p:nvSpPr>
            <p:spPr>
              <a:xfrm>
                <a:off x="3186274" y="2398969"/>
                <a:ext cx="534809" cy="382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569" extrusionOk="0">
                    <a:moveTo>
                      <a:pt x="7192" y="2229"/>
                    </a:moveTo>
                    <a:cubicBezTo>
                      <a:pt x="1226" y="6466"/>
                      <a:pt x="0" y="16462"/>
                      <a:pt x="0" y="16462"/>
                    </a:cubicBezTo>
                    <a:cubicBezTo>
                      <a:pt x="0" y="16462"/>
                      <a:pt x="8443" y="19585"/>
                      <a:pt x="14407" y="15344"/>
                    </a:cubicBezTo>
                    <a:cubicBezTo>
                      <a:pt x="20373" y="11102"/>
                      <a:pt x="21600" y="1106"/>
                      <a:pt x="21600" y="1106"/>
                    </a:cubicBezTo>
                    <a:cubicBezTo>
                      <a:pt x="21600" y="1106"/>
                      <a:pt x="13154" y="-2015"/>
                      <a:pt x="7192" y="22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49"/>
              <p:cNvSpPr/>
              <p:nvPr/>
            </p:nvSpPr>
            <p:spPr>
              <a:xfrm>
                <a:off x="3087031" y="2001996"/>
                <a:ext cx="614665" cy="342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211" extrusionOk="0">
                    <a:moveTo>
                      <a:pt x="9470" y="17827"/>
                    </a:moveTo>
                    <a:cubicBezTo>
                      <a:pt x="15435" y="19905"/>
                      <a:pt x="21600" y="12870"/>
                      <a:pt x="21600" y="12870"/>
                    </a:cubicBezTo>
                    <a:cubicBezTo>
                      <a:pt x="21600" y="12870"/>
                      <a:pt x="18093" y="2461"/>
                      <a:pt x="12128" y="385"/>
                    </a:cubicBezTo>
                    <a:cubicBezTo>
                      <a:pt x="6164" y="-1695"/>
                      <a:pt x="0" y="5342"/>
                      <a:pt x="0" y="5342"/>
                    </a:cubicBezTo>
                    <a:cubicBezTo>
                      <a:pt x="0" y="5342"/>
                      <a:pt x="3506" y="15749"/>
                      <a:pt x="9470" y="178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: Shape 50"/>
              <p:cNvSpPr/>
              <p:nvPr/>
            </p:nvSpPr>
            <p:spPr>
              <a:xfrm>
                <a:off x="3808199" y="2114472"/>
                <a:ext cx="98922" cy="138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570" h="21600" extrusionOk="0">
                    <a:moveTo>
                      <a:pt x="2229" y="14409"/>
                    </a:moveTo>
                    <a:cubicBezTo>
                      <a:pt x="6464" y="20374"/>
                      <a:pt x="16465" y="21600"/>
                      <a:pt x="16465" y="21600"/>
                    </a:cubicBezTo>
                    <a:cubicBezTo>
                      <a:pt x="16465" y="21600"/>
                      <a:pt x="19585" y="13156"/>
                      <a:pt x="15342" y="7192"/>
                    </a:cubicBezTo>
                    <a:cubicBezTo>
                      <a:pt x="11107" y="1234"/>
                      <a:pt x="1105" y="0"/>
                      <a:pt x="1105" y="0"/>
                    </a:cubicBezTo>
                    <a:cubicBezTo>
                      <a:pt x="1105" y="0"/>
                      <a:pt x="-2015" y="8448"/>
                      <a:pt x="2229" y="1440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51"/>
              <p:cNvSpPr/>
              <p:nvPr/>
            </p:nvSpPr>
            <p:spPr>
              <a:xfrm>
                <a:off x="3920675" y="2094623"/>
                <a:ext cx="88572" cy="1588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15" h="21600" extrusionOk="0">
                    <a:moveTo>
                      <a:pt x="17834" y="12126"/>
                    </a:moveTo>
                    <a:cubicBezTo>
                      <a:pt x="19904" y="6165"/>
                      <a:pt x="12875" y="0"/>
                      <a:pt x="12875" y="0"/>
                    </a:cubicBezTo>
                    <a:cubicBezTo>
                      <a:pt x="12875" y="0"/>
                      <a:pt x="2469" y="3506"/>
                      <a:pt x="384" y="9471"/>
                    </a:cubicBezTo>
                    <a:cubicBezTo>
                      <a:pt x="-1696" y="15437"/>
                      <a:pt x="5348" y="21600"/>
                      <a:pt x="5348" y="21600"/>
                    </a:cubicBezTo>
                    <a:cubicBezTo>
                      <a:pt x="5348" y="21600"/>
                      <a:pt x="15752" y="18094"/>
                      <a:pt x="17834" y="12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52"/>
              <p:cNvSpPr/>
              <p:nvPr/>
            </p:nvSpPr>
            <p:spPr>
              <a:xfrm>
                <a:off x="3986837" y="2187250"/>
                <a:ext cx="138188" cy="98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570" extrusionOk="0">
                    <a:moveTo>
                      <a:pt x="14408" y="15343"/>
                    </a:moveTo>
                    <a:cubicBezTo>
                      <a:pt x="20375" y="11102"/>
                      <a:pt x="21600" y="1109"/>
                      <a:pt x="21600" y="1109"/>
                    </a:cubicBezTo>
                    <a:cubicBezTo>
                      <a:pt x="21600" y="1109"/>
                      <a:pt x="13160" y="-2016"/>
                      <a:pt x="7191" y="2225"/>
                    </a:cubicBezTo>
                    <a:cubicBezTo>
                      <a:pt x="1233" y="6468"/>
                      <a:pt x="0" y="16463"/>
                      <a:pt x="0" y="16463"/>
                    </a:cubicBezTo>
                    <a:cubicBezTo>
                      <a:pt x="0" y="16463"/>
                      <a:pt x="8448" y="19584"/>
                      <a:pt x="14408" y="1534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: Shape 53"/>
              <p:cNvSpPr/>
              <p:nvPr/>
            </p:nvSpPr>
            <p:spPr>
              <a:xfrm>
                <a:off x="3986837" y="2299726"/>
                <a:ext cx="158877" cy="88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213" extrusionOk="0">
                    <a:moveTo>
                      <a:pt x="9472" y="17828"/>
                    </a:moveTo>
                    <a:cubicBezTo>
                      <a:pt x="15435" y="19910"/>
                      <a:pt x="21600" y="12871"/>
                      <a:pt x="21600" y="12871"/>
                    </a:cubicBezTo>
                    <a:cubicBezTo>
                      <a:pt x="21600" y="12871"/>
                      <a:pt x="18089" y="2466"/>
                      <a:pt x="12128" y="382"/>
                    </a:cubicBezTo>
                    <a:cubicBezTo>
                      <a:pt x="6165" y="-1690"/>
                      <a:pt x="0" y="5343"/>
                      <a:pt x="0" y="5343"/>
                    </a:cubicBezTo>
                    <a:cubicBezTo>
                      <a:pt x="0" y="5343"/>
                      <a:pt x="3509" y="15756"/>
                      <a:pt x="9472" y="178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: Shape 54"/>
              <p:cNvSpPr/>
              <p:nvPr/>
            </p:nvSpPr>
            <p:spPr>
              <a:xfrm>
                <a:off x="3953756" y="2365888"/>
                <a:ext cx="98858" cy="138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572" h="21600" extrusionOk="0">
                    <a:moveTo>
                      <a:pt x="15352" y="7194"/>
                    </a:moveTo>
                    <a:cubicBezTo>
                      <a:pt x="11105" y="1226"/>
                      <a:pt x="1105" y="0"/>
                      <a:pt x="1105" y="0"/>
                    </a:cubicBezTo>
                    <a:cubicBezTo>
                      <a:pt x="1105" y="0"/>
                      <a:pt x="-2014" y="8444"/>
                      <a:pt x="2229" y="14408"/>
                    </a:cubicBezTo>
                    <a:cubicBezTo>
                      <a:pt x="6471" y="20371"/>
                      <a:pt x="16463" y="21600"/>
                      <a:pt x="16463" y="21600"/>
                    </a:cubicBezTo>
                    <a:cubicBezTo>
                      <a:pt x="16463" y="21600"/>
                      <a:pt x="19586" y="13156"/>
                      <a:pt x="15352" y="719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: Shape 55"/>
              <p:cNvSpPr/>
              <p:nvPr/>
            </p:nvSpPr>
            <p:spPr>
              <a:xfrm>
                <a:off x="3847896" y="2372504"/>
                <a:ext cx="88586" cy="158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13" h="21600" extrusionOk="0">
                    <a:moveTo>
                      <a:pt x="17829" y="12133"/>
                    </a:moveTo>
                    <a:cubicBezTo>
                      <a:pt x="19905" y="6167"/>
                      <a:pt x="12871" y="0"/>
                      <a:pt x="12871" y="0"/>
                    </a:cubicBezTo>
                    <a:cubicBezTo>
                      <a:pt x="12871" y="0"/>
                      <a:pt x="2461" y="3505"/>
                      <a:pt x="385" y="9472"/>
                    </a:cubicBezTo>
                    <a:cubicBezTo>
                      <a:pt x="-1695" y="15439"/>
                      <a:pt x="5337" y="21600"/>
                      <a:pt x="5337" y="21600"/>
                    </a:cubicBezTo>
                    <a:cubicBezTo>
                      <a:pt x="5337" y="21600"/>
                      <a:pt x="15750" y="18098"/>
                      <a:pt x="17829" y="1213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: Shape 56"/>
              <p:cNvSpPr/>
              <p:nvPr/>
            </p:nvSpPr>
            <p:spPr>
              <a:xfrm>
                <a:off x="3735420" y="2332807"/>
                <a:ext cx="138179" cy="988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568" extrusionOk="0">
                    <a:moveTo>
                      <a:pt x="14406" y="15344"/>
                    </a:moveTo>
                    <a:cubicBezTo>
                      <a:pt x="20373" y="11098"/>
                      <a:pt x="21600" y="1105"/>
                      <a:pt x="21600" y="1105"/>
                    </a:cubicBezTo>
                    <a:cubicBezTo>
                      <a:pt x="21600" y="1105"/>
                      <a:pt x="13153" y="-2015"/>
                      <a:pt x="7197" y="2230"/>
                    </a:cubicBezTo>
                    <a:cubicBezTo>
                      <a:pt x="1226" y="6465"/>
                      <a:pt x="0" y="16457"/>
                      <a:pt x="0" y="16457"/>
                    </a:cubicBezTo>
                    <a:cubicBezTo>
                      <a:pt x="0" y="16457"/>
                      <a:pt x="8439" y="19585"/>
                      <a:pt x="14406" y="153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: Shape 57"/>
              <p:cNvSpPr/>
              <p:nvPr/>
            </p:nvSpPr>
            <p:spPr>
              <a:xfrm>
                <a:off x="3708955" y="2226948"/>
                <a:ext cx="158845" cy="885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211" extrusionOk="0">
                    <a:moveTo>
                      <a:pt x="21600" y="12869"/>
                    </a:moveTo>
                    <a:cubicBezTo>
                      <a:pt x="21600" y="12869"/>
                      <a:pt x="18095" y="2468"/>
                      <a:pt x="12130" y="384"/>
                    </a:cubicBezTo>
                    <a:cubicBezTo>
                      <a:pt x="6162" y="-1695"/>
                      <a:pt x="0" y="5346"/>
                      <a:pt x="0" y="5346"/>
                    </a:cubicBezTo>
                    <a:cubicBezTo>
                      <a:pt x="0" y="5346"/>
                      <a:pt x="3506" y="15752"/>
                      <a:pt x="9470" y="17828"/>
                    </a:cubicBezTo>
                    <a:cubicBezTo>
                      <a:pt x="15434" y="19905"/>
                      <a:pt x="21600" y="12869"/>
                      <a:pt x="21600" y="128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Freeform: Shape 105"/>
            <p:cNvSpPr/>
            <p:nvPr/>
          </p:nvSpPr>
          <p:spPr bwMode="auto">
            <a:xfrm>
              <a:off x="3338678" y="2071166"/>
              <a:ext cx="129952" cy="189096"/>
            </a:xfrm>
            <a:custGeom>
              <a:avLst/>
              <a:gdLst/>
              <a:ahLst/>
              <a:cxnLst>
                <a:cxn ang="0">
                  <a:pos x="38" y="109"/>
                </a:cxn>
                <a:cxn ang="0">
                  <a:pos x="40" y="107"/>
                </a:cxn>
                <a:cxn ang="0">
                  <a:pos x="44" y="107"/>
                </a:cxn>
                <a:cxn ang="0">
                  <a:pos x="46" y="109"/>
                </a:cxn>
                <a:cxn ang="0">
                  <a:pos x="44" y="111"/>
                </a:cxn>
                <a:cxn ang="0">
                  <a:pos x="40" y="111"/>
                </a:cxn>
                <a:cxn ang="0">
                  <a:pos x="38" y="109"/>
                </a:cxn>
                <a:cxn ang="0">
                  <a:pos x="48" y="12"/>
                </a:cxn>
                <a:cxn ang="0">
                  <a:pos x="37" y="12"/>
                </a:cxn>
                <a:cxn ang="0">
                  <a:pos x="35" y="14"/>
                </a:cxn>
                <a:cxn ang="0">
                  <a:pos x="37" y="15"/>
                </a:cxn>
                <a:cxn ang="0">
                  <a:pos x="48" y="15"/>
                </a:cxn>
                <a:cxn ang="0">
                  <a:pos x="50" y="14"/>
                </a:cxn>
                <a:cxn ang="0">
                  <a:pos x="48" y="12"/>
                </a:cxn>
                <a:cxn ang="0">
                  <a:pos x="85" y="12"/>
                </a:cxn>
                <a:cxn ang="0">
                  <a:pos x="85" y="111"/>
                </a:cxn>
                <a:cxn ang="0">
                  <a:pos x="73" y="123"/>
                </a:cxn>
                <a:cxn ang="0">
                  <a:pos x="12" y="123"/>
                </a:cxn>
                <a:cxn ang="0">
                  <a:pos x="0" y="111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73" y="0"/>
                </a:cxn>
                <a:cxn ang="0">
                  <a:pos x="85" y="12"/>
                </a:cxn>
                <a:cxn ang="0">
                  <a:pos x="77" y="104"/>
                </a:cxn>
                <a:cxn ang="0">
                  <a:pos x="8" y="104"/>
                </a:cxn>
                <a:cxn ang="0">
                  <a:pos x="8" y="111"/>
                </a:cxn>
                <a:cxn ang="0">
                  <a:pos x="12" y="115"/>
                </a:cxn>
                <a:cxn ang="0">
                  <a:pos x="73" y="115"/>
                </a:cxn>
                <a:cxn ang="0">
                  <a:pos x="77" y="111"/>
                </a:cxn>
                <a:cxn ang="0">
                  <a:pos x="77" y="104"/>
                </a:cxn>
                <a:cxn ang="0">
                  <a:pos x="77" y="23"/>
                </a:cxn>
                <a:cxn ang="0">
                  <a:pos x="8" y="23"/>
                </a:cxn>
                <a:cxn ang="0">
                  <a:pos x="8" y="100"/>
                </a:cxn>
                <a:cxn ang="0">
                  <a:pos x="77" y="100"/>
                </a:cxn>
                <a:cxn ang="0">
                  <a:pos x="77" y="23"/>
                </a:cxn>
                <a:cxn ang="0">
                  <a:pos x="77" y="12"/>
                </a:cxn>
                <a:cxn ang="0">
                  <a:pos x="73" y="8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8" y="19"/>
                </a:cxn>
                <a:cxn ang="0">
                  <a:pos x="77" y="19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77" y="12"/>
                </a:cxn>
              </a:cxnLst>
              <a:rect l="0" t="0" r="r" b="b"/>
              <a:pathLst>
                <a:path w="85" h="123">
                  <a:moveTo>
                    <a:pt x="38" y="109"/>
                  </a:moveTo>
                  <a:cubicBezTo>
                    <a:pt x="38" y="108"/>
                    <a:pt x="39" y="107"/>
                    <a:pt x="40" y="107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5" y="107"/>
                    <a:pt x="46" y="108"/>
                    <a:pt x="46" y="109"/>
                  </a:cubicBezTo>
                  <a:cubicBezTo>
                    <a:pt x="46" y="110"/>
                    <a:pt x="45" y="111"/>
                    <a:pt x="44" y="111"/>
                  </a:cubicBezTo>
                  <a:cubicBezTo>
                    <a:pt x="40" y="111"/>
                    <a:pt x="40" y="111"/>
                    <a:pt x="40" y="111"/>
                  </a:cubicBezTo>
                  <a:cubicBezTo>
                    <a:pt x="39" y="111"/>
                    <a:pt x="38" y="110"/>
                    <a:pt x="38" y="109"/>
                  </a:cubicBezTo>
                  <a:close/>
                  <a:moveTo>
                    <a:pt x="48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5" y="12"/>
                    <a:pt x="35" y="14"/>
                  </a:cubicBezTo>
                  <a:cubicBezTo>
                    <a:pt x="35" y="15"/>
                    <a:pt x="36" y="15"/>
                    <a:pt x="37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5"/>
                    <a:pt x="50" y="15"/>
                    <a:pt x="50" y="14"/>
                  </a:cubicBezTo>
                  <a:cubicBezTo>
                    <a:pt x="50" y="12"/>
                    <a:pt x="49" y="12"/>
                    <a:pt x="48" y="12"/>
                  </a:cubicBezTo>
                  <a:close/>
                  <a:moveTo>
                    <a:pt x="85" y="12"/>
                  </a:moveTo>
                  <a:cubicBezTo>
                    <a:pt x="85" y="111"/>
                    <a:pt x="85" y="111"/>
                    <a:pt x="85" y="111"/>
                  </a:cubicBezTo>
                  <a:cubicBezTo>
                    <a:pt x="85" y="118"/>
                    <a:pt x="79" y="123"/>
                    <a:pt x="73" y="123"/>
                  </a:cubicBezTo>
                  <a:cubicBezTo>
                    <a:pt x="12" y="123"/>
                    <a:pt x="12" y="123"/>
                    <a:pt x="12" y="123"/>
                  </a:cubicBezTo>
                  <a:cubicBezTo>
                    <a:pt x="5" y="123"/>
                    <a:pt x="0" y="118"/>
                    <a:pt x="0" y="1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5" y="5"/>
                    <a:pt x="85" y="12"/>
                  </a:cubicBezTo>
                  <a:close/>
                  <a:moveTo>
                    <a:pt x="77" y="104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3"/>
                    <a:pt x="10" y="115"/>
                    <a:pt x="12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5" y="115"/>
                    <a:pt x="77" y="113"/>
                    <a:pt x="77" y="111"/>
                  </a:cubicBezTo>
                  <a:lnTo>
                    <a:pt x="77" y="104"/>
                  </a:lnTo>
                  <a:close/>
                  <a:moveTo>
                    <a:pt x="77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77" y="100"/>
                    <a:pt x="77" y="100"/>
                    <a:pt x="77" y="100"/>
                  </a:cubicBezTo>
                  <a:lnTo>
                    <a:pt x="77" y="23"/>
                  </a:lnTo>
                  <a:close/>
                  <a:moveTo>
                    <a:pt x="77" y="12"/>
                  </a:moveTo>
                  <a:cubicBezTo>
                    <a:pt x="77" y="9"/>
                    <a:pt x="75" y="8"/>
                    <a:pt x="7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0" y="8"/>
                    <a:pt x="8" y="9"/>
                    <a:pt x="8" y="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7" y="19"/>
                    <a:pt x="77" y="19"/>
                    <a:pt x="77" y="19"/>
                  </a:cubicBezTo>
                  <a:lnTo>
                    <a:pt x="77" y="12"/>
                  </a:lnTo>
                  <a:close/>
                  <a:moveTo>
                    <a:pt x="77" y="12"/>
                  </a:moveTo>
                  <a:cubicBezTo>
                    <a:pt x="77" y="12"/>
                    <a:pt x="77" y="12"/>
                    <a:pt x="77" y="1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Group 106"/>
            <p:cNvGrpSpPr/>
            <p:nvPr/>
          </p:nvGrpSpPr>
          <p:grpSpPr>
            <a:xfrm>
              <a:off x="3601424" y="1742596"/>
              <a:ext cx="128289" cy="189105"/>
              <a:chOff x="4914900" y="1211263"/>
              <a:chExt cx="244475" cy="360363"/>
            </a:xfrm>
            <a:solidFill>
              <a:schemeClr val="bg1"/>
            </a:solidFill>
          </p:grpSpPr>
          <p:sp>
            <p:nvSpPr>
              <p:cNvPr id="39" name="Freeform: Shape 107"/>
              <p:cNvSpPr/>
              <p:nvPr/>
            </p:nvSpPr>
            <p:spPr bwMode="auto">
              <a:xfrm>
                <a:off x="5013325" y="1314451"/>
                <a:ext cx="23813" cy="20638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4" y="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3"/>
                  </a:cxn>
                  <a:cxn ang="0">
                    <a:pos x="8" y="3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lose/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108"/>
              <p:cNvSpPr/>
              <p:nvPr/>
            </p:nvSpPr>
            <p:spPr bwMode="auto">
              <a:xfrm>
                <a:off x="5013325" y="1449388"/>
                <a:ext cx="23813" cy="20638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4" y="7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8" h="7">
                    <a:moveTo>
                      <a:pt x="8" y="4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: Shape 109"/>
              <p:cNvSpPr/>
              <p:nvPr/>
            </p:nvSpPr>
            <p:spPr bwMode="auto">
              <a:xfrm>
                <a:off x="4946650" y="1381126"/>
                <a:ext cx="23813" cy="20638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4" y="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3"/>
                  </a:cxn>
                  <a:cxn ang="0">
                    <a:pos x="8" y="3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lose/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110"/>
              <p:cNvSpPr/>
              <p:nvPr/>
            </p:nvSpPr>
            <p:spPr bwMode="auto">
              <a:xfrm>
                <a:off x="5081588" y="1381126"/>
                <a:ext cx="22225" cy="20638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4" y="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3"/>
                  </a:cxn>
                  <a:cxn ang="0">
                    <a:pos x="8" y="3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lose/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: Shape 111"/>
              <p:cNvSpPr/>
              <p:nvPr/>
            </p:nvSpPr>
            <p:spPr bwMode="auto">
              <a:xfrm>
                <a:off x="4967288" y="1428751"/>
                <a:ext cx="20638" cy="22225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7" y="4"/>
                  </a:cxn>
                  <a:cxn ang="0">
                    <a:pos x="7" y="4"/>
                  </a:cxn>
                  <a:cxn ang="0">
                    <a:pos x="7" y="4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lose/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: Shape 112"/>
              <p:cNvSpPr/>
              <p:nvPr/>
            </p:nvSpPr>
            <p:spPr bwMode="auto">
              <a:xfrm>
                <a:off x="4967288" y="1331913"/>
                <a:ext cx="20638" cy="23813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7" y="4"/>
                  </a:cxn>
                  <a:cxn ang="0">
                    <a:pos x="7" y="4"/>
                  </a:cxn>
                  <a:cxn ang="0">
                    <a:pos x="7" y="4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lose/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: Shape 113"/>
              <p:cNvSpPr/>
              <p:nvPr/>
            </p:nvSpPr>
            <p:spPr bwMode="auto">
              <a:xfrm>
                <a:off x="5060950" y="1428751"/>
                <a:ext cx="22225" cy="22225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8" h="8">
                    <a:moveTo>
                      <a:pt x="8" y="4"/>
                    </a:move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: Shape 114"/>
              <p:cNvSpPr/>
              <p:nvPr/>
            </p:nvSpPr>
            <p:spPr bwMode="auto">
              <a:xfrm>
                <a:off x="4914900" y="1211263"/>
                <a:ext cx="244475" cy="360363"/>
              </a:xfrm>
              <a:custGeom>
                <a:avLst/>
                <a:gdLst/>
                <a:ahLst/>
                <a:cxnLst>
                  <a:cxn ang="0">
                    <a:pos x="76" y="54"/>
                  </a:cxn>
                  <a:cxn ang="0">
                    <a:pos x="76" y="54"/>
                  </a:cxn>
                  <a:cxn ang="0">
                    <a:pos x="67" y="36"/>
                  </a:cxn>
                  <a:cxn ang="0">
                    <a:pos x="61" y="6"/>
                  </a:cxn>
                  <a:cxn ang="0">
                    <a:pos x="54" y="0"/>
                  </a:cxn>
                  <a:cxn ang="0">
                    <a:pos x="23" y="0"/>
                  </a:cxn>
                  <a:cxn ang="0">
                    <a:pos x="15" y="6"/>
                  </a:cxn>
                  <a:cxn ang="0">
                    <a:pos x="10" y="35"/>
                  </a:cxn>
                  <a:cxn ang="0">
                    <a:pos x="0" y="61"/>
                  </a:cxn>
                  <a:cxn ang="0">
                    <a:pos x="10" y="87"/>
                  </a:cxn>
                  <a:cxn ang="0">
                    <a:pos x="15" y="117"/>
                  </a:cxn>
                  <a:cxn ang="0">
                    <a:pos x="23" y="123"/>
                  </a:cxn>
                  <a:cxn ang="0">
                    <a:pos x="53" y="123"/>
                  </a:cxn>
                  <a:cxn ang="0">
                    <a:pos x="61" y="117"/>
                  </a:cxn>
                  <a:cxn ang="0">
                    <a:pos x="66" y="87"/>
                  </a:cxn>
                  <a:cxn ang="0">
                    <a:pos x="76" y="69"/>
                  </a:cxn>
                  <a:cxn ang="0">
                    <a:pos x="76" y="69"/>
                  </a:cxn>
                  <a:cxn ang="0">
                    <a:pos x="84" y="61"/>
                  </a:cxn>
                  <a:cxn ang="0">
                    <a:pos x="76" y="54"/>
                  </a:cxn>
                  <a:cxn ang="0">
                    <a:pos x="23" y="8"/>
                  </a:cxn>
                  <a:cxn ang="0">
                    <a:pos x="54" y="8"/>
                  </a:cxn>
                  <a:cxn ang="0">
                    <a:pos x="58" y="28"/>
                  </a:cxn>
                  <a:cxn ang="0">
                    <a:pos x="38" y="23"/>
                  </a:cxn>
                  <a:cxn ang="0">
                    <a:pos x="19" y="28"/>
                  </a:cxn>
                  <a:cxn ang="0">
                    <a:pos x="23" y="8"/>
                  </a:cxn>
                  <a:cxn ang="0">
                    <a:pos x="53" y="115"/>
                  </a:cxn>
                  <a:cxn ang="0">
                    <a:pos x="23" y="115"/>
                  </a:cxn>
                  <a:cxn ang="0">
                    <a:pos x="19" y="95"/>
                  </a:cxn>
                  <a:cxn ang="0">
                    <a:pos x="38" y="100"/>
                  </a:cxn>
                  <a:cxn ang="0">
                    <a:pos x="57" y="95"/>
                  </a:cxn>
                  <a:cxn ang="0">
                    <a:pos x="53" y="115"/>
                  </a:cxn>
                  <a:cxn ang="0">
                    <a:pos x="38" y="92"/>
                  </a:cxn>
                  <a:cxn ang="0">
                    <a:pos x="7" y="61"/>
                  </a:cxn>
                  <a:cxn ang="0">
                    <a:pos x="38" y="31"/>
                  </a:cxn>
                  <a:cxn ang="0">
                    <a:pos x="69" y="61"/>
                  </a:cxn>
                  <a:cxn ang="0">
                    <a:pos x="38" y="92"/>
                  </a:cxn>
                  <a:cxn ang="0">
                    <a:pos x="38" y="92"/>
                  </a:cxn>
                  <a:cxn ang="0">
                    <a:pos x="38" y="92"/>
                  </a:cxn>
                </a:cxnLst>
                <a:rect l="0" t="0" r="r" b="b"/>
                <a:pathLst>
                  <a:path w="84" h="123">
                    <a:moveTo>
                      <a:pt x="76" y="54"/>
                    </a:moveTo>
                    <a:cubicBezTo>
                      <a:pt x="76" y="54"/>
                      <a:pt x="76" y="54"/>
                      <a:pt x="76" y="54"/>
                    </a:cubicBezTo>
                    <a:cubicBezTo>
                      <a:pt x="74" y="47"/>
                      <a:pt x="71" y="41"/>
                      <a:pt x="67" y="36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3"/>
                      <a:pt x="57" y="0"/>
                      <a:pt x="5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9" y="0"/>
                      <a:pt x="16" y="3"/>
                      <a:pt x="15" y="6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4" y="42"/>
                      <a:pt x="0" y="51"/>
                      <a:pt x="0" y="61"/>
                    </a:cubicBezTo>
                    <a:cubicBezTo>
                      <a:pt x="0" y="71"/>
                      <a:pt x="3" y="80"/>
                      <a:pt x="10" y="87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16" y="120"/>
                      <a:pt x="19" y="123"/>
                      <a:pt x="23" y="123"/>
                    </a:cubicBezTo>
                    <a:cubicBezTo>
                      <a:pt x="53" y="123"/>
                      <a:pt x="53" y="123"/>
                      <a:pt x="53" y="123"/>
                    </a:cubicBezTo>
                    <a:cubicBezTo>
                      <a:pt x="57" y="123"/>
                      <a:pt x="60" y="120"/>
                      <a:pt x="61" y="11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1" y="82"/>
                      <a:pt x="74" y="76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81" y="69"/>
                      <a:pt x="84" y="66"/>
                      <a:pt x="84" y="61"/>
                    </a:cubicBezTo>
                    <a:cubicBezTo>
                      <a:pt x="84" y="57"/>
                      <a:pt x="81" y="54"/>
                      <a:pt x="76" y="54"/>
                    </a:cubicBezTo>
                    <a:close/>
                    <a:moveTo>
                      <a:pt x="23" y="8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2" y="25"/>
                      <a:pt x="45" y="23"/>
                      <a:pt x="38" y="23"/>
                    </a:cubicBezTo>
                    <a:cubicBezTo>
                      <a:pt x="31" y="23"/>
                      <a:pt x="25" y="25"/>
                      <a:pt x="19" y="28"/>
                    </a:cubicBezTo>
                    <a:lnTo>
                      <a:pt x="23" y="8"/>
                    </a:lnTo>
                    <a:close/>
                    <a:moveTo>
                      <a:pt x="53" y="115"/>
                    </a:moveTo>
                    <a:cubicBezTo>
                      <a:pt x="23" y="115"/>
                      <a:pt x="23" y="115"/>
                      <a:pt x="23" y="115"/>
                    </a:cubicBezTo>
                    <a:cubicBezTo>
                      <a:pt x="19" y="95"/>
                      <a:pt x="19" y="95"/>
                      <a:pt x="19" y="95"/>
                    </a:cubicBezTo>
                    <a:cubicBezTo>
                      <a:pt x="24" y="98"/>
                      <a:pt x="31" y="100"/>
                      <a:pt x="38" y="100"/>
                    </a:cubicBezTo>
                    <a:cubicBezTo>
                      <a:pt x="45" y="100"/>
                      <a:pt x="51" y="98"/>
                      <a:pt x="57" y="95"/>
                    </a:cubicBezTo>
                    <a:lnTo>
                      <a:pt x="53" y="115"/>
                    </a:lnTo>
                    <a:close/>
                    <a:moveTo>
                      <a:pt x="38" y="92"/>
                    </a:moveTo>
                    <a:cubicBezTo>
                      <a:pt x="21" y="92"/>
                      <a:pt x="7" y="78"/>
                      <a:pt x="7" y="61"/>
                    </a:cubicBezTo>
                    <a:cubicBezTo>
                      <a:pt x="7" y="45"/>
                      <a:pt x="21" y="31"/>
                      <a:pt x="38" y="31"/>
                    </a:cubicBezTo>
                    <a:cubicBezTo>
                      <a:pt x="55" y="31"/>
                      <a:pt x="69" y="45"/>
                      <a:pt x="69" y="61"/>
                    </a:cubicBezTo>
                    <a:cubicBezTo>
                      <a:pt x="69" y="78"/>
                      <a:pt x="55" y="92"/>
                      <a:pt x="38" y="92"/>
                    </a:cubicBezTo>
                    <a:close/>
                    <a:moveTo>
                      <a:pt x="38" y="92"/>
                    </a:moveTo>
                    <a:cubicBezTo>
                      <a:pt x="38" y="92"/>
                      <a:pt x="38" y="92"/>
                      <a:pt x="38" y="9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: Shape 115"/>
              <p:cNvSpPr/>
              <p:nvPr/>
            </p:nvSpPr>
            <p:spPr bwMode="auto">
              <a:xfrm>
                <a:off x="5013325" y="1335088"/>
                <a:ext cx="68263" cy="6667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1" y="0"/>
                  </a:cxn>
                  <a:cxn ang="0">
                    <a:pos x="1" y="17"/>
                  </a:cxn>
                  <a:cxn ang="0">
                    <a:pos x="0" y="20"/>
                  </a:cxn>
                  <a:cxn ang="0">
                    <a:pos x="1" y="22"/>
                  </a:cxn>
                  <a:cxn ang="0">
                    <a:pos x="4" y="23"/>
                  </a:cxn>
                  <a:cxn ang="0">
                    <a:pos x="7" y="22"/>
                  </a:cxn>
                  <a:cxn ang="0">
                    <a:pos x="14" y="14"/>
                  </a:cxn>
                  <a:cxn ang="0">
                    <a:pos x="23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3" h="23">
                    <a:moveTo>
                      <a:pt x="23" y="0"/>
                    </a:moveTo>
                    <a:cubicBezTo>
                      <a:pt x="22" y="0"/>
                      <a:pt x="22" y="0"/>
                      <a:pt x="21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8"/>
                      <a:pt x="0" y="18"/>
                      <a:pt x="0" y="20"/>
                    </a:cubicBezTo>
                    <a:cubicBezTo>
                      <a:pt x="0" y="21"/>
                      <a:pt x="0" y="21"/>
                      <a:pt x="1" y="22"/>
                    </a:cubicBezTo>
                    <a:cubicBezTo>
                      <a:pt x="2" y="23"/>
                      <a:pt x="3" y="23"/>
                      <a:pt x="4" y="23"/>
                    </a:cubicBezTo>
                    <a:cubicBezTo>
                      <a:pt x="5" y="23"/>
                      <a:pt x="6" y="23"/>
                      <a:pt x="7" y="22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1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Freeform: Shape 116"/>
            <p:cNvSpPr/>
            <p:nvPr/>
          </p:nvSpPr>
          <p:spPr bwMode="auto">
            <a:xfrm>
              <a:off x="3986815" y="1685256"/>
              <a:ext cx="189096" cy="137450"/>
            </a:xfrm>
            <a:custGeom>
              <a:avLst/>
              <a:gdLst/>
              <a:ahLst/>
              <a:cxnLst>
                <a:cxn ang="0">
                  <a:pos x="100" y="32"/>
                </a:cxn>
                <a:cxn ang="0">
                  <a:pos x="65" y="0"/>
                </a:cxn>
                <a:cxn ang="0">
                  <a:pos x="34" y="20"/>
                </a:cxn>
                <a:cxn ang="0">
                  <a:pos x="29" y="20"/>
                </a:cxn>
                <a:cxn ang="0">
                  <a:pos x="12" y="37"/>
                </a:cxn>
                <a:cxn ang="0">
                  <a:pos x="13" y="42"/>
                </a:cxn>
                <a:cxn ang="0">
                  <a:pos x="0" y="64"/>
                </a:cxn>
                <a:cxn ang="0">
                  <a:pos x="25" y="89"/>
                </a:cxn>
                <a:cxn ang="0">
                  <a:pos x="94" y="89"/>
                </a:cxn>
                <a:cxn ang="0">
                  <a:pos x="123" y="60"/>
                </a:cxn>
                <a:cxn ang="0">
                  <a:pos x="100" y="32"/>
                </a:cxn>
                <a:cxn ang="0">
                  <a:pos x="94" y="81"/>
                </a:cxn>
                <a:cxn ang="0">
                  <a:pos x="94" y="81"/>
                </a:cxn>
                <a:cxn ang="0">
                  <a:pos x="25" y="81"/>
                </a:cxn>
                <a:cxn ang="0">
                  <a:pos x="8" y="64"/>
                </a:cxn>
                <a:cxn ang="0">
                  <a:pos x="16" y="49"/>
                </a:cxn>
                <a:cxn ang="0">
                  <a:pos x="20" y="40"/>
                </a:cxn>
                <a:cxn ang="0">
                  <a:pos x="19" y="37"/>
                </a:cxn>
                <a:cxn ang="0">
                  <a:pos x="29" y="27"/>
                </a:cxn>
                <a:cxn ang="0">
                  <a:pos x="34" y="28"/>
                </a:cxn>
                <a:cxn ang="0">
                  <a:pos x="41" y="24"/>
                </a:cxn>
                <a:cxn ang="0">
                  <a:pos x="65" y="8"/>
                </a:cxn>
                <a:cxn ang="0">
                  <a:pos x="92" y="32"/>
                </a:cxn>
                <a:cxn ang="0">
                  <a:pos x="98" y="39"/>
                </a:cxn>
                <a:cxn ang="0">
                  <a:pos x="115" y="60"/>
                </a:cxn>
                <a:cxn ang="0">
                  <a:pos x="94" y="81"/>
                </a:cxn>
                <a:cxn ang="0">
                  <a:pos x="94" y="81"/>
                </a:cxn>
                <a:cxn ang="0">
                  <a:pos x="94" y="81"/>
                </a:cxn>
              </a:cxnLst>
              <a:rect l="0" t="0" r="r" b="b"/>
              <a:pathLst>
                <a:path w="123" h="89">
                  <a:moveTo>
                    <a:pt x="100" y="32"/>
                  </a:moveTo>
                  <a:cubicBezTo>
                    <a:pt x="98" y="14"/>
                    <a:pt x="83" y="0"/>
                    <a:pt x="65" y="0"/>
                  </a:cubicBezTo>
                  <a:cubicBezTo>
                    <a:pt x="51" y="0"/>
                    <a:pt x="40" y="9"/>
                    <a:pt x="34" y="20"/>
                  </a:cubicBezTo>
                  <a:cubicBezTo>
                    <a:pt x="32" y="20"/>
                    <a:pt x="31" y="20"/>
                    <a:pt x="29" y="20"/>
                  </a:cubicBezTo>
                  <a:cubicBezTo>
                    <a:pt x="19" y="20"/>
                    <a:pt x="12" y="27"/>
                    <a:pt x="12" y="37"/>
                  </a:cubicBezTo>
                  <a:cubicBezTo>
                    <a:pt x="12" y="39"/>
                    <a:pt x="12" y="40"/>
                    <a:pt x="13" y="42"/>
                  </a:cubicBezTo>
                  <a:cubicBezTo>
                    <a:pt x="5" y="47"/>
                    <a:pt x="0" y="54"/>
                    <a:pt x="0" y="64"/>
                  </a:cubicBezTo>
                  <a:cubicBezTo>
                    <a:pt x="0" y="77"/>
                    <a:pt x="11" y="89"/>
                    <a:pt x="25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110" y="89"/>
                    <a:pt x="123" y="76"/>
                    <a:pt x="123" y="60"/>
                  </a:cubicBezTo>
                  <a:cubicBezTo>
                    <a:pt x="123" y="46"/>
                    <a:pt x="113" y="34"/>
                    <a:pt x="100" y="32"/>
                  </a:cubicBezTo>
                  <a:close/>
                  <a:moveTo>
                    <a:pt x="94" y="81"/>
                  </a:moveTo>
                  <a:cubicBezTo>
                    <a:pt x="94" y="81"/>
                    <a:pt x="94" y="81"/>
                    <a:pt x="94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16" y="81"/>
                    <a:pt x="8" y="73"/>
                    <a:pt x="8" y="64"/>
                  </a:cubicBezTo>
                  <a:cubicBezTo>
                    <a:pt x="8" y="58"/>
                    <a:pt x="11" y="52"/>
                    <a:pt x="16" y="49"/>
                  </a:cubicBezTo>
                  <a:cubicBezTo>
                    <a:pt x="22" y="46"/>
                    <a:pt x="22" y="45"/>
                    <a:pt x="20" y="40"/>
                  </a:cubicBezTo>
                  <a:cubicBezTo>
                    <a:pt x="20" y="39"/>
                    <a:pt x="19" y="38"/>
                    <a:pt x="19" y="37"/>
                  </a:cubicBezTo>
                  <a:cubicBezTo>
                    <a:pt x="19" y="32"/>
                    <a:pt x="24" y="27"/>
                    <a:pt x="29" y="27"/>
                  </a:cubicBezTo>
                  <a:cubicBezTo>
                    <a:pt x="29" y="27"/>
                    <a:pt x="31" y="27"/>
                    <a:pt x="34" y="28"/>
                  </a:cubicBezTo>
                  <a:cubicBezTo>
                    <a:pt x="39" y="30"/>
                    <a:pt x="39" y="28"/>
                    <a:pt x="41" y="24"/>
                  </a:cubicBezTo>
                  <a:cubicBezTo>
                    <a:pt x="46" y="14"/>
                    <a:pt x="55" y="8"/>
                    <a:pt x="65" y="8"/>
                  </a:cubicBezTo>
                  <a:cubicBezTo>
                    <a:pt x="79" y="8"/>
                    <a:pt x="91" y="18"/>
                    <a:pt x="92" y="32"/>
                  </a:cubicBezTo>
                  <a:cubicBezTo>
                    <a:pt x="92" y="38"/>
                    <a:pt x="92" y="38"/>
                    <a:pt x="98" y="39"/>
                  </a:cubicBezTo>
                  <a:cubicBezTo>
                    <a:pt x="108" y="41"/>
                    <a:pt x="115" y="50"/>
                    <a:pt x="115" y="60"/>
                  </a:cubicBezTo>
                  <a:cubicBezTo>
                    <a:pt x="115" y="71"/>
                    <a:pt x="106" y="81"/>
                    <a:pt x="94" y="81"/>
                  </a:cubicBezTo>
                  <a:close/>
                  <a:moveTo>
                    <a:pt x="94" y="81"/>
                  </a:moveTo>
                  <a:cubicBezTo>
                    <a:pt x="94" y="81"/>
                    <a:pt x="94" y="81"/>
                    <a:pt x="94" y="8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117"/>
            <p:cNvSpPr/>
            <p:nvPr/>
          </p:nvSpPr>
          <p:spPr bwMode="auto">
            <a:xfrm>
              <a:off x="4308634" y="1957897"/>
              <a:ext cx="189096" cy="164106"/>
            </a:xfrm>
            <a:custGeom>
              <a:avLst/>
              <a:gdLst/>
              <a:ahLst/>
              <a:cxnLst>
                <a:cxn ang="0">
                  <a:pos x="123" y="100"/>
                </a:cxn>
                <a:cxn ang="0">
                  <a:pos x="115" y="107"/>
                </a:cxn>
                <a:cxn ang="0">
                  <a:pos x="107" y="100"/>
                </a:cxn>
                <a:cxn ang="0">
                  <a:pos x="115" y="84"/>
                </a:cxn>
                <a:cxn ang="0">
                  <a:pos x="123" y="100"/>
                </a:cxn>
                <a:cxn ang="0">
                  <a:pos x="111" y="42"/>
                </a:cxn>
                <a:cxn ang="0">
                  <a:pos x="111" y="77"/>
                </a:cxn>
                <a:cxn ang="0">
                  <a:pos x="115" y="80"/>
                </a:cxn>
                <a:cxn ang="0">
                  <a:pos x="119" y="77"/>
                </a:cxn>
                <a:cxn ang="0">
                  <a:pos x="119" y="42"/>
                </a:cxn>
                <a:cxn ang="0">
                  <a:pos x="115" y="38"/>
                </a:cxn>
                <a:cxn ang="0">
                  <a:pos x="111" y="42"/>
                </a:cxn>
                <a:cxn ang="0">
                  <a:pos x="114" y="34"/>
                </a:cxn>
                <a:cxn ang="0">
                  <a:pos x="104" y="36"/>
                </a:cxn>
                <a:cxn ang="0">
                  <a:pos x="104" y="69"/>
                </a:cxn>
                <a:cxn ang="0">
                  <a:pos x="61" y="88"/>
                </a:cxn>
                <a:cxn ang="0">
                  <a:pos x="19" y="69"/>
                </a:cxn>
                <a:cxn ang="0">
                  <a:pos x="19" y="36"/>
                </a:cxn>
                <a:cxn ang="0">
                  <a:pos x="9" y="34"/>
                </a:cxn>
                <a:cxn ang="0">
                  <a:pos x="0" y="23"/>
                </a:cxn>
                <a:cxn ang="0">
                  <a:pos x="9" y="12"/>
                </a:cxn>
                <a:cxn ang="0">
                  <a:pos x="59" y="0"/>
                </a:cxn>
                <a:cxn ang="0">
                  <a:pos x="61" y="0"/>
                </a:cxn>
                <a:cxn ang="0">
                  <a:pos x="64" y="0"/>
                </a:cxn>
                <a:cxn ang="0">
                  <a:pos x="114" y="12"/>
                </a:cxn>
                <a:cxn ang="0">
                  <a:pos x="123" y="23"/>
                </a:cxn>
                <a:cxn ang="0">
                  <a:pos x="114" y="34"/>
                </a:cxn>
                <a:cxn ang="0">
                  <a:pos x="96" y="38"/>
                </a:cxn>
                <a:cxn ang="0">
                  <a:pos x="64" y="46"/>
                </a:cxn>
                <a:cxn ang="0">
                  <a:pos x="61" y="46"/>
                </a:cxn>
                <a:cxn ang="0">
                  <a:pos x="59" y="46"/>
                </a:cxn>
                <a:cxn ang="0">
                  <a:pos x="27" y="38"/>
                </a:cxn>
                <a:cxn ang="0">
                  <a:pos x="27" y="69"/>
                </a:cxn>
                <a:cxn ang="0">
                  <a:pos x="61" y="80"/>
                </a:cxn>
                <a:cxn ang="0">
                  <a:pos x="96" y="69"/>
                </a:cxn>
                <a:cxn ang="0">
                  <a:pos x="96" y="38"/>
                </a:cxn>
                <a:cxn ang="0">
                  <a:pos x="112" y="27"/>
                </a:cxn>
                <a:cxn ang="0">
                  <a:pos x="115" y="23"/>
                </a:cxn>
                <a:cxn ang="0">
                  <a:pos x="112" y="19"/>
                </a:cxn>
                <a:cxn ang="0">
                  <a:pos x="62" y="8"/>
                </a:cxn>
                <a:cxn ang="0">
                  <a:pos x="61" y="7"/>
                </a:cxn>
                <a:cxn ang="0">
                  <a:pos x="61" y="8"/>
                </a:cxn>
                <a:cxn ang="0">
                  <a:pos x="11" y="19"/>
                </a:cxn>
                <a:cxn ang="0">
                  <a:pos x="8" y="23"/>
                </a:cxn>
                <a:cxn ang="0">
                  <a:pos x="11" y="27"/>
                </a:cxn>
                <a:cxn ang="0">
                  <a:pos x="61" y="38"/>
                </a:cxn>
                <a:cxn ang="0">
                  <a:pos x="61" y="38"/>
                </a:cxn>
                <a:cxn ang="0">
                  <a:pos x="62" y="38"/>
                </a:cxn>
                <a:cxn ang="0">
                  <a:pos x="112" y="27"/>
                </a:cxn>
                <a:cxn ang="0">
                  <a:pos x="112" y="27"/>
                </a:cxn>
                <a:cxn ang="0">
                  <a:pos x="112" y="27"/>
                </a:cxn>
              </a:cxnLst>
              <a:rect l="0" t="0" r="r" b="b"/>
              <a:pathLst>
                <a:path w="123" h="107">
                  <a:moveTo>
                    <a:pt x="123" y="100"/>
                  </a:moveTo>
                  <a:cubicBezTo>
                    <a:pt x="123" y="104"/>
                    <a:pt x="119" y="107"/>
                    <a:pt x="115" y="107"/>
                  </a:cubicBezTo>
                  <a:cubicBezTo>
                    <a:pt x="111" y="107"/>
                    <a:pt x="107" y="104"/>
                    <a:pt x="107" y="100"/>
                  </a:cubicBezTo>
                  <a:cubicBezTo>
                    <a:pt x="107" y="95"/>
                    <a:pt x="111" y="84"/>
                    <a:pt x="115" y="84"/>
                  </a:cubicBezTo>
                  <a:cubicBezTo>
                    <a:pt x="119" y="84"/>
                    <a:pt x="123" y="95"/>
                    <a:pt x="123" y="100"/>
                  </a:cubicBezTo>
                  <a:close/>
                  <a:moveTo>
                    <a:pt x="111" y="42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11" y="79"/>
                    <a:pt x="113" y="80"/>
                    <a:pt x="115" y="80"/>
                  </a:cubicBezTo>
                  <a:cubicBezTo>
                    <a:pt x="117" y="80"/>
                    <a:pt x="119" y="79"/>
                    <a:pt x="119" y="77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9" y="40"/>
                    <a:pt x="117" y="38"/>
                    <a:pt x="115" y="38"/>
                  </a:cubicBezTo>
                  <a:cubicBezTo>
                    <a:pt x="113" y="38"/>
                    <a:pt x="111" y="40"/>
                    <a:pt x="111" y="42"/>
                  </a:cubicBezTo>
                  <a:close/>
                  <a:moveTo>
                    <a:pt x="114" y="34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04" y="79"/>
                    <a:pt x="92" y="88"/>
                    <a:pt x="61" y="88"/>
                  </a:cubicBezTo>
                  <a:cubicBezTo>
                    <a:pt x="31" y="88"/>
                    <a:pt x="19" y="79"/>
                    <a:pt x="19" y="69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3"/>
                    <a:pt x="0" y="28"/>
                    <a:pt x="0" y="23"/>
                  </a:cubicBezTo>
                  <a:cubicBezTo>
                    <a:pt x="0" y="17"/>
                    <a:pt x="4" y="13"/>
                    <a:pt x="9" y="1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0" y="0"/>
                    <a:pt x="61" y="0"/>
                    <a:pt x="61" y="0"/>
                  </a:cubicBezTo>
                  <a:cubicBezTo>
                    <a:pt x="62" y="0"/>
                    <a:pt x="63" y="0"/>
                    <a:pt x="64" y="0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9" y="13"/>
                    <a:pt x="123" y="17"/>
                    <a:pt x="123" y="23"/>
                  </a:cubicBezTo>
                  <a:cubicBezTo>
                    <a:pt x="123" y="28"/>
                    <a:pt x="119" y="33"/>
                    <a:pt x="114" y="34"/>
                  </a:cubicBezTo>
                  <a:close/>
                  <a:moveTo>
                    <a:pt x="96" y="38"/>
                  </a:move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2" y="46"/>
                    <a:pt x="61" y="46"/>
                  </a:cubicBezTo>
                  <a:cubicBezTo>
                    <a:pt x="61" y="46"/>
                    <a:pt x="60" y="46"/>
                    <a:pt x="59" y="46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73"/>
                    <a:pt x="38" y="80"/>
                    <a:pt x="61" y="80"/>
                  </a:cubicBezTo>
                  <a:cubicBezTo>
                    <a:pt x="84" y="80"/>
                    <a:pt x="96" y="73"/>
                    <a:pt x="96" y="69"/>
                  </a:cubicBezTo>
                  <a:lnTo>
                    <a:pt x="96" y="38"/>
                  </a:lnTo>
                  <a:close/>
                  <a:moveTo>
                    <a:pt x="112" y="27"/>
                  </a:moveTo>
                  <a:cubicBezTo>
                    <a:pt x="114" y="26"/>
                    <a:pt x="115" y="25"/>
                    <a:pt x="115" y="23"/>
                  </a:cubicBezTo>
                  <a:cubicBezTo>
                    <a:pt x="115" y="21"/>
                    <a:pt x="114" y="19"/>
                    <a:pt x="112" y="19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5"/>
                    <a:pt x="9" y="26"/>
                    <a:pt x="11" y="27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2" y="38"/>
                    <a:pt x="62" y="38"/>
                    <a:pt x="62" y="38"/>
                  </a:cubicBezTo>
                  <a:lnTo>
                    <a:pt x="112" y="27"/>
                  </a:lnTo>
                  <a:close/>
                  <a:moveTo>
                    <a:pt x="112" y="27"/>
                  </a:moveTo>
                  <a:cubicBezTo>
                    <a:pt x="112" y="27"/>
                    <a:pt x="112" y="27"/>
                    <a:pt x="112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118"/>
            <p:cNvSpPr/>
            <p:nvPr/>
          </p:nvSpPr>
          <p:spPr bwMode="auto">
            <a:xfrm>
              <a:off x="4361992" y="2352003"/>
              <a:ext cx="176600" cy="175768"/>
            </a:xfrm>
            <a:custGeom>
              <a:avLst/>
              <a:gdLst/>
              <a:ahLst/>
              <a:cxnLst>
                <a:cxn ang="0">
                  <a:pos x="111" y="101"/>
                </a:cxn>
                <a:cxn ang="0">
                  <a:pos x="78" y="88"/>
                </a:cxn>
                <a:cxn ang="0">
                  <a:pos x="92" y="59"/>
                </a:cxn>
                <a:cxn ang="0">
                  <a:pos x="83" y="12"/>
                </a:cxn>
                <a:cxn ang="0">
                  <a:pos x="57" y="0"/>
                </a:cxn>
                <a:cxn ang="0">
                  <a:pos x="32" y="12"/>
                </a:cxn>
                <a:cxn ang="0">
                  <a:pos x="23" y="59"/>
                </a:cxn>
                <a:cxn ang="0">
                  <a:pos x="36" y="88"/>
                </a:cxn>
                <a:cxn ang="0">
                  <a:pos x="3" y="101"/>
                </a:cxn>
                <a:cxn ang="0">
                  <a:pos x="1" y="109"/>
                </a:cxn>
                <a:cxn ang="0">
                  <a:pos x="7" y="114"/>
                </a:cxn>
                <a:cxn ang="0">
                  <a:pos x="107" y="114"/>
                </a:cxn>
                <a:cxn ang="0">
                  <a:pos x="114" y="109"/>
                </a:cxn>
                <a:cxn ang="0">
                  <a:pos x="111" y="101"/>
                </a:cxn>
                <a:cxn ang="0">
                  <a:pos x="29" y="38"/>
                </a:cxn>
                <a:cxn ang="0">
                  <a:pos x="57" y="7"/>
                </a:cxn>
                <a:cxn ang="0">
                  <a:pos x="85" y="38"/>
                </a:cxn>
                <a:cxn ang="0">
                  <a:pos x="72" y="83"/>
                </a:cxn>
                <a:cxn ang="0">
                  <a:pos x="71" y="85"/>
                </a:cxn>
                <a:cxn ang="0">
                  <a:pos x="43" y="85"/>
                </a:cxn>
                <a:cxn ang="0">
                  <a:pos x="42" y="83"/>
                </a:cxn>
                <a:cxn ang="0">
                  <a:pos x="29" y="38"/>
                </a:cxn>
                <a:cxn ang="0">
                  <a:pos x="7" y="107"/>
                </a:cxn>
                <a:cxn ang="0">
                  <a:pos x="38" y="95"/>
                </a:cxn>
                <a:cxn ang="0">
                  <a:pos x="47" y="93"/>
                </a:cxn>
                <a:cxn ang="0">
                  <a:pos x="57" y="96"/>
                </a:cxn>
                <a:cxn ang="0">
                  <a:pos x="68" y="93"/>
                </a:cxn>
                <a:cxn ang="0">
                  <a:pos x="77" y="95"/>
                </a:cxn>
                <a:cxn ang="0">
                  <a:pos x="107" y="107"/>
                </a:cxn>
                <a:cxn ang="0">
                  <a:pos x="7" y="107"/>
                </a:cxn>
                <a:cxn ang="0">
                  <a:pos x="7" y="107"/>
                </a:cxn>
                <a:cxn ang="0">
                  <a:pos x="7" y="107"/>
                </a:cxn>
              </a:cxnLst>
              <a:rect l="0" t="0" r="r" b="b"/>
              <a:pathLst>
                <a:path w="115" h="114">
                  <a:moveTo>
                    <a:pt x="111" y="101"/>
                  </a:moveTo>
                  <a:cubicBezTo>
                    <a:pt x="110" y="101"/>
                    <a:pt x="97" y="92"/>
                    <a:pt x="78" y="88"/>
                  </a:cubicBezTo>
                  <a:cubicBezTo>
                    <a:pt x="85" y="79"/>
                    <a:pt x="90" y="67"/>
                    <a:pt x="92" y="59"/>
                  </a:cubicBezTo>
                  <a:cubicBezTo>
                    <a:pt x="94" y="48"/>
                    <a:pt x="93" y="26"/>
                    <a:pt x="83" y="12"/>
                  </a:cubicBezTo>
                  <a:cubicBezTo>
                    <a:pt x="76" y="4"/>
                    <a:pt x="68" y="0"/>
                    <a:pt x="57" y="0"/>
                  </a:cubicBezTo>
                  <a:cubicBezTo>
                    <a:pt x="47" y="0"/>
                    <a:pt x="38" y="4"/>
                    <a:pt x="32" y="12"/>
                  </a:cubicBezTo>
                  <a:cubicBezTo>
                    <a:pt x="21" y="26"/>
                    <a:pt x="20" y="48"/>
                    <a:pt x="23" y="59"/>
                  </a:cubicBezTo>
                  <a:cubicBezTo>
                    <a:pt x="25" y="67"/>
                    <a:pt x="29" y="79"/>
                    <a:pt x="36" y="88"/>
                  </a:cubicBezTo>
                  <a:cubicBezTo>
                    <a:pt x="17" y="92"/>
                    <a:pt x="4" y="101"/>
                    <a:pt x="3" y="101"/>
                  </a:cubicBezTo>
                  <a:cubicBezTo>
                    <a:pt x="1" y="103"/>
                    <a:pt x="0" y="106"/>
                    <a:pt x="1" y="109"/>
                  </a:cubicBezTo>
                  <a:cubicBezTo>
                    <a:pt x="1" y="112"/>
                    <a:pt x="4" y="114"/>
                    <a:pt x="7" y="114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110" y="114"/>
                    <a:pt x="113" y="112"/>
                    <a:pt x="114" y="109"/>
                  </a:cubicBezTo>
                  <a:cubicBezTo>
                    <a:pt x="115" y="106"/>
                    <a:pt x="114" y="103"/>
                    <a:pt x="111" y="101"/>
                  </a:cubicBezTo>
                  <a:close/>
                  <a:moveTo>
                    <a:pt x="29" y="38"/>
                  </a:moveTo>
                  <a:cubicBezTo>
                    <a:pt x="31" y="23"/>
                    <a:pt x="40" y="7"/>
                    <a:pt x="57" y="7"/>
                  </a:cubicBezTo>
                  <a:cubicBezTo>
                    <a:pt x="75" y="7"/>
                    <a:pt x="83" y="23"/>
                    <a:pt x="85" y="38"/>
                  </a:cubicBezTo>
                  <a:cubicBezTo>
                    <a:pt x="87" y="54"/>
                    <a:pt x="82" y="71"/>
                    <a:pt x="72" y="83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63" y="95"/>
                    <a:pt x="52" y="95"/>
                    <a:pt x="43" y="85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32" y="71"/>
                    <a:pt x="27" y="54"/>
                    <a:pt x="29" y="38"/>
                  </a:cubicBezTo>
                  <a:close/>
                  <a:moveTo>
                    <a:pt x="7" y="107"/>
                  </a:moveTo>
                  <a:cubicBezTo>
                    <a:pt x="8" y="107"/>
                    <a:pt x="20" y="99"/>
                    <a:pt x="38" y="95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50" y="95"/>
                    <a:pt x="53" y="96"/>
                    <a:pt x="57" y="96"/>
                  </a:cubicBezTo>
                  <a:cubicBezTo>
                    <a:pt x="61" y="96"/>
                    <a:pt x="65" y="95"/>
                    <a:pt x="68" y="93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94" y="99"/>
                    <a:pt x="107" y="106"/>
                    <a:pt x="107" y="107"/>
                  </a:cubicBezTo>
                  <a:lnTo>
                    <a:pt x="7" y="107"/>
                  </a:lnTo>
                  <a:close/>
                  <a:moveTo>
                    <a:pt x="7" y="107"/>
                  </a:moveTo>
                  <a:cubicBezTo>
                    <a:pt x="7" y="107"/>
                    <a:pt x="7" y="107"/>
                    <a:pt x="7" y="10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119"/>
            <p:cNvSpPr/>
            <p:nvPr/>
          </p:nvSpPr>
          <p:spPr bwMode="auto">
            <a:xfrm>
              <a:off x="4099175" y="2700700"/>
              <a:ext cx="189928" cy="181598"/>
            </a:xfrm>
            <a:custGeom>
              <a:avLst/>
              <a:gdLst/>
              <a:ahLst/>
              <a:cxnLst>
                <a:cxn ang="0">
                  <a:pos x="122" y="44"/>
                </a:cxn>
                <a:cxn ang="0">
                  <a:pos x="115" y="38"/>
                </a:cxn>
                <a:cxn ang="0">
                  <a:pos x="83" y="33"/>
                </a:cxn>
                <a:cxn ang="0">
                  <a:pos x="70" y="5"/>
                </a:cxn>
                <a:cxn ang="0">
                  <a:pos x="62" y="0"/>
                </a:cxn>
                <a:cxn ang="0">
                  <a:pos x="54" y="5"/>
                </a:cxn>
                <a:cxn ang="0">
                  <a:pos x="40" y="33"/>
                </a:cxn>
                <a:cxn ang="0">
                  <a:pos x="8" y="38"/>
                </a:cxn>
                <a:cxn ang="0">
                  <a:pos x="1" y="44"/>
                </a:cxn>
                <a:cxn ang="0">
                  <a:pos x="3" y="53"/>
                </a:cxn>
                <a:cxn ang="0">
                  <a:pos x="26" y="76"/>
                </a:cxn>
                <a:cxn ang="0">
                  <a:pos x="21" y="108"/>
                </a:cxn>
                <a:cxn ang="0">
                  <a:pos x="24" y="117"/>
                </a:cxn>
                <a:cxn ang="0">
                  <a:pos x="29" y="118"/>
                </a:cxn>
                <a:cxn ang="0">
                  <a:pos x="34" y="117"/>
                </a:cxn>
                <a:cxn ang="0">
                  <a:pos x="62" y="102"/>
                </a:cxn>
                <a:cxn ang="0">
                  <a:pos x="89" y="117"/>
                </a:cxn>
                <a:cxn ang="0">
                  <a:pos x="94" y="118"/>
                </a:cxn>
                <a:cxn ang="0">
                  <a:pos x="99" y="117"/>
                </a:cxn>
                <a:cxn ang="0">
                  <a:pos x="102" y="108"/>
                </a:cxn>
                <a:cxn ang="0">
                  <a:pos x="97" y="76"/>
                </a:cxn>
                <a:cxn ang="0">
                  <a:pos x="120" y="53"/>
                </a:cxn>
                <a:cxn ang="0">
                  <a:pos x="122" y="44"/>
                </a:cxn>
                <a:cxn ang="0">
                  <a:pos x="91" y="70"/>
                </a:cxn>
                <a:cxn ang="0">
                  <a:pos x="88" y="77"/>
                </a:cxn>
                <a:cxn ang="0">
                  <a:pos x="94" y="110"/>
                </a:cxn>
                <a:cxn ang="0">
                  <a:pos x="66" y="95"/>
                </a:cxn>
                <a:cxn ang="0">
                  <a:pos x="62" y="94"/>
                </a:cxn>
                <a:cxn ang="0">
                  <a:pos x="57" y="95"/>
                </a:cxn>
                <a:cxn ang="0">
                  <a:pos x="29" y="110"/>
                </a:cxn>
                <a:cxn ang="0">
                  <a:pos x="35" y="77"/>
                </a:cxn>
                <a:cxn ang="0">
                  <a:pos x="32" y="70"/>
                </a:cxn>
                <a:cxn ang="0">
                  <a:pos x="9" y="47"/>
                </a:cxn>
                <a:cxn ang="0">
                  <a:pos x="41" y="42"/>
                </a:cxn>
                <a:cxn ang="0">
                  <a:pos x="48" y="37"/>
                </a:cxn>
                <a:cxn ang="0">
                  <a:pos x="62" y="8"/>
                </a:cxn>
                <a:cxn ang="0">
                  <a:pos x="75" y="37"/>
                </a:cxn>
                <a:cxn ang="0">
                  <a:pos x="82" y="42"/>
                </a:cxn>
                <a:cxn ang="0">
                  <a:pos x="114" y="47"/>
                </a:cxn>
                <a:cxn ang="0">
                  <a:pos x="91" y="70"/>
                </a:cxn>
                <a:cxn ang="0">
                  <a:pos x="91" y="70"/>
                </a:cxn>
                <a:cxn ang="0">
                  <a:pos x="91" y="70"/>
                </a:cxn>
              </a:cxnLst>
              <a:rect l="0" t="0" r="r" b="b"/>
              <a:pathLst>
                <a:path w="124" h="118">
                  <a:moveTo>
                    <a:pt x="122" y="44"/>
                  </a:moveTo>
                  <a:cubicBezTo>
                    <a:pt x="121" y="41"/>
                    <a:pt x="119" y="39"/>
                    <a:pt x="115" y="38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8" y="1"/>
                    <a:pt x="65" y="0"/>
                    <a:pt x="62" y="0"/>
                  </a:cubicBezTo>
                  <a:cubicBezTo>
                    <a:pt x="58" y="0"/>
                    <a:pt x="55" y="1"/>
                    <a:pt x="54" y="5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2" y="41"/>
                    <a:pt x="1" y="44"/>
                  </a:cubicBezTo>
                  <a:cubicBezTo>
                    <a:pt x="0" y="47"/>
                    <a:pt x="0" y="50"/>
                    <a:pt x="3" y="53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1" y="108"/>
                    <a:pt x="21" y="108"/>
                    <a:pt x="21" y="108"/>
                  </a:cubicBezTo>
                  <a:cubicBezTo>
                    <a:pt x="20" y="112"/>
                    <a:pt x="22" y="115"/>
                    <a:pt x="24" y="117"/>
                  </a:cubicBezTo>
                  <a:cubicBezTo>
                    <a:pt x="26" y="118"/>
                    <a:pt x="28" y="118"/>
                    <a:pt x="29" y="118"/>
                  </a:cubicBezTo>
                  <a:cubicBezTo>
                    <a:pt x="31" y="118"/>
                    <a:pt x="32" y="118"/>
                    <a:pt x="34" y="117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91" y="118"/>
                    <a:pt x="92" y="118"/>
                    <a:pt x="94" y="118"/>
                  </a:cubicBezTo>
                  <a:cubicBezTo>
                    <a:pt x="96" y="118"/>
                    <a:pt x="97" y="118"/>
                    <a:pt x="99" y="117"/>
                  </a:cubicBezTo>
                  <a:cubicBezTo>
                    <a:pt x="102" y="115"/>
                    <a:pt x="103" y="112"/>
                    <a:pt x="102" y="108"/>
                  </a:cubicBezTo>
                  <a:cubicBezTo>
                    <a:pt x="97" y="76"/>
                    <a:pt x="97" y="76"/>
                    <a:pt x="97" y="76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0"/>
                    <a:pt x="124" y="47"/>
                    <a:pt x="122" y="44"/>
                  </a:cubicBezTo>
                  <a:close/>
                  <a:moveTo>
                    <a:pt x="91" y="70"/>
                  </a:moveTo>
                  <a:cubicBezTo>
                    <a:pt x="89" y="72"/>
                    <a:pt x="88" y="75"/>
                    <a:pt x="88" y="77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5" y="94"/>
                    <a:pt x="63" y="94"/>
                    <a:pt x="62" y="94"/>
                  </a:cubicBezTo>
                  <a:cubicBezTo>
                    <a:pt x="60" y="94"/>
                    <a:pt x="59" y="94"/>
                    <a:pt x="57" y="95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5"/>
                    <a:pt x="34" y="72"/>
                    <a:pt x="32" y="70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4" y="41"/>
                    <a:pt x="46" y="40"/>
                    <a:pt x="48" y="3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7" y="40"/>
                    <a:pt x="79" y="41"/>
                    <a:pt x="82" y="42"/>
                  </a:cubicBezTo>
                  <a:cubicBezTo>
                    <a:pt x="114" y="47"/>
                    <a:pt x="114" y="47"/>
                    <a:pt x="114" y="47"/>
                  </a:cubicBezTo>
                  <a:lnTo>
                    <a:pt x="91" y="70"/>
                  </a:lnTo>
                  <a:close/>
                  <a:moveTo>
                    <a:pt x="91" y="70"/>
                  </a:moveTo>
                  <a:cubicBezTo>
                    <a:pt x="91" y="70"/>
                    <a:pt x="91" y="70"/>
                    <a:pt x="91" y="7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Group 120"/>
            <p:cNvGrpSpPr/>
            <p:nvPr/>
          </p:nvGrpSpPr>
          <p:grpSpPr>
            <a:xfrm>
              <a:off x="3683532" y="2781458"/>
              <a:ext cx="189096" cy="164108"/>
              <a:chOff x="8783638" y="1235076"/>
              <a:chExt cx="360363" cy="312738"/>
            </a:xfrm>
            <a:solidFill>
              <a:schemeClr val="bg1"/>
            </a:solidFill>
          </p:grpSpPr>
          <p:sp>
            <p:nvSpPr>
              <p:cNvPr id="37" name="Freeform: Shape 121"/>
              <p:cNvSpPr/>
              <p:nvPr/>
            </p:nvSpPr>
            <p:spPr bwMode="auto">
              <a:xfrm>
                <a:off x="8842375" y="1290638"/>
                <a:ext cx="128588" cy="84138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27"/>
                  </a:cxn>
                  <a:cxn ang="0">
                    <a:pos x="1" y="29"/>
                  </a:cxn>
                  <a:cxn ang="0">
                    <a:pos x="3" y="27"/>
                  </a:cxn>
                  <a:cxn ang="0">
                    <a:pos x="42" y="4"/>
                  </a:cxn>
                  <a:cxn ang="0">
                    <a:pos x="44" y="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2" y="0"/>
                  </a:cxn>
                </a:cxnLst>
                <a:rect l="0" t="0" r="r" b="b"/>
                <a:pathLst>
                  <a:path w="44" h="29">
                    <a:moveTo>
                      <a:pt x="42" y="0"/>
                    </a:moveTo>
                    <a:cubicBezTo>
                      <a:pt x="19" y="0"/>
                      <a:pt x="0" y="12"/>
                      <a:pt x="0" y="27"/>
                    </a:cubicBezTo>
                    <a:cubicBezTo>
                      <a:pt x="0" y="28"/>
                      <a:pt x="0" y="29"/>
                      <a:pt x="1" y="29"/>
                    </a:cubicBezTo>
                    <a:cubicBezTo>
                      <a:pt x="3" y="29"/>
                      <a:pt x="3" y="28"/>
                      <a:pt x="3" y="27"/>
                    </a:cubicBezTo>
                    <a:cubicBezTo>
                      <a:pt x="3" y="15"/>
                      <a:pt x="21" y="4"/>
                      <a:pt x="42" y="4"/>
                    </a:cubicBezTo>
                    <a:cubicBezTo>
                      <a:pt x="43" y="4"/>
                      <a:pt x="44" y="3"/>
                      <a:pt x="44" y="2"/>
                    </a:cubicBezTo>
                    <a:cubicBezTo>
                      <a:pt x="44" y="1"/>
                      <a:pt x="43" y="0"/>
                      <a:pt x="42" y="0"/>
                    </a:cubicBezTo>
                    <a:close/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: Shape 122"/>
              <p:cNvSpPr/>
              <p:nvPr/>
            </p:nvSpPr>
            <p:spPr bwMode="auto">
              <a:xfrm>
                <a:off x="8783638" y="1235076"/>
                <a:ext cx="360363" cy="312738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0" y="46"/>
                  </a:cxn>
                  <a:cxn ang="0">
                    <a:pos x="27" y="84"/>
                  </a:cxn>
                  <a:cxn ang="0">
                    <a:pos x="27" y="84"/>
                  </a:cxn>
                  <a:cxn ang="0">
                    <a:pos x="20" y="102"/>
                  </a:cxn>
                  <a:cxn ang="0">
                    <a:pos x="20" y="104"/>
                  </a:cxn>
                  <a:cxn ang="0">
                    <a:pos x="23" y="107"/>
                  </a:cxn>
                  <a:cxn ang="0">
                    <a:pos x="24" y="107"/>
                  </a:cxn>
                  <a:cxn ang="0">
                    <a:pos x="50" y="91"/>
                  </a:cxn>
                  <a:cxn ang="0">
                    <a:pos x="62" y="92"/>
                  </a:cxn>
                  <a:cxn ang="0">
                    <a:pos x="123" y="46"/>
                  </a:cxn>
                  <a:cxn ang="0">
                    <a:pos x="62" y="0"/>
                  </a:cxn>
                  <a:cxn ang="0">
                    <a:pos x="62" y="84"/>
                  </a:cxn>
                  <a:cxn ang="0">
                    <a:pos x="51" y="83"/>
                  </a:cxn>
                  <a:cxn ang="0">
                    <a:pos x="50" y="83"/>
                  </a:cxn>
                  <a:cxn ang="0">
                    <a:pos x="44" y="86"/>
                  </a:cxn>
                  <a:cxn ang="0">
                    <a:pos x="32" y="96"/>
                  </a:cxn>
                  <a:cxn ang="0">
                    <a:pos x="35" y="85"/>
                  </a:cxn>
                  <a:cxn ang="0">
                    <a:pos x="35" y="84"/>
                  </a:cxn>
                  <a:cxn ang="0">
                    <a:pos x="31" y="77"/>
                  </a:cxn>
                  <a:cxn ang="0">
                    <a:pos x="8" y="46"/>
                  </a:cxn>
                  <a:cxn ang="0">
                    <a:pos x="62" y="7"/>
                  </a:cxn>
                  <a:cxn ang="0">
                    <a:pos x="115" y="46"/>
                  </a:cxn>
                  <a:cxn ang="0">
                    <a:pos x="62" y="84"/>
                  </a:cxn>
                  <a:cxn ang="0">
                    <a:pos x="62" y="84"/>
                  </a:cxn>
                  <a:cxn ang="0">
                    <a:pos x="62" y="84"/>
                  </a:cxn>
                </a:cxnLst>
                <a:rect l="0" t="0" r="r" b="b"/>
                <a:pathLst>
                  <a:path w="123" h="107">
                    <a:moveTo>
                      <a:pt x="62" y="0"/>
                    </a:moveTo>
                    <a:cubicBezTo>
                      <a:pt x="28" y="0"/>
                      <a:pt x="0" y="20"/>
                      <a:pt x="0" y="46"/>
                    </a:cubicBezTo>
                    <a:cubicBezTo>
                      <a:pt x="0" y="62"/>
                      <a:pt x="11" y="76"/>
                      <a:pt x="27" y="84"/>
                    </a:cubicBezTo>
                    <a:cubicBezTo>
                      <a:pt x="27" y="84"/>
                      <a:pt x="27" y="84"/>
                      <a:pt x="27" y="84"/>
                    </a:cubicBezTo>
                    <a:cubicBezTo>
                      <a:pt x="27" y="91"/>
                      <a:pt x="22" y="98"/>
                      <a:pt x="20" y="102"/>
                    </a:cubicBezTo>
                    <a:cubicBezTo>
                      <a:pt x="20" y="103"/>
                      <a:pt x="20" y="103"/>
                      <a:pt x="20" y="104"/>
                    </a:cubicBezTo>
                    <a:cubicBezTo>
                      <a:pt x="20" y="106"/>
                      <a:pt x="21" y="107"/>
                      <a:pt x="23" y="107"/>
                    </a:cubicBezTo>
                    <a:cubicBezTo>
                      <a:pt x="23" y="107"/>
                      <a:pt x="24" y="107"/>
                      <a:pt x="24" y="107"/>
                    </a:cubicBezTo>
                    <a:cubicBezTo>
                      <a:pt x="36" y="105"/>
                      <a:pt x="47" y="94"/>
                      <a:pt x="50" y="91"/>
                    </a:cubicBezTo>
                    <a:cubicBezTo>
                      <a:pt x="54" y="92"/>
                      <a:pt x="58" y="92"/>
                      <a:pt x="62" y="92"/>
                    </a:cubicBezTo>
                    <a:cubicBezTo>
                      <a:pt x="96" y="92"/>
                      <a:pt x="123" y="71"/>
                      <a:pt x="123" y="46"/>
                    </a:cubicBezTo>
                    <a:cubicBezTo>
                      <a:pt x="123" y="20"/>
                      <a:pt x="96" y="0"/>
                      <a:pt x="62" y="0"/>
                    </a:cubicBezTo>
                    <a:close/>
                    <a:moveTo>
                      <a:pt x="62" y="84"/>
                    </a:moveTo>
                    <a:cubicBezTo>
                      <a:pt x="58" y="84"/>
                      <a:pt x="55" y="84"/>
                      <a:pt x="51" y="83"/>
                    </a:cubicBezTo>
                    <a:cubicBezTo>
                      <a:pt x="51" y="83"/>
                      <a:pt x="50" y="83"/>
                      <a:pt x="50" y="83"/>
                    </a:cubicBezTo>
                    <a:cubicBezTo>
                      <a:pt x="48" y="83"/>
                      <a:pt x="45" y="84"/>
                      <a:pt x="44" y="86"/>
                    </a:cubicBezTo>
                    <a:cubicBezTo>
                      <a:pt x="42" y="88"/>
                      <a:pt x="38" y="93"/>
                      <a:pt x="32" y="96"/>
                    </a:cubicBezTo>
                    <a:cubicBezTo>
                      <a:pt x="34" y="92"/>
                      <a:pt x="35" y="89"/>
                      <a:pt x="35" y="85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1"/>
                      <a:pt x="33" y="78"/>
                      <a:pt x="31" y="77"/>
                    </a:cubicBezTo>
                    <a:cubicBezTo>
                      <a:pt x="17" y="70"/>
                      <a:pt x="8" y="58"/>
                      <a:pt x="8" y="46"/>
                    </a:cubicBezTo>
                    <a:cubicBezTo>
                      <a:pt x="8" y="25"/>
                      <a:pt x="32" y="7"/>
                      <a:pt x="62" y="7"/>
                    </a:cubicBezTo>
                    <a:cubicBezTo>
                      <a:pt x="91" y="7"/>
                      <a:pt x="115" y="25"/>
                      <a:pt x="115" y="46"/>
                    </a:cubicBezTo>
                    <a:cubicBezTo>
                      <a:pt x="115" y="67"/>
                      <a:pt x="91" y="84"/>
                      <a:pt x="62" y="84"/>
                    </a:cubicBezTo>
                    <a:close/>
                    <a:moveTo>
                      <a:pt x="62" y="84"/>
                    </a:moveTo>
                    <a:cubicBezTo>
                      <a:pt x="62" y="84"/>
                      <a:pt x="62" y="84"/>
                      <a:pt x="62" y="8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123"/>
            <p:cNvGrpSpPr/>
            <p:nvPr/>
          </p:nvGrpSpPr>
          <p:grpSpPr>
            <a:xfrm>
              <a:off x="3373614" y="2508384"/>
              <a:ext cx="186596" cy="189096"/>
              <a:chOff x="3036888" y="1211263"/>
              <a:chExt cx="355600" cy="360363"/>
            </a:xfrm>
            <a:solidFill>
              <a:schemeClr val="bg1"/>
            </a:solidFill>
          </p:grpSpPr>
          <p:sp>
            <p:nvSpPr>
              <p:cNvPr id="24" name="Freeform: Shape 124"/>
              <p:cNvSpPr/>
              <p:nvPr/>
            </p:nvSpPr>
            <p:spPr bwMode="auto">
              <a:xfrm>
                <a:off x="3036888" y="1211263"/>
                <a:ext cx="355600" cy="360363"/>
              </a:xfrm>
              <a:custGeom>
                <a:avLst/>
                <a:gdLst/>
                <a:ahLst/>
                <a:cxnLst>
                  <a:cxn ang="0">
                    <a:pos x="111" y="0"/>
                  </a:cxn>
                  <a:cxn ang="0">
                    <a:pos x="27" y="0"/>
                  </a:cxn>
                  <a:cxn ang="0">
                    <a:pos x="15" y="12"/>
                  </a:cxn>
                  <a:cxn ang="0">
                    <a:pos x="15" y="19"/>
                  </a:cxn>
                  <a:cxn ang="0">
                    <a:pos x="11" y="19"/>
                  </a:cxn>
                  <a:cxn ang="0">
                    <a:pos x="0" y="31"/>
                  </a:cxn>
                  <a:cxn ang="0">
                    <a:pos x="0" y="107"/>
                  </a:cxn>
                  <a:cxn ang="0">
                    <a:pos x="15" y="123"/>
                  </a:cxn>
                  <a:cxn ang="0">
                    <a:pos x="107" y="123"/>
                  </a:cxn>
                  <a:cxn ang="0">
                    <a:pos x="122" y="107"/>
                  </a:cxn>
                  <a:cxn ang="0">
                    <a:pos x="122" y="12"/>
                  </a:cxn>
                  <a:cxn ang="0">
                    <a:pos x="111" y="0"/>
                  </a:cxn>
                  <a:cxn ang="0">
                    <a:pos x="115" y="107"/>
                  </a:cxn>
                  <a:cxn ang="0">
                    <a:pos x="107" y="115"/>
                  </a:cxn>
                  <a:cxn ang="0">
                    <a:pos x="15" y="115"/>
                  </a:cxn>
                  <a:cxn ang="0">
                    <a:pos x="7" y="107"/>
                  </a:cxn>
                  <a:cxn ang="0">
                    <a:pos x="7" y="31"/>
                  </a:cxn>
                  <a:cxn ang="0">
                    <a:pos x="11" y="27"/>
                  </a:cxn>
                  <a:cxn ang="0">
                    <a:pos x="15" y="27"/>
                  </a:cxn>
                  <a:cxn ang="0">
                    <a:pos x="15" y="104"/>
                  </a:cxn>
                  <a:cxn ang="0">
                    <a:pos x="19" y="107"/>
                  </a:cxn>
                  <a:cxn ang="0">
                    <a:pos x="23" y="104"/>
                  </a:cxn>
                  <a:cxn ang="0">
                    <a:pos x="23" y="12"/>
                  </a:cxn>
                  <a:cxn ang="0">
                    <a:pos x="27" y="8"/>
                  </a:cxn>
                  <a:cxn ang="0">
                    <a:pos x="111" y="8"/>
                  </a:cxn>
                  <a:cxn ang="0">
                    <a:pos x="115" y="12"/>
                  </a:cxn>
                  <a:cxn ang="0">
                    <a:pos x="115" y="107"/>
                  </a:cxn>
                  <a:cxn ang="0">
                    <a:pos x="115" y="107"/>
                  </a:cxn>
                  <a:cxn ang="0">
                    <a:pos x="115" y="107"/>
                  </a:cxn>
                </a:cxnLst>
                <a:rect l="0" t="0" r="r" b="b"/>
                <a:pathLst>
                  <a:path w="122" h="123">
                    <a:moveTo>
                      <a:pt x="111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0" y="0"/>
                      <a:pt x="15" y="5"/>
                      <a:pt x="15" y="1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5" y="19"/>
                      <a:pt x="0" y="24"/>
                      <a:pt x="0" y="31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6"/>
                      <a:pt x="7" y="123"/>
                      <a:pt x="15" y="123"/>
                    </a:cubicBezTo>
                    <a:cubicBezTo>
                      <a:pt x="107" y="123"/>
                      <a:pt x="107" y="123"/>
                      <a:pt x="107" y="123"/>
                    </a:cubicBezTo>
                    <a:cubicBezTo>
                      <a:pt x="116" y="123"/>
                      <a:pt x="122" y="116"/>
                      <a:pt x="122" y="107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5"/>
                      <a:pt x="117" y="0"/>
                      <a:pt x="111" y="0"/>
                    </a:cubicBezTo>
                    <a:close/>
                    <a:moveTo>
                      <a:pt x="115" y="107"/>
                    </a:moveTo>
                    <a:cubicBezTo>
                      <a:pt x="115" y="112"/>
                      <a:pt x="111" y="115"/>
                      <a:pt x="107" y="115"/>
                    </a:cubicBezTo>
                    <a:cubicBezTo>
                      <a:pt x="15" y="115"/>
                      <a:pt x="15" y="115"/>
                      <a:pt x="15" y="115"/>
                    </a:cubicBezTo>
                    <a:cubicBezTo>
                      <a:pt x="11" y="115"/>
                      <a:pt x="7" y="112"/>
                      <a:pt x="7" y="107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29"/>
                      <a:pt x="9" y="27"/>
                      <a:pt x="11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5" y="106"/>
                      <a:pt x="17" y="107"/>
                      <a:pt x="19" y="107"/>
                    </a:cubicBezTo>
                    <a:cubicBezTo>
                      <a:pt x="21" y="107"/>
                      <a:pt x="23" y="106"/>
                      <a:pt x="23" y="104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9"/>
                      <a:pt x="24" y="8"/>
                      <a:pt x="27" y="8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3" y="8"/>
                      <a:pt x="115" y="9"/>
                      <a:pt x="115" y="12"/>
                    </a:cubicBezTo>
                    <a:lnTo>
                      <a:pt x="115" y="107"/>
                    </a:lnTo>
                    <a:close/>
                    <a:moveTo>
                      <a:pt x="115" y="107"/>
                    </a:moveTo>
                    <a:cubicBezTo>
                      <a:pt x="115" y="107"/>
                      <a:pt x="115" y="107"/>
                      <a:pt x="115" y="10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125"/>
              <p:cNvSpPr/>
              <p:nvPr/>
            </p:nvSpPr>
            <p:spPr bwMode="auto">
              <a:xfrm>
                <a:off x="3249613" y="1346201"/>
                <a:ext cx="100013" cy="11113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32" y="4"/>
                  </a:cxn>
                  <a:cxn ang="0">
                    <a:pos x="34" y="2"/>
                  </a:cxn>
                  <a:cxn ang="0">
                    <a:pos x="3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</a:cxnLst>
                <a:rect l="0" t="0" r="r" b="b"/>
                <a:pathLst>
                  <a:path w="34" h="4">
                    <a:moveTo>
                      <a:pt x="1" y="4"/>
                    </a:moveTo>
                    <a:cubicBezTo>
                      <a:pt x="32" y="4"/>
                      <a:pt x="32" y="4"/>
                      <a:pt x="32" y="4"/>
                    </a:cubicBezTo>
                    <a:cubicBezTo>
                      <a:pt x="33" y="4"/>
                      <a:pt x="34" y="3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lose/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: Shape 126"/>
              <p:cNvSpPr/>
              <p:nvPr/>
            </p:nvSpPr>
            <p:spPr bwMode="auto">
              <a:xfrm>
                <a:off x="3249613" y="1314451"/>
                <a:ext cx="100013" cy="7938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32" y="3"/>
                  </a:cxn>
                  <a:cxn ang="0">
                    <a:pos x="34" y="2"/>
                  </a:cxn>
                  <a:cxn ang="0">
                    <a:pos x="3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</a:cxnLst>
                <a:rect l="0" t="0" r="r" b="b"/>
                <a:pathLst>
                  <a:path w="34" h="3">
                    <a:moveTo>
                      <a:pt x="1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3" y="3"/>
                      <a:pt x="34" y="3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lose/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: Shape 127"/>
              <p:cNvSpPr/>
              <p:nvPr/>
            </p:nvSpPr>
            <p:spPr bwMode="auto">
              <a:xfrm>
                <a:off x="3249613" y="1277938"/>
                <a:ext cx="100013" cy="12700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32" y="4"/>
                  </a:cxn>
                  <a:cxn ang="0">
                    <a:pos x="34" y="2"/>
                  </a:cxn>
                  <a:cxn ang="0">
                    <a:pos x="3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</a:cxnLst>
                <a:rect l="0" t="0" r="r" b="b"/>
                <a:pathLst>
                  <a:path w="34" h="4">
                    <a:moveTo>
                      <a:pt x="1" y="4"/>
                    </a:moveTo>
                    <a:cubicBezTo>
                      <a:pt x="32" y="4"/>
                      <a:pt x="32" y="4"/>
                      <a:pt x="32" y="4"/>
                    </a:cubicBezTo>
                    <a:cubicBezTo>
                      <a:pt x="33" y="4"/>
                      <a:pt x="34" y="3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lose/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128"/>
              <p:cNvSpPr/>
              <p:nvPr/>
            </p:nvSpPr>
            <p:spPr bwMode="auto">
              <a:xfrm>
                <a:off x="3124200" y="1516063"/>
                <a:ext cx="101600" cy="11113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33" y="4"/>
                  </a:cxn>
                  <a:cxn ang="0">
                    <a:pos x="35" y="2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33" y="0"/>
                  </a:cxn>
                </a:cxnLst>
                <a:rect l="0" t="0" r="r" b="b"/>
                <a:pathLst>
                  <a:path w="35" h="4">
                    <a:moveTo>
                      <a:pt x="3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4" y="4"/>
                      <a:pt x="35" y="3"/>
                      <a:pt x="35" y="2"/>
                    </a:cubicBezTo>
                    <a:cubicBezTo>
                      <a:pt x="35" y="1"/>
                      <a:pt x="34" y="0"/>
                      <a:pt x="33" y="0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129"/>
              <p:cNvSpPr/>
              <p:nvPr/>
            </p:nvSpPr>
            <p:spPr bwMode="auto">
              <a:xfrm>
                <a:off x="3124200" y="1481138"/>
                <a:ext cx="101600" cy="11113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33" y="4"/>
                  </a:cxn>
                  <a:cxn ang="0">
                    <a:pos x="35" y="2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33" y="0"/>
                  </a:cxn>
                </a:cxnLst>
                <a:rect l="0" t="0" r="r" b="b"/>
                <a:pathLst>
                  <a:path w="35" h="4">
                    <a:moveTo>
                      <a:pt x="3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4" y="4"/>
                      <a:pt x="35" y="3"/>
                      <a:pt x="35" y="2"/>
                    </a:cubicBezTo>
                    <a:cubicBezTo>
                      <a:pt x="35" y="1"/>
                      <a:pt x="34" y="0"/>
                      <a:pt x="33" y="0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130"/>
              <p:cNvSpPr/>
              <p:nvPr/>
            </p:nvSpPr>
            <p:spPr bwMode="auto">
              <a:xfrm>
                <a:off x="3124200" y="1449388"/>
                <a:ext cx="101600" cy="11113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33" y="4"/>
                  </a:cxn>
                  <a:cxn ang="0">
                    <a:pos x="35" y="2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33" y="0"/>
                  </a:cxn>
                </a:cxnLst>
                <a:rect l="0" t="0" r="r" b="b"/>
                <a:pathLst>
                  <a:path w="35" h="4">
                    <a:moveTo>
                      <a:pt x="3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4" y="4"/>
                      <a:pt x="35" y="3"/>
                      <a:pt x="35" y="2"/>
                    </a:cubicBezTo>
                    <a:cubicBezTo>
                      <a:pt x="35" y="1"/>
                      <a:pt x="34" y="0"/>
                      <a:pt x="33" y="0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131"/>
              <p:cNvSpPr/>
              <p:nvPr/>
            </p:nvSpPr>
            <p:spPr bwMode="auto">
              <a:xfrm>
                <a:off x="3249613" y="1516063"/>
                <a:ext cx="100013" cy="11113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32" y="4"/>
                  </a:cxn>
                  <a:cxn ang="0">
                    <a:pos x="34" y="2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0"/>
                  </a:cxn>
                </a:cxnLst>
                <a:rect l="0" t="0" r="r" b="b"/>
                <a:pathLst>
                  <a:path w="34" h="4">
                    <a:moveTo>
                      <a:pt x="3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3" y="4"/>
                      <a:pt x="34" y="3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lose/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132"/>
              <p:cNvSpPr/>
              <p:nvPr/>
            </p:nvSpPr>
            <p:spPr bwMode="auto">
              <a:xfrm>
                <a:off x="3249613" y="1481138"/>
                <a:ext cx="100013" cy="11113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32" y="4"/>
                  </a:cxn>
                  <a:cxn ang="0">
                    <a:pos x="34" y="2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0"/>
                  </a:cxn>
                </a:cxnLst>
                <a:rect l="0" t="0" r="r" b="b"/>
                <a:pathLst>
                  <a:path w="34" h="4">
                    <a:moveTo>
                      <a:pt x="3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3" y="4"/>
                      <a:pt x="34" y="3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lose/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: Shape 133"/>
              <p:cNvSpPr/>
              <p:nvPr/>
            </p:nvSpPr>
            <p:spPr bwMode="auto">
              <a:xfrm>
                <a:off x="3249613" y="1449388"/>
                <a:ext cx="100013" cy="11113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32" y="4"/>
                  </a:cxn>
                  <a:cxn ang="0">
                    <a:pos x="34" y="2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0"/>
                  </a:cxn>
                </a:cxnLst>
                <a:rect l="0" t="0" r="r" b="b"/>
                <a:pathLst>
                  <a:path w="34" h="4">
                    <a:moveTo>
                      <a:pt x="3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3" y="4"/>
                      <a:pt x="34" y="3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lose/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134"/>
              <p:cNvSpPr/>
              <p:nvPr/>
            </p:nvSpPr>
            <p:spPr bwMode="auto">
              <a:xfrm>
                <a:off x="3124200" y="1381126"/>
                <a:ext cx="225425" cy="12700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75" y="4"/>
                  </a:cxn>
                  <a:cxn ang="0">
                    <a:pos x="77" y="2"/>
                  </a:cxn>
                  <a:cxn ang="0">
                    <a:pos x="75" y="0"/>
                  </a:cxn>
                  <a:cxn ang="0">
                    <a:pos x="75" y="0"/>
                  </a:cxn>
                  <a:cxn ang="0">
                    <a:pos x="75" y="0"/>
                  </a:cxn>
                </a:cxnLst>
                <a:rect l="0" t="0" r="r" b="b"/>
                <a:pathLst>
                  <a:path w="77" h="4">
                    <a:moveTo>
                      <a:pt x="7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5" y="4"/>
                      <a:pt x="75" y="4"/>
                      <a:pt x="75" y="4"/>
                    </a:cubicBezTo>
                    <a:cubicBezTo>
                      <a:pt x="76" y="4"/>
                      <a:pt x="77" y="3"/>
                      <a:pt x="77" y="2"/>
                    </a:cubicBezTo>
                    <a:cubicBezTo>
                      <a:pt x="77" y="1"/>
                      <a:pt x="76" y="0"/>
                      <a:pt x="75" y="0"/>
                    </a:cubicBezTo>
                    <a:close/>
                    <a:moveTo>
                      <a:pt x="75" y="0"/>
                    </a:move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: Shape 135"/>
              <p:cNvSpPr/>
              <p:nvPr/>
            </p:nvSpPr>
            <p:spPr bwMode="auto">
              <a:xfrm>
                <a:off x="3124200" y="1412876"/>
                <a:ext cx="225425" cy="12700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75" y="4"/>
                  </a:cxn>
                  <a:cxn ang="0">
                    <a:pos x="77" y="2"/>
                  </a:cxn>
                  <a:cxn ang="0">
                    <a:pos x="75" y="0"/>
                  </a:cxn>
                  <a:cxn ang="0">
                    <a:pos x="75" y="0"/>
                  </a:cxn>
                  <a:cxn ang="0">
                    <a:pos x="75" y="0"/>
                  </a:cxn>
                </a:cxnLst>
                <a:rect l="0" t="0" r="r" b="b"/>
                <a:pathLst>
                  <a:path w="77" h="4">
                    <a:moveTo>
                      <a:pt x="7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5" y="4"/>
                      <a:pt x="75" y="4"/>
                      <a:pt x="75" y="4"/>
                    </a:cubicBezTo>
                    <a:cubicBezTo>
                      <a:pt x="76" y="4"/>
                      <a:pt x="77" y="3"/>
                      <a:pt x="77" y="2"/>
                    </a:cubicBezTo>
                    <a:cubicBezTo>
                      <a:pt x="77" y="1"/>
                      <a:pt x="76" y="0"/>
                      <a:pt x="75" y="0"/>
                    </a:cubicBezTo>
                    <a:close/>
                    <a:moveTo>
                      <a:pt x="75" y="0"/>
                    </a:move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136"/>
              <p:cNvSpPr/>
              <p:nvPr/>
            </p:nvSpPr>
            <p:spPr bwMode="auto">
              <a:xfrm>
                <a:off x="3124200" y="1255713"/>
                <a:ext cx="101600" cy="101600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31" y="35"/>
                  </a:cxn>
                  <a:cxn ang="0">
                    <a:pos x="35" y="31"/>
                  </a:cxn>
                  <a:cxn ang="0">
                    <a:pos x="35" y="4"/>
                  </a:cxn>
                  <a:cxn ang="0">
                    <a:pos x="3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31"/>
                  </a:cxn>
                  <a:cxn ang="0">
                    <a:pos x="4" y="35"/>
                  </a:cxn>
                  <a:cxn ang="0">
                    <a:pos x="8" y="8"/>
                  </a:cxn>
                  <a:cxn ang="0">
                    <a:pos x="27" y="8"/>
                  </a:cxn>
                  <a:cxn ang="0">
                    <a:pos x="27" y="27"/>
                  </a:cxn>
                  <a:cxn ang="0">
                    <a:pos x="8" y="27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8" y="8"/>
                  </a:cxn>
                </a:cxnLst>
                <a:rect l="0" t="0" r="r" b="b"/>
                <a:pathLst>
                  <a:path w="35" h="35">
                    <a:moveTo>
                      <a:pt x="4" y="35"/>
                    </a:move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5"/>
                      <a:pt x="35" y="33"/>
                      <a:pt x="35" y="31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lose/>
                    <a:moveTo>
                      <a:pt x="8" y="8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8" y="27"/>
                      <a:pt x="8" y="27"/>
                      <a:pt x="8" y="27"/>
                    </a:cubicBezTo>
                    <a:lnTo>
                      <a:pt x="8" y="8"/>
                    </a:lnTo>
                    <a:close/>
                    <a:moveTo>
                      <a:pt x="8" y="8"/>
                    </a:moveTo>
                    <a:cubicBezTo>
                      <a:pt x="8" y="8"/>
                      <a:pt x="8" y="8"/>
                      <a:pt x="8" y="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Freeform: Shape 40"/>
          <p:cNvSpPr/>
          <p:nvPr/>
        </p:nvSpPr>
        <p:spPr>
          <a:xfrm>
            <a:off x="4082197" y="2696995"/>
            <a:ext cx="971720" cy="1919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33" extrusionOk="0">
                <a:moveTo>
                  <a:pt x="18888" y="1342"/>
                </a:moveTo>
                <a:cubicBezTo>
                  <a:pt x="17357" y="2323"/>
                  <a:pt x="15980" y="3551"/>
                  <a:pt x="15190" y="5053"/>
                </a:cubicBezTo>
                <a:cubicBezTo>
                  <a:pt x="15190" y="5053"/>
                  <a:pt x="11881" y="1601"/>
                  <a:pt x="3746" y="0"/>
                </a:cubicBezTo>
                <a:cubicBezTo>
                  <a:pt x="4160" y="206"/>
                  <a:pt x="4539" y="435"/>
                  <a:pt x="4861" y="691"/>
                </a:cubicBezTo>
                <a:cubicBezTo>
                  <a:pt x="5120" y="897"/>
                  <a:pt x="5323" y="1114"/>
                  <a:pt x="5495" y="1334"/>
                </a:cubicBezTo>
                <a:cubicBezTo>
                  <a:pt x="7893" y="2663"/>
                  <a:pt x="10167" y="4819"/>
                  <a:pt x="9604" y="8114"/>
                </a:cubicBezTo>
                <a:cubicBezTo>
                  <a:pt x="9604" y="8114"/>
                  <a:pt x="6838" y="6371"/>
                  <a:pt x="0" y="7292"/>
                </a:cubicBezTo>
                <a:cubicBezTo>
                  <a:pt x="0" y="7292"/>
                  <a:pt x="15106" y="7260"/>
                  <a:pt x="7500" y="20907"/>
                </a:cubicBezTo>
                <a:cubicBezTo>
                  <a:pt x="7500" y="20907"/>
                  <a:pt x="13473" y="21600"/>
                  <a:pt x="19030" y="20967"/>
                </a:cubicBezTo>
                <a:cubicBezTo>
                  <a:pt x="19030" y="20967"/>
                  <a:pt x="12279" y="8657"/>
                  <a:pt x="21600" y="1065"/>
                </a:cubicBezTo>
                <a:cubicBezTo>
                  <a:pt x="20647" y="1227"/>
                  <a:pt x="19694" y="1307"/>
                  <a:pt x="18888" y="134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5" name="Group 170"/>
          <p:cNvGrpSpPr/>
          <p:nvPr/>
        </p:nvGrpSpPr>
        <p:grpSpPr>
          <a:xfrm>
            <a:off x="6202176" y="1889964"/>
            <a:ext cx="2117690" cy="755243"/>
            <a:chOff x="1197898" y="2503545"/>
            <a:chExt cx="2198693" cy="1006991"/>
          </a:xfrm>
        </p:grpSpPr>
        <p:sp>
          <p:nvSpPr>
            <p:cNvPr id="9" name="TextBox 172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pPr algn="r"/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177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178"/>
          <p:cNvGrpSpPr/>
          <p:nvPr/>
        </p:nvGrpSpPr>
        <p:grpSpPr>
          <a:xfrm>
            <a:off x="755964" y="1889964"/>
            <a:ext cx="2201920" cy="755243"/>
            <a:chOff x="8328246" y="2276873"/>
            <a:chExt cx="2198694" cy="1006991"/>
          </a:xfrm>
        </p:grpSpPr>
        <p:sp>
          <p:nvSpPr>
            <p:cNvPr id="7" name="TextBox 179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80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  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672178" y="2345497"/>
            <a:ext cx="4806316" cy="986700"/>
            <a:chOff x="3672178" y="2345497"/>
            <a:chExt cx="4806316" cy="986700"/>
          </a:xfrm>
        </p:grpSpPr>
        <p:grpSp>
          <p:nvGrpSpPr>
            <p:cNvPr id="4" name="组合 3"/>
            <p:cNvGrpSpPr/>
            <p:nvPr/>
          </p:nvGrpSpPr>
          <p:grpSpPr>
            <a:xfrm>
              <a:off x="3672178" y="2345497"/>
              <a:ext cx="2891838" cy="986700"/>
              <a:chOff x="4896238" y="2105129"/>
              <a:chExt cx="3855784" cy="1315600"/>
            </a:xfrm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5491981" y="2278884"/>
                <a:ext cx="2788409" cy="810872"/>
              </a:xfrm>
              <a:custGeom>
                <a:avLst/>
                <a:gdLst>
                  <a:gd name="T0" fmla="*/ 0 w 337"/>
                  <a:gd name="T1" fmla="*/ 98 h 98"/>
                  <a:gd name="T2" fmla="*/ 337 w 337"/>
                  <a:gd name="T3" fmla="*/ 98 h 98"/>
                  <a:gd name="T4" fmla="*/ 281 w 337"/>
                  <a:gd name="T5" fmla="*/ 0 h 98"/>
                  <a:gd name="T6" fmla="*/ 0 w 337"/>
                  <a:gd name="T7" fmla="*/ 0 h 98"/>
                  <a:gd name="T8" fmla="*/ 0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0" y="98"/>
                    </a:moveTo>
                    <a:lnTo>
                      <a:pt x="337" y="98"/>
                    </a:lnTo>
                    <a:lnTo>
                      <a:pt x="281" y="0"/>
                    </a:lnTo>
                    <a:lnTo>
                      <a:pt x="0" y="0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5351322" y="2899452"/>
                <a:ext cx="2167841" cy="521277"/>
              </a:xfrm>
              <a:custGeom>
                <a:avLst/>
                <a:gdLst>
                  <a:gd name="T0" fmla="*/ 0 w 262"/>
                  <a:gd name="T1" fmla="*/ 63 h 63"/>
                  <a:gd name="T2" fmla="*/ 224 w 262"/>
                  <a:gd name="T3" fmla="*/ 63 h 63"/>
                  <a:gd name="T4" fmla="*/ 262 w 262"/>
                  <a:gd name="T5" fmla="*/ 0 h 63"/>
                  <a:gd name="T6" fmla="*/ 0 w 262"/>
                  <a:gd name="T7" fmla="*/ 0 h 63"/>
                  <a:gd name="T8" fmla="*/ 0 w 262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3">
                    <a:moveTo>
                      <a:pt x="0" y="63"/>
                    </a:moveTo>
                    <a:lnTo>
                      <a:pt x="224" y="63"/>
                    </a:lnTo>
                    <a:lnTo>
                      <a:pt x="262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4896238" y="2899452"/>
                <a:ext cx="2176118" cy="521277"/>
              </a:xfrm>
              <a:custGeom>
                <a:avLst/>
                <a:gdLst>
                  <a:gd name="T0" fmla="*/ 0 w 263"/>
                  <a:gd name="T1" fmla="*/ 63 h 63"/>
                  <a:gd name="T2" fmla="*/ 225 w 263"/>
                  <a:gd name="T3" fmla="*/ 63 h 63"/>
                  <a:gd name="T4" fmla="*/ 263 w 263"/>
                  <a:gd name="T5" fmla="*/ 0 h 63"/>
                  <a:gd name="T6" fmla="*/ 0 w 263"/>
                  <a:gd name="T7" fmla="*/ 0 h 63"/>
                  <a:gd name="T8" fmla="*/ 0 w 263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3">
                    <a:moveTo>
                      <a:pt x="0" y="63"/>
                    </a:moveTo>
                    <a:lnTo>
                      <a:pt x="225" y="63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896238" y="2278884"/>
                <a:ext cx="2796681" cy="537826"/>
              </a:xfrm>
              <a:custGeom>
                <a:avLst/>
                <a:gdLst>
                  <a:gd name="T0" fmla="*/ 0 w 338"/>
                  <a:gd name="T1" fmla="*/ 65 h 65"/>
                  <a:gd name="T2" fmla="*/ 338 w 338"/>
                  <a:gd name="T3" fmla="*/ 65 h 65"/>
                  <a:gd name="T4" fmla="*/ 263 w 338"/>
                  <a:gd name="T5" fmla="*/ 0 h 65"/>
                  <a:gd name="T6" fmla="*/ 0 w 338"/>
                  <a:gd name="T7" fmla="*/ 0 h 65"/>
                  <a:gd name="T8" fmla="*/ 0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0" y="65"/>
                    </a:moveTo>
                    <a:lnTo>
                      <a:pt x="338" y="65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 bwMode="auto">
              <a:xfrm>
                <a:off x="7568808" y="2105129"/>
                <a:ext cx="1183214" cy="1174937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椭圆 36"/>
              <p:cNvSpPr/>
              <p:nvPr/>
            </p:nvSpPr>
            <p:spPr bwMode="auto">
              <a:xfrm>
                <a:off x="7692919" y="2229239"/>
                <a:ext cx="934988" cy="9349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925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2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altLang="zh-CN" sz="24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771937" y="2565446"/>
              <a:ext cx="1706557" cy="661253"/>
              <a:chOff x="9149183" y="1903956"/>
              <a:chExt cx="2275409" cy="881671"/>
            </a:xfrm>
          </p:grpSpPr>
          <p:sp>
            <p:nvSpPr>
              <p:cNvPr id="14" name="文本框 45"/>
              <p:cNvSpPr txBox="1"/>
              <p:nvPr/>
            </p:nvSpPr>
            <p:spPr>
              <a:xfrm>
                <a:off x="9149183" y="1903956"/>
                <a:ext cx="2275409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9149183" y="2180954"/>
                <a:ext cx="2275409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54929" y="1383618"/>
            <a:ext cx="4792069" cy="974290"/>
            <a:chOff x="654929" y="1383618"/>
            <a:chExt cx="4792069" cy="974290"/>
          </a:xfrm>
        </p:grpSpPr>
        <p:grpSp>
          <p:nvGrpSpPr>
            <p:cNvPr id="5" name="组合 4"/>
            <p:cNvGrpSpPr/>
            <p:nvPr/>
          </p:nvGrpSpPr>
          <p:grpSpPr>
            <a:xfrm>
              <a:off x="2579983" y="1383618"/>
              <a:ext cx="2867015" cy="974290"/>
              <a:chOff x="3439978" y="822624"/>
              <a:chExt cx="3822687" cy="1299053"/>
            </a:xfrm>
          </p:grpSpPr>
          <p:sp>
            <p:nvSpPr>
              <p:cNvPr id="26" name="任意多边形: 形状 25"/>
              <p:cNvSpPr/>
              <p:nvPr/>
            </p:nvSpPr>
            <p:spPr bwMode="auto">
              <a:xfrm>
                <a:off x="3878514" y="979837"/>
                <a:ext cx="2788409" cy="810872"/>
              </a:xfrm>
              <a:custGeom>
                <a:avLst/>
                <a:gdLst>
                  <a:gd name="T0" fmla="*/ 337 w 337"/>
                  <a:gd name="T1" fmla="*/ 98 h 98"/>
                  <a:gd name="T2" fmla="*/ 0 w 337"/>
                  <a:gd name="T3" fmla="*/ 98 h 98"/>
                  <a:gd name="T4" fmla="*/ 56 w 337"/>
                  <a:gd name="T5" fmla="*/ 0 h 98"/>
                  <a:gd name="T6" fmla="*/ 337 w 337"/>
                  <a:gd name="T7" fmla="*/ 0 h 98"/>
                  <a:gd name="T8" fmla="*/ 337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4639740" y="1600400"/>
                <a:ext cx="2167841" cy="521277"/>
              </a:xfrm>
              <a:custGeom>
                <a:avLst/>
                <a:gdLst>
                  <a:gd name="T0" fmla="*/ 262 w 262"/>
                  <a:gd name="T1" fmla="*/ 63 h 63"/>
                  <a:gd name="T2" fmla="*/ 38 w 262"/>
                  <a:gd name="T3" fmla="*/ 63 h 63"/>
                  <a:gd name="T4" fmla="*/ 0 w 262"/>
                  <a:gd name="T5" fmla="*/ 0 h 63"/>
                  <a:gd name="T6" fmla="*/ 262 w 262"/>
                  <a:gd name="T7" fmla="*/ 0 h 63"/>
                  <a:gd name="T8" fmla="*/ 262 w 262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3">
                    <a:moveTo>
                      <a:pt x="262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5086547" y="1600400"/>
                <a:ext cx="2176118" cy="521277"/>
              </a:xfrm>
              <a:custGeom>
                <a:avLst/>
                <a:gdLst>
                  <a:gd name="T0" fmla="*/ 263 w 263"/>
                  <a:gd name="T1" fmla="*/ 63 h 63"/>
                  <a:gd name="T2" fmla="*/ 38 w 263"/>
                  <a:gd name="T3" fmla="*/ 63 h 63"/>
                  <a:gd name="T4" fmla="*/ 0 w 263"/>
                  <a:gd name="T5" fmla="*/ 0 h 63"/>
                  <a:gd name="T6" fmla="*/ 263 w 263"/>
                  <a:gd name="T7" fmla="*/ 0 h 63"/>
                  <a:gd name="T8" fmla="*/ 263 w 263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3">
                    <a:moveTo>
                      <a:pt x="263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3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4465980" y="979837"/>
                <a:ext cx="2796681" cy="537826"/>
              </a:xfrm>
              <a:custGeom>
                <a:avLst/>
                <a:gdLst>
                  <a:gd name="T0" fmla="*/ 338 w 338"/>
                  <a:gd name="T1" fmla="*/ 65 h 65"/>
                  <a:gd name="T2" fmla="*/ 0 w 338"/>
                  <a:gd name="T3" fmla="*/ 65 h 65"/>
                  <a:gd name="T4" fmla="*/ 75 w 338"/>
                  <a:gd name="T5" fmla="*/ 0 h 65"/>
                  <a:gd name="T6" fmla="*/ 338 w 338"/>
                  <a:gd name="T7" fmla="*/ 0 h 65"/>
                  <a:gd name="T8" fmla="*/ 338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 bwMode="auto">
              <a:xfrm>
                <a:off x="3439978" y="822624"/>
                <a:ext cx="1133568" cy="112529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椭圆 30"/>
              <p:cNvSpPr/>
              <p:nvPr/>
            </p:nvSpPr>
            <p:spPr bwMode="auto">
              <a:xfrm>
                <a:off x="3547546" y="930192"/>
                <a:ext cx="901891" cy="8936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altLang="zh-CN" sz="24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54929" y="1566334"/>
              <a:ext cx="1709161" cy="661253"/>
              <a:chOff x="226567" y="1979542"/>
              <a:chExt cx="2278881" cy="881671"/>
            </a:xfrm>
          </p:grpSpPr>
          <p:sp>
            <p:nvSpPr>
              <p:cNvPr id="12" name="文本框 41"/>
              <p:cNvSpPr txBox="1"/>
              <p:nvPr/>
            </p:nvSpPr>
            <p:spPr>
              <a:xfrm>
                <a:off x="226567" y="1979542"/>
                <a:ext cx="2278881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26567" y="2256540"/>
                <a:ext cx="2278881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82287" y="3344604"/>
            <a:ext cx="4764712" cy="974289"/>
            <a:chOff x="682287" y="3344604"/>
            <a:chExt cx="4764712" cy="974289"/>
          </a:xfrm>
        </p:grpSpPr>
        <p:grpSp>
          <p:nvGrpSpPr>
            <p:cNvPr id="6" name="组合 5"/>
            <p:cNvGrpSpPr/>
            <p:nvPr/>
          </p:nvGrpSpPr>
          <p:grpSpPr>
            <a:xfrm>
              <a:off x="2592395" y="3344604"/>
              <a:ext cx="2854604" cy="974289"/>
              <a:chOff x="3456527" y="3437273"/>
              <a:chExt cx="3806138" cy="1299052"/>
            </a:xfrm>
          </p:grpSpPr>
          <p:sp>
            <p:nvSpPr>
              <p:cNvPr id="16" name="任意多边形: 形状 15"/>
              <p:cNvSpPr/>
              <p:nvPr/>
            </p:nvSpPr>
            <p:spPr bwMode="auto">
              <a:xfrm>
                <a:off x="3878514" y="3577937"/>
                <a:ext cx="2788409" cy="810872"/>
              </a:xfrm>
              <a:custGeom>
                <a:avLst/>
                <a:gdLst>
                  <a:gd name="T0" fmla="*/ 337 w 337"/>
                  <a:gd name="T1" fmla="*/ 98 h 98"/>
                  <a:gd name="T2" fmla="*/ 0 w 337"/>
                  <a:gd name="T3" fmla="*/ 98 h 98"/>
                  <a:gd name="T4" fmla="*/ 56 w 337"/>
                  <a:gd name="T5" fmla="*/ 0 h 98"/>
                  <a:gd name="T6" fmla="*/ 337 w 337"/>
                  <a:gd name="T7" fmla="*/ 0 h 98"/>
                  <a:gd name="T8" fmla="*/ 337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任意多边形: 形状 16"/>
              <p:cNvSpPr/>
              <p:nvPr/>
            </p:nvSpPr>
            <p:spPr bwMode="auto">
              <a:xfrm>
                <a:off x="4639740" y="4198499"/>
                <a:ext cx="2167841" cy="537826"/>
              </a:xfrm>
              <a:custGeom>
                <a:avLst/>
                <a:gdLst>
                  <a:gd name="T0" fmla="*/ 262 w 262"/>
                  <a:gd name="T1" fmla="*/ 65 h 65"/>
                  <a:gd name="T2" fmla="*/ 38 w 262"/>
                  <a:gd name="T3" fmla="*/ 65 h 65"/>
                  <a:gd name="T4" fmla="*/ 0 w 262"/>
                  <a:gd name="T5" fmla="*/ 0 h 65"/>
                  <a:gd name="T6" fmla="*/ 262 w 262"/>
                  <a:gd name="T7" fmla="*/ 0 h 65"/>
                  <a:gd name="T8" fmla="*/ 262 w 262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5">
                    <a:moveTo>
                      <a:pt x="262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>
                <a:off x="5086547" y="4198499"/>
                <a:ext cx="2176118" cy="537826"/>
              </a:xfrm>
              <a:custGeom>
                <a:avLst/>
                <a:gdLst>
                  <a:gd name="T0" fmla="*/ 263 w 263"/>
                  <a:gd name="T1" fmla="*/ 65 h 65"/>
                  <a:gd name="T2" fmla="*/ 38 w 263"/>
                  <a:gd name="T3" fmla="*/ 65 h 65"/>
                  <a:gd name="T4" fmla="*/ 0 w 263"/>
                  <a:gd name="T5" fmla="*/ 0 h 65"/>
                  <a:gd name="T6" fmla="*/ 263 w 263"/>
                  <a:gd name="T7" fmla="*/ 0 h 65"/>
                  <a:gd name="T8" fmla="*/ 263 w 263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5">
                    <a:moveTo>
                      <a:pt x="263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>
                <a:off x="4465980" y="3577937"/>
                <a:ext cx="2796681" cy="537826"/>
              </a:xfrm>
              <a:custGeom>
                <a:avLst/>
                <a:gdLst>
                  <a:gd name="T0" fmla="*/ 338 w 338"/>
                  <a:gd name="T1" fmla="*/ 65 h 65"/>
                  <a:gd name="T2" fmla="*/ 0 w 338"/>
                  <a:gd name="T3" fmla="*/ 65 h 65"/>
                  <a:gd name="T4" fmla="*/ 75 w 338"/>
                  <a:gd name="T5" fmla="*/ 0 h 65"/>
                  <a:gd name="T6" fmla="*/ 338 w 338"/>
                  <a:gd name="T7" fmla="*/ 0 h 65"/>
                  <a:gd name="T8" fmla="*/ 338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 bwMode="auto">
              <a:xfrm>
                <a:off x="3456527" y="3437273"/>
                <a:ext cx="1117020" cy="11087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椭圆 20"/>
              <p:cNvSpPr/>
              <p:nvPr/>
            </p:nvSpPr>
            <p:spPr bwMode="auto">
              <a:xfrm>
                <a:off x="3580642" y="3561388"/>
                <a:ext cx="868794" cy="86051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85000" lnSpcReduction="1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3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altLang="zh-CN" sz="24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82287" y="3514909"/>
              <a:ext cx="1681803" cy="661253"/>
              <a:chOff x="226567" y="4072373"/>
              <a:chExt cx="2242404" cy="881671"/>
            </a:xfrm>
          </p:grpSpPr>
          <p:sp>
            <p:nvSpPr>
              <p:cNvPr id="10" name="文本框 43"/>
              <p:cNvSpPr txBox="1"/>
              <p:nvPr/>
            </p:nvSpPr>
            <p:spPr>
              <a:xfrm>
                <a:off x="226567" y="4072373"/>
                <a:ext cx="224240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26567" y="4349371"/>
                <a:ext cx="2242404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任意多边形 83"/>
          <p:cNvSpPr/>
          <p:nvPr/>
        </p:nvSpPr>
        <p:spPr bwMode="auto">
          <a:xfrm rot="16377237">
            <a:off x="858383" y="1982760"/>
            <a:ext cx="1278338" cy="1275755"/>
          </a:xfrm>
          <a:custGeom>
            <a:avLst/>
            <a:gdLst>
              <a:gd name="connsiteX0" fmla="*/ 0 w 1800200"/>
              <a:gd name="connsiteY0" fmla="*/ 900100 h 1800200"/>
              <a:gd name="connsiteX1" fmla="*/ 263634 w 1800200"/>
              <a:gd name="connsiteY1" fmla="*/ 263633 h 1800200"/>
              <a:gd name="connsiteX2" fmla="*/ 900101 w 1800200"/>
              <a:gd name="connsiteY2" fmla="*/ 1 h 1800200"/>
              <a:gd name="connsiteX3" fmla="*/ 1536568 w 1800200"/>
              <a:gd name="connsiteY3" fmla="*/ 263635 h 1800200"/>
              <a:gd name="connsiteX4" fmla="*/ 1800200 w 1800200"/>
              <a:gd name="connsiteY4" fmla="*/ 900102 h 1800200"/>
              <a:gd name="connsiteX5" fmla="*/ 1536567 w 1800200"/>
              <a:gd name="connsiteY5" fmla="*/ 1536569 h 1800200"/>
              <a:gd name="connsiteX6" fmla="*/ 900100 w 1800200"/>
              <a:gd name="connsiteY6" fmla="*/ 1800202 h 1800200"/>
              <a:gd name="connsiteX7" fmla="*/ 263633 w 1800200"/>
              <a:gd name="connsiteY7" fmla="*/ 1536568 h 1800200"/>
              <a:gd name="connsiteX8" fmla="*/ 0 w 1800200"/>
              <a:gd name="connsiteY8" fmla="*/ 900101 h 1800200"/>
              <a:gd name="connsiteX9" fmla="*/ 0 w 1800200"/>
              <a:gd name="connsiteY9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200" h="1800200">
                <a:moveTo>
                  <a:pt x="0" y="900100"/>
                </a:moveTo>
                <a:cubicBezTo>
                  <a:pt x="0" y="661379"/>
                  <a:pt x="94832" y="432435"/>
                  <a:pt x="263634" y="263633"/>
                </a:cubicBezTo>
                <a:cubicBezTo>
                  <a:pt x="432436" y="94832"/>
                  <a:pt x="661380" y="0"/>
                  <a:pt x="900101" y="1"/>
                </a:cubicBezTo>
                <a:cubicBezTo>
                  <a:pt x="1138822" y="1"/>
                  <a:pt x="1367766" y="94833"/>
                  <a:pt x="1536568" y="263635"/>
                </a:cubicBezTo>
                <a:cubicBezTo>
                  <a:pt x="1705369" y="432437"/>
                  <a:pt x="1800201" y="661381"/>
                  <a:pt x="1800200" y="900102"/>
                </a:cubicBezTo>
                <a:cubicBezTo>
                  <a:pt x="1800200" y="1138823"/>
                  <a:pt x="1705368" y="1367767"/>
                  <a:pt x="1536567" y="1536569"/>
                </a:cubicBezTo>
                <a:cubicBezTo>
                  <a:pt x="1367765" y="1705371"/>
                  <a:pt x="1138821" y="1800202"/>
                  <a:pt x="900100" y="1800202"/>
                </a:cubicBezTo>
                <a:cubicBezTo>
                  <a:pt x="661379" y="1800202"/>
                  <a:pt x="432435" y="1705370"/>
                  <a:pt x="263633" y="1536568"/>
                </a:cubicBezTo>
                <a:cubicBezTo>
                  <a:pt x="94832" y="1367766"/>
                  <a:pt x="0" y="1138822"/>
                  <a:pt x="0" y="900101"/>
                </a:cubicBezTo>
                <a:lnTo>
                  <a:pt x="0" y="90010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300" kern="0" dirty="0">
              <a:solidFill>
                <a:srgbClr val="08080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1"/>
          <p:cNvSpPr txBox="1"/>
          <p:nvPr/>
        </p:nvSpPr>
        <p:spPr>
          <a:xfrm>
            <a:off x="2554786" y="1923678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单击输入标题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豪体简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496963" y="2451393"/>
            <a:ext cx="234153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63"/>
          <p:cNvGrpSpPr/>
          <p:nvPr/>
        </p:nvGrpSpPr>
        <p:grpSpPr bwMode="auto">
          <a:xfrm>
            <a:off x="2483544" y="2584791"/>
            <a:ext cx="974725" cy="307975"/>
            <a:chOff x="1694389" y="3210530"/>
            <a:chExt cx="974819" cy="307777"/>
          </a:xfrm>
        </p:grpSpPr>
        <p:sp>
          <p:nvSpPr>
            <p:cNvPr id="10" name="矩形 13"/>
            <p:cNvSpPr/>
            <p:nvPr/>
          </p:nvSpPr>
          <p:spPr>
            <a:xfrm flipH="1">
              <a:off x="1694389" y="3364419"/>
              <a:ext cx="71445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公司描述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2" name="组合 70"/>
          <p:cNvGrpSpPr/>
          <p:nvPr/>
        </p:nvGrpSpPr>
        <p:grpSpPr bwMode="auto">
          <a:xfrm>
            <a:off x="3885307" y="2584791"/>
            <a:ext cx="974725" cy="307975"/>
            <a:chOff x="1694389" y="3537387"/>
            <a:chExt cx="974819" cy="307777"/>
          </a:xfrm>
        </p:grpSpPr>
        <p:sp>
          <p:nvSpPr>
            <p:cNvPr id="13" name="矩形 16"/>
            <p:cNvSpPr/>
            <p:nvPr/>
          </p:nvSpPr>
          <p:spPr>
            <a:xfrm flipH="1">
              <a:off x="1694389" y="3691276"/>
              <a:ext cx="71444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服务宗旨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5" name="组合 73"/>
          <p:cNvGrpSpPr/>
          <p:nvPr/>
        </p:nvGrpSpPr>
        <p:grpSpPr bwMode="auto">
          <a:xfrm>
            <a:off x="2483544" y="2945155"/>
            <a:ext cx="974725" cy="307975"/>
            <a:chOff x="1694389" y="3875941"/>
            <a:chExt cx="974819" cy="307777"/>
          </a:xfrm>
        </p:grpSpPr>
        <p:sp>
          <p:nvSpPr>
            <p:cNvPr id="16" name="矩形 19"/>
            <p:cNvSpPr/>
            <p:nvPr/>
          </p:nvSpPr>
          <p:spPr>
            <a:xfrm flipH="1">
              <a:off x="1694389" y="4029829"/>
              <a:ext cx="71445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创业理论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8" name="组合 76"/>
          <p:cNvGrpSpPr/>
          <p:nvPr/>
        </p:nvGrpSpPr>
        <p:grpSpPr bwMode="auto">
          <a:xfrm>
            <a:off x="3885307" y="2945155"/>
            <a:ext cx="974725" cy="307975"/>
            <a:chOff x="1694389" y="4211992"/>
            <a:chExt cx="974819" cy="307777"/>
          </a:xfrm>
        </p:grpSpPr>
        <p:sp>
          <p:nvSpPr>
            <p:cNvPr id="19" name="矩形 22"/>
            <p:cNvSpPr/>
            <p:nvPr/>
          </p:nvSpPr>
          <p:spPr>
            <a:xfrm flipH="1">
              <a:off x="1694389" y="4365880"/>
              <a:ext cx="71444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TextBox 78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竞争战略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755576" y="2165470"/>
            <a:ext cx="1451808" cy="8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9001" y="2675745"/>
            <a:ext cx="9126000" cy="46435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145" tIns="38572" rIns="77145" bIns="38572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" name="椭圆 6"/>
          <p:cNvSpPr/>
          <p:nvPr/>
        </p:nvSpPr>
        <p:spPr>
          <a:xfrm>
            <a:off x="2448278" y="2416188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554369" y="2416188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9269" y="2416188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64168" y="2416188"/>
            <a:ext cx="520304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870260" y="2416188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505428" y="2473337"/>
            <a:ext cx="404813" cy="404813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r>
              <a:rPr lang="en-US" altLang="zh-CN" sz="1000" dirty="0">
                <a:latin typeface="AvantGarde Md BT" pitchFamily="34" charset="0"/>
              </a:rPr>
              <a:t>2</a:t>
            </a: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11519" y="2473337"/>
            <a:ext cx="404813" cy="404813"/>
          </a:xfrm>
          <a:prstGeom prst="ellipse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r>
              <a:rPr lang="en-US" altLang="zh-CN" sz="1000" dirty="0">
                <a:latin typeface="AvantGarde Md BT" pitchFamily="34" charset="0"/>
              </a:rPr>
              <a:t>3</a:t>
            </a: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15228" y="2473337"/>
            <a:ext cx="404813" cy="404813"/>
          </a:xfrm>
          <a:prstGeom prst="ellipse">
            <a:avLst/>
          </a:prstGeom>
          <a:solidFill>
            <a:schemeClr val="accent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r>
              <a:rPr lang="en-US" altLang="zh-CN" sz="1000" dirty="0">
                <a:latin typeface="AvantGarde Md BT" pitchFamily="34" charset="0"/>
              </a:rPr>
              <a:t>4</a:t>
            </a: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820128" y="2473337"/>
            <a:ext cx="404813" cy="404813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r>
              <a:rPr lang="en-US" altLang="zh-CN" sz="1000" dirty="0">
                <a:latin typeface="AvantGarde Md BT" pitchFamily="34" charset="0"/>
              </a:rPr>
              <a:t>5</a:t>
            </a: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926219" y="2473337"/>
            <a:ext cx="404813" cy="404813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r>
              <a:rPr lang="en-US" altLang="zh-CN" sz="1000" dirty="0">
                <a:latin typeface="AvantGarde Md BT" pitchFamily="34" charset="0"/>
              </a:rPr>
              <a:t>6</a:t>
            </a: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21" name="任意多边形 20"/>
          <p:cNvSpPr/>
          <p:nvPr/>
        </p:nvSpPr>
        <p:spPr>
          <a:xfrm flipH="1" flipV="1">
            <a:off x="2924527" y="2887676"/>
            <a:ext cx="251222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2" name="矩形 24"/>
          <p:cNvSpPr>
            <a:spLocks noChangeArrowheads="1"/>
          </p:cNvSpPr>
          <p:nvPr/>
        </p:nvSpPr>
        <p:spPr bwMode="auto">
          <a:xfrm>
            <a:off x="1331641" y="3309156"/>
            <a:ext cx="1851254" cy="5689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  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 flipH="1" flipV="1">
            <a:off x="5100992" y="2887676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4" name="任意多边形 23"/>
          <p:cNvSpPr/>
          <p:nvPr/>
        </p:nvSpPr>
        <p:spPr>
          <a:xfrm flipH="1" flipV="1">
            <a:off x="7361987" y="2887676"/>
            <a:ext cx="251222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5" name="任意多边形 24"/>
          <p:cNvSpPr/>
          <p:nvPr/>
        </p:nvSpPr>
        <p:spPr>
          <a:xfrm>
            <a:off x="3461501" y="1299383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solidFill>
                <a:srgbClr val="262626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639153" y="1299383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solidFill>
                <a:srgbClr val="262626"/>
              </a:solidFill>
            </a:endParaRPr>
          </a:p>
        </p:txBody>
      </p:sp>
      <p:sp>
        <p:nvSpPr>
          <p:cNvPr id="27" name="矩形 30"/>
          <p:cNvSpPr>
            <a:spLocks noChangeArrowheads="1"/>
          </p:cNvSpPr>
          <p:nvPr/>
        </p:nvSpPr>
        <p:spPr bwMode="auto">
          <a:xfrm>
            <a:off x="3482930" y="1300571"/>
            <a:ext cx="2025254" cy="732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5" rIns="91431" bIns="45715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31"/>
          <p:cNvSpPr>
            <a:spLocks noChangeArrowheads="1"/>
          </p:cNvSpPr>
          <p:nvPr/>
        </p:nvSpPr>
        <p:spPr bwMode="auto">
          <a:xfrm>
            <a:off x="3461499" y="3309156"/>
            <a:ext cx="1815704" cy="5724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32"/>
          <p:cNvSpPr>
            <a:spLocks noChangeArrowheads="1"/>
          </p:cNvSpPr>
          <p:nvPr/>
        </p:nvSpPr>
        <p:spPr bwMode="auto">
          <a:xfrm>
            <a:off x="5717735" y="1300571"/>
            <a:ext cx="2085975" cy="732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5" rIns="91431" bIns="45715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33"/>
          <p:cNvSpPr>
            <a:spLocks noChangeArrowheads="1"/>
          </p:cNvSpPr>
          <p:nvPr/>
        </p:nvSpPr>
        <p:spPr bwMode="auto">
          <a:xfrm>
            <a:off x="5639154" y="3309156"/>
            <a:ext cx="1926431" cy="5724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424510" y="2416188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481660" y="2473337"/>
            <a:ext cx="404813" cy="404813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r>
              <a:rPr lang="en-US" altLang="zh-CN" sz="1000" dirty="0">
                <a:latin typeface="AvantGarde Md BT" pitchFamily="34" charset="0"/>
              </a:rPr>
              <a:t>1</a:t>
            </a:r>
            <a:endParaRPr lang="zh-CN" altLang="en-US" sz="1000" dirty="0">
              <a:latin typeface="AvantGarde Md BT" pitchFamily="34" charset="0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1331642" y="1299383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>
              <a:defRPr/>
            </a:pPr>
            <a:endParaRPr lang="zh-CN" altLang="en-US" sz="1000" dirty="0">
              <a:solidFill>
                <a:srgbClr val="262626"/>
              </a:solidFill>
            </a:endParaRPr>
          </a:p>
        </p:txBody>
      </p:sp>
      <p:sp>
        <p:nvSpPr>
          <p:cNvPr id="41" name="矩形 30"/>
          <p:cNvSpPr>
            <a:spLocks noChangeArrowheads="1"/>
          </p:cNvSpPr>
          <p:nvPr/>
        </p:nvSpPr>
        <p:spPr bwMode="auto">
          <a:xfrm>
            <a:off x="1353071" y="1300571"/>
            <a:ext cx="2025254" cy="732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1" tIns="45715" rIns="91431" bIns="45715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8" grpId="0" animBg="1"/>
      <p:bldP spid="39" grpId="0" animBg="1"/>
      <p:bldP spid="40" grpId="0" animBg="1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37873" y="924567"/>
            <a:ext cx="5166774" cy="3443288"/>
            <a:chOff x="4299836" y="1592796"/>
            <a:chExt cx="8675947" cy="4725068"/>
          </a:xfrm>
        </p:grpSpPr>
        <p:sp>
          <p:nvSpPr>
            <p:cNvPr id="19" name="任意多边形: 形状 18"/>
            <p:cNvSpPr/>
            <p:nvPr/>
          </p:nvSpPr>
          <p:spPr bwMode="auto">
            <a:xfrm>
              <a:off x="4299837" y="1592796"/>
              <a:ext cx="2757970" cy="753976"/>
            </a:xfrm>
            <a:custGeom>
              <a:avLst/>
              <a:gdLst>
                <a:gd name="T0" fmla="*/ 1330 w 2653"/>
                <a:gd name="T1" fmla="*/ 0 h 855"/>
                <a:gd name="T2" fmla="*/ 0 w 2653"/>
                <a:gd name="T3" fmla="*/ 855 h 855"/>
                <a:gd name="T4" fmla="*/ 2653 w 2653"/>
                <a:gd name="T5" fmla="*/ 855 h 855"/>
                <a:gd name="T6" fmla="*/ 1330 w 2653"/>
                <a:gd name="T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53" h="855">
                  <a:moveTo>
                    <a:pt x="1330" y="0"/>
                  </a:moveTo>
                  <a:lnTo>
                    <a:pt x="0" y="855"/>
                  </a:lnTo>
                  <a:lnTo>
                    <a:pt x="2653" y="855"/>
                  </a:lnTo>
                  <a:lnTo>
                    <a:pt x="133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5682461" y="1592796"/>
              <a:ext cx="1375346" cy="753976"/>
            </a:xfrm>
            <a:custGeom>
              <a:avLst/>
              <a:gdLst>
                <a:gd name="T0" fmla="*/ 0 w 1323"/>
                <a:gd name="T1" fmla="*/ 0 h 855"/>
                <a:gd name="T2" fmla="*/ 0 w 1323"/>
                <a:gd name="T3" fmla="*/ 855 h 855"/>
                <a:gd name="T4" fmla="*/ 1323 w 1323"/>
                <a:gd name="T5" fmla="*/ 855 h 855"/>
                <a:gd name="T6" fmla="*/ 0 w 1323"/>
                <a:gd name="T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3" h="855">
                  <a:moveTo>
                    <a:pt x="0" y="0"/>
                  </a:moveTo>
                  <a:lnTo>
                    <a:pt x="0" y="855"/>
                  </a:lnTo>
                  <a:lnTo>
                    <a:pt x="1323" y="8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10660729" y="5911922"/>
              <a:ext cx="2315054" cy="405942"/>
            </a:xfrm>
            <a:custGeom>
              <a:avLst/>
              <a:gdLst>
                <a:gd name="T0" fmla="*/ 397 w 1363"/>
                <a:gd name="T1" fmla="*/ 0 h 239"/>
                <a:gd name="T2" fmla="*/ 0 w 1363"/>
                <a:gd name="T3" fmla="*/ 239 h 239"/>
                <a:gd name="T4" fmla="*/ 968 w 1363"/>
                <a:gd name="T5" fmla="*/ 239 h 239"/>
                <a:gd name="T6" fmla="*/ 1363 w 1363"/>
                <a:gd name="T7" fmla="*/ 0 h 239"/>
                <a:gd name="T8" fmla="*/ 397 w 1363"/>
                <a:gd name="T9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3" h="239">
                  <a:moveTo>
                    <a:pt x="397" y="0"/>
                  </a:moveTo>
                  <a:lnTo>
                    <a:pt x="0" y="239"/>
                  </a:lnTo>
                  <a:lnTo>
                    <a:pt x="968" y="239"/>
                  </a:lnTo>
                  <a:lnTo>
                    <a:pt x="1363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4299836" y="5370101"/>
              <a:ext cx="8675947" cy="541822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矩形 22"/>
            <p:cNvSpPr/>
            <p:nvPr/>
          </p:nvSpPr>
          <p:spPr bwMode="auto">
            <a:xfrm>
              <a:off x="4299836" y="4826582"/>
              <a:ext cx="8675947" cy="543520"/>
            </a:xfrm>
            <a:prstGeom prst="rect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4299836" y="4284760"/>
              <a:ext cx="8675947" cy="541822"/>
            </a:xfrm>
            <a:prstGeom prst="rect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矩形 24"/>
            <p:cNvSpPr/>
            <p:nvPr/>
          </p:nvSpPr>
          <p:spPr bwMode="auto">
            <a:xfrm>
              <a:off x="4299836" y="3741240"/>
              <a:ext cx="8675947" cy="543520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矩形 25"/>
            <p:cNvSpPr/>
            <p:nvPr/>
          </p:nvSpPr>
          <p:spPr bwMode="auto">
            <a:xfrm>
              <a:off x="4299836" y="3199419"/>
              <a:ext cx="8675947" cy="541822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4299836" y="2655899"/>
              <a:ext cx="8675947" cy="54352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4299837" y="2346772"/>
              <a:ext cx="2315054" cy="309127"/>
            </a:xfrm>
            <a:custGeom>
              <a:avLst/>
              <a:gdLst>
                <a:gd name="T0" fmla="*/ 397 w 1363"/>
                <a:gd name="T1" fmla="*/ 0 h 239"/>
                <a:gd name="T2" fmla="*/ 0 w 1363"/>
                <a:gd name="T3" fmla="*/ 239 h 239"/>
                <a:gd name="T4" fmla="*/ 968 w 1363"/>
                <a:gd name="T5" fmla="*/ 239 h 239"/>
                <a:gd name="T6" fmla="*/ 1363 w 1363"/>
                <a:gd name="T7" fmla="*/ 0 h 239"/>
                <a:gd name="T8" fmla="*/ 397 w 1363"/>
                <a:gd name="T9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3" h="239">
                  <a:moveTo>
                    <a:pt x="397" y="0"/>
                  </a:moveTo>
                  <a:lnTo>
                    <a:pt x="0" y="239"/>
                  </a:lnTo>
                  <a:lnTo>
                    <a:pt x="968" y="239"/>
                  </a:lnTo>
                  <a:lnTo>
                    <a:pt x="1363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  <a:effectLst>
              <a:innerShdw blurRad="533400" dist="50800" dir="16200000">
                <a:prstClr val="black">
                  <a:alpha val="28000"/>
                </a:prstClr>
              </a:inn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4586595" y="3361358"/>
              <a:ext cx="217943" cy="217944"/>
            </a:xfrm>
            <a:custGeom>
              <a:avLst/>
              <a:gdLst>
                <a:gd name="T0" fmla="*/ 144 w 201"/>
                <a:gd name="T1" fmla="*/ 57 h 201"/>
                <a:gd name="T2" fmla="*/ 144 w 201"/>
                <a:gd name="T3" fmla="*/ 0 h 201"/>
                <a:gd name="T4" fmla="*/ 0 w 201"/>
                <a:gd name="T5" fmla="*/ 0 h 201"/>
                <a:gd name="T6" fmla="*/ 0 w 201"/>
                <a:gd name="T7" fmla="*/ 143 h 201"/>
                <a:gd name="T8" fmla="*/ 58 w 201"/>
                <a:gd name="T9" fmla="*/ 143 h 201"/>
                <a:gd name="T10" fmla="*/ 58 w 201"/>
                <a:gd name="T11" fmla="*/ 201 h 201"/>
                <a:gd name="T12" fmla="*/ 201 w 201"/>
                <a:gd name="T13" fmla="*/ 201 h 201"/>
                <a:gd name="T14" fmla="*/ 201 w 201"/>
                <a:gd name="T15" fmla="*/ 57 h 201"/>
                <a:gd name="T16" fmla="*/ 144 w 201"/>
                <a:gd name="T17" fmla="*/ 57 h 201"/>
                <a:gd name="T18" fmla="*/ 187 w 201"/>
                <a:gd name="T19" fmla="*/ 187 h 201"/>
                <a:gd name="T20" fmla="*/ 72 w 201"/>
                <a:gd name="T21" fmla="*/ 187 h 201"/>
                <a:gd name="T22" fmla="*/ 72 w 201"/>
                <a:gd name="T23" fmla="*/ 72 h 201"/>
                <a:gd name="T24" fmla="*/ 187 w 201"/>
                <a:gd name="T25" fmla="*/ 72 h 201"/>
                <a:gd name="T26" fmla="*/ 187 w 201"/>
                <a:gd name="T27" fmla="*/ 18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01">
                  <a:moveTo>
                    <a:pt x="144" y="57"/>
                  </a:moveTo>
                  <a:lnTo>
                    <a:pt x="144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58" y="143"/>
                  </a:lnTo>
                  <a:lnTo>
                    <a:pt x="58" y="201"/>
                  </a:lnTo>
                  <a:lnTo>
                    <a:pt x="201" y="201"/>
                  </a:lnTo>
                  <a:lnTo>
                    <a:pt x="201" y="57"/>
                  </a:lnTo>
                  <a:lnTo>
                    <a:pt x="144" y="57"/>
                  </a:lnTo>
                  <a:close/>
                  <a:moveTo>
                    <a:pt x="187" y="187"/>
                  </a:moveTo>
                  <a:lnTo>
                    <a:pt x="72" y="187"/>
                  </a:lnTo>
                  <a:lnTo>
                    <a:pt x="72" y="72"/>
                  </a:lnTo>
                  <a:lnTo>
                    <a:pt x="187" y="72"/>
                  </a:lnTo>
                  <a:lnTo>
                    <a:pt x="187" y="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4583012" y="3900446"/>
              <a:ext cx="225109" cy="225109"/>
            </a:xfrm>
            <a:custGeom>
              <a:avLst/>
              <a:gdLst>
                <a:gd name="T0" fmla="*/ 21 w 66"/>
                <a:gd name="T1" fmla="*/ 66 h 66"/>
                <a:gd name="T2" fmla="*/ 49 w 66"/>
                <a:gd name="T3" fmla="*/ 66 h 66"/>
                <a:gd name="T4" fmla="*/ 63 w 66"/>
                <a:gd name="T5" fmla="*/ 29 h 66"/>
                <a:gd name="T6" fmla="*/ 55 w 66"/>
                <a:gd name="T7" fmla="*/ 26 h 66"/>
                <a:gd name="T8" fmla="*/ 51 w 66"/>
                <a:gd name="T9" fmla="*/ 33 h 66"/>
                <a:gd name="T10" fmla="*/ 49 w 66"/>
                <a:gd name="T11" fmla="*/ 30 h 66"/>
                <a:gd name="T12" fmla="*/ 52 w 66"/>
                <a:gd name="T13" fmla="*/ 10 h 66"/>
                <a:gd name="T14" fmla="*/ 43 w 66"/>
                <a:gd name="T15" fmla="*/ 9 h 66"/>
                <a:gd name="T16" fmla="*/ 40 w 66"/>
                <a:gd name="T17" fmla="*/ 28 h 66"/>
                <a:gd name="T18" fmla="*/ 36 w 66"/>
                <a:gd name="T19" fmla="*/ 26 h 66"/>
                <a:gd name="T20" fmla="*/ 36 w 66"/>
                <a:gd name="T21" fmla="*/ 6 h 66"/>
                <a:gd name="T22" fmla="*/ 26 w 66"/>
                <a:gd name="T23" fmla="*/ 6 h 66"/>
                <a:gd name="T24" fmla="*/ 27 w 66"/>
                <a:gd name="T25" fmla="*/ 29 h 66"/>
                <a:gd name="T26" fmla="*/ 23 w 66"/>
                <a:gd name="T27" fmla="*/ 29 h 66"/>
                <a:gd name="T28" fmla="*/ 17 w 66"/>
                <a:gd name="T29" fmla="*/ 14 h 66"/>
                <a:gd name="T30" fmla="*/ 9 w 66"/>
                <a:gd name="T31" fmla="*/ 17 h 66"/>
                <a:gd name="T32" fmla="*/ 17 w 66"/>
                <a:gd name="T33" fmla="*/ 36 h 66"/>
                <a:gd name="T34" fmla="*/ 16 w 66"/>
                <a:gd name="T35" fmla="*/ 43 h 66"/>
                <a:gd name="T36" fmla="*/ 7 w 66"/>
                <a:gd name="T37" fmla="*/ 36 h 66"/>
                <a:gd name="T38" fmla="*/ 1 w 66"/>
                <a:gd name="T39" fmla="*/ 40 h 66"/>
                <a:gd name="T40" fmla="*/ 14 w 66"/>
                <a:gd name="T41" fmla="*/ 57 h 66"/>
                <a:gd name="T42" fmla="*/ 21 w 66"/>
                <a:gd name="T4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66">
                  <a:moveTo>
                    <a:pt x="21" y="66"/>
                  </a:move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60" y="38"/>
                    <a:pt x="63" y="29"/>
                  </a:cubicBezTo>
                  <a:cubicBezTo>
                    <a:pt x="66" y="20"/>
                    <a:pt x="58" y="18"/>
                    <a:pt x="55" y="26"/>
                  </a:cubicBezTo>
                  <a:cubicBezTo>
                    <a:pt x="53" y="32"/>
                    <a:pt x="51" y="33"/>
                    <a:pt x="51" y="33"/>
                  </a:cubicBezTo>
                  <a:cubicBezTo>
                    <a:pt x="51" y="33"/>
                    <a:pt x="48" y="33"/>
                    <a:pt x="49" y="30"/>
                  </a:cubicBezTo>
                  <a:cubicBezTo>
                    <a:pt x="49" y="25"/>
                    <a:pt x="50" y="19"/>
                    <a:pt x="52" y="10"/>
                  </a:cubicBezTo>
                  <a:cubicBezTo>
                    <a:pt x="53" y="5"/>
                    <a:pt x="44" y="4"/>
                    <a:pt x="43" y="9"/>
                  </a:cubicBezTo>
                  <a:cubicBezTo>
                    <a:pt x="43" y="13"/>
                    <a:pt x="41" y="25"/>
                    <a:pt x="40" y="28"/>
                  </a:cubicBezTo>
                  <a:cubicBezTo>
                    <a:pt x="40" y="31"/>
                    <a:pt x="37" y="33"/>
                    <a:pt x="36" y="26"/>
                  </a:cubicBezTo>
                  <a:cubicBezTo>
                    <a:pt x="36" y="22"/>
                    <a:pt x="36" y="15"/>
                    <a:pt x="36" y="6"/>
                  </a:cubicBezTo>
                  <a:cubicBezTo>
                    <a:pt x="36" y="0"/>
                    <a:pt x="26" y="1"/>
                    <a:pt x="26" y="6"/>
                  </a:cubicBezTo>
                  <a:cubicBezTo>
                    <a:pt x="26" y="10"/>
                    <a:pt x="27" y="26"/>
                    <a:pt x="27" y="29"/>
                  </a:cubicBezTo>
                  <a:cubicBezTo>
                    <a:pt x="27" y="32"/>
                    <a:pt x="25" y="33"/>
                    <a:pt x="23" y="29"/>
                  </a:cubicBezTo>
                  <a:cubicBezTo>
                    <a:pt x="21" y="24"/>
                    <a:pt x="19" y="19"/>
                    <a:pt x="17" y="14"/>
                  </a:cubicBezTo>
                  <a:cubicBezTo>
                    <a:pt x="15" y="8"/>
                    <a:pt x="7" y="12"/>
                    <a:pt x="9" y="17"/>
                  </a:cubicBezTo>
                  <a:cubicBezTo>
                    <a:pt x="10" y="21"/>
                    <a:pt x="14" y="30"/>
                    <a:pt x="17" y="36"/>
                  </a:cubicBezTo>
                  <a:cubicBezTo>
                    <a:pt x="18" y="40"/>
                    <a:pt x="20" y="47"/>
                    <a:pt x="16" y="43"/>
                  </a:cubicBezTo>
                  <a:cubicBezTo>
                    <a:pt x="12" y="41"/>
                    <a:pt x="11" y="38"/>
                    <a:pt x="7" y="36"/>
                  </a:cubicBezTo>
                  <a:cubicBezTo>
                    <a:pt x="4" y="33"/>
                    <a:pt x="0" y="39"/>
                    <a:pt x="1" y="40"/>
                  </a:cubicBezTo>
                  <a:cubicBezTo>
                    <a:pt x="5" y="44"/>
                    <a:pt x="10" y="51"/>
                    <a:pt x="14" y="57"/>
                  </a:cubicBezTo>
                  <a:cubicBezTo>
                    <a:pt x="17" y="61"/>
                    <a:pt x="21" y="66"/>
                    <a:pt x="21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584460" y="5529695"/>
              <a:ext cx="222213" cy="222635"/>
              <a:chOff x="5346700" y="-104775"/>
              <a:chExt cx="835025" cy="836613"/>
            </a:xfrm>
            <a:solidFill>
              <a:schemeClr val="bg1"/>
            </a:solidFill>
          </p:grpSpPr>
          <p:sp>
            <p:nvSpPr>
              <p:cNvPr id="51" name="任意多边形: 形状 50"/>
              <p:cNvSpPr/>
              <p:nvPr/>
            </p:nvSpPr>
            <p:spPr bwMode="auto">
              <a:xfrm>
                <a:off x="5346700" y="-104775"/>
                <a:ext cx="835025" cy="836613"/>
              </a:xfrm>
              <a:custGeom>
                <a:avLst/>
                <a:gdLst>
                  <a:gd name="T0" fmla="*/ 138 w 220"/>
                  <a:gd name="T1" fmla="*/ 0 h 220"/>
                  <a:gd name="T2" fmla="*/ 55 w 220"/>
                  <a:gd name="T3" fmla="*/ 83 h 220"/>
                  <a:gd name="T4" fmla="*/ 65 w 220"/>
                  <a:gd name="T5" fmla="*/ 121 h 220"/>
                  <a:gd name="T6" fmla="*/ 7 w 220"/>
                  <a:gd name="T7" fmla="*/ 178 h 220"/>
                  <a:gd name="T8" fmla="*/ 7 w 220"/>
                  <a:gd name="T9" fmla="*/ 178 h 220"/>
                  <a:gd name="T10" fmla="*/ 0 w 220"/>
                  <a:gd name="T11" fmla="*/ 196 h 220"/>
                  <a:gd name="T12" fmla="*/ 24 w 220"/>
                  <a:gd name="T13" fmla="*/ 220 h 220"/>
                  <a:gd name="T14" fmla="*/ 42 w 220"/>
                  <a:gd name="T15" fmla="*/ 213 h 220"/>
                  <a:gd name="T16" fmla="*/ 42 w 220"/>
                  <a:gd name="T17" fmla="*/ 213 h 220"/>
                  <a:gd name="T18" fmla="*/ 99 w 220"/>
                  <a:gd name="T19" fmla="*/ 155 h 220"/>
                  <a:gd name="T20" fmla="*/ 138 w 220"/>
                  <a:gd name="T21" fmla="*/ 165 h 220"/>
                  <a:gd name="T22" fmla="*/ 220 w 220"/>
                  <a:gd name="T23" fmla="*/ 83 h 220"/>
                  <a:gd name="T24" fmla="*/ 138 w 220"/>
                  <a:gd name="T25" fmla="*/ 0 h 220"/>
                  <a:gd name="T26" fmla="*/ 33 w 220"/>
                  <a:gd name="T27" fmla="*/ 204 h 220"/>
                  <a:gd name="T28" fmla="*/ 24 w 220"/>
                  <a:gd name="T29" fmla="*/ 208 h 220"/>
                  <a:gd name="T30" fmla="*/ 12 w 220"/>
                  <a:gd name="T31" fmla="*/ 196 h 220"/>
                  <a:gd name="T32" fmla="*/ 16 w 220"/>
                  <a:gd name="T33" fmla="*/ 187 h 220"/>
                  <a:gd name="T34" fmla="*/ 16 w 220"/>
                  <a:gd name="T35" fmla="*/ 187 h 220"/>
                  <a:gd name="T36" fmla="*/ 71 w 220"/>
                  <a:gd name="T37" fmla="*/ 132 h 220"/>
                  <a:gd name="T38" fmla="*/ 88 w 220"/>
                  <a:gd name="T39" fmla="*/ 149 h 220"/>
                  <a:gd name="T40" fmla="*/ 33 w 220"/>
                  <a:gd name="T41" fmla="*/ 204 h 220"/>
                  <a:gd name="T42" fmla="*/ 138 w 220"/>
                  <a:gd name="T43" fmla="*/ 151 h 220"/>
                  <a:gd name="T44" fmla="*/ 69 w 220"/>
                  <a:gd name="T45" fmla="*/ 83 h 220"/>
                  <a:gd name="T46" fmla="*/ 138 w 220"/>
                  <a:gd name="T47" fmla="*/ 14 h 220"/>
                  <a:gd name="T48" fmla="*/ 206 w 220"/>
                  <a:gd name="T49" fmla="*/ 83 h 220"/>
                  <a:gd name="T50" fmla="*/ 138 w 220"/>
                  <a:gd name="T51" fmla="*/ 15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0" h="220">
                    <a:moveTo>
                      <a:pt x="138" y="0"/>
                    </a:moveTo>
                    <a:cubicBezTo>
                      <a:pt x="92" y="0"/>
                      <a:pt x="55" y="37"/>
                      <a:pt x="55" y="83"/>
                    </a:cubicBezTo>
                    <a:cubicBezTo>
                      <a:pt x="55" y="96"/>
                      <a:pt x="58" y="110"/>
                      <a:pt x="65" y="121"/>
                    </a:cubicBezTo>
                    <a:cubicBezTo>
                      <a:pt x="7" y="178"/>
                      <a:pt x="7" y="178"/>
                      <a:pt x="7" y="178"/>
                    </a:cubicBezTo>
                    <a:cubicBezTo>
                      <a:pt x="7" y="178"/>
                      <a:pt x="7" y="178"/>
                      <a:pt x="7" y="178"/>
                    </a:cubicBezTo>
                    <a:cubicBezTo>
                      <a:pt x="3" y="183"/>
                      <a:pt x="0" y="189"/>
                      <a:pt x="0" y="196"/>
                    </a:cubicBezTo>
                    <a:cubicBezTo>
                      <a:pt x="0" y="209"/>
                      <a:pt x="11" y="220"/>
                      <a:pt x="24" y="220"/>
                    </a:cubicBezTo>
                    <a:cubicBezTo>
                      <a:pt x="31" y="220"/>
                      <a:pt x="37" y="217"/>
                      <a:pt x="42" y="213"/>
                    </a:cubicBezTo>
                    <a:cubicBezTo>
                      <a:pt x="42" y="213"/>
                      <a:pt x="42" y="213"/>
                      <a:pt x="42" y="213"/>
                    </a:cubicBezTo>
                    <a:cubicBezTo>
                      <a:pt x="99" y="155"/>
                      <a:pt x="99" y="155"/>
                      <a:pt x="99" y="155"/>
                    </a:cubicBezTo>
                    <a:cubicBezTo>
                      <a:pt x="110" y="162"/>
                      <a:pt x="124" y="165"/>
                      <a:pt x="138" y="165"/>
                    </a:cubicBezTo>
                    <a:cubicBezTo>
                      <a:pt x="183" y="165"/>
                      <a:pt x="220" y="128"/>
                      <a:pt x="220" y="83"/>
                    </a:cubicBezTo>
                    <a:cubicBezTo>
                      <a:pt x="220" y="37"/>
                      <a:pt x="183" y="0"/>
                      <a:pt x="138" y="0"/>
                    </a:cubicBezTo>
                    <a:close/>
                    <a:moveTo>
                      <a:pt x="33" y="204"/>
                    </a:moveTo>
                    <a:cubicBezTo>
                      <a:pt x="31" y="206"/>
                      <a:pt x="28" y="208"/>
                      <a:pt x="24" y="208"/>
                    </a:cubicBezTo>
                    <a:cubicBezTo>
                      <a:pt x="18" y="208"/>
                      <a:pt x="12" y="202"/>
                      <a:pt x="12" y="196"/>
                    </a:cubicBezTo>
                    <a:cubicBezTo>
                      <a:pt x="12" y="192"/>
                      <a:pt x="14" y="189"/>
                      <a:pt x="16" y="187"/>
                    </a:cubicBezTo>
                    <a:cubicBezTo>
                      <a:pt x="16" y="187"/>
                      <a:pt x="16" y="187"/>
                      <a:pt x="16" y="187"/>
                    </a:cubicBezTo>
                    <a:cubicBezTo>
                      <a:pt x="71" y="132"/>
                      <a:pt x="71" y="132"/>
                      <a:pt x="71" y="132"/>
                    </a:cubicBezTo>
                    <a:cubicBezTo>
                      <a:pt x="76" y="138"/>
                      <a:pt x="82" y="144"/>
                      <a:pt x="88" y="149"/>
                    </a:cubicBezTo>
                    <a:lnTo>
                      <a:pt x="33" y="204"/>
                    </a:lnTo>
                    <a:close/>
                    <a:moveTo>
                      <a:pt x="138" y="151"/>
                    </a:moveTo>
                    <a:cubicBezTo>
                      <a:pt x="100" y="151"/>
                      <a:pt x="69" y="120"/>
                      <a:pt x="69" y="83"/>
                    </a:cubicBezTo>
                    <a:cubicBezTo>
                      <a:pt x="69" y="45"/>
                      <a:pt x="100" y="14"/>
                      <a:pt x="138" y="14"/>
                    </a:cubicBezTo>
                    <a:cubicBezTo>
                      <a:pt x="175" y="14"/>
                      <a:pt x="206" y="45"/>
                      <a:pt x="206" y="83"/>
                    </a:cubicBezTo>
                    <a:cubicBezTo>
                      <a:pt x="206" y="120"/>
                      <a:pt x="175" y="151"/>
                      <a:pt x="138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5684838" y="25400"/>
                <a:ext cx="196850" cy="196850"/>
              </a:xfrm>
              <a:custGeom>
                <a:avLst/>
                <a:gdLst>
                  <a:gd name="T0" fmla="*/ 49 w 52"/>
                  <a:gd name="T1" fmla="*/ 0 h 52"/>
                  <a:gd name="T2" fmla="*/ 0 w 52"/>
                  <a:gd name="T3" fmla="*/ 49 h 52"/>
                  <a:gd name="T4" fmla="*/ 4 w 52"/>
                  <a:gd name="T5" fmla="*/ 52 h 52"/>
                  <a:gd name="T6" fmla="*/ 7 w 52"/>
                  <a:gd name="T7" fmla="*/ 49 h 52"/>
                  <a:gd name="T8" fmla="*/ 49 w 52"/>
                  <a:gd name="T9" fmla="*/ 7 h 52"/>
                  <a:gd name="T10" fmla="*/ 52 w 52"/>
                  <a:gd name="T11" fmla="*/ 4 h 52"/>
                  <a:gd name="T12" fmla="*/ 49 w 52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2">
                    <a:moveTo>
                      <a:pt x="49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50"/>
                      <a:pt x="2" y="52"/>
                      <a:pt x="4" y="52"/>
                    </a:cubicBezTo>
                    <a:cubicBezTo>
                      <a:pt x="6" y="52"/>
                      <a:pt x="7" y="50"/>
                      <a:pt x="7" y="49"/>
                    </a:cubicBezTo>
                    <a:cubicBezTo>
                      <a:pt x="7" y="26"/>
                      <a:pt x="26" y="7"/>
                      <a:pt x="49" y="7"/>
                    </a:cubicBezTo>
                    <a:cubicBezTo>
                      <a:pt x="50" y="7"/>
                      <a:pt x="52" y="6"/>
                      <a:pt x="52" y="4"/>
                    </a:cubicBezTo>
                    <a:cubicBezTo>
                      <a:pt x="52" y="2"/>
                      <a:pt x="50" y="0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566829" y="4467234"/>
              <a:ext cx="257474" cy="176874"/>
              <a:chOff x="4548985" y="4443018"/>
              <a:chExt cx="257474" cy="176874"/>
            </a:xfrm>
            <a:solidFill>
              <a:schemeClr val="bg1"/>
            </a:solidFill>
          </p:grpSpPr>
          <p:sp>
            <p:nvSpPr>
              <p:cNvPr id="46" name="任意多边形: 形状 45"/>
              <p:cNvSpPr/>
              <p:nvPr/>
            </p:nvSpPr>
            <p:spPr bwMode="auto">
              <a:xfrm>
                <a:off x="4581449" y="4475483"/>
                <a:ext cx="76123" cy="67167"/>
              </a:xfrm>
              <a:custGeom>
                <a:avLst/>
                <a:gdLst>
                  <a:gd name="T0" fmla="*/ 18 w 19"/>
                  <a:gd name="T1" fmla="*/ 17 h 17"/>
                  <a:gd name="T2" fmla="*/ 18 w 19"/>
                  <a:gd name="T3" fmla="*/ 14 h 17"/>
                  <a:gd name="T4" fmla="*/ 14 w 19"/>
                  <a:gd name="T5" fmla="*/ 12 h 17"/>
                  <a:gd name="T6" fmla="*/ 12 w 19"/>
                  <a:gd name="T7" fmla="*/ 11 h 17"/>
                  <a:gd name="T8" fmla="*/ 12 w 19"/>
                  <a:gd name="T9" fmla="*/ 9 h 17"/>
                  <a:gd name="T10" fmla="*/ 12 w 19"/>
                  <a:gd name="T11" fmla="*/ 7 h 17"/>
                  <a:gd name="T12" fmla="*/ 13 w 19"/>
                  <a:gd name="T13" fmla="*/ 6 h 17"/>
                  <a:gd name="T14" fmla="*/ 13 w 19"/>
                  <a:gd name="T15" fmla="*/ 5 h 17"/>
                  <a:gd name="T16" fmla="*/ 13 w 19"/>
                  <a:gd name="T17" fmla="*/ 3 h 17"/>
                  <a:gd name="T18" fmla="*/ 9 w 19"/>
                  <a:gd name="T19" fmla="*/ 0 h 17"/>
                  <a:gd name="T20" fmla="*/ 6 w 19"/>
                  <a:gd name="T21" fmla="*/ 3 h 17"/>
                  <a:gd name="T22" fmla="*/ 6 w 19"/>
                  <a:gd name="T23" fmla="*/ 5 h 17"/>
                  <a:gd name="T24" fmla="*/ 5 w 19"/>
                  <a:gd name="T25" fmla="*/ 6 h 17"/>
                  <a:gd name="T26" fmla="*/ 6 w 19"/>
                  <a:gd name="T27" fmla="*/ 7 h 17"/>
                  <a:gd name="T28" fmla="*/ 7 w 19"/>
                  <a:gd name="T29" fmla="*/ 9 h 17"/>
                  <a:gd name="T30" fmla="*/ 7 w 19"/>
                  <a:gd name="T31" fmla="*/ 11 h 17"/>
                  <a:gd name="T32" fmla="*/ 5 w 19"/>
                  <a:gd name="T33" fmla="*/ 12 h 17"/>
                  <a:gd name="T34" fmla="*/ 0 w 19"/>
                  <a:gd name="T35" fmla="*/ 14 h 17"/>
                  <a:gd name="T36" fmla="*/ 0 w 19"/>
                  <a:gd name="T37" fmla="*/ 17 h 17"/>
                  <a:gd name="T38" fmla="*/ 18 w 19"/>
                  <a:gd name="T3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" h="17">
                    <a:moveTo>
                      <a:pt x="18" y="17"/>
                    </a:moveTo>
                    <a:cubicBezTo>
                      <a:pt x="18" y="17"/>
                      <a:pt x="19" y="15"/>
                      <a:pt x="18" y="14"/>
                    </a:cubicBezTo>
                    <a:cubicBezTo>
                      <a:pt x="18" y="14"/>
                      <a:pt x="16" y="13"/>
                      <a:pt x="14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7"/>
                    </a:cubicBezTo>
                    <a:cubicBezTo>
                      <a:pt x="13" y="7"/>
                      <a:pt x="13" y="7"/>
                      <a:pt x="13" y="6"/>
                    </a:cubicBezTo>
                    <a:cubicBezTo>
                      <a:pt x="13" y="6"/>
                      <a:pt x="13" y="5"/>
                      <a:pt x="13" y="5"/>
                    </a:cubicBezTo>
                    <a:cubicBezTo>
                      <a:pt x="13" y="4"/>
                      <a:pt x="13" y="3"/>
                      <a:pt x="13" y="3"/>
                    </a:cubicBezTo>
                    <a:cubicBezTo>
                      <a:pt x="13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6" y="3"/>
                    </a:cubicBezTo>
                    <a:cubicBezTo>
                      <a:pt x="6" y="3"/>
                      <a:pt x="6" y="4"/>
                      <a:pt x="6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5" y="7"/>
                      <a:pt x="6" y="7"/>
                      <a:pt x="6" y="7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6" y="11"/>
                      <a:pt x="5" y="12"/>
                    </a:cubicBezTo>
                    <a:cubicBezTo>
                      <a:pt x="3" y="13"/>
                      <a:pt x="1" y="14"/>
                      <a:pt x="0" y="14"/>
                    </a:cubicBezTo>
                    <a:cubicBezTo>
                      <a:pt x="0" y="15"/>
                      <a:pt x="0" y="17"/>
                      <a:pt x="0" y="17"/>
                    </a:cubicBezTo>
                    <a:lnTo>
                      <a:pt x="1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矩形 46"/>
              <p:cNvSpPr/>
              <p:nvPr/>
            </p:nvSpPr>
            <p:spPr bwMode="auto">
              <a:xfrm>
                <a:off x="4677722" y="4475483"/>
                <a:ext cx="63808" cy="156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矩形 47"/>
              <p:cNvSpPr/>
              <p:nvPr/>
            </p:nvSpPr>
            <p:spPr bwMode="auto">
              <a:xfrm>
                <a:off x="4677722" y="4506827"/>
                <a:ext cx="96273" cy="167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矩形 48"/>
              <p:cNvSpPr/>
              <p:nvPr/>
            </p:nvSpPr>
            <p:spPr bwMode="auto">
              <a:xfrm>
                <a:off x="4677722" y="4539291"/>
                <a:ext cx="80601" cy="156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4548985" y="4443018"/>
                <a:ext cx="257474" cy="176874"/>
              </a:xfrm>
              <a:custGeom>
                <a:avLst/>
                <a:gdLst>
                  <a:gd name="T0" fmla="*/ 0 w 64"/>
                  <a:gd name="T1" fmla="*/ 0 h 44"/>
                  <a:gd name="T2" fmla="*/ 0 w 64"/>
                  <a:gd name="T3" fmla="*/ 44 h 44"/>
                  <a:gd name="T4" fmla="*/ 64 w 64"/>
                  <a:gd name="T5" fmla="*/ 44 h 44"/>
                  <a:gd name="T6" fmla="*/ 64 w 64"/>
                  <a:gd name="T7" fmla="*/ 0 h 44"/>
                  <a:gd name="T8" fmla="*/ 0 w 64"/>
                  <a:gd name="T9" fmla="*/ 0 h 44"/>
                  <a:gd name="T10" fmla="*/ 60 w 64"/>
                  <a:gd name="T11" fmla="*/ 40 h 44"/>
                  <a:gd name="T12" fmla="*/ 52 w 64"/>
                  <a:gd name="T13" fmla="*/ 40 h 44"/>
                  <a:gd name="T14" fmla="*/ 52 w 64"/>
                  <a:gd name="T15" fmla="*/ 38 h 44"/>
                  <a:gd name="T16" fmla="*/ 46 w 64"/>
                  <a:gd name="T17" fmla="*/ 32 h 44"/>
                  <a:gd name="T18" fmla="*/ 40 w 64"/>
                  <a:gd name="T19" fmla="*/ 38 h 44"/>
                  <a:gd name="T20" fmla="*/ 40 w 64"/>
                  <a:gd name="T21" fmla="*/ 40 h 44"/>
                  <a:gd name="T22" fmla="*/ 24 w 64"/>
                  <a:gd name="T23" fmla="*/ 40 h 44"/>
                  <a:gd name="T24" fmla="*/ 24 w 64"/>
                  <a:gd name="T25" fmla="*/ 38 h 44"/>
                  <a:gd name="T26" fmla="*/ 18 w 64"/>
                  <a:gd name="T27" fmla="*/ 32 h 44"/>
                  <a:gd name="T28" fmla="*/ 12 w 64"/>
                  <a:gd name="T29" fmla="*/ 38 h 44"/>
                  <a:gd name="T30" fmla="*/ 12 w 64"/>
                  <a:gd name="T31" fmla="*/ 40 h 44"/>
                  <a:gd name="T32" fmla="*/ 4 w 64"/>
                  <a:gd name="T33" fmla="*/ 40 h 44"/>
                  <a:gd name="T34" fmla="*/ 4 w 64"/>
                  <a:gd name="T35" fmla="*/ 4 h 44"/>
                  <a:gd name="T36" fmla="*/ 60 w 64"/>
                  <a:gd name="T37" fmla="*/ 4 h 44"/>
                  <a:gd name="T38" fmla="*/ 60 w 64"/>
                  <a:gd name="T39" fmla="*/ 4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44">
                    <a:moveTo>
                      <a:pt x="0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0" y="0"/>
                    </a:lnTo>
                    <a:close/>
                    <a:moveTo>
                      <a:pt x="60" y="40"/>
                    </a:move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39"/>
                      <a:pt x="52" y="39"/>
                      <a:pt x="52" y="38"/>
                    </a:cubicBezTo>
                    <a:cubicBezTo>
                      <a:pt x="52" y="35"/>
                      <a:pt x="49" y="32"/>
                      <a:pt x="46" y="32"/>
                    </a:cubicBezTo>
                    <a:cubicBezTo>
                      <a:pt x="43" y="32"/>
                      <a:pt x="40" y="35"/>
                      <a:pt x="40" y="38"/>
                    </a:cubicBezTo>
                    <a:cubicBezTo>
                      <a:pt x="40" y="39"/>
                      <a:pt x="40" y="39"/>
                      <a:pt x="40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39"/>
                      <a:pt x="24" y="39"/>
                      <a:pt x="24" y="38"/>
                    </a:cubicBezTo>
                    <a:cubicBezTo>
                      <a:pt x="24" y="35"/>
                      <a:pt x="21" y="32"/>
                      <a:pt x="18" y="32"/>
                    </a:cubicBezTo>
                    <a:cubicBezTo>
                      <a:pt x="15" y="32"/>
                      <a:pt x="12" y="35"/>
                      <a:pt x="12" y="38"/>
                    </a:cubicBezTo>
                    <a:cubicBezTo>
                      <a:pt x="12" y="39"/>
                      <a:pt x="12" y="39"/>
                      <a:pt x="12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0" y="4"/>
                      <a:pt x="60" y="4"/>
                      <a:pt x="60" y="4"/>
                    </a:cubicBezTo>
                    <a:lnTo>
                      <a:pt x="6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562602" y="2794695"/>
              <a:ext cx="265928" cy="265928"/>
              <a:chOff x="6894513" y="5880100"/>
              <a:chExt cx="376238" cy="376238"/>
            </a:xfrm>
            <a:solidFill>
              <a:schemeClr val="bg1"/>
            </a:solidFill>
            <a:effectLst/>
          </p:grpSpPr>
          <p:sp>
            <p:nvSpPr>
              <p:cNvPr id="41" name="任意多边形: 形状 40"/>
              <p:cNvSpPr/>
              <p:nvPr/>
            </p:nvSpPr>
            <p:spPr bwMode="auto">
              <a:xfrm>
                <a:off x="7005638" y="5880100"/>
                <a:ext cx="265113" cy="265113"/>
              </a:xfrm>
              <a:custGeom>
                <a:avLst/>
                <a:gdLst>
                  <a:gd name="T0" fmla="*/ 31 w 45"/>
                  <a:gd name="T1" fmla="*/ 5 h 45"/>
                  <a:gd name="T2" fmla="*/ 18 w 45"/>
                  <a:gd name="T3" fmla="*/ 13 h 45"/>
                  <a:gd name="T4" fmla="*/ 1 w 45"/>
                  <a:gd name="T5" fmla="*/ 30 h 45"/>
                  <a:gd name="T6" fmla="*/ 1 w 45"/>
                  <a:gd name="T7" fmla="*/ 35 h 45"/>
                  <a:gd name="T8" fmla="*/ 10 w 45"/>
                  <a:gd name="T9" fmla="*/ 44 h 45"/>
                  <a:gd name="T10" fmla="*/ 15 w 45"/>
                  <a:gd name="T11" fmla="*/ 44 h 45"/>
                  <a:gd name="T12" fmla="*/ 32 w 45"/>
                  <a:gd name="T13" fmla="*/ 27 h 45"/>
                  <a:gd name="T14" fmla="*/ 40 w 45"/>
                  <a:gd name="T15" fmla="*/ 14 h 45"/>
                  <a:gd name="T16" fmla="*/ 45 w 45"/>
                  <a:gd name="T17" fmla="*/ 0 h 45"/>
                  <a:gd name="T18" fmla="*/ 31 w 45"/>
                  <a:gd name="T19" fmla="*/ 5 h 45"/>
                  <a:gd name="T20" fmla="*/ 20 w 45"/>
                  <a:gd name="T21" fmla="*/ 34 h 45"/>
                  <a:gd name="T22" fmla="*/ 11 w 45"/>
                  <a:gd name="T23" fmla="*/ 34 h 45"/>
                  <a:gd name="T24" fmla="*/ 11 w 45"/>
                  <a:gd name="T25" fmla="*/ 25 h 45"/>
                  <a:gd name="T26" fmla="*/ 20 w 45"/>
                  <a:gd name="T27" fmla="*/ 25 h 45"/>
                  <a:gd name="T28" fmla="*/ 20 w 45"/>
                  <a:gd name="T29" fmla="*/ 34 h 45"/>
                  <a:gd name="T30" fmla="*/ 31 w 45"/>
                  <a:gd name="T31" fmla="*/ 23 h 45"/>
                  <a:gd name="T32" fmla="*/ 22 w 45"/>
                  <a:gd name="T33" fmla="*/ 23 h 45"/>
                  <a:gd name="T34" fmla="*/ 22 w 45"/>
                  <a:gd name="T35" fmla="*/ 14 h 45"/>
                  <a:gd name="T36" fmla="*/ 31 w 45"/>
                  <a:gd name="T37" fmla="*/ 14 h 45"/>
                  <a:gd name="T38" fmla="*/ 31 w 45"/>
                  <a:gd name="T3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5" h="45">
                    <a:moveTo>
                      <a:pt x="31" y="5"/>
                    </a:moveTo>
                    <a:cubicBezTo>
                      <a:pt x="27" y="6"/>
                      <a:pt x="21" y="10"/>
                      <a:pt x="18" y="13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1"/>
                      <a:pt x="0" y="34"/>
                      <a:pt x="1" y="3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1" y="45"/>
                      <a:pt x="14" y="45"/>
                      <a:pt x="15" y="44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5" y="24"/>
                      <a:pt x="39" y="18"/>
                      <a:pt x="40" y="14"/>
                    </a:cubicBezTo>
                    <a:cubicBezTo>
                      <a:pt x="45" y="0"/>
                      <a:pt x="45" y="0"/>
                      <a:pt x="45" y="0"/>
                    </a:cubicBezTo>
                    <a:lnTo>
                      <a:pt x="31" y="5"/>
                    </a:lnTo>
                    <a:close/>
                    <a:moveTo>
                      <a:pt x="20" y="34"/>
                    </a:moveTo>
                    <a:cubicBezTo>
                      <a:pt x="17" y="36"/>
                      <a:pt x="13" y="36"/>
                      <a:pt x="11" y="34"/>
                    </a:cubicBezTo>
                    <a:cubicBezTo>
                      <a:pt x="9" y="32"/>
                      <a:pt x="9" y="28"/>
                      <a:pt x="11" y="25"/>
                    </a:cubicBezTo>
                    <a:cubicBezTo>
                      <a:pt x="13" y="23"/>
                      <a:pt x="17" y="23"/>
                      <a:pt x="20" y="25"/>
                    </a:cubicBezTo>
                    <a:cubicBezTo>
                      <a:pt x="22" y="28"/>
                      <a:pt x="22" y="32"/>
                      <a:pt x="20" y="34"/>
                    </a:cubicBezTo>
                    <a:close/>
                    <a:moveTo>
                      <a:pt x="31" y="23"/>
                    </a:moveTo>
                    <a:cubicBezTo>
                      <a:pt x="29" y="25"/>
                      <a:pt x="25" y="25"/>
                      <a:pt x="22" y="23"/>
                    </a:cubicBezTo>
                    <a:cubicBezTo>
                      <a:pt x="20" y="20"/>
                      <a:pt x="20" y="16"/>
                      <a:pt x="22" y="14"/>
                    </a:cubicBezTo>
                    <a:cubicBezTo>
                      <a:pt x="25" y="12"/>
                      <a:pt x="29" y="12"/>
                      <a:pt x="31" y="14"/>
                    </a:cubicBezTo>
                    <a:cubicBezTo>
                      <a:pt x="33" y="16"/>
                      <a:pt x="33" y="20"/>
                      <a:pt x="3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6905626" y="5986463"/>
                <a:ext cx="123825" cy="111125"/>
              </a:xfrm>
              <a:custGeom>
                <a:avLst/>
                <a:gdLst>
                  <a:gd name="T0" fmla="*/ 7 w 21"/>
                  <a:gd name="T1" fmla="*/ 17 h 19"/>
                  <a:gd name="T2" fmla="*/ 21 w 21"/>
                  <a:gd name="T3" fmla="*/ 3 h 19"/>
                  <a:gd name="T4" fmla="*/ 10 w 21"/>
                  <a:gd name="T5" fmla="*/ 3 h 19"/>
                  <a:gd name="T6" fmla="*/ 1 w 21"/>
                  <a:gd name="T7" fmla="*/ 12 h 19"/>
                  <a:gd name="T8" fmla="*/ 1 w 21"/>
                  <a:gd name="T9" fmla="*/ 17 h 19"/>
                  <a:gd name="T10" fmla="*/ 7 w 21"/>
                  <a:gd name="T11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9">
                    <a:moveTo>
                      <a:pt x="7" y="17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18" y="0"/>
                      <a:pt x="13" y="0"/>
                      <a:pt x="10" y="3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0" y="16"/>
                      <a:pt x="1" y="17"/>
                    </a:cubicBezTo>
                    <a:cubicBezTo>
                      <a:pt x="3" y="19"/>
                      <a:pt x="5" y="19"/>
                      <a:pt x="7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7053263" y="6121400"/>
                <a:ext cx="111125" cy="123825"/>
              </a:xfrm>
              <a:custGeom>
                <a:avLst/>
                <a:gdLst>
                  <a:gd name="T0" fmla="*/ 2 w 19"/>
                  <a:gd name="T1" fmla="*/ 14 h 21"/>
                  <a:gd name="T2" fmla="*/ 2 w 19"/>
                  <a:gd name="T3" fmla="*/ 20 h 21"/>
                  <a:gd name="T4" fmla="*/ 7 w 19"/>
                  <a:gd name="T5" fmla="*/ 20 h 21"/>
                  <a:gd name="T6" fmla="*/ 16 w 19"/>
                  <a:gd name="T7" fmla="*/ 11 h 21"/>
                  <a:gd name="T8" fmla="*/ 16 w 19"/>
                  <a:gd name="T9" fmla="*/ 0 h 21"/>
                  <a:gd name="T10" fmla="*/ 2 w 19"/>
                  <a:gd name="T1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1">
                    <a:moveTo>
                      <a:pt x="2" y="14"/>
                    </a:moveTo>
                    <a:cubicBezTo>
                      <a:pt x="0" y="16"/>
                      <a:pt x="0" y="18"/>
                      <a:pt x="2" y="20"/>
                    </a:cubicBezTo>
                    <a:cubicBezTo>
                      <a:pt x="3" y="21"/>
                      <a:pt x="6" y="21"/>
                      <a:pt x="7" y="2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9" y="8"/>
                      <a:pt x="19" y="3"/>
                      <a:pt x="16" y="0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6981828" y="6103937"/>
                <a:ext cx="65088" cy="63500"/>
              </a:xfrm>
              <a:custGeom>
                <a:avLst/>
                <a:gdLst>
                  <a:gd name="T0" fmla="*/ 1 w 11"/>
                  <a:gd name="T1" fmla="*/ 2 h 11"/>
                  <a:gd name="T2" fmla="*/ 1 w 11"/>
                  <a:gd name="T3" fmla="*/ 4 h 11"/>
                  <a:gd name="T4" fmla="*/ 7 w 11"/>
                  <a:gd name="T5" fmla="*/ 10 h 11"/>
                  <a:gd name="T6" fmla="*/ 9 w 11"/>
                  <a:gd name="T7" fmla="*/ 10 h 11"/>
                  <a:gd name="T8" fmla="*/ 11 w 11"/>
                  <a:gd name="T9" fmla="*/ 9 h 11"/>
                  <a:gd name="T10" fmla="*/ 2 w 11"/>
                  <a:gd name="T11" fmla="*/ 0 h 11"/>
                  <a:gd name="T12" fmla="*/ 1 w 11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" y="2"/>
                    </a:moveTo>
                    <a:cubicBezTo>
                      <a:pt x="0" y="2"/>
                      <a:pt x="0" y="4"/>
                      <a:pt x="1" y="4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9" y="11"/>
                      <a:pt x="9" y="1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6894513" y="6138863"/>
                <a:ext cx="117475" cy="117475"/>
              </a:xfrm>
              <a:custGeom>
                <a:avLst/>
                <a:gdLst>
                  <a:gd name="T0" fmla="*/ 0 w 20"/>
                  <a:gd name="T1" fmla="*/ 20 h 20"/>
                  <a:gd name="T2" fmla="*/ 16 w 20"/>
                  <a:gd name="T3" fmla="*/ 4 h 20"/>
                  <a:gd name="T4" fmla="*/ 0 w 20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20">
                    <a:moveTo>
                      <a:pt x="0" y="20"/>
                    </a:moveTo>
                    <a:cubicBezTo>
                      <a:pt x="8" y="16"/>
                      <a:pt x="20" y="8"/>
                      <a:pt x="16" y="4"/>
                    </a:cubicBezTo>
                    <a:cubicBezTo>
                      <a:pt x="12" y="0"/>
                      <a:pt x="4" y="12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4" name="任意多边形: 形状 33"/>
            <p:cNvSpPr/>
            <p:nvPr/>
          </p:nvSpPr>
          <p:spPr bwMode="auto">
            <a:xfrm>
              <a:off x="4587594" y="4990370"/>
              <a:ext cx="215945" cy="215945"/>
            </a:xfrm>
            <a:custGeom>
              <a:avLst/>
              <a:gdLst>
                <a:gd name="T0" fmla="*/ 188 w 231"/>
                <a:gd name="T1" fmla="*/ 145 h 231"/>
                <a:gd name="T2" fmla="*/ 188 w 231"/>
                <a:gd name="T3" fmla="*/ 101 h 231"/>
                <a:gd name="T4" fmla="*/ 130 w 231"/>
                <a:gd name="T5" fmla="*/ 101 h 231"/>
                <a:gd name="T6" fmla="*/ 130 w 231"/>
                <a:gd name="T7" fmla="*/ 87 h 231"/>
                <a:gd name="T8" fmla="*/ 173 w 231"/>
                <a:gd name="T9" fmla="*/ 87 h 231"/>
                <a:gd name="T10" fmla="*/ 173 w 231"/>
                <a:gd name="T11" fmla="*/ 0 h 231"/>
                <a:gd name="T12" fmla="*/ 72 w 231"/>
                <a:gd name="T13" fmla="*/ 0 h 231"/>
                <a:gd name="T14" fmla="*/ 72 w 231"/>
                <a:gd name="T15" fmla="*/ 87 h 231"/>
                <a:gd name="T16" fmla="*/ 115 w 231"/>
                <a:gd name="T17" fmla="*/ 87 h 231"/>
                <a:gd name="T18" fmla="*/ 115 w 231"/>
                <a:gd name="T19" fmla="*/ 101 h 231"/>
                <a:gd name="T20" fmla="*/ 43 w 231"/>
                <a:gd name="T21" fmla="*/ 101 h 231"/>
                <a:gd name="T22" fmla="*/ 43 w 231"/>
                <a:gd name="T23" fmla="*/ 145 h 231"/>
                <a:gd name="T24" fmla="*/ 0 w 231"/>
                <a:gd name="T25" fmla="*/ 145 h 231"/>
                <a:gd name="T26" fmla="*/ 0 w 231"/>
                <a:gd name="T27" fmla="*/ 231 h 231"/>
                <a:gd name="T28" fmla="*/ 101 w 231"/>
                <a:gd name="T29" fmla="*/ 231 h 231"/>
                <a:gd name="T30" fmla="*/ 101 w 231"/>
                <a:gd name="T31" fmla="*/ 145 h 231"/>
                <a:gd name="T32" fmla="*/ 58 w 231"/>
                <a:gd name="T33" fmla="*/ 145 h 231"/>
                <a:gd name="T34" fmla="*/ 58 w 231"/>
                <a:gd name="T35" fmla="*/ 116 h 231"/>
                <a:gd name="T36" fmla="*/ 173 w 231"/>
                <a:gd name="T37" fmla="*/ 116 h 231"/>
                <a:gd name="T38" fmla="*/ 173 w 231"/>
                <a:gd name="T39" fmla="*/ 145 h 231"/>
                <a:gd name="T40" fmla="*/ 130 w 231"/>
                <a:gd name="T41" fmla="*/ 145 h 231"/>
                <a:gd name="T42" fmla="*/ 130 w 231"/>
                <a:gd name="T43" fmla="*/ 231 h 231"/>
                <a:gd name="T44" fmla="*/ 231 w 231"/>
                <a:gd name="T45" fmla="*/ 231 h 231"/>
                <a:gd name="T46" fmla="*/ 231 w 231"/>
                <a:gd name="T47" fmla="*/ 145 h 231"/>
                <a:gd name="T48" fmla="*/ 188 w 231"/>
                <a:gd name="T49" fmla="*/ 145 h 231"/>
                <a:gd name="T50" fmla="*/ 87 w 231"/>
                <a:gd name="T51" fmla="*/ 159 h 231"/>
                <a:gd name="T52" fmla="*/ 87 w 231"/>
                <a:gd name="T53" fmla="*/ 173 h 231"/>
                <a:gd name="T54" fmla="*/ 14 w 231"/>
                <a:gd name="T55" fmla="*/ 173 h 231"/>
                <a:gd name="T56" fmla="*/ 14 w 231"/>
                <a:gd name="T57" fmla="*/ 159 h 231"/>
                <a:gd name="T58" fmla="*/ 87 w 231"/>
                <a:gd name="T59" fmla="*/ 159 h 231"/>
                <a:gd name="T60" fmla="*/ 87 w 231"/>
                <a:gd name="T61" fmla="*/ 29 h 231"/>
                <a:gd name="T62" fmla="*/ 87 w 231"/>
                <a:gd name="T63" fmla="*/ 15 h 231"/>
                <a:gd name="T64" fmla="*/ 159 w 231"/>
                <a:gd name="T65" fmla="*/ 15 h 231"/>
                <a:gd name="T66" fmla="*/ 159 w 231"/>
                <a:gd name="T67" fmla="*/ 29 h 231"/>
                <a:gd name="T68" fmla="*/ 87 w 231"/>
                <a:gd name="T69" fmla="*/ 29 h 231"/>
                <a:gd name="T70" fmla="*/ 217 w 231"/>
                <a:gd name="T71" fmla="*/ 173 h 231"/>
                <a:gd name="T72" fmla="*/ 144 w 231"/>
                <a:gd name="T73" fmla="*/ 173 h 231"/>
                <a:gd name="T74" fmla="*/ 144 w 231"/>
                <a:gd name="T75" fmla="*/ 159 h 231"/>
                <a:gd name="T76" fmla="*/ 217 w 231"/>
                <a:gd name="T77" fmla="*/ 159 h 231"/>
                <a:gd name="T78" fmla="*/ 217 w 231"/>
                <a:gd name="T79" fmla="*/ 17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1" h="231">
                  <a:moveTo>
                    <a:pt x="188" y="145"/>
                  </a:moveTo>
                  <a:lnTo>
                    <a:pt x="188" y="101"/>
                  </a:lnTo>
                  <a:lnTo>
                    <a:pt x="130" y="101"/>
                  </a:lnTo>
                  <a:lnTo>
                    <a:pt x="130" y="87"/>
                  </a:lnTo>
                  <a:lnTo>
                    <a:pt x="173" y="87"/>
                  </a:lnTo>
                  <a:lnTo>
                    <a:pt x="173" y="0"/>
                  </a:lnTo>
                  <a:lnTo>
                    <a:pt x="72" y="0"/>
                  </a:lnTo>
                  <a:lnTo>
                    <a:pt x="72" y="87"/>
                  </a:lnTo>
                  <a:lnTo>
                    <a:pt x="115" y="87"/>
                  </a:lnTo>
                  <a:lnTo>
                    <a:pt x="115" y="101"/>
                  </a:lnTo>
                  <a:lnTo>
                    <a:pt x="43" y="101"/>
                  </a:lnTo>
                  <a:lnTo>
                    <a:pt x="43" y="145"/>
                  </a:lnTo>
                  <a:lnTo>
                    <a:pt x="0" y="145"/>
                  </a:lnTo>
                  <a:lnTo>
                    <a:pt x="0" y="231"/>
                  </a:lnTo>
                  <a:lnTo>
                    <a:pt x="101" y="231"/>
                  </a:lnTo>
                  <a:lnTo>
                    <a:pt x="101" y="145"/>
                  </a:lnTo>
                  <a:lnTo>
                    <a:pt x="58" y="145"/>
                  </a:lnTo>
                  <a:lnTo>
                    <a:pt x="58" y="116"/>
                  </a:lnTo>
                  <a:lnTo>
                    <a:pt x="173" y="116"/>
                  </a:lnTo>
                  <a:lnTo>
                    <a:pt x="173" y="145"/>
                  </a:lnTo>
                  <a:lnTo>
                    <a:pt x="130" y="145"/>
                  </a:lnTo>
                  <a:lnTo>
                    <a:pt x="130" y="231"/>
                  </a:lnTo>
                  <a:lnTo>
                    <a:pt x="231" y="231"/>
                  </a:lnTo>
                  <a:lnTo>
                    <a:pt x="231" y="145"/>
                  </a:lnTo>
                  <a:lnTo>
                    <a:pt x="188" y="145"/>
                  </a:lnTo>
                  <a:close/>
                  <a:moveTo>
                    <a:pt x="87" y="159"/>
                  </a:moveTo>
                  <a:lnTo>
                    <a:pt x="87" y="173"/>
                  </a:lnTo>
                  <a:lnTo>
                    <a:pt x="14" y="173"/>
                  </a:lnTo>
                  <a:lnTo>
                    <a:pt x="14" y="159"/>
                  </a:lnTo>
                  <a:lnTo>
                    <a:pt x="87" y="159"/>
                  </a:lnTo>
                  <a:close/>
                  <a:moveTo>
                    <a:pt x="87" y="29"/>
                  </a:moveTo>
                  <a:lnTo>
                    <a:pt x="87" y="15"/>
                  </a:lnTo>
                  <a:lnTo>
                    <a:pt x="159" y="15"/>
                  </a:lnTo>
                  <a:lnTo>
                    <a:pt x="159" y="29"/>
                  </a:lnTo>
                  <a:lnTo>
                    <a:pt x="87" y="29"/>
                  </a:lnTo>
                  <a:close/>
                  <a:moveTo>
                    <a:pt x="217" y="173"/>
                  </a:moveTo>
                  <a:lnTo>
                    <a:pt x="144" y="173"/>
                  </a:lnTo>
                  <a:lnTo>
                    <a:pt x="144" y="159"/>
                  </a:lnTo>
                  <a:lnTo>
                    <a:pt x="217" y="159"/>
                  </a:lnTo>
                  <a:lnTo>
                    <a:pt x="217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文本框 29"/>
            <p:cNvSpPr txBox="1"/>
            <p:nvPr/>
          </p:nvSpPr>
          <p:spPr>
            <a:xfrm>
              <a:off x="4857704" y="2627181"/>
              <a:ext cx="2875785" cy="590504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0"/>
            <p:cNvSpPr txBox="1"/>
            <p:nvPr/>
          </p:nvSpPr>
          <p:spPr>
            <a:xfrm>
              <a:off x="4857704" y="3169852"/>
              <a:ext cx="2875785" cy="590504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1"/>
            <p:cNvSpPr txBox="1"/>
            <p:nvPr/>
          </p:nvSpPr>
          <p:spPr>
            <a:xfrm>
              <a:off x="4857704" y="3712522"/>
              <a:ext cx="2875785" cy="590504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2"/>
            <p:cNvSpPr txBox="1"/>
            <p:nvPr/>
          </p:nvSpPr>
          <p:spPr>
            <a:xfrm>
              <a:off x="4857704" y="4255193"/>
              <a:ext cx="2875785" cy="590504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3"/>
            <p:cNvSpPr txBox="1"/>
            <p:nvPr/>
          </p:nvSpPr>
          <p:spPr>
            <a:xfrm>
              <a:off x="4857704" y="4797864"/>
              <a:ext cx="2875785" cy="590504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4"/>
            <p:cNvSpPr txBox="1"/>
            <p:nvPr/>
          </p:nvSpPr>
          <p:spPr>
            <a:xfrm>
              <a:off x="4857704" y="5343852"/>
              <a:ext cx="2875785" cy="571174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4641" y="1587491"/>
            <a:ext cx="2035289" cy="2597568"/>
            <a:chOff x="1307468" y="1697288"/>
            <a:chExt cx="2713719" cy="3463424"/>
          </a:xfrm>
        </p:grpSpPr>
        <p:grpSp>
          <p:nvGrpSpPr>
            <p:cNvPr id="6" name="组合 5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文本框 6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文本框 5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文本框 5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矩形 1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922929" y="3178387"/>
            <a:ext cx="2006144" cy="608713"/>
            <a:chOff x="922929" y="3178387"/>
            <a:chExt cx="2006144" cy="608713"/>
          </a:xfrm>
        </p:grpSpPr>
        <p:grpSp>
          <p:nvGrpSpPr>
            <p:cNvPr id="10" name="Group 8"/>
            <p:cNvGrpSpPr/>
            <p:nvPr/>
          </p:nvGrpSpPr>
          <p:grpSpPr>
            <a:xfrm>
              <a:off x="1319614" y="3178387"/>
              <a:ext cx="1609459" cy="608713"/>
              <a:chOff x="2160509" y="5328629"/>
              <a:chExt cx="2145945" cy="811617"/>
            </a:xfrm>
          </p:grpSpPr>
          <p:sp>
            <p:nvSpPr>
              <p:cNvPr id="63" name="TextBox 61"/>
              <p:cNvSpPr txBox="1"/>
              <p:nvPr/>
            </p:nvSpPr>
            <p:spPr>
              <a:xfrm>
                <a:off x="2160509" y="5328629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Rectangle 62"/>
              <p:cNvSpPr/>
              <p:nvPr/>
            </p:nvSpPr>
            <p:spPr>
              <a:xfrm>
                <a:off x="2160509" y="5586249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1" name="Freeform: Shape 9"/>
            <p:cNvSpPr/>
            <p:nvPr/>
          </p:nvSpPr>
          <p:spPr bwMode="auto">
            <a:xfrm>
              <a:off x="922929" y="3325969"/>
              <a:ext cx="358636" cy="359861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52037" y="2384228"/>
            <a:ext cx="1977036" cy="608714"/>
            <a:chOff x="952037" y="2384228"/>
            <a:chExt cx="1977036" cy="608714"/>
          </a:xfrm>
        </p:grpSpPr>
        <p:grpSp>
          <p:nvGrpSpPr>
            <p:cNvPr id="19" name="Group 17"/>
            <p:cNvGrpSpPr/>
            <p:nvPr/>
          </p:nvGrpSpPr>
          <p:grpSpPr>
            <a:xfrm>
              <a:off x="1319614" y="2384228"/>
              <a:ext cx="1609459" cy="608714"/>
              <a:chOff x="2160509" y="4269749"/>
              <a:chExt cx="2145945" cy="811618"/>
            </a:xfrm>
          </p:grpSpPr>
          <p:sp>
            <p:nvSpPr>
              <p:cNvPr id="45" name="TextBox 43"/>
              <p:cNvSpPr txBox="1"/>
              <p:nvPr/>
            </p:nvSpPr>
            <p:spPr>
              <a:xfrm>
                <a:off x="2160509" y="4269749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Rectangle 44"/>
              <p:cNvSpPr/>
              <p:nvPr/>
            </p:nvSpPr>
            <p:spPr>
              <a:xfrm>
                <a:off x="2160509" y="4527370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19"/>
            <p:cNvGrpSpPr/>
            <p:nvPr/>
          </p:nvGrpSpPr>
          <p:grpSpPr>
            <a:xfrm>
              <a:off x="952037" y="2577448"/>
              <a:ext cx="299516" cy="320609"/>
              <a:chOff x="6138863" y="1941513"/>
              <a:chExt cx="450850" cy="482600"/>
            </a:xfrm>
            <a:solidFill>
              <a:schemeClr val="accent2"/>
            </a:solidFill>
          </p:grpSpPr>
          <p:sp>
            <p:nvSpPr>
              <p:cNvPr id="40" name="Freeform: Shape 38"/>
              <p:cNvSpPr/>
              <p:nvPr/>
            </p:nvSpPr>
            <p:spPr bwMode="auto">
              <a:xfrm>
                <a:off x="6138863" y="1941513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39"/>
              <p:cNvSpPr/>
              <p:nvPr/>
            </p:nvSpPr>
            <p:spPr bwMode="auto">
              <a:xfrm>
                <a:off x="6199188" y="2001838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40"/>
              <p:cNvSpPr/>
              <p:nvPr/>
            </p:nvSpPr>
            <p:spPr bwMode="auto">
              <a:xfrm>
                <a:off x="6378575" y="2047876"/>
                <a:ext cx="90487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965163" y="1705198"/>
            <a:ext cx="1963910" cy="608714"/>
            <a:chOff x="965163" y="1705198"/>
            <a:chExt cx="1963910" cy="608714"/>
          </a:xfrm>
        </p:grpSpPr>
        <p:grpSp>
          <p:nvGrpSpPr>
            <p:cNvPr id="20" name="Group 18"/>
            <p:cNvGrpSpPr/>
            <p:nvPr/>
          </p:nvGrpSpPr>
          <p:grpSpPr>
            <a:xfrm>
              <a:off x="1319614" y="1705198"/>
              <a:ext cx="1609459" cy="608714"/>
              <a:chOff x="2160509" y="3364374"/>
              <a:chExt cx="2145945" cy="811618"/>
            </a:xfrm>
          </p:grpSpPr>
          <p:sp>
            <p:nvSpPr>
              <p:cNvPr id="43" name="TextBox 41"/>
              <p:cNvSpPr txBox="1"/>
              <p:nvPr/>
            </p:nvSpPr>
            <p:spPr>
              <a:xfrm>
                <a:off x="2160509" y="3364374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Rectangle 42"/>
              <p:cNvSpPr/>
              <p:nvPr/>
            </p:nvSpPr>
            <p:spPr>
              <a:xfrm>
                <a:off x="2160509" y="3621995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20"/>
            <p:cNvGrpSpPr/>
            <p:nvPr/>
          </p:nvGrpSpPr>
          <p:grpSpPr>
            <a:xfrm>
              <a:off x="965163" y="1943523"/>
              <a:ext cx="292261" cy="293225"/>
              <a:chOff x="4198938" y="2905126"/>
              <a:chExt cx="481012" cy="482600"/>
            </a:xfrm>
            <a:solidFill>
              <a:schemeClr val="accent3"/>
            </a:solidFill>
          </p:grpSpPr>
          <p:sp>
            <p:nvSpPr>
              <p:cNvPr id="37" name="Freeform: Shape 35"/>
              <p:cNvSpPr/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36"/>
              <p:cNvSpPr/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: Shape 37"/>
              <p:cNvSpPr/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948158" y="1013372"/>
            <a:ext cx="1980916" cy="614617"/>
            <a:chOff x="948158" y="1013372"/>
            <a:chExt cx="1980916" cy="614617"/>
          </a:xfrm>
        </p:grpSpPr>
        <p:grpSp>
          <p:nvGrpSpPr>
            <p:cNvPr id="23" name="Group 21"/>
            <p:cNvGrpSpPr/>
            <p:nvPr/>
          </p:nvGrpSpPr>
          <p:grpSpPr>
            <a:xfrm>
              <a:off x="948158" y="1204502"/>
              <a:ext cx="372665" cy="350044"/>
              <a:chOff x="5160963" y="4846638"/>
              <a:chExt cx="496887" cy="466725"/>
            </a:xfrm>
            <a:solidFill>
              <a:schemeClr val="accent5"/>
            </a:solidFill>
          </p:grpSpPr>
          <p:sp>
            <p:nvSpPr>
              <p:cNvPr id="35" name="Oval 33"/>
              <p:cNvSpPr/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34"/>
              <p:cNvSpPr/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22"/>
            <p:cNvGrpSpPr/>
            <p:nvPr/>
          </p:nvGrpSpPr>
          <p:grpSpPr>
            <a:xfrm>
              <a:off x="1319615" y="1013372"/>
              <a:ext cx="1609459" cy="614617"/>
              <a:chOff x="2160509" y="2441937"/>
              <a:chExt cx="2145945" cy="819488"/>
            </a:xfrm>
          </p:grpSpPr>
          <p:sp>
            <p:nvSpPr>
              <p:cNvPr id="33" name="Rectangle 31"/>
              <p:cNvSpPr/>
              <p:nvPr/>
            </p:nvSpPr>
            <p:spPr>
              <a:xfrm>
                <a:off x="2160509" y="2707428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TextBox 32"/>
              <p:cNvSpPr txBox="1"/>
              <p:nvPr/>
            </p:nvSpPr>
            <p:spPr>
              <a:xfrm>
                <a:off x="2160509" y="2441937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2859910" y="998025"/>
            <a:ext cx="5361163" cy="3147451"/>
            <a:chOff x="2859910" y="998025"/>
            <a:chExt cx="5361163" cy="3147451"/>
          </a:xfrm>
        </p:grpSpPr>
        <p:sp>
          <p:nvSpPr>
            <p:cNvPr id="4" name="Rectangle 2"/>
            <p:cNvSpPr/>
            <p:nvPr/>
          </p:nvSpPr>
          <p:spPr>
            <a:xfrm>
              <a:off x="2923552" y="1061199"/>
              <a:ext cx="4913379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Rectangle 3"/>
            <p:cNvSpPr/>
            <p:nvPr/>
          </p:nvSpPr>
          <p:spPr>
            <a:xfrm>
              <a:off x="2923552" y="1739826"/>
              <a:ext cx="3421422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Rectangle 4"/>
            <p:cNvSpPr/>
            <p:nvPr/>
          </p:nvSpPr>
          <p:spPr>
            <a:xfrm>
              <a:off x="2923553" y="2418449"/>
              <a:ext cx="2049822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2923553" y="3082557"/>
              <a:ext cx="856815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" name="Group 6"/>
            <p:cNvGrpSpPr/>
            <p:nvPr/>
          </p:nvGrpSpPr>
          <p:grpSpPr>
            <a:xfrm>
              <a:off x="2859910" y="3696383"/>
              <a:ext cx="4977022" cy="128775"/>
              <a:chOff x="3649523" y="6019286"/>
              <a:chExt cx="6636028" cy="171700"/>
            </a:xfrm>
          </p:grpSpPr>
          <p:cxnSp>
            <p:nvCxnSpPr>
              <p:cNvPr id="65" name="Straight Connector 63"/>
              <p:cNvCxnSpPr/>
              <p:nvPr/>
            </p:nvCxnSpPr>
            <p:spPr>
              <a:xfrm>
                <a:off x="3805238" y="6105143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6" name="Group 64"/>
              <p:cNvGrpSpPr/>
              <p:nvPr/>
            </p:nvGrpSpPr>
            <p:grpSpPr>
              <a:xfrm>
                <a:off x="3649523" y="6019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7" name="Oval 65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: Shape 66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9" name="Straight Connector 7"/>
            <p:cNvCxnSpPr/>
            <p:nvPr/>
          </p:nvCxnSpPr>
          <p:spPr>
            <a:xfrm>
              <a:off x="2924486" y="3172729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0"/>
            <p:cNvGrpSpPr/>
            <p:nvPr/>
          </p:nvGrpSpPr>
          <p:grpSpPr>
            <a:xfrm>
              <a:off x="2859910" y="3020154"/>
              <a:ext cx="4977022" cy="128775"/>
              <a:chOff x="3649523" y="5117648"/>
              <a:chExt cx="6636028" cy="171700"/>
            </a:xfrm>
          </p:grpSpPr>
          <p:cxnSp>
            <p:nvCxnSpPr>
              <p:cNvPr id="59" name="Straight Connector 57"/>
              <p:cNvCxnSpPr/>
              <p:nvPr/>
            </p:nvCxnSpPr>
            <p:spPr>
              <a:xfrm>
                <a:off x="3805238" y="5193171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Group 58"/>
              <p:cNvGrpSpPr/>
              <p:nvPr/>
            </p:nvGrpSpPr>
            <p:grpSpPr>
              <a:xfrm>
                <a:off x="3649523" y="5117648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1" name="Oval 59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: Shape 60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3" name="Straight Connector 11"/>
            <p:cNvCxnSpPr/>
            <p:nvPr/>
          </p:nvCxnSpPr>
          <p:spPr>
            <a:xfrm>
              <a:off x="2924486" y="2496500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2"/>
            <p:cNvGrpSpPr/>
            <p:nvPr/>
          </p:nvGrpSpPr>
          <p:grpSpPr>
            <a:xfrm>
              <a:off x="2859910" y="2349132"/>
              <a:ext cx="4977022" cy="128775"/>
              <a:chOff x="3649523" y="4222952"/>
              <a:chExt cx="6636028" cy="171700"/>
            </a:xfrm>
          </p:grpSpPr>
          <p:cxnSp>
            <p:nvCxnSpPr>
              <p:cNvPr id="55" name="Straight Connector 53"/>
              <p:cNvCxnSpPr/>
              <p:nvPr/>
            </p:nvCxnSpPr>
            <p:spPr>
              <a:xfrm>
                <a:off x="3805238" y="4308809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4"/>
              <p:cNvGrpSpPr/>
              <p:nvPr/>
            </p:nvGrpSpPr>
            <p:grpSpPr>
              <a:xfrm>
                <a:off x="3649523" y="4222952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7" name="Oval 55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Freeform: Shape 56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5" name="Straight Connector 13"/>
            <p:cNvCxnSpPr/>
            <p:nvPr/>
          </p:nvCxnSpPr>
          <p:spPr>
            <a:xfrm>
              <a:off x="2924486" y="1819501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4"/>
            <p:cNvGrpSpPr/>
            <p:nvPr/>
          </p:nvGrpSpPr>
          <p:grpSpPr>
            <a:xfrm>
              <a:off x="2859910" y="1672133"/>
              <a:ext cx="4977022" cy="128775"/>
              <a:chOff x="3649523" y="3320286"/>
              <a:chExt cx="6636028" cy="171700"/>
            </a:xfrm>
          </p:grpSpPr>
          <p:cxnSp>
            <p:nvCxnSpPr>
              <p:cNvPr id="51" name="Straight Connector 49"/>
              <p:cNvCxnSpPr/>
              <p:nvPr/>
            </p:nvCxnSpPr>
            <p:spPr>
              <a:xfrm>
                <a:off x="3805238" y="341656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0"/>
              <p:cNvGrpSpPr/>
              <p:nvPr/>
            </p:nvGrpSpPr>
            <p:grpSpPr>
              <a:xfrm>
                <a:off x="3649523" y="3320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3" name="Oval 51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52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7" name="Straight Connector 15"/>
            <p:cNvCxnSpPr/>
            <p:nvPr/>
          </p:nvCxnSpPr>
          <p:spPr>
            <a:xfrm>
              <a:off x="2924486" y="1145393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6"/>
            <p:cNvGrpSpPr/>
            <p:nvPr/>
          </p:nvGrpSpPr>
          <p:grpSpPr>
            <a:xfrm>
              <a:off x="2859910" y="998025"/>
              <a:ext cx="4977022" cy="128775"/>
              <a:chOff x="3649523" y="2421476"/>
              <a:chExt cx="6636028" cy="171700"/>
            </a:xfrm>
          </p:grpSpPr>
          <p:cxnSp>
            <p:nvCxnSpPr>
              <p:cNvPr id="47" name="Straight Connector 45"/>
              <p:cNvCxnSpPr/>
              <p:nvPr/>
            </p:nvCxnSpPr>
            <p:spPr>
              <a:xfrm>
                <a:off x="3805238" y="251133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6"/>
              <p:cNvGrpSpPr/>
              <p:nvPr/>
            </p:nvGrpSpPr>
            <p:grpSpPr>
              <a:xfrm>
                <a:off x="3649523" y="242147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49" name="Oval 47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Freeform: Shape 48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5" name="TextBox 23"/>
            <p:cNvSpPr txBox="1"/>
            <p:nvPr/>
          </p:nvSpPr>
          <p:spPr>
            <a:xfrm>
              <a:off x="3464323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TextBox 24"/>
            <p:cNvSpPr txBox="1"/>
            <p:nvPr/>
          </p:nvSpPr>
          <p:spPr>
            <a:xfrm>
              <a:off x="4677334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TextBox 25"/>
            <p:cNvSpPr txBox="1"/>
            <p:nvPr/>
          </p:nvSpPr>
          <p:spPr>
            <a:xfrm>
              <a:off x="5887584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7095742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: Shape 27"/>
            <p:cNvSpPr/>
            <p:nvPr/>
          </p:nvSpPr>
          <p:spPr bwMode="auto">
            <a:xfrm>
              <a:off x="3635602" y="2818196"/>
              <a:ext cx="267169" cy="1073364"/>
            </a:xfrm>
            <a:custGeom>
              <a:avLst/>
              <a:gdLst>
                <a:gd name="T0" fmla="*/ 280 w 287"/>
                <a:gd name="T1" fmla="*/ 271 h 1160"/>
                <a:gd name="T2" fmla="*/ 247 w 287"/>
                <a:gd name="T3" fmla="*/ 188 h 1160"/>
                <a:gd name="T4" fmla="*/ 213 w 287"/>
                <a:gd name="T5" fmla="*/ 135 h 1160"/>
                <a:gd name="T6" fmla="*/ 181 w 287"/>
                <a:gd name="T7" fmla="*/ 23 h 1160"/>
                <a:gd name="T8" fmla="*/ 82 w 287"/>
                <a:gd name="T9" fmla="*/ 57 h 1160"/>
                <a:gd name="T10" fmla="*/ 76 w 287"/>
                <a:gd name="T11" fmla="*/ 189 h 1160"/>
                <a:gd name="T12" fmla="*/ 40 w 287"/>
                <a:gd name="T13" fmla="*/ 237 h 1160"/>
                <a:gd name="T14" fmla="*/ 4 w 287"/>
                <a:gd name="T15" fmla="*/ 366 h 1160"/>
                <a:gd name="T16" fmla="*/ 7 w 287"/>
                <a:gd name="T17" fmla="*/ 412 h 1160"/>
                <a:gd name="T18" fmla="*/ 40 w 287"/>
                <a:gd name="T19" fmla="*/ 467 h 1160"/>
                <a:gd name="T20" fmla="*/ 35 w 287"/>
                <a:gd name="T21" fmla="*/ 546 h 1160"/>
                <a:gd name="T22" fmla="*/ 27 w 287"/>
                <a:gd name="T23" fmla="*/ 759 h 1160"/>
                <a:gd name="T24" fmla="*/ 47 w 287"/>
                <a:gd name="T25" fmla="*/ 843 h 1160"/>
                <a:gd name="T26" fmla="*/ 75 w 287"/>
                <a:gd name="T27" fmla="*/ 1036 h 1160"/>
                <a:gd name="T28" fmla="*/ 44 w 287"/>
                <a:gd name="T29" fmla="*/ 1127 h 1160"/>
                <a:gd name="T30" fmla="*/ 70 w 287"/>
                <a:gd name="T31" fmla="*/ 1155 h 1160"/>
                <a:gd name="T32" fmla="*/ 108 w 287"/>
                <a:gd name="T33" fmla="*/ 1107 h 1160"/>
                <a:gd name="T34" fmla="*/ 107 w 287"/>
                <a:gd name="T35" fmla="*/ 1141 h 1160"/>
                <a:gd name="T36" fmla="*/ 119 w 287"/>
                <a:gd name="T37" fmla="*/ 1132 h 1160"/>
                <a:gd name="T38" fmla="*/ 117 w 287"/>
                <a:gd name="T39" fmla="*/ 1050 h 1160"/>
                <a:gd name="T40" fmla="*/ 115 w 287"/>
                <a:gd name="T41" fmla="*/ 885 h 1160"/>
                <a:gd name="T42" fmla="*/ 167 w 287"/>
                <a:gd name="T43" fmla="*/ 851 h 1160"/>
                <a:gd name="T44" fmla="*/ 169 w 287"/>
                <a:gd name="T45" fmla="*/ 977 h 1160"/>
                <a:gd name="T46" fmla="*/ 154 w 287"/>
                <a:gd name="T47" fmla="*/ 1096 h 1160"/>
                <a:gd name="T48" fmla="*/ 148 w 287"/>
                <a:gd name="T49" fmla="*/ 1159 h 1160"/>
                <a:gd name="T50" fmla="*/ 205 w 287"/>
                <a:gd name="T51" fmla="*/ 1104 h 1160"/>
                <a:gd name="T52" fmla="*/ 202 w 287"/>
                <a:gd name="T53" fmla="*/ 1043 h 1160"/>
                <a:gd name="T54" fmla="*/ 234 w 287"/>
                <a:gd name="T55" fmla="*/ 852 h 1160"/>
                <a:gd name="T56" fmla="*/ 251 w 287"/>
                <a:gd name="T57" fmla="*/ 721 h 1160"/>
                <a:gd name="T58" fmla="*/ 265 w 287"/>
                <a:gd name="T59" fmla="*/ 535 h 1160"/>
                <a:gd name="T60" fmla="*/ 258 w 287"/>
                <a:gd name="T61" fmla="*/ 449 h 1160"/>
                <a:gd name="T62" fmla="*/ 244 w 287"/>
                <a:gd name="T63" fmla="*/ 388 h 1160"/>
                <a:gd name="T64" fmla="*/ 102 w 287"/>
                <a:gd name="T65" fmla="*/ 452 h 1160"/>
                <a:gd name="T66" fmla="*/ 114 w 287"/>
                <a:gd name="T67" fmla="*/ 452 h 1160"/>
                <a:gd name="T68" fmla="*/ 168 w 287"/>
                <a:gd name="T69" fmla="*/ 213 h 1160"/>
                <a:gd name="T70" fmla="*/ 117 w 287"/>
                <a:gd name="T71" fmla="*/ 344 h 1160"/>
                <a:gd name="T72" fmla="*/ 114 w 287"/>
                <a:gd name="T73" fmla="*/ 257 h 1160"/>
                <a:gd name="T74" fmla="*/ 102 w 287"/>
                <a:gd name="T75" fmla="*/ 205 h 1160"/>
                <a:gd name="T76" fmla="*/ 134 w 287"/>
                <a:gd name="T77" fmla="*/ 223 h 1160"/>
                <a:gd name="T78" fmla="*/ 152 w 287"/>
                <a:gd name="T79" fmla="*/ 222 h 1160"/>
                <a:gd name="T80" fmla="*/ 159 w 287"/>
                <a:gd name="T81" fmla="*/ 184 h 1160"/>
                <a:gd name="T82" fmla="*/ 189 w 287"/>
                <a:gd name="T83" fmla="*/ 176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7" h="1160">
                  <a:moveTo>
                    <a:pt x="257" y="366"/>
                  </a:moveTo>
                  <a:cubicBezTo>
                    <a:pt x="258" y="353"/>
                    <a:pt x="279" y="285"/>
                    <a:pt x="280" y="271"/>
                  </a:cubicBezTo>
                  <a:cubicBezTo>
                    <a:pt x="281" y="257"/>
                    <a:pt x="287" y="214"/>
                    <a:pt x="282" y="199"/>
                  </a:cubicBezTo>
                  <a:cubicBezTo>
                    <a:pt x="277" y="183"/>
                    <a:pt x="247" y="188"/>
                    <a:pt x="247" y="188"/>
                  </a:cubicBezTo>
                  <a:cubicBezTo>
                    <a:pt x="247" y="188"/>
                    <a:pt x="240" y="172"/>
                    <a:pt x="226" y="168"/>
                  </a:cubicBezTo>
                  <a:cubicBezTo>
                    <a:pt x="211" y="164"/>
                    <a:pt x="229" y="145"/>
                    <a:pt x="213" y="135"/>
                  </a:cubicBezTo>
                  <a:cubicBezTo>
                    <a:pt x="203" y="128"/>
                    <a:pt x="206" y="92"/>
                    <a:pt x="202" y="78"/>
                  </a:cubicBezTo>
                  <a:cubicBezTo>
                    <a:pt x="199" y="64"/>
                    <a:pt x="190" y="35"/>
                    <a:pt x="181" y="23"/>
                  </a:cubicBezTo>
                  <a:cubicBezTo>
                    <a:pt x="171" y="10"/>
                    <a:pt x="152" y="17"/>
                    <a:pt x="152" y="17"/>
                  </a:cubicBezTo>
                  <a:cubicBezTo>
                    <a:pt x="108" y="0"/>
                    <a:pt x="86" y="37"/>
                    <a:pt x="82" y="57"/>
                  </a:cubicBezTo>
                  <a:cubicBezTo>
                    <a:pt x="79" y="77"/>
                    <a:pt x="89" y="114"/>
                    <a:pt x="77" y="140"/>
                  </a:cubicBezTo>
                  <a:cubicBezTo>
                    <a:pt x="66" y="165"/>
                    <a:pt x="91" y="174"/>
                    <a:pt x="76" y="189"/>
                  </a:cubicBezTo>
                  <a:cubicBezTo>
                    <a:pt x="60" y="203"/>
                    <a:pt x="74" y="208"/>
                    <a:pt x="59" y="215"/>
                  </a:cubicBezTo>
                  <a:cubicBezTo>
                    <a:pt x="45" y="221"/>
                    <a:pt x="40" y="224"/>
                    <a:pt x="40" y="237"/>
                  </a:cubicBezTo>
                  <a:cubicBezTo>
                    <a:pt x="40" y="250"/>
                    <a:pt x="28" y="284"/>
                    <a:pt x="22" y="314"/>
                  </a:cubicBezTo>
                  <a:cubicBezTo>
                    <a:pt x="15" y="344"/>
                    <a:pt x="8" y="355"/>
                    <a:pt x="4" y="366"/>
                  </a:cubicBezTo>
                  <a:cubicBezTo>
                    <a:pt x="0" y="378"/>
                    <a:pt x="2" y="382"/>
                    <a:pt x="4" y="388"/>
                  </a:cubicBezTo>
                  <a:cubicBezTo>
                    <a:pt x="6" y="393"/>
                    <a:pt x="7" y="394"/>
                    <a:pt x="7" y="412"/>
                  </a:cubicBezTo>
                  <a:cubicBezTo>
                    <a:pt x="7" y="431"/>
                    <a:pt x="38" y="434"/>
                    <a:pt x="38" y="434"/>
                  </a:cubicBezTo>
                  <a:cubicBezTo>
                    <a:pt x="38" y="434"/>
                    <a:pt x="40" y="451"/>
                    <a:pt x="40" y="467"/>
                  </a:cubicBezTo>
                  <a:cubicBezTo>
                    <a:pt x="40" y="482"/>
                    <a:pt x="30" y="526"/>
                    <a:pt x="28" y="538"/>
                  </a:cubicBezTo>
                  <a:cubicBezTo>
                    <a:pt x="26" y="550"/>
                    <a:pt x="35" y="546"/>
                    <a:pt x="35" y="546"/>
                  </a:cubicBezTo>
                  <a:cubicBezTo>
                    <a:pt x="35" y="546"/>
                    <a:pt x="35" y="559"/>
                    <a:pt x="33" y="578"/>
                  </a:cubicBezTo>
                  <a:cubicBezTo>
                    <a:pt x="30" y="597"/>
                    <a:pt x="27" y="724"/>
                    <a:pt x="27" y="759"/>
                  </a:cubicBezTo>
                  <a:cubicBezTo>
                    <a:pt x="27" y="794"/>
                    <a:pt x="23" y="842"/>
                    <a:pt x="27" y="842"/>
                  </a:cubicBezTo>
                  <a:cubicBezTo>
                    <a:pt x="32" y="842"/>
                    <a:pt x="47" y="843"/>
                    <a:pt x="47" y="843"/>
                  </a:cubicBezTo>
                  <a:cubicBezTo>
                    <a:pt x="47" y="843"/>
                    <a:pt x="45" y="866"/>
                    <a:pt x="46" y="895"/>
                  </a:cubicBezTo>
                  <a:cubicBezTo>
                    <a:pt x="47" y="923"/>
                    <a:pt x="70" y="1014"/>
                    <a:pt x="75" y="1036"/>
                  </a:cubicBezTo>
                  <a:cubicBezTo>
                    <a:pt x="79" y="1059"/>
                    <a:pt x="78" y="1079"/>
                    <a:pt x="70" y="1091"/>
                  </a:cubicBezTo>
                  <a:cubicBezTo>
                    <a:pt x="63" y="1103"/>
                    <a:pt x="57" y="1118"/>
                    <a:pt x="44" y="1127"/>
                  </a:cubicBezTo>
                  <a:cubicBezTo>
                    <a:pt x="31" y="1137"/>
                    <a:pt x="26" y="1141"/>
                    <a:pt x="28" y="1150"/>
                  </a:cubicBezTo>
                  <a:cubicBezTo>
                    <a:pt x="30" y="1158"/>
                    <a:pt x="46" y="1156"/>
                    <a:pt x="70" y="1155"/>
                  </a:cubicBezTo>
                  <a:cubicBezTo>
                    <a:pt x="94" y="1154"/>
                    <a:pt x="91" y="1139"/>
                    <a:pt x="94" y="1132"/>
                  </a:cubicBezTo>
                  <a:cubicBezTo>
                    <a:pt x="97" y="1125"/>
                    <a:pt x="108" y="1107"/>
                    <a:pt x="108" y="1107"/>
                  </a:cubicBezTo>
                  <a:cubicBezTo>
                    <a:pt x="108" y="1107"/>
                    <a:pt x="111" y="1110"/>
                    <a:pt x="111" y="1118"/>
                  </a:cubicBezTo>
                  <a:cubicBezTo>
                    <a:pt x="111" y="1127"/>
                    <a:pt x="107" y="1141"/>
                    <a:pt x="107" y="1141"/>
                  </a:cubicBezTo>
                  <a:cubicBezTo>
                    <a:pt x="117" y="1141"/>
                    <a:pt x="117" y="1141"/>
                    <a:pt x="117" y="1141"/>
                  </a:cubicBezTo>
                  <a:cubicBezTo>
                    <a:pt x="117" y="1141"/>
                    <a:pt x="120" y="1140"/>
                    <a:pt x="119" y="1132"/>
                  </a:cubicBezTo>
                  <a:cubicBezTo>
                    <a:pt x="118" y="1124"/>
                    <a:pt x="123" y="1106"/>
                    <a:pt x="127" y="1091"/>
                  </a:cubicBezTo>
                  <a:cubicBezTo>
                    <a:pt x="132" y="1075"/>
                    <a:pt x="123" y="1057"/>
                    <a:pt x="117" y="1050"/>
                  </a:cubicBezTo>
                  <a:cubicBezTo>
                    <a:pt x="112" y="1044"/>
                    <a:pt x="114" y="1009"/>
                    <a:pt x="115" y="974"/>
                  </a:cubicBezTo>
                  <a:cubicBezTo>
                    <a:pt x="117" y="939"/>
                    <a:pt x="119" y="901"/>
                    <a:pt x="115" y="885"/>
                  </a:cubicBezTo>
                  <a:cubicBezTo>
                    <a:pt x="112" y="868"/>
                    <a:pt x="107" y="846"/>
                    <a:pt x="107" y="846"/>
                  </a:cubicBezTo>
                  <a:cubicBezTo>
                    <a:pt x="167" y="851"/>
                    <a:pt x="167" y="851"/>
                    <a:pt x="167" y="851"/>
                  </a:cubicBezTo>
                  <a:cubicBezTo>
                    <a:pt x="167" y="851"/>
                    <a:pt x="169" y="863"/>
                    <a:pt x="169" y="889"/>
                  </a:cubicBezTo>
                  <a:cubicBezTo>
                    <a:pt x="169" y="916"/>
                    <a:pt x="169" y="934"/>
                    <a:pt x="169" y="977"/>
                  </a:cubicBezTo>
                  <a:cubicBezTo>
                    <a:pt x="169" y="1019"/>
                    <a:pt x="165" y="1035"/>
                    <a:pt x="160" y="1051"/>
                  </a:cubicBezTo>
                  <a:cubicBezTo>
                    <a:pt x="156" y="1068"/>
                    <a:pt x="159" y="1080"/>
                    <a:pt x="154" y="1096"/>
                  </a:cubicBezTo>
                  <a:cubicBezTo>
                    <a:pt x="149" y="1113"/>
                    <a:pt x="140" y="1125"/>
                    <a:pt x="135" y="1134"/>
                  </a:cubicBezTo>
                  <a:cubicBezTo>
                    <a:pt x="129" y="1143"/>
                    <a:pt x="127" y="1158"/>
                    <a:pt x="148" y="1159"/>
                  </a:cubicBezTo>
                  <a:cubicBezTo>
                    <a:pt x="170" y="1160"/>
                    <a:pt x="196" y="1150"/>
                    <a:pt x="196" y="1140"/>
                  </a:cubicBezTo>
                  <a:cubicBezTo>
                    <a:pt x="196" y="1131"/>
                    <a:pt x="198" y="1119"/>
                    <a:pt x="205" y="1104"/>
                  </a:cubicBezTo>
                  <a:cubicBezTo>
                    <a:pt x="213" y="1088"/>
                    <a:pt x="206" y="1075"/>
                    <a:pt x="204" y="1069"/>
                  </a:cubicBezTo>
                  <a:cubicBezTo>
                    <a:pt x="201" y="1062"/>
                    <a:pt x="202" y="1055"/>
                    <a:pt x="202" y="1043"/>
                  </a:cubicBezTo>
                  <a:cubicBezTo>
                    <a:pt x="202" y="1031"/>
                    <a:pt x="213" y="991"/>
                    <a:pt x="225" y="947"/>
                  </a:cubicBezTo>
                  <a:cubicBezTo>
                    <a:pt x="237" y="903"/>
                    <a:pt x="234" y="852"/>
                    <a:pt x="234" y="852"/>
                  </a:cubicBezTo>
                  <a:cubicBezTo>
                    <a:pt x="243" y="852"/>
                    <a:pt x="243" y="852"/>
                    <a:pt x="243" y="852"/>
                  </a:cubicBezTo>
                  <a:cubicBezTo>
                    <a:pt x="243" y="852"/>
                    <a:pt x="244" y="787"/>
                    <a:pt x="251" y="721"/>
                  </a:cubicBezTo>
                  <a:cubicBezTo>
                    <a:pt x="258" y="654"/>
                    <a:pt x="248" y="585"/>
                    <a:pt x="248" y="566"/>
                  </a:cubicBezTo>
                  <a:cubicBezTo>
                    <a:pt x="248" y="547"/>
                    <a:pt x="255" y="539"/>
                    <a:pt x="265" y="535"/>
                  </a:cubicBezTo>
                  <a:cubicBezTo>
                    <a:pt x="276" y="530"/>
                    <a:pt x="277" y="528"/>
                    <a:pt x="272" y="510"/>
                  </a:cubicBezTo>
                  <a:cubicBezTo>
                    <a:pt x="266" y="492"/>
                    <a:pt x="258" y="449"/>
                    <a:pt x="258" y="449"/>
                  </a:cubicBezTo>
                  <a:cubicBezTo>
                    <a:pt x="258" y="449"/>
                    <a:pt x="257" y="443"/>
                    <a:pt x="251" y="424"/>
                  </a:cubicBezTo>
                  <a:cubicBezTo>
                    <a:pt x="244" y="406"/>
                    <a:pt x="244" y="388"/>
                    <a:pt x="244" y="388"/>
                  </a:cubicBezTo>
                  <a:cubicBezTo>
                    <a:pt x="244" y="388"/>
                    <a:pt x="256" y="378"/>
                    <a:pt x="257" y="366"/>
                  </a:cubicBezTo>
                  <a:close/>
                  <a:moveTo>
                    <a:pt x="102" y="452"/>
                  </a:moveTo>
                  <a:cubicBezTo>
                    <a:pt x="110" y="434"/>
                    <a:pt x="110" y="434"/>
                    <a:pt x="110" y="434"/>
                  </a:cubicBezTo>
                  <a:cubicBezTo>
                    <a:pt x="114" y="452"/>
                    <a:pt x="114" y="452"/>
                    <a:pt x="114" y="452"/>
                  </a:cubicBezTo>
                  <a:lnTo>
                    <a:pt x="102" y="452"/>
                  </a:lnTo>
                  <a:close/>
                  <a:moveTo>
                    <a:pt x="168" y="213"/>
                  </a:moveTo>
                  <a:cubicBezTo>
                    <a:pt x="158" y="230"/>
                    <a:pt x="141" y="260"/>
                    <a:pt x="135" y="285"/>
                  </a:cubicBezTo>
                  <a:cubicBezTo>
                    <a:pt x="128" y="309"/>
                    <a:pt x="117" y="344"/>
                    <a:pt x="117" y="344"/>
                  </a:cubicBezTo>
                  <a:cubicBezTo>
                    <a:pt x="117" y="344"/>
                    <a:pt x="116" y="338"/>
                    <a:pt x="115" y="329"/>
                  </a:cubicBezTo>
                  <a:cubicBezTo>
                    <a:pt x="114" y="320"/>
                    <a:pt x="114" y="277"/>
                    <a:pt x="114" y="257"/>
                  </a:cubicBezTo>
                  <a:cubicBezTo>
                    <a:pt x="114" y="237"/>
                    <a:pt x="115" y="220"/>
                    <a:pt x="112" y="219"/>
                  </a:cubicBezTo>
                  <a:cubicBezTo>
                    <a:pt x="108" y="217"/>
                    <a:pt x="102" y="205"/>
                    <a:pt x="102" y="205"/>
                  </a:cubicBezTo>
                  <a:cubicBezTo>
                    <a:pt x="124" y="175"/>
                    <a:pt x="124" y="175"/>
                    <a:pt x="124" y="175"/>
                  </a:cubicBezTo>
                  <a:cubicBezTo>
                    <a:pt x="117" y="218"/>
                    <a:pt x="129" y="210"/>
                    <a:pt x="134" y="223"/>
                  </a:cubicBezTo>
                  <a:cubicBezTo>
                    <a:pt x="138" y="236"/>
                    <a:pt x="133" y="269"/>
                    <a:pt x="136" y="253"/>
                  </a:cubicBezTo>
                  <a:cubicBezTo>
                    <a:pt x="138" y="238"/>
                    <a:pt x="146" y="237"/>
                    <a:pt x="152" y="222"/>
                  </a:cubicBezTo>
                  <a:cubicBezTo>
                    <a:pt x="159" y="207"/>
                    <a:pt x="139" y="196"/>
                    <a:pt x="139" y="196"/>
                  </a:cubicBezTo>
                  <a:cubicBezTo>
                    <a:pt x="139" y="196"/>
                    <a:pt x="150" y="192"/>
                    <a:pt x="159" y="184"/>
                  </a:cubicBezTo>
                  <a:cubicBezTo>
                    <a:pt x="169" y="175"/>
                    <a:pt x="182" y="164"/>
                    <a:pt x="182" y="164"/>
                  </a:cubicBezTo>
                  <a:cubicBezTo>
                    <a:pt x="189" y="176"/>
                    <a:pt x="189" y="176"/>
                    <a:pt x="189" y="176"/>
                  </a:cubicBezTo>
                  <a:cubicBezTo>
                    <a:pt x="189" y="176"/>
                    <a:pt x="178" y="196"/>
                    <a:pt x="168" y="2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: Shape 28"/>
            <p:cNvSpPr/>
            <p:nvPr/>
          </p:nvSpPr>
          <p:spPr bwMode="auto">
            <a:xfrm>
              <a:off x="7313183" y="1061201"/>
              <a:ext cx="907890" cy="2830359"/>
            </a:xfrm>
            <a:custGeom>
              <a:avLst/>
              <a:gdLst>
                <a:gd name="T0" fmla="*/ 379 w 386"/>
                <a:gd name="T1" fmla="*/ 464 h 1210"/>
                <a:gd name="T2" fmla="*/ 364 w 386"/>
                <a:gd name="T3" fmla="*/ 267 h 1210"/>
                <a:gd name="T4" fmla="*/ 269 w 386"/>
                <a:gd name="T5" fmla="*/ 191 h 1210"/>
                <a:gd name="T6" fmla="*/ 251 w 386"/>
                <a:gd name="T7" fmla="*/ 145 h 1210"/>
                <a:gd name="T8" fmla="*/ 266 w 386"/>
                <a:gd name="T9" fmla="*/ 116 h 1210"/>
                <a:gd name="T10" fmla="*/ 263 w 386"/>
                <a:gd name="T11" fmla="*/ 82 h 1210"/>
                <a:gd name="T12" fmla="*/ 205 w 386"/>
                <a:gd name="T13" fmla="*/ 0 h 1210"/>
                <a:gd name="T14" fmla="*/ 155 w 386"/>
                <a:gd name="T15" fmla="*/ 90 h 1210"/>
                <a:gd name="T16" fmla="*/ 174 w 386"/>
                <a:gd name="T17" fmla="*/ 126 h 1210"/>
                <a:gd name="T18" fmla="*/ 176 w 386"/>
                <a:gd name="T19" fmla="*/ 167 h 1210"/>
                <a:gd name="T20" fmla="*/ 177 w 386"/>
                <a:gd name="T21" fmla="*/ 167 h 1210"/>
                <a:gd name="T22" fmla="*/ 156 w 386"/>
                <a:gd name="T23" fmla="*/ 186 h 1210"/>
                <a:gd name="T24" fmla="*/ 99 w 386"/>
                <a:gd name="T25" fmla="*/ 207 h 1210"/>
                <a:gd name="T26" fmla="*/ 57 w 386"/>
                <a:gd name="T27" fmla="*/ 370 h 1210"/>
                <a:gd name="T28" fmla="*/ 38 w 386"/>
                <a:gd name="T29" fmla="*/ 604 h 1210"/>
                <a:gd name="T30" fmla="*/ 68 w 386"/>
                <a:gd name="T31" fmla="*/ 598 h 1210"/>
                <a:gd name="T32" fmla="*/ 68 w 386"/>
                <a:gd name="T33" fmla="*/ 607 h 1210"/>
                <a:gd name="T34" fmla="*/ 41 w 386"/>
                <a:gd name="T35" fmla="*/ 619 h 1210"/>
                <a:gd name="T36" fmla="*/ 47 w 386"/>
                <a:gd name="T37" fmla="*/ 662 h 1210"/>
                <a:gd name="T38" fmla="*/ 3 w 386"/>
                <a:gd name="T39" fmla="*/ 849 h 1210"/>
                <a:gd name="T40" fmla="*/ 99 w 386"/>
                <a:gd name="T41" fmla="*/ 898 h 1210"/>
                <a:gd name="T42" fmla="*/ 118 w 386"/>
                <a:gd name="T43" fmla="*/ 899 h 1210"/>
                <a:gd name="T44" fmla="*/ 127 w 386"/>
                <a:gd name="T45" fmla="*/ 1051 h 1210"/>
                <a:gd name="T46" fmla="*/ 118 w 386"/>
                <a:gd name="T47" fmla="*/ 1153 h 1210"/>
                <a:gd name="T48" fmla="*/ 181 w 386"/>
                <a:gd name="T49" fmla="*/ 1159 h 1210"/>
                <a:gd name="T50" fmla="*/ 194 w 386"/>
                <a:gd name="T51" fmla="*/ 1084 h 1210"/>
                <a:gd name="T52" fmla="*/ 192 w 386"/>
                <a:gd name="T53" fmla="*/ 968 h 1210"/>
                <a:gd name="T54" fmla="*/ 222 w 386"/>
                <a:gd name="T55" fmla="*/ 712 h 1210"/>
                <a:gd name="T56" fmla="*/ 252 w 386"/>
                <a:gd name="T57" fmla="*/ 767 h 1210"/>
                <a:gd name="T58" fmla="*/ 285 w 386"/>
                <a:gd name="T59" fmla="*/ 1024 h 1210"/>
                <a:gd name="T60" fmla="*/ 277 w 386"/>
                <a:gd name="T61" fmla="*/ 1067 h 1210"/>
                <a:gd name="T62" fmla="*/ 298 w 386"/>
                <a:gd name="T63" fmla="*/ 1146 h 1210"/>
                <a:gd name="T64" fmla="*/ 355 w 386"/>
                <a:gd name="T65" fmla="*/ 1205 h 1210"/>
                <a:gd name="T66" fmla="*/ 347 w 386"/>
                <a:gd name="T67" fmla="*/ 1105 h 1210"/>
                <a:gd name="T68" fmla="*/ 351 w 386"/>
                <a:gd name="T69" fmla="*/ 1046 h 1210"/>
                <a:gd name="T70" fmla="*/ 356 w 386"/>
                <a:gd name="T71" fmla="*/ 829 h 1210"/>
                <a:gd name="T72" fmla="*/ 354 w 386"/>
                <a:gd name="T73" fmla="*/ 603 h 1210"/>
                <a:gd name="T74" fmla="*/ 367 w 386"/>
                <a:gd name="T75" fmla="*/ 565 h 1210"/>
                <a:gd name="T76" fmla="*/ 109 w 386"/>
                <a:gd name="T77" fmla="*/ 669 h 1210"/>
                <a:gd name="T78" fmla="*/ 91 w 386"/>
                <a:gd name="T79" fmla="*/ 666 h 1210"/>
                <a:gd name="T80" fmla="*/ 90 w 386"/>
                <a:gd name="T81" fmla="*/ 617 h 1210"/>
                <a:gd name="T82" fmla="*/ 101 w 386"/>
                <a:gd name="T83" fmla="*/ 628 h 1210"/>
                <a:gd name="T84" fmla="*/ 108 w 386"/>
                <a:gd name="T85" fmla="*/ 649 h 1210"/>
                <a:gd name="T86" fmla="*/ 223 w 386"/>
                <a:gd name="T87" fmla="*/ 505 h 1210"/>
                <a:gd name="T88" fmla="*/ 221 w 386"/>
                <a:gd name="T89" fmla="*/ 232 h 1210"/>
                <a:gd name="T90" fmla="*/ 215 w 386"/>
                <a:gd name="T91" fmla="*/ 208 h 1210"/>
                <a:gd name="T92" fmla="*/ 205 w 386"/>
                <a:gd name="T93" fmla="*/ 231 h 1210"/>
                <a:gd name="T94" fmla="*/ 199 w 386"/>
                <a:gd name="T95" fmla="*/ 505 h 1210"/>
                <a:gd name="T96" fmla="*/ 190 w 386"/>
                <a:gd name="T97" fmla="*/ 325 h 1210"/>
                <a:gd name="T98" fmla="*/ 173 w 386"/>
                <a:gd name="T99" fmla="*/ 188 h 1210"/>
                <a:gd name="T100" fmla="*/ 182 w 386"/>
                <a:gd name="T101" fmla="*/ 176 h 1210"/>
                <a:gd name="T102" fmla="*/ 248 w 386"/>
                <a:gd name="T103" fmla="*/ 179 h 1210"/>
                <a:gd name="T104" fmla="*/ 259 w 386"/>
                <a:gd name="T105" fmla="*/ 196 h 1210"/>
                <a:gd name="T106" fmla="*/ 258 w 386"/>
                <a:gd name="T107" fmla="*/ 201 h 1210"/>
                <a:gd name="T108" fmla="*/ 260 w 386"/>
                <a:gd name="T109" fmla="*/ 256 h 1210"/>
                <a:gd name="T110" fmla="*/ 301 w 386"/>
                <a:gd name="T111" fmla="*/ 488 h 1210"/>
                <a:gd name="T112" fmla="*/ 360 w 386"/>
                <a:gd name="T113" fmla="*/ 585 h 1210"/>
                <a:gd name="T114" fmla="*/ 328 w 386"/>
                <a:gd name="T115" fmla="*/ 554 h 1210"/>
                <a:gd name="T116" fmla="*/ 360 w 386"/>
                <a:gd name="T117" fmla="*/ 585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6" h="1210">
                  <a:moveTo>
                    <a:pt x="379" y="512"/>
                  </a:moveTo>
                  <a:cubicBezTo>
                    <a:pt x="385" y="497"/>
                    <a:pt x="386" y="471"/>
                    <a:pt x="379" y="464"/>
                  </a:cubicBezTo>
                  <a:cubicBezTo>
                    <a:pt x="372" y="456"/>
                    <a:pt x="383" y="413"/>
                    <a:pt x="376" y="380"/>
                  </a:cubicBezTo>
                  <a:cubicBezTo>
                    <a:pt x="370" y="347"/>
                    <a:pt x="365" y="295"/>
                    <a:pt x="364" y="267"/>
                  </a:cubicBezTo>
                  <a:cubicBezTo>
                    <a:pt x="364" y="239"/>
                    <a:pt x="362" y="219"/>
                    <a:pt x="326" y="210"/>
                  </a:cubicBezTo>
                  <a:cubicBezTo>
                    <a:pt x="302" y="204"/>
                    <a:pt x="282" y="197"/>
                    <a:pt x="269" y="191"/>
                  </a:cubicBezTo>
                  <a:cubicBezTo>
                    <a:pt x="269" y="191"/>
                    <a:pt x="255" y="179"/>
                    <a:pt x="252" y="168"/>
                  </a:cubicBezTo>
                  <a:cubicBezTo>
                    <a:pt x="251" y="159"/>
                    <a:pt x="251" y="150"/>
                    <a:pt x="251" y="145"/>
                  </a:cubicBezTo>
                  <a:cubicBezTo>
                    <a:pt x="253" y="136"/>
                    <a:pt x="253" y="129"/>
                    <a:pt x="253" y="124"/>
                  </a:cubicBezTo>
                  <a:cubicBezTo>
                    <a:pt x="253" y="118"/>
                    <a:pt x="264" y="126"/>
                    <a:pt x="266" y="116"/>
                  </a:cubicBezTo>
                  <a:cubicBezTo>
                    <a:pt x="269" y="107"/>
                    <a:pt x="271" y="85"/>
                    <a:pt x="269" y="84"/>
                  </a:cubicBezTo>
                  <a:cubicBezTo>
                    <a:pt x="267" y="82"/>
                    <a:pt x="265" y="82"/>
                    <a:pt x="263" y="82"/>
                  </a:cubicBezTo>
                  <a:cubicBezTo>
                    <a:pt x="263" y="79"/>
                    <a:pt x="265" y="59"/>
                    <a:pt x="263" y="38"/>
                  </a:cubicBezTo>
                  <a:cubicBezTo>
                    <a:pt x="262" y="18"/>
                    <a:pt x="242" y="2"/>
                    <a:pt x="205" y="0"/>
                  </a:cubicBezTo>
                  <a:cubicBezTo>
                    <a:pt x="184" y="0"/>
                    <a:pt x="160" y="16"/>
                    <a:pt x="157" y="38"/>
                  </a:cubicBezTo>
                  <a:cubicBezTo>
                    <a:pt x="154" y="60"/>
                    <a:pt x="155" y="90"/>
                    <a:pt x="155" y="90"/>
                  </a:cubicBezTo>
                  <a:cubicBezTo>
                    <a:pt x="155" y="90"/>
                    <a:pt x="148" y="105"/>
                    <a:pt x="154" y="117"/>
                  </a:cubicBezTo>
                  <a:cubicBezTo>
                    <a:pt x="160" y="129"/>
                    <a:pt x="174" y="126"/>
                    <a:pt x="174" y="126"/>
                  </a:cubicBezTo>
                  <a:cubicBezTo>
                    <a:pt x="174" y="126"/>
                    <a:pt x="177" y="145"/>
                    <a:pt x="177" y="155"/>
                  </a:cubicBezTo>
                  <a:cubicBezTo>
                    <a:pt x="177" y="160"/>
                    <a:pt x="177" y="164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7" y="167"/>
                    <a:pt x="177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64" y="182"/>
                    <a:pt x="156" y="186"/>
                  </a:cubicBezTo>
                  <a:cubicBezTo>
                    <a:pt x="143" y="192"/>
                    <a:pt x="123" y="200"/>
                    <a:pt x="107" y="205"/>
                  </a:cubicBezTo>
                  <a:cubicBezTo>
                    <a:pt x="104" y="206"/>
                    <a:pt x="102" y="206"/>
                    <a:pt x="99" y="207"/>
                  </a:cubicBezTo>
                  <a:cubicBezTo>
                    <a:pt x="80" y="213"/>
                    <a:pt x="65" y="218"/>
                    <a:pt x="65" y="244"/>
                  </a:cubicBezTo>
                  <a:cubicBezTo>
                    <a:pt x="64" y="274"/>
                    <a:pt x="61" y="331"/>
                    <a:pt x="57" y="370"/>
                  </a:cubicBezTo>
                  <a:cubicBezTo>
                    <a:pt x="53" y="408"/>
                    <a:pt x="41" y="490"/>
                    <a:pt x="41" y="516"/>
                  </a:cubicBezTo>
                  <a:cubicBezTo>
                    <a:pt x="40" y="542"/>
                    <a:pt x="37" y="598"/>
                    <a:pt x="38" y="604"/>
                  </a:cubicBezTo>
                  <a:cubicBezTo>
                    <a:pt x="38" y="609"/>
                    <a:pt x="42" y="609"/>
                    <a:pt x="42" y="615"/>
                  </a:cubicBezTo>
                  <a:cubicBezTo>
                    <a:pt x="43" y="612"/>
                    <a:pt x="48" y="598"/>
                    <a:pt x="68" y="598"/>
                  </a:cubicBezTo>
                  <a:cubicBezTo>
                    <a:pt x="90" y="598"/>
                    <a:pt x="90" y="614"/>
                    <a:pt x="90" y="614"/>
                  </a:cubicBezTo>
                  <a:cubicBezTo>
                    <a:pt x="83" y="607"/>
                    <a:pt x="83" y="607"/>
                    <a:pt x="68" y="607"/>
                  </a:cubicBezTo>
                  <a:cubicBezTo>
                    <a:pt x="54" y="606"/>
                    <a:pt x="43" y="614"/>
                    <a:pt x="42" y="615"/>
                  </a:cubicBezTo>
                  <a:cubicBezTo>
                    <a:pt x="42" y="616"/>
                    <a:pt x="42" y="618"/>
                    <a:pt x="41" y="619"/>
                  </a:cubicBezTo>
                  <a:cubicBezTo>
                    <a:pt x="39" y="630"/>
                    <a:pt x="39" y="639"/>
                    <a:pt x="45" y="646"/>
                  </a:cubicBezTo>
                  <a:cubicBezTo>
                    <a:pt x="50" y="653"/>
                    <a:pt x="47" y="662"/>
                    <a:pt x="47" y="662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3" y="849"/>
                    <a:pt x="3" y="849"/>
                    <a:pt x="3" y="849"/>
                  </a:cubicBezTo>
                  <a:cubicBezTo>
                    <a:pt x="78" y="907"/>
                    <a:pt x="78" y="907"/>
                    <a:pt x="78" y="907"/>
                  </a:cubicBezTo>
                  <a:cubicBezTo>
                    <a:pt x="78" y="907"/>
                    <a:pt x="89" y="899"/>
                    <a:pt x="99" y="898"/>
                  </a:cubicBezTo>
                  <a:cubicBezTo>
                    <a:pt x="100" y="898"/>
                    <a:pt x="101" y="898"/>
                    <a:pt x="101" y="898"/>
                  </a:cubicBezTo>
                  <a:cubicBezTo>
                    <a:pt x="112" y="898"/>
                    <a:pt x="118" y="899"/>
                    <a:pt x="118" y="899"/>
                  </a:cubicBezTo>
                  <a:cubicBezTo>
                    <a:pt x="118" y="899"/>
                    <a:pt x="115" y="955"/>
                    <a:pt x="115" y="977"/>
                  </a:cubicBezTo>
                  <a:cubicBezTo>
                    <a:pt x="115" y="1000"/>
                    <a:pt x="117" y="1035"/>
                    <a:pt x="127" y="1051"/>
                  </a:cubicBezTo>
                  <a:cubicBezTo>
                    <a:pt x="136" y="1067"/>
                    <a:pt x="138" y="1073"/>
                    <a:pt x="138" y="1087"/>
                  </a:cubicBezTo>
                  <a:cubicBezTo>
                    <a:pt x="138" y="1101"/>
                    <a:pt x="117" y="1140"/>
                    <a:pt x="118" y="1153"/>
                  </a:cubicBezTo>
                  <a:cubicBezTo>
                    <a:pt x="118" y="1166"/>
                    <a:pt x="121" y="1186"/>
                    <a:pt x="143" y="1186"/>
                  </a:cubicBezTo>
                  <a:cubicBezTo>
                    <a:pt x="165" y="1185"/>
                    <a:pt x="181" y="1176"/>
                    <a:pt x="181" y="1159"/>
                  </a:cubicBezTo>
                  <a:cubicBezTo>
                    <a:pt x="181" y="1141"/>
                    <a:pt x="178" y="1130"/>
                    <a:pt x="185" y="1124"/>
                  </a:cubicBezTo>
                  <a:cubicBezTo>
                    <a:pt x="193" y="1117"/>
                    <a:pt x="181" y="1101"/>
                    <a:pt x="194" y="1084"/>
                  </a:cubicBezTo>
                  <a:cubicBezTo>
                    <a:pt x="206" y="1067"/>
                    <a:pt x="193" y="1066"/>
                    <a:pt x="196" y="1050"/>
                  </a:cubicBezTo>
                  <a:cubicBezTo>
                    <a:pt x="199" y="1034"/>
                    <a:pt x="193" y="987"/>
                    <a:pt x="192" y="968"/>
                  </a:cubicBezTo>
                  <a:cubicBezTo>
                    <a:pt x="191" y="949"/>
                    <a:pt x="194" y="926"/>
                    <a:pt x="204" y="846"/>
                  </a:cubicBezTo>
                  <a:cubicBezTo>
                    <a:pt x="213" y="765"/>
                    <a:pt x="219" y="729"/>
                    <a:pt x="222" y="712"/>
                  </a:cubicBezTo>
                  <a:cubicBezTo>
                    <a:pt x="225" y="694"/>
                    <a:pt x="229" y="672"/>
                    <a:pt x="229" y="672"/>
                  </a:cubicBezTo>
                  <a:cubicBezTo>
                    <a:pt x="229" y="672"/>
                    <a:pt x="242" y="748"/>
                    <a:pt x="252" y="767"/>
                  </a:cubicBezTo>
                  <a:cubicBezTo>
                    <a:pt x="262" y="785"/>
                    <a:pt x="274" y="879"/>
                    <a:pt x="277" y="907"/>
                  </a:cubicBezTo>
                  <a:cubicBezTo>
                    <a:pt x="280" y="934"/>
                    <a:pt x="278" y="1015"/>
                    <a:pt x="285" y="1024"/>
                  </a:cubicBezTo>
                  <a:cubicBezTo>
                    <a:pt x="291" y="1032"/>
                    <a:pt x="294" y="1044"/>
                    <a:pt x="294" y="1044"/>
                  </a:cubicBezTo>
                  <a:cubicBezTo>
                    <a:pt x="294" y="1044"/>
                    <a:pt x="277" y="1054"/>
                    <a:pt x="277" y="1067"/>
                  </a:cubicBezTo>
                  <a:cubicBezTo>
                    <a:pt x="277" y="1081"/>
                    <a:pt x="290" y="1092"/>
                    <a:pt x="289" y="1110"/>
                  </a:cubicBezTo>
                  <a:cubicBezTo>
                    <a:pt x="289" y="1128"/>
                    <a:pt x="291" y="1143"/>
                    <a:pt x="298" y="1146"/>
                  </a:cubicBezTo>
                  <a:cubicBezTo>
                    <a:pt x="305" y="1150"/>
                    <a:pt x="304" y="1180"/>
                    <a:pt x="313" y="1191"/>
                  </a:cubicBezTo>
                  <a:cubicBezTo>
                    <a:pt x="322" y="1201"/>
                    <a:pt x="337" y="1210"/>
                    <a:pt x="355" y="1205"/>
                  </a:cubicBezTo>
                  <a:cubicBezTo>
                    <a:pt x="373" y="1199"/>
                    <a:pt x="373" y="1175"/>
                    <a:pt x="364" y="1152"/>
                  </a:cubicBezTo>
                  <a:cubicBezTo>
                    <a:pt x="355" y="1129"/>
                    <a:pt x="344" y="1114"/>
                    <a:pt x="347" y="1105"/>
                  </a:cubicBezTo>
                  <a:cubicBezTo>
                    <a:pt x="351" y="1096"/>
                    <a:pt x="354" y="1082"/>
                    <a:pt x="345" y="1073"/>
                  </a:cubicBezTo>
                  <a:cubicBezTo>
                    <a:pt x="336" y="1064"/>
                    <a:pt x="345" y="1054"/>
                    <a:pt x="351" y="1046"/>
                  </a:cubicBezTo>
                  <a:cubicBezTo>
                    <a:pt x="357" y="1038"/>
                    <a:pt x="356" y="1002"/>
                    <a:pt x="356" y="982"/>
                  </a:cubicBezTo>
                  <a:cubicBezTo>
                    <a:pt x="357" y="962"/>
                    <a:pt x="354" y="864"/>
                    <a:pt x="356" y="829"/>
                  </a:cubicBezTo>
                  <a:cubicBezTo>
                    <a:pt x="357" y="793"/>
                    <a:pt x="360" y="685"/>
                    <a:pt x="355" y="655"/>
                  </a:cubicBezTo>
                  <a:cubicBezTo>
                    <a:pt x="350" y="625"/>
                    <a:pt x="354" y="603"/>
                    <a:pt x="354" y="603"/>
                  </a:cubicBezTo>
                  <a:cubicBezTo>
                    <a:pt x="354" y="603"/>
                    <a:pt x="366" y="609"/>
                    <a:pt x="366" y="597"/>
                  </a:cubicBezTo>
                  <a:cubicBezTo>
                    <a:pt x="366" y="586"/>
                    <a:pt x="362" y="584"/>
                    <a:pt x="367" y="565"/>
                  </a:cubicBezTo>
                  <a:cubicBezTo>
                    <a:pt x="372" y="545"/>
                    <a:pt x="373" y="527"/>
                    <a:pt x="379" y="512"/>
                  </a:cubicBezTo>
                  <a:close/>
                  <a:moveTo>
                    <a:pt x="109" y="669"/>
                  </a:moveTo>
                  <a:cubicBezTo>
                    <a:pt x="99" y="668"/>
                    <a:pt x="99" y="668"/>
                    <a:pt x="99" y="668"/>
                  </a:cubicBezTo>
                  <a:cubicBezTo>
                    <a:pt x="91" y="666"/>
                    <a:pt x="91" y="666"/>
                    <a:pt x="91" y="666"/>
                  </a:cubicBezTo>
                  <a:cubicBezTo>
                    <a:pt x="91" y="666"/>
                    <a:pt x="93" y="653"/>
                    <a:pt x="90" y="644"/>
                  </a:cubicBezTo>
                  <a:cubicBezTo>
                    <a:pt x="87" y="635"/>
                    <a:pt x="88" y="627"/>
                    <a:pt x="90" y="617"/>
                  </a:cubicBezTo>
                  <a:cubicBezTo>
                    <a:pt x="90" y="617"/>
                    <a:pt x="93" y="627"/>
                    <a:pt x="99" y="628"/>
                  </a:cubicBezTo>
                  <a:cubicBezTo>
                    <a:pt x="100" y="628"/>
                    <a:pt x="100" y="628"/>
                    <a:pt x="101" y="628"/>
                  </a:cubicBezTo>
                  <a:cubicBezTo>
                    <a:pt x="108" y="628"/>
                    <a:pt x="111" y="629"/>
                    <a:pt x="111" y="629"/>
                  </a:cubicBezTo>
                  <a:cubicBezTo>
                    <a:pt x="111" y="629"/>
                    <a:pt x="108" y="640"/>
                    <a:pt x="108" y="649"/>
                  </a:cubicBezTo>
                  <a:cubicBezTo>
                    <a:pt x="108" y="659"/>
                    <a:pt x="109" y="669"/>
                    <a:pt x="109" y="669"/>
                  </a:cubicBezTo>
                  <a:close/>
                  <a:moveTo>
                    <a:pt x="223" y="505"/>
                  </a:moveTo>
                  <a:cubicBezTo>
                    <a:pt x="225" y="464"/>
                    <a:pt x="224" y="347"/>
                    <a:pt x="223" y="322"/>
                  </a:cubicBezTo>
                  <a:cubicBezTo>
                    <a:pt x="223" y="296"/>
                    <a:pt x="218" y="239"/>
                    <a:pt x="221" y="232"/>
                  </a:cubicBezTo>
                  <a:cubicBezTo>
                    <a:pt x="224" y="224"/>
                    <a:pt x="232" y="218"/>
                    <a:pt x="241" y="223"/>
                  </a:cubicBezTo>
                  <a:cubicBezTo>
                    <a:pt x="241" y="223"/>
                    <a:pt x="231" y="208"/>
                    <a:pt x="215" y="208"/>
                  </a:cubicBezTo>
                  <a:cubicBezTo>
                    <a:pt x="199" y="208"/>
                    <a:pt x="188" y="223"/>
                    <a:pt x="188" y="223"/>
                  </a:cubicBezTo>
                  <a:cubicBezTo>
                    <a:pt x="188" y="223"/>
                    <a:pt x="206" y="219"/>
                    <a:pt x="205" y="231"/>
                  </a:cubicBezTo>
                  <a:cubicBezTo>
                    <a:pt x="205" y="243"/>
                    <a:pt x="199" y="305"/>
                    <a:pt x="199" y="346"/>
                  </a:cubicBezTo>
                  <a:cubicBezTo>
                    <a:pt x="199" y="383"/>
                    <a:pt x="196" y="472"/>
                    <a:pt x="199" y="505"/>
                  </a:cubicBezTo>
                  <a:cubicBezTo>
                    <a:pt x="187" y="504"/>
                    <a:pt x="183" y="503"/>
                    <a:pt x="183" y="503"/>
                  </a:cubicBezTo>
                  <a:cubicBezTo>
                    <a:pt x="183" y="503"/>
                    <a:pt x="194" y="386"/>
                    <a:pt x="190" y="325"/>
                  </a:cubicBezTo>
                  <a:cubicBezTo>
                    <a:pt x="186" y="279"/>
                    <a:pt x="178" y="220"/>
                    <a:pt x="173" y="188"/>
                  </a:cubicBezTo>
                  <a:cubicBezTo>
                    <a:pt x="173" y="188"/>
                    <a:pt x="173" y="188"/>
                    <a:pt x="173" y="188"/>
                  </a:cubicBezTo>
                  <a:cubicBezTo>
                    <a:pt x="173" y="188"/>
                    <a:pt x="178" y="170"/>
                    <a:pt x="182" y="176"/>
                  </a:cubicBezTo>
                  <a:cubicBezTo>
                    <a:pt x="182" y="176"/>
                    <a:pt x="182" y="176"/>
                    <a:pt x="182" y="176"/>
                  </a:cubicBezTo>
                  <a:cubicBezTo>
                    <a:pt x="190" y="189"/>
                    <a:pt x="203" y="204"/>
                    <a:pt x="212" y="204"/>
                  </a:cubicBezTo>
                  <a:cubicBezTo>
                    <a:pt x="222" y="204"/>
                    <a:pt x="238" y="193"/>
                    <a:pt x="248" y="179"/>
                  </a:cubicBezTo>
                  <a:cubicBezTo>
                    <a:pt x="248" y="179"/>
                    <a:pt x="248" y="179"/>
                    <a:pt x="248" y="179"/>
                  </a:cubicBezTo>
                  <a:cubicBezTo>
                    <a:pt x="248" y="179"/>
                    <a:pt x="258" y="182"/>
                    <a:pt x="259" y="196"/>
                  </a:cubicBezTo>
                  <a:cubicBezTo>
                    <a:pt x="259" y="197"/>
                    <a:pt x="258" y="199"/>
                    <a:pt x="258" y="201"/>
                  </a:cubicBezTo>
                  <a:cubicBezTo>
                    <a:pt x="258" y="201"/>
                    <a:pt x="258" y="201"/>
                    <a:pt x="258" y="201"/>
                  </a:cubicBezTo>
                  <a:cubicBezTo>
                    <a:pt x="258" y="201"/>
                    <a:pt x="258" y="201"/>
                    <a:pt x="258" y="201"/>
                  </a:cubicBezTo>
                  <a:cubicBezTo>
                    <a:pt x="258" y="213"/>
                    <a:pt x="258" y="230"/>
                    <a:pt x="260" y="256"/>
                  </a:cubicBezTo>
                  <a:cubicBezTo>
                    <a:pt x="263" y="335"/>
                    <a:pt x="277" y="429"/>
                    <a:pt x="284" y="450"/>
                  </a:cubicBezTo>
                  <a:cubicBezTo>
                    <a:pt x="292" y="472"/>
                    <a:pt x="301" y="488"/>
                    <a:pt x="301" y="488"/>
                  </a:cubicBezTo>
                  <a:cubicBezTo>
                    <a:pt x="301" y="488"/>
                    <a:pt x="251" y="504"/>
                    <a:pt x="223" y="505"/>
                  </a:cubicBezTo>
                  <a:close/>
                  <a:moveTo>
                    <a:pt x="360" y="585"/>
                  </a:moveTo>
                  <a:cubicBezTo>
                    <a:pt x="358" y="573"/>
                    <a:pt x="361" y="568"/>
                    <a:pt x="352" y="561"/>
                  </a:cubicBezTo>
                  <a:cubicBezTo>
                    <a:pt x="343" y="554"/>
                    <a:pt x="328" y="554"/>
                    <a:pt x="328" y="554"/>
                  </a:cubicBezTo>
                  <a:cubicBezTo>
                    <a:pt x="328" y="554"/>
                    <a:pt x="350" y="545"/>
                    <a:pt x="360" y="557"/>
                  </a:cubicBezTo>
                  <a:cubicBezTo>
                    <a:pt x="369" y="570"/>
                    <a:pt x="360" y="585"/>
                    <a:pt x="360" y="5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: Shape 29"/>
            <p:cNvSpPr/>
            <p:nvPr/>
          </p:nvSpPr>
          <p:spPr bwMode="auto">
            <a:xfrm>
              <a:off x="6083759" y="1705199"/>
              <a:ext cx="572986" cy="2130368"/>
            </a:xfrm>
            <a:custGeom>
              <a:avLst/>
              <a:gdLst>
                <a:gd name="T0" fmla="*/ 221 w 224"/>
                <a:gd name="T1" fmla="*/ 237 h 906"/>
                <a:gd name="T2" fmla="*/ 178 w 224"/>
                <a:gd name="T3" fmla="*/ 151 h 906"/>
                <a:gd name="T4" fmla="*/ 161 w 224"/>
                <a:gd name="T5" fmla="*/ 98 h 906"/>
                <a:gd name="T6" fmla="*/ 148 w 224"/>
                <a:gd name="T7" fmla="*/ 36 h 906"/>
                <a:gd name="T8" fmla="*/ 107 w 224"/>
                <a:gd name="T9" fmla="*/ 0 h 906"/>
                <a:gd name="T10" fmla="*/ 63 w 224"/>
                <a:gd name="T11" fmla="*/ 101 h 906"/>
                <a:gd name="T12" fmla="*/ 48 w 224"/>
                <a:gd name="T13" fmla="*/ 145 h 906"/>
                <a:gd name="T14" fmla="*/ 7 w 224"/>
                <a:gd name="T15" fmla="*/ 204 h 906"/>
                <a:gd name="T16" fmla="*/ 2 w 224"/>
                <a:gd name="T17" fmla="*/ 302 h 906"/>
                <a:gd name="T18" fmla="*/ 28 w 224"/>
                <a:gd name="T19" fmla="*/ 360 h 906"/>
                <a:gd name="T20" fmla="*/ 31 w 224"/>
                <a:gd name="T21" fmla="*/ 411 h 906"/>
                <a:gd name="T22" fmla="*/ 35 w 224"/>
                <a:gd name="T23" fmla="*/ 565 h 906"/>
                <a:gd name="T24" fmla="*/ 54 w 224"/>
                <a:gd name="T25" fmla="*/ 607 h 906"/>
                <a:gd name="T26" fmla="*/ 81 w 224"/>
                <a:gd name="T27" fmla="*/ 790 h 906"/>
                <a:gd name="T28" fmla="*/ 89 w 224"/>
                <a:gd name="T29" fmla="*/ 869 h 906"/>
                <a:gd name="T30" fmla="*/ 112 w 224"/>
                <a:gd name="T31" fmla="*/ 906 h 906"/>
                <a:gd name="T32" fmla="*/ 122 w 224"/>
                <a:gd name="T33" fmla="*/ 847 h 906"/>
                <a:gd name="T34" fmla="*/ 157 w 224"/>
                <a:gd name="T35" fmla="*/ 853 h 906"/>
                <a:gd name="T36" fmla="*/ 124 w 224"/>
                <a:gd name="T37" fmla="*/ 764 h 906"/>
                <a:gd name="T38" fmla="*/ 156 w 224"/>
                <a:gd name="T39" fmla="*/ 611 h 906"/>
                <a:gd name="T40" fmla="*/ 166 w 224"/>
                <a:gd name="T41" fmla="*/ 582 h 906"/>
                <a:gd name="T42" fmla="*/ 190 w 224"/>
                <a:gd name="T43" fmla="*/ 474 h 906"/>
                <a:gd name="T44" fmla="*/ 206 w 224"/>
                <a:gd name="T45" fmla="*/ 414 h 906"/>
                <a:gd name="T46" fmla="*/ 192 w 224"/>
                <a:gd name="T47" fmla="*/ 313 h 906"/>
                <a:gd name="T48" fmla="*/ 73 w 224"/>
                <a:gd name="T49" fmla="*/ 279 h 906"/>
                <a:gd name="T50" fmla="*/ 63 w 224"/>
                <a:gd name="T51" fmla="*/ 289 h 906"/>
                <a:gd name="T52" fmla="*/ 73 w 224"/>
                <a:gd name="T53" fmla="*/ 269 h 906"/>
                <a:gd name="T54" fmla="*/ 110 w 224"/>
                <a:gd name="T55" fmla="*/ 621 h 906"/>
                <a:gd name="T56" fmla="*/ 107 w 224"/>
                <a:gd name="T57" fmla="*/ 646 h 906"/>
                <a:gd name="T58" fmla="*/ 104 w 224"/>
                <a:gd name="T59" fmla="*/ 612 h 906"/>
                <a:gd name="T60" fmla="*/ 110 w 224"/>
                <a:gd name="T61" fmla="*/ 580 h 906"/>
                <a:gd name="T62" fmla="*/ 116 w 224"/>
                <a:gd name="T63" fmla="*/ 225 h 906"/>
                <a:gd name="T64" fmla="*/ 91 w 224"/>
                <a:gd name="T65" fmla="*/ 130 h 906"/>
                <a:gd name="T66" fmla="*/ 115 w 224"/>
                <a:gd name="T67" fmla="*/ 200 h 906"/>
                <a:gd name="T68" fmla="*/ 128 w 224"/>
                <a:gd name="T69" fmla="*/ 156 h 906"/>
                <a:gd name="T70" fmla="*/ 143 w 224"/>
                <a:gd name="T71" fmla="*/ 147 h 906"/>
                <a:gd name="T72" fmla="*/ 116 w 224"/>
                <a:gd name="T73" fmla="*/ 225 h 906"/>
                <a:gd name="T74" fmla="*/ 138 w 224"/>
                <a:gd name="T75" fmla="*/ 333 h 906"/>
                <a:gd name="T76" fmla="*/ 149 w 224"/>
                <a:gd name="T77" fmla="*/ 315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4" h="906">
                  <a:moveTo>
                    <a:pt x="215" y="296"/>
                  </a:moveTo>
                  <a:cubicBezTo>
                    <a:pt x="222" y="281"/>
                    <a:pt x="224" y="258"/>
                    <a:pt x="221" y="237"/>
                  </a:cubicBezTo>
                  <a:cubicBezTo>
                    <a:pt x="219" y="217"/>
                    <a:pt x="217" y="187"/>
                    <a:pt x="211" y="170"/>
                  </a:cubicBezTo>
                  <a:cubicBezTo>
                    <a:pt x="204" y="152"/>
                    <a:pt x="178" y="151"/>
                    <a:pt x="178" y="151"/>
                  </a:cubicBezTo>
                  <a:cubicBezTo>
                    <a:pt x="178" y="151"/>
                    <a:pt x="180" y="142"/>
                    <a:pt x="172" y="133"/>
                  </a:cubicBezTo>
                  <a:cubicBezTo>
                    <a:pt x="164" y="124"/>
                    <a:pt x="163" y="113"/>
                    <a:pt x="161" y="98"/>
                  </a:cubicBezTo>
                  <a:cubicBezTo>
                    <a:pt x="159" y="82"/>
                    <a:pt x="155" y="72"/>
                    <a:pt x="155" y="62"/>
                  </a:cubicBezTo>
                  <a:cubicBezTo>
                    <a:pt x="155" y="52"/>
                    <a:pt x="152" y="53"/>
                    <a:pt x="148" y="36"/>
                  </a:cubicBezTo>
                  <a:cubicBezTo>
                    <a:pt x="144" y="19"/>
                    <a:pt x="12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75" y="0"/>
                    <a:pt x="67" y="48"/>
                    <a:pt x="64" y="64"/>
                  </a:cubicBezTo>
                  <a:cubicBezTo>
                    <a:pt x="62" y="79"/>
                    <a:pt x="58" y="89"/>
                    <a:pt x="63" y="101"/>
                  </a:cubicBezTo>
                  <a:cubicBezTo>
                    <a:pt x="68" y="113"/>
                    <a:pt x="62" y="116"/>
                    <a:pt x="50" y="125"/>
                  </a:cubicBezTo>
                  <a:cubicBezTo>
                    <a:pt x="39" y="135"/>
                    <a:pt x="48" y="145"/>
                    <a:pt x="48" y="145"/>
                  </a:cubicBezTo>
                  <a:cubicBezTo>
                    <a:pt x="48" y="145"/>
                    <a:pt x="37" y="152"/>
                    <a:pt x="28" y="154"/>
                  </a:cubicBezTo>
                  <a:cubicBezTo>
                    <a:pt x="19" y="155"/>
                    <a:pt x="9" y="186"/>
                    <a:pt x="7" y="204"/>
                  </a:cubicBezTo>
                  <a:cubicBezTo>
                    <a:pt x="5" y="221"/>
                    <a:pt x="4" y="220"/>
                    <a:pt x="2" y="233"/>
                  </a:cubicBezTo>
                  <a:cubicBezTo>
                    <a:pt x="0" y="247"/>
                    <a:pt x="1" y="279"/>
                    <a:pt x="2" y="302"/>
                  </a:cubicBezTo>
                  <a:cubicBezTo>
                    <a:pt x="4" y="324"/>
                    <a:pt x="31" y="326"/>
                    <a:pt x="31" y="326"/>
                  </a:cubicBezTo>
                  <a:cubicBezTo>
                    <a:pt x="31" y="326"/>
                    <a:pt x="31" y="348"/>
                    <a:pt x="28" y="360"/>
                  </a:cubicBezTo>
                  <a:cubicBezTo>
                    <a:pt x="24" y="373"/>
                    <a:pt x="7" y="405"/>
                    <a:pt x="12" y="407"/>
                  </a:cubicBezTo>
                  <a:cubicBezTo>
                    <a:pt x="16" y="409"/>
                    <a:pt x="31" y="411"/>
                    <a:pt x="31" y="411"/>
                  </a:cubicBezTo>
                  <a:cubicBezTo>
                    <a:pt x="31" y="411"/>
                    <a:pt x="28" y="447"/>
                    <a:pt x="30" y="465"/>
                  </a:cubicBezTo>
                  <a:cubicBezTo>
                    <a:pt x="31" y="483"/>
                    <a:pt x="35" y="544"/>
                    <a:pt x="35" y="565"/>
                  </a:cubicBezTo>
                  <a:cubicBezTo>
                    <a:pt x="35" y="586"/>
                    <a:pt x="50" y="579"/>
                    <a:pt x="50" y="579"/>
                  </a:cubicBezTo>
                  <a:cubicBezTo>
                    <a:pt x="50" y="579"/>
                    <a:pt x="52" y="592"/>
                    <a:pt x="54" y="607"/>
                  </a:cubicBezTo>
                  <a:cubicBezTo>
                    <a:pt x="56" y="622"/>
                    <a:pt x="54" y="641"/>
                    <a:pt x="52" y="663"/>
                  </a:cubicBezTo>
                  <a:cubicBezTo>
                    <a:pt x="51" y="685"/>
                    <a:pt x="75" y="770"/>
                    <a:pt x="81" y="790"/>
                  </a:cubicBezTo>
                  <a:cubicBezTo>
                    <a:pt x="88" y="809"/>
                    <a:pt x="92" y="819"/>
                    <a:pt x="88" y="831"/>
                  </a:cubicBezTo>
                  <a:cubicBezTo>
                    <a:pt x="85" y="844"/>
                    <a:pt x="90" y="848"/>
                    <a:pt x="89" y="869"/>
                  </a:cubicBezTo>
                  <a:cubicBezTo>
                    <a:pt x="89" y="888"/>
                    <a:pt x="96" y="902"/>
                    <a:pt x="107" y="905"/>
                  </a:cubicBezTo>
                  <a:cubicBezTo>
                    <a:pt x="109" y="906"/>
                    <a:pt x="111" y="906"/>
                    <a:pt x="112" y="906"/>
                  </a:cubicBezTo>
                  <a:cubicBezTo>
                    <a:pt x="126" y="906"/>
                    <a:pt x="129" y="872"/>
                    <a:pt x="126" y="865"/>
                  </a:cubicBezTo>
                  <a:cubicBezTo>
                    <a:pt x="123" y="857"/>
                    <a:pt x="122" y="847"/>
                    <a:pt x="122" y="847"/>
                  </a:cubicBezTo>
                  <a:cubicBezTo>
                    <a:pt x="122" y="847"/>
                    <a:pt x="127" y="853"/>
                    <a:pt x="134" y="855"/>
                  </a:cubicBezTo>
                  <a:cubicBezTo>
                    <a:pt x="140" y="857"/>
                    <a:pt x="150" y="857"/>
                    <a:pt x="157" y="853"/>
                  </a:cubicBezTo>
                  <a:cubicBezTo>
                    <a:pt x="164" y="848"/>
                    <a:pt x="151" y="828"/>
                    <a:pt x="141" y="818"/>
                  </a:cubicBezTo>
                  <a:cubicBezTo>
                    <a:pt x="132" y="808"/>
                    <a:pt x="124" y="784"/>
                    <a:pt x="124" y="764"/>
                  </a:cubicBezTo>
                  <a:cubicBezTo>
                    <a:pt x="124" y="745"/>
                    <a:pt x="141" y="698"/>
                    <a:pt x="149" y="670"/>
                  </a:cubicBezTo>
                  <a:cubicBezTo>
                    <a:pt x="158" y="643"/>
                    <a:pt x="153" y="617"/>
                    <a:pt x="156" y="611"/>
                  </a:cubicBezTo>
                  <a:cubicBezTo>
                    <a:pt x="158" y="605"/>
                    <a:pt x="158" y="582"/>
                    <a:pt x="158" y="582"/>
                  </a:cubicBezTo>
                  <a:cubicBezTo>
                    <a:pt x="158" y="582"/>
                    <a:pt x="160" y="582"/>
                    <a:pt x="166" y="582"/>
                  </a:cubicBezTo>
                  <a:cubicBezTo>
                    <a:pt x="172" y="582"/>
                    <a:pt x="172" y="585"/>
                    <a:pt x="172" y="570"/>
                  </a:cubicBezTo>
                  <a:cubicBezTo>
                    <a:pt x="172" y="555"/>
                    <a:pt x="184" y="497"/>
                    <a:pt x="190" y="474"/>
                  </a:cubicBezTo>
                  <a:cubicBezTo>
                    <a:pt x="195" y="452"/>
                    <a:pt x="195" y="416"/>
                    <a:pt x="195" y="416"/>
                  </a:cubicBezTo>
                  <a:cubicBezTo>
                    <a:pt x="195" y="416"/>
                    <a:pt x="199" y="416"/>
                    <a:pt x="206" y="414"/>
                  </a:cubicBezTo>
                  <a:cubicBezTo>
                    <a:pt x="214" y="413"/>
                    <a:pt x="208" y="399"/>
                    <a:pt x="199" y="371"/>
                  </a:cubicBezTo>
                  <a:cubicBezTo>
                    <a:pt x="189" y="344"/>
                    <a:pt x="192" y="313"/>
                    <a:pt x="192" y="313"/>
                  </a:cubicBezTo>
                  <a:cubicBezTo>
                    <a:pt x="192" y="313"/>
                    <a:pt x="208" y="311"/>
                    <a:pt x="215" y="296"/>
                  </a:cubicBezTo>
                  <a:close/>
                  <a:moveTo>
                    <a:pt x="73" y="279"/>
                  </a:moveTo>
                  <a:cubicBezTo>
                    <a:pt x="73" y="286"/>
                    <a:pt x="71" y="292"/>
                    <a:pt x="71" y="292"/>
                  </a:cubicBezTo>
                  <a:cubicBezTo>
                    <a:pt x="71" y="292"/>
                    <a:pt x="67" y="292"/>
                    <a:pt x="63" y="289"/>
                  </a:cubicBezTo>
                  <a:cubicBezTo>
                    <a:pt x="65" y="285"/>
                    <a:pt x="65" y="271"/>
                    <a:pt x="65" y="271"/>
                  </a:cubicBezTo>
                  <a:cubicBezTo>
                    <a:pt x="73" y="269"/>
                    <a:pt x="73" y="269"/>
                    <a:pt x="73" y="269"/>
                  </a:cubicBezTo>
                  <a:cubicBezTo>
                    <a:pt x="73" y="269"/>
                    <a:pt x="73" y="272"/>
                    <a:pt x="73" y="279"/>
                  </a:cubicBezTo>
                  <a:close/>
                  <a:moveTo>
                    <a:pt x="110" y="621"/>
                  </a:moveTo>
                  <a:cubicBezTo>
                    <a:pt x="109" y="625"/>
                    <a:pt x="108" y="631"/>
                    <a:pt x="107" y="637"/>
                  </a:cubicBezTo>
                  <a:cubicBezTo>
                    <a:pt x="107" y="642"/>
                    <a:pt x="107" y="646"/>
                    <a:pt x="107" y="646"/>
                  </a:cubicBezTo>
                  <a:cubicBezTo>
                    <a:pt x="107" y="646"/>
                    <a:pt x="106" y="638"/>
                    <a:pt x="106" y="632"/>
                  </a:cubicBezTo>
                  <a:cubicBezTo>
                    <a:pt x="106" y="626"/>
                    <a:pt x="102" y="620"/>
                    <a:pt x="104" y="612"/>
                  </a:cubicBezTo>
                  <a:cubicBezTo>
                    <a:pt x="105" y="608"/>
                    <a:pt x="106" y="602"/>
                    <a:pt x="107" y="596"/>
                  </a:cubicBezTo>
                  <a:cubicBezTo>
                    <a:pt x="109" y="588"/>
                    <a:pt x="110" y="580"/>
                    <a:pt x="110" y="580"/>
                  </a:cubicBezTo>
                  <a:cubicBezTo>
                    <a:pt x="110" y="601"/>
                    <a:pt x="112" y="615"/>
                    <a:pt x="110" y="621"/>
                  </a:cubicBezTo>
                  <a:close/>
                  <a:moveTo>
                    <a:pt x="116" y="225"/>
                  </a:moveTo>
                  <a:cubicBezTo>
                    <a:pt x="115" y="231"/>
                    <a:pt x="108" y="214"/>
                    <a:pt x="103" y="195"/>
                  </a:cubicBezTo>
                  <a:cubicBezTo>
                    <a:pt x="99" y="176"/>
                    <a:pt x="91" y="148"/>
                    <a:pt x="91" y="130"/>
                  </a:cubicBezTo>
                  <a:cubicBezTo>
                    <a:pt x="91" y="130"/>
                    <a:pt x="105" y="142"/>
                    <a:pt x="105" y="151"/>
                  </a:cubicBezTo>
                  <a:cubicBezTo>
                    <a:pt x="105" y="161"/>
                    <a:pt x="112" y="191"/>
                    <a:pt x="115" y="200"/>
                  </a:cubicBezTo>
                  <a:cubicBezTo>
                    <a:pt x="117" y="209"/>
                    <a:pt x="119" y="189"/>
                    <a:pt x="124" y="180"/>
                  </a:cubicBezTo>
                  <a:cubicBezTo>
                    <a:pt x="129" y="171"/>
                    <a:pt x="131" y="163"/>
                    <a:pt x="128" y="156"/>
                  </a:cubicBezTo>
                  <a:cubicBezTo>
                    <a:pt x="125" y="149"/>
                    <a:pt x="136" y="146"/>
                    <a:pt x="143" y="128"/>
                  </a:cubicBezTo>
                  <a:cubicBezTo>
                    <a:pt x="144" y="135"/>
                    <a:pt x="144" y="140"/>
                    <a:pt x="143" y="147"/>
                  </a:cubicBezTo>
                  <a:cubicBezTo>
                    <a:pt x="143" y="153"/>
                    <a:pt x="132" y="186"/>
                    <a:pt x="129" y="192"/>
                  </a:cubicBezTo>
                  <a:cubicBezTo>
                    <a:pt x="125" y="199"/>
                    <a:pt x="117" y="219"/>
                    <a:pt x="116" y="225"/>
                  </a:cubicBezTo>
                  <a:close/>
                  <a:moveTo>
                    <a:pt x="149" y="333"/>
                  </a:moveTo>
                  <a:cubicBezTo>
                    <a:pt x="149" y="333"/>
                    <a:pt x="138" y="338"/>
                    <a:pt x="138" y="333"/>
                  </a:cubicBezTo>
                  <a:cubicBezTo>
                    <a:pt x="139" y="329"/>
                    <a:pt x="141" y="315"/>
                    <a:pt x="141" y="315"/>
                  </a:cubicBezTo>
                  <a:cubicBezTo>
                    <a:pt x="149" y="315"/>
                    <a:pt x="149" y="315"/>
                    <a:pt x="149" y="315"/>
                  </a:cubicBezTo>
                  <a:lnTo>
                    <a:pt x="149" y="3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: Shape 30"/>
            <p:cNvSpPr/>
            <p:nvPr/>
          </p:nvSpPr>
          <p:spPr bwMode="auto">
            <a:xfrm flipH="1">
              <a:off x="4600525" y="2354236"/>
              <a:ext cx="638535" cy="1508674"/>
            </a:xfrm>
            <a:custGeom>
              <a:avLst/>
              <a:gdLst>
                <a:gd name="T0" fmla="*/ 625 w 693"/>
                <a:gd name="T1" fmla="*/ 1522 h 1641"/>
                <a:gd name="T2" fmla="*/ 520 w 693"/>
                <a:gd name="T3" fmla="*/ 985 h 1641"/>
                <a:gd name="T4" fmla="*/ 498 w 693"/>
                <a:gd name="T5" fmla="*/ 789 h 1641"/>
                <a:gd name="T6" fmla="*/ 532 w 693"/>
                <a:gd name="T7" fmla="*/ 760 h 1641"/>
                <a:gd name="T8" fmla="*/ 571 w 693"/>
                <a:gd name="T9" fmla="*/ 506 h 1641"/>
                <a:gd name="T10" fmla="*/ 505 w 693"/>
                <a:gd name="T11" fmla="*/ 282 h 1641"/>
                <a:gd name="T12" fmla="*/ 394 w 693"/>
                <a:gd name="T13" fmla="*/ 243 h 1641"/>
                <a:gd name="T14" fmla="*/ 344 w 693"/>
                <a:gd name="T15" fmla="*/ 214 h 1641"/>
                <a:gd name="T16" fmla="*/ 341 w 693"/>
                <a:gd name="T17" fmla="*/ 204 h 1641"/>
                <a:gd name="T18" fmla="*/ 354 w 693"/>
                <a:gd name="T19" fmla="*/ 65 h 1641"/>
                <a:gd name="T20" fmla="*/ 313 w 693"/>
                <a:gd name="T21" fmla="*/ 0 h 1641"/>
                <a:gd name="T22" fmla="*/ 228 w 693"/>
                <a:gd name="T23" fmla="*/ 24 h 1641"/>
                <a:gd name="T24" fmla="*/ 214 w 693"/>
                <a:gd name="T25" fmla="*/ 121 h 1641"/>
                <a:gd name="T26" fmla="*/ 240 w 693"/>
                <a:gd name="T27" fmla="*/ 200 h 1641"/>
                <a:gd name="T28" fmla="*/ 240 w 693"/>
                <a:gd name="T29" fmla="*/ 215 h 1641"/>
                <a:gd name="T30" fmla="*/ 147 w 693"/>
                <a:gd name="T31" fmla="*/ 272 h 1641"/>
                <a:gd name="T32" fmla="*/ 22 w 693"/>
                <a:gd name="T33" fmla="*/ 531 h 1641"/>
                <a:gd name="T34" fmla="*/ 113 w 693"/>
                <a:gd name="T35" fmla="*/ 777 h 1641"/>
                <a:gd name="T36" fmla="*/ 143 w 693"/>
                <a:gd name="T37" fmla="*/ 802 h 1641"/>
                <a:gd name="T38" fmla="*/ 220 w 693"/>
                <a:gd name="T39" fmla="*/ 1183 h 1641"/>
                <a:gd name="T40" fmla="*/ 267 w 693"/>
                <a:gd name="T41" fmla="*/ 1470 h 1641"/>
                <a:gd name="T42" fmla="*/ 231 w 693"/>
                <a:gd name="T43" fmla="*/ 1602 h 1641"/>
                <a:gd name="T44" fmla="*/ 343 w 693"/>
                <a:gd name="T45" fmla="*/ 1595 h 1641"/>
                <a:gd name="T46" fmla="*/ 351 w 693"/>
                <a:gd name="T47" fmla="*/ 1504 h 1641"/>
                <a:gd name="T48" fmla="*/ 342 w 693"/>
                <a:gd name="T49" fmla="*/ 1327 h 1641"/>
                <a:gd name="T50" fmla="*/ 334 w 693"/>
                <a:gd name="T51" fmla="*/ 1168 h 1641"/>
                <a:gd name="T52" fmla="*/ 372 w 693"/>
                <a:gd name="T53" fmla="*/ 991 h 1641"/>
                <a:gd name="T54" fmla="*/ 495 w 693"/>
                <a:gd name="T55" fmla="*/ 1455 h 1641"/>
                <a:gd name="T56" fmla="*/ 553 w 693"/>
                <a:gd name="T57" fmla="*/ 1595 h 1641"/>
                <a:gd name="T58" fmla="*/ 693 w 693"/>
                <a:gd name="T59" fmla="*/ 1628 h 1641"/>
                <a:gd name="T60" fmla="*/ 115 w 693"/>
                <a:gd name="T61" fmla="*/ 608 h 1641"/>
                <a:gd name="T62" fmla="*/ 125 w 693"/>
                <a:gd name="T63" fmla="*/ 524 h 1641"/>
                <a:gd name="T64" fmla="*/ 395 w 693"/>
                <a:gd name="T65" fmla="*/ 690 h 1641"/>
                <a:gd name="T66" fmla="*/ 314 w 693"/>
                <a:gd name="T67" fmla="*/ 307 h 1641"/>
                <a:gd name="T68" fmla="*/ 280 w 693"/>
                <a:gd name="T69" fmla="*/ 291 h 1641"/>
                <a:gd name="T70" fmla="*/ 295 w 693"/>
                <a:gd name="T71" fmla="*/ 485 h 1641"/>
                <a:gd name="T72" fmla="*/ 274 w 693"/>
                <a:gd name="T73" fmla="*/ 687 h 1641"/>
                <a:gd name="T74" fmla="*/ 235 w 693"/>
                <a:gd name="T75" fmla="*/ 542 h 1641"/>
                <a:gd name="T76" fmla="*/ 248 w 693"/>
                <a:gd name="T77" fmla="*/ 225 h 1641"/>
                <a:gd name="T78" fmla="*/ 334 w 693"/>
                <a:gd name="T79" fmla="*/ 227 h 1641"/>
                <a:gd name="T80" fmla="*/ 381 w 693"/>
                <a:gd name="T81" fmla="*/ 413 h 1641"/>
                <a:gd name="T82" fmla="*/ 411 w 693"/>
                <a:gd name="T83" fmla="*/ 689 h 1641"/>
                <a:gd name="T84" fmla="*/ 473 w 693"/>
                <a:gd name="T85" fmla="*/ 485 h 1641"/>
                <a:gd name="T86" fmla="*/ 501 w 693"/>
                <a:gd name="T87" fmla="*/ 576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93" h="1641">
                  <a:moveTo>
                    <a:pt x="669" y="1590"/>
                  </a:moveTo>
                  <a:cubicBezTo>
                    <a:pt x="650" y="1579"/>
                    <a:pt x="636" y="1550"/>
                    <a:pt x="629" y="1542"/>
                  </a:cubicBezTo>
                  <a:cubicBezTo>
                    <a:pt x="622" y="1535"/>
                    <a:pt x="631" y="1537"/>
                    <a:pt x="625" y="1522"/>
                  </a:cubicBezTo>
                  <a:cubicBezTo>
                    <a:pt x="619" y="1507"/>
                    <a:pt x="600" y="1419"/>
                    <a:pt x="597" y="1391"/>
                  </a:cubicBezTo>
                  <a:cubicBezTo>
                    <a:pt x="593" y="1362"/>
                    <a:pt x="595" y="1265"/>
                    <a:pt x="582" y="1219"/>
                  </a:cubicBezTo>
                  <a:cubicBezTo>
                    <a:pt x="568" y="1173"/>
                    <a:pt x="526" y="1025"/>
                    <a:pt x="520" y="985"/>
                  </a:cubicBezTo>
                  <a:cubicBezTo>
                    <a:pt x="514" y="944"/>
                    <a:pt x="505" y="903"/>
                    <a:pt x="505" y="881"/>
                  </a:cubicBezTo>
                  <a:cubicBezTo>
                    <a:pt x="505" y="858"/>
                    <a:pt x="503" y="843"/>
                    <a:pt x="496" y="827"/>
                  </a:cubicBezTo>
                  <a:cubicBezTo>
                    <a:pt x="490" y="811"/>
                    <a:pt x="498" y="789"/>
                    <a:pt x="498" y="789"/>
                  </a:cubicBezTo>
                  <a:cubicBezTo>
                    <a:pt x="498" y="789"/>
                    <a:pt x="514" y="801"/>
                    <a:pt x="524" y="810"/>
                  </a:cubicBezTo>
                  <a:cubicBezTo>
                    <a:pt x="534" y="819"/>
                    <a:pt x="534" y="805"/>
                    <a:pt x="529" y="785"/>
                  </a:cubicBezTo>
                  <a:cubicBezTo>
                    <a:pt x="524" y="765"/>
                    <a:pt x="527" y="754"/>
                    <a:pt x="532" y="760"/>
                  </a:cubicBezTo>
                  <a:cubicBezTo>
                    <a:pt x="537" y="767"/>
                    <a:pt x="541" y="728"/>
                    <a:pt x="553" y="705"/>
                  </a:cubicBezTo>
                  <a:cubicBezTo>
                    <a:pt x="566" y="681"/>
                    <a:pt x="593" y="633"/>
                    <a:pt x="587" y="606"/>
                  </a:cubicBezTo>
                  <a:cubicBezTo>
                    <a:pt x="581" y="578"/>
                    <a:pt x="578" y="530"/>
                    <a:pt x="571" y="506"/>
                  </a:cubicBezTo>
                  <a:cubicBezTo>
                    <a:pt x="563" y="483"/>
                    <a:pt x="556" y="441"/>
                    <a:pt x="547" y="415"/>
                  </a:cubicBezTo>
                  <a:cubicBezTo>
                    <a:pt x="538" y="389"/>
                    <a:pt x="540" y="376"/>
                    <a:pt x="529" y="350"/>
                  </a:cubicBezTo>
                  <a:cubicBezTo>
                    <a:pt x="517" y="324"/>
                    <a:pt x="505" y="295"/>
                    <a:pt x="505" y="282"/>
                  </a:cubicBezTo>
                  <a:cubicBezTo>
                    <a:pt x="505" y="275"/>
                    <a:pt x="502" y="269"/>
                    <a:pt x="491" y="265"/>
                  </a:cubicBezTo>
                  <a:cubicBezTo>
                    <a:pt x="483" y="261"/>
                    <a:pt x="469" y="258"/>
                    <a:pt x="449" y="255"/>
                  </a:cubicBezTo>
                  <a:cubicBezTo>
                    <a:pt x="428" y="252"/>
                    <a:pt x="409" y="248"/>
                    <a:pt x="394" y="243"/>
                  </a:cubicBezTo>
                  <a:cubicBezTo>
                    <a:pt x="393" y="243"/>
                    <a:pt x="392" y="242"/>
                    <a:pt x="391" y="242"/>
                  </a:cubicBezTo>
                  <a:cubicBezTo>
                    <a:pt x="391" y="242"/>
                    <a:pt x="390" y="242"/>
                    <a:pt x="390" y="242"/>
                  </a:cubicBezTo>
                  <a:cubicBezTo>
                    <a:pt x="370" y="235"/>
                    <a:pt x="344" y="214"/>
                    <a:pt x="344" y="214"/>
                  </a:cubicBezTo>
                  <a:cubicBezTo>
                    <a:pt x="336" y="225"/>
                    <a:pt x="336" y="225"/>
                    <a:pt x="336" y="225"/>
                  </a:cubicBezTo>
                  <a:cubicBezTo>
                    <a:pt x="339" y="221"/>
                    <a:pt x="341" y="218"/>
                    <a:pt x="344" y="214"/>
                  </a:cubicBezTo>
                  <a:cubicBezTo>
                    <a:pt x="341" y="211"/>
                    <a:pt x="336" y="204"/>
                    <a:pt x="341" y="204"/>
                  </a:cubicBezTo>
                  <a:cubicBezTo>
                    <a:pt x="352" y="203"/>
                    <a:pt x="354" y="159"/>
                    <a:pt x="360" y="146"/>
                  </a:cubicBezTo>
                  <a:cubicBezTo>
                    <a:pt x="366" y="133"/>
                    <a:pt x="364" y="124"/>
                    <a:pt x="360" y="112"/>
                  </a:cubicBezTo>
                  <a:cubicBezTo>
                    <a:pt x="356" y="101"/>
                    <a:pt x="364" y="84"/>
                    <a:pt x="354" y="65"/>
                  </a:cubicBezTo>
                  <a:cubicBezTo>
                    <a:pt x="344" y="47"/>
                    <a:pt x="358" y="24"/>
                    <a:pt x="344" y="22"/>
                  </a:cubicBezTo>
                  <a:cubicBezTo>
                    <a:pt x="330" y="20"/>
                    <a:pt x="335" y="3"/>
                    <a:pt x="322" y="3"/>
                  </a:cubicBezTo>
                  <a:cubicBezTo>
                    <a:pt x="318" y="3"/>
                    <a:pt x="315" y="2"/>
                    <a:pt x="313" y="0"/>
                  </a:cubicBezTo>
                  <a:cubicBezTo>
                    <a:pt x="302" y="21"/>
                    <a:pt x="285" y="14"/>
                    <a:pt x="285" y="14"/>
                  </a:cubicBezTo>
                  <a:cubicBezTo>
                    <a:pt x="259" y="8"/>
                    <a:pt x="242" y="14"/>
                    <a:pt x="230" y="23"/>
                  </a:cubicBezTo>
                  <a:cubicBezTo>
                    <a:pt x="230" y="23"/>
                    <a:pt x="229" y="24"/>
                    <a:pt x="228" y="24"/>
                  </a:cubicBezTo>
                  <a:cubicBezTo>
                    <a:pt x="213" y="38"/>
                    <a:pt x="208" y="57"/>
                    <a:pt x="208" y="58"/>
                  </a:cubicBezTo>
                  <a:cubicBezTo>
                    <a:pt x="207" y="65"/>
                    <a:pt x="206" y="72"/>
                    <a:pt x="206" y="77"/>
                  </a:cubicBezTo>
                  <a:cubicBezTo>
                    <a:pt x="208" y="95"/>
                    <a:pt x="213" y="113"/>
                    <a:pt x="214" y="121"/>
                  </a:cubicBezTo>
                  <a:cubicBezTo>
                    <a:pt x="215" y="128"/>
                    <a:pt x="219" y="158"/>
                    <a:pt x="225" y="158"/>
                  </a:cubicBezTo>
                  <a:cubicBezTo>
                    <a:pt x="231" y="158"/>
                    <a:pt x="233" y="159"/>
                    <a:pt x="233" y="159"/>
                  </a:cubicBezTo>
                  <a:cubicBezTo>
                    <a:pt x="233" y="159"/>
                    <a:pt x="240" y="182"/>
                    <a:pt x="240" y="200"/>
                  </a:cubicBezTo>
                  <a:cubicBezTo>
                    <a:pt x="240" y="208"/>
                    <a:pt x="240" y="212"/>
                    <a:pt x="240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0" y="215"/>
                    <a:pt x="224" y="238"/>
                    <a:pt x="206" y="246"/>
                  </a:cubicBezTo>
                  <a:cubicBezTo>
                    <a:pt x="188" y="255"/>
                    <a:pt x="162" y="268"/>
                    <a:pt x="147" y="272"/>
                  </a:cubicBezTo>
                  <a:cubicBezTo>
                    <a:pt x="136" y="275"/>
                    <a:pt x="124" y="279"/>
                    <a:pt x="115" y="285"/>
                  </a:cubicBezTo>
                  <a:cubicBezTo>
                    <a:pt x="103" y="293"/>
                    <a:pt x="93" y="305"/>
                    <a:pt x="89" y="326"/>
                  </a:cubicBezTo>
                  <a:cubicBezTo>
                    <a:pt x="82" y="365"/>
                    <a:pt x="42" y="495"/>
                    <a:pt x="22" y="531"/>
                  </a:cubicBezTo>
                  <a:cubicBezTo>
                    <a:pt x="3" y="567"/>
                    <a:pt x="0" y="616"/>
                    <a:pt x="20" y="646"/>
                  </a:cubicBezTo>
                  <a:cubicBezTo>
                    <a:pt x="39" y="676"/>
                    <a:pt x="86" y="750"/>
                    <a:pt x="93" y="760"/>
                  </a:cubicBezTo>
                  <a:cubicBezTo>
                    <a:pt x="100" y="770"/>
                    <a:pt x="102" y="778"/>
                    <a:pt x="113" y="777"/>
                  </a:cubicBezTo>
                  <a:cubicBezTo>
                    <a:pt x="113" y="777"/>
                    <a:pt x="114" y="776"/>
                    <a:pt x="115" y="776"/>
                  </a:cubicBezTo>
                  <a:cubicBezTo>
                    <a:pt x="124" y="776"/>
                    <a:pt x="130" y="777"/>
                    <a:pt x="130" y="777"/>
                  </a:cubicBezTo>
                  <a:cubicBezTo>
                    <a:pt x="130" y="777"/>
                    <a:pt x="135" y="796"/>
                    <a:pt x="143" y="802"/>
                  </a:cubicBezTo>
                  <a:cubicBezTo>
                    <a:pt x="151" y="808"/>
                    <a:pt x="161" y="828"/>
                    <a:pt x="163" y="821"/>
                  </a:cubicBezTo>
                  <a:cubicBezTo>
                    <a:pt x="166" y="814"/>
                    <a:pt x="173" y="872"/>
                    <a:pt x="180" y="903"/>
                  </a:cubicBezTo>
                  <a:cubicBezTo>
                    <a:pt x="187" y="934"/>
                    <a:pt x="220" y="1152"/>
                    <a:pt x="220" y="1183"/>
                  </a:cubicBezTo>
                  <a:cubicBezTo>
                    <a:pt x="220" y="1214"/>
                    <a:pt x="232" y="1246"/>
                    <a:pt x="231" y="1268"/>
                  </a:cubicBezTo>
                  <a:cubicBezTo>
                    <a:pt x="230" y="1291"/>
                    <a:pt x="235" y="1349"/>
                    <a:pt x="236" y="1381"/>
                  </a:cubicBezTo>
                  <a:cubicBezTo>
                    <a:pt x="237" y="1413"/>
                    <a:pt x="267" y="1447"/>
                    <a:pt x="267" y="1470"/>
                  </a:cubicBezTo>
                  <a:cubicBezTo>
                    <a:pt x="267" y="1494"/>
                    <a:pt x="260" y="1505"/>
                    <a:pt x="263" y="1519"/>
                  </a:cubicBezTo>
                  <a:cubicBezTo>
                    <a:pt x="267" y="1532"/>
                    <a:pt x="266" y="1542"/>
                    <a:pt x="251" y="1558"/>
                  </a:cubicBezTo>
                  <a:cubicBezTo>
                    <a:pt x="236" y="1574"/>
                    <a:pt x="230" y="1589"/>
                    <a:pt x="231" y="1602"/>
                  </a:cubicBezTo>
                  <a:cubicBezTo>
                    <a:pt x="232" y="1614"/>
                    <a:pt x="236" y="1619"/>
                    <a:pt x="266" y="1620"/>
                  </a:cubicBezTo>
                  <a:cubicBezTo>
                    <a:pt x="296" y="1621"/>
                    <a:pt x="324" y="1613"/>
                    <a:pt x="324" y="1605"/>
                  </a:cubicBezTo>
                  <a:cubicBezTo>
                    <a:pt x="324" y="1598"/>
                    <a:pt x="334" y="1595"/>
                    <a:pt x="343" y="1595"/>
                  </a:cubicBezTo>
                  <a:cubicBezTo>
                    <a:pt x="351" y="1595"/>
                    <a:pt x="350" y="1587"/>
                    <a:pt x="346" y="1569"/>
                  </a:cubicBezTo>
                  <a:cubicBezTo>
                    <a:pt x="343" y="1552"/>
                    <a:pt x="330" y="1528"/>
                    <a:pt x="338" y="1531"/>
                  </a:cubicBezTo>
                  <a:cubicBezTo>
                    <a:pt x="345" y="1533"/>
                    <a:pt x="351" y="1528"/>
                    <a:pt x="351" y="1504"/>
                  </a:cubicBezTo>
                  <a:cubicBezTo>
                    <a:pt x="351" y="1479"/>
                    <a:pt x="355" y="1471"/>
                    <a:pt x="344" y="1457"/>
                  </a:cubicBezTo>
                  <a:cubicBezTo>
                    <a:pt x="333" y="1442"/>
                    <a:pt x="335" y="1415"/>
                    <a:pt x="338" y="1392"/>
                  </a:cubicBezTo>
                  <a:cubicBezTo>
                    <a:pt x="340" y="1370"/>
                    <a:pt x="348" y="1354"/>
                    <a:pt x="342" y="1327"/>
                  </a:cubicBezTo>
                  <a:cubicBezTo>
                    <a:pt x="335" y="1299"/>
                    <a:pt x="334" y="1266"/>
                    <a:pt x="338" y="1252"/>
                  </a:cubicBezTo>
                  <a:cubicBezTo>
                    <a:pt x="342" y="1239"/>
                    <a:pt x="339" y="1222"/>
                    <a:pt x="329" y="1211"/>
                  </a:cubicBezTo>
                  <a:cubicBezTo>
                    <a:pt x="319" y="1200"/>
                    <a:pt x="334" y="1180"/>
                    <a:pt x="334" y="1168"/>
                  </a:cubicBezTo>
                  <a:cubicBezTo>
                    <a:pt x="334" y="1156"/>
                    <a:pt x="330" y="1104"/>
                    <a:pt x="337" y="1052"/>
                  </a:cubicBezTo>
                  <a:cubicBezTo>
                    <a:pt x="343" y="999"/>
                    <a:pt x="344" y="960"/>
                    <a:pt x="345" y="946"/>
                  </a:cubicBezTo>
                  <a:cubicBezTo>
                    <a:pt x="346" y="933"/>
                    <a:pt x="354" y="939"/>
                    <a:pt x="372" y="991"/>
                  </a:cubicBezTo>
                  <a:cubicBezTo>
                    <a:pt x="391" y="1043"/>
                    <a:pt x="438" y="1205"/>
                    <a:pt x="447" y="1241"/>
                  </a:cubicBezTo>
                  <a:cubicBezTo>
                    <a:pt x="454" y="1272"/>
                    <a:pt x="480" y="1385"/>
                    <a:pt x="491" y="1436"/>
                  </a:cubicBezTo>
                  <a:cubicBezTo>
                    <a:pt x="493" y="1444"/>
                    <a:pt x="494" y="1451"/>
                    <a:pt x="495" y="1455"/>
                  </a:cubicBezTo>
                  <a:cubicBezTo>
                    <a:pt x="501" y="1486"/>
                    <a:pt x="509" y="1548"/>
                    <a:pt x="517" y="1548"/>
                  </a:cubicBezTo>
                  <a:cubicBezTo>
                    <a:pt x="526" y="1548"/>
                    <a:pt x="524" y="1554"/>
                    <a:pt x="525" y="1572"/>
                  </a:cubicBezTo>
                  <a:cubicBezTo>
                    <a:pt x="526" y="1589"/>
                    <a:pt x="543" y="1592"/>
                    <a:pt x="553" y="1595"/>
                  </a:cubicBezTo>
                  <a:cubicBezTo>
                    <a:pt x="563" y="1599"/>
                    <a:pt x="566" y="1589"/>
                    <a:pt x="566" y="1589"/>
                  </a:cubicBezTo>
                  <a:cubicBezTo>
                    <a:pt x="566" y="1589"/>
                    <a:pt x="582" y="1623"/>
                    <a:pt x="610" y="1626"/>
                  </a:cubicBezTo>
                  <a:cubicBezTo>
                    <a:pt x="639" y="1630"/>
                    <a:pt x="693" y="1641"/>
                    <a:pt x="693" y="1628"/>
                  </a:cubicBezTo>
                  <a:cubicBezTo>
                    <a:pt x="693" y="1614"/>
                    <a:pt x="687" y="1602"/>
                    <a:pt x="669" y="1590"/>
                  </a:cubicBezTo>
                  <a:close/>
                  <a:moveTo>
                    <a:pt x="128" y="644"/>
                  </a:moveTo>
                  <a:cubicBezTo>
                    <a:pt x="128" y="632"/>
                    <a:pt x="122" y="619"/>
                    <a:pt x="115" y="608"/>
                  </a:cubicBezTo>
                  <a:cubicBezTo>
                    <a:pt x="105" y="594"/>
                    <a:pt x="95" y="582"/>
                    <a:pt x="99" y="575"/>
                  </a:cubicBezTo>
                  <a:cubicBezTo>
                    <a:pt x="105" y="563"/>
                    <a:pt x="110" y="563"/>
                    <a:pt x="115" y="554"/>
                  </a:cubicBezTo>
                  <a:cubicBezTo>
                    <a:pt x="118" y="549"/>
                    <a:pt x="121" y="541"/>
                    <a:pt x="125" y="524"/>
                  </a:cubicBezTo>
                  <a:cubicBezTo>
                    <a:pt x="124" y="559"/>
                    <a:pt x="136" y="611"/>
                    <a:pt x="128" y="644"/>
                  </a:cubicBezTo>
                  <a:close/>
                  <a:moveTo>
                    <a:pt x="411" y="689"/>
                  </a:moveTo>
                  <a:cubicBezTo>
                    <a:pt x="407" y="690"/>
                    <a:pt x="402" y="690"/>
                    <a:pt x="395" y="690"/>
                  </a:cubicBezTo>
                  <a:cubicBezTo>
                    <a:pt x="395" y="685"/>
                    <a:pt x="395" y="680"/>
                    <a:pt x="393" y="674"/>
                  </a:cubicBezTo>
                  <a:cubicBezTo>
                    <a:pt x="389" y="655"/>
                    <a:pt x="367" y="523"/>
                    <a:pt x="351" y="448"/>
                  </a:cubicBezTo>
                  <a:cubicBezTo>
                    <a:pt x="335" y="373"/>
                    <a:pt x="318" y="317"/>
                    <a:pt x="314" y="307"/>
                  </a:cubicBezTo>
                  <a:cubicBezTo>
                    <a:pt x="310" y="297"/>
                    <a:pt x="323" y="293"/>
                    <a:pt x="323" y="293"/>
                  </a:cubicBezTo>
                  <a:cubicBezTo>
                    <a:pt x="299" y="269"/>
                    <a:pt x="299" y="269"/>
                    <a:pt x="299" y="269"/>
                  </a:cubicBezTo>
                  <a:cubicBezTo>
                    <a:pt x="288" y="274"/>
                    <a:pt x="280" y="291"/>
                    <a:pt x="280" y="291"/>
                  </a:cubicBezTo>
                  <a:cubicBezTo>
                    <a:pt x="280" y="291"/>
                    <a:pt x="292" y="299"/>
                    <a:pt x="294" y="307"/>
                  </a:cubicBezTo>
                  <a:cubicBezTo>
                    <a:pt x="296" y="315"/>
                    <a:pt x="292" y="325"/>
                    <a:pt x="286" y="343"/>
                  </a:cubicBezTo>
                  <a:cubicBezTo>
                    <a:pt x="281" y="362"/>
                    <a:pt x="288" y="443"/>
                    <a:pt x="295" y="485"/>
                  </a:cubicBezTo>
                  <a:cubicBezTo>
                    <a:pt x="302" y="527"/>
                    <a:pt x="315" y="621"/>
                    <a:pt x="323" y="669"/>
                  </a:cubicBezTo>
                  <a:cubicBezTo>
                    <a:pt x="324" y="677"/>
                    <a:pt x="326" y="683"/>
                    <a:pt x="327" y="689"/>
                  </a:cubicBezTo>
                  <a:cubicBezTo>
                    <a:pt x="308" y="688"/>
                    <a:pt x="289" y="687"/>
                    <a:pt x="274" y="687"/>
                  </a:cubicBezTo>
                  <a:cubicBezTo>
                    <a:pt x="232" y="687"/>
                    <a:pt x="191" y="692"/>
                    <a:pt x="191" y="692"/>
                  </a:cubicBezTo>
                  <a:cubicBezTo>
                    <a:pt x="191" y="692"/>
                    <a:pt x="199" y="672"/>
                    <a:pt x="212" y="643"/>
                  </a:cubicBezTo>
                  <a:cubicBezTo>
                    <a:pt x="224" y="615"/>
                    <a:pt x="226" y="589"/>
                    <a:pt x="235" y="542"/>
                  </a:cubicBezTo>
                  <a:cubicBezTo>
                    <a:pt x="245" y="495"/>
                    <a:pt x="237" y="463"/>
                    <a:pt x="237" y="406"/>
                  </a:cubicBezTo>
                  <a:cubicBezTo>
                    <a:pt x="237" y="361"/>
                    <a:pt x="234" y="300"/>
                    <a:pt x="231" y="263"/>
                  </a:cubicBezTo>
                  <a:cubicBezTo>
                    <a:pt x="231" y="257"/>
                    <a:pt x="231" y="235"/>
                    <a:pt x="248" y="225"/>
                  </a:cubicBezTo>
                  <a:cubicBezTo>
                    <a:pt x="257" y="236"/>
                    <a:pt x="268" y="248"/>
                    <a:pt x="281" y="257"/>
                  </a:cubicBezTo>
                  <a:cubicBezTo>
                    <a:pt x="304" y="273"/>
                    <a:pt x="306" y="261"/>
                    <a:pt x="320" y="244"/>
                  </a:cubicBezTo>
                  <a:cubicBezTo>
                    <a:pt x="326" y="237"/>
                    <a:pt x="330" y="232"/>
                    <a:pt x="334" y="227"/>
                  </a:cubicBezTo>
                  <a:cubicBezTo>
                    <a:pt x="334" y="227"/>
                    <a:pt x="334" y="227"/>
                    <a:pt x="334" y="227"/>
                  </a:cubicBezTo>
                  <a:cubicBezTo>
                    <a:pt x="353" y="218"/>
                    <a:pt x="370" y="255"/>
                    <a:pt x="370" y="255"/>
                  </a:cubicBezTo>
                  <a:cubicBezTo>
                    <a:pt x="382" y="288"/>
                    <a:pt x="381" y="349"/>
                    <a:pt x="381" y="413"/>
                  </a:cubicBezTo>
                  <a:cubicBezTo>
                    <a:pt x="381" y="478"/>
                    <a:pt x="393" y="542"/>
                    <a:pt x="406" y="589"/>
                  </a:cubicBezTo>
                  <a:cubicBezTo>
                    <a:pt x="418" y="636"/>
                    <a:pt x="437" y="678"/>
                    <a:pt x="437" y="678"/>
                  </a:cubicBezTo>
                  <a:cubicBezTo>
                    <a:pt x="437" y="678"/>
                    <a:pt x="426" y="684"/>
                    <a:pt x="411" y="689"/>
                  </a:cubicBezTo>
                  <a:close/>
                  <a:moveTo>
                    <a:pt x="491" y="631"/>
                  </a:moveTo>
                  <a:cubicBezTo>
                    <a:pt x="489" y="627"/>
                    <a:pt x="490" y="600"/>
                    <a:pt x="484" y="579"/>
                  </a:cubicBezTo>
                  <a:cubicBezTo>
                    <a:pt x="477" y="556"/>
                    <a:pt x="474" y="524"/>
                    <a:pt x="473" y="485"/>
                  </a:cubicBezTo>
                  <a:cubicBezTo>
                    <a:pt x="473" y="485"/>
                    <a:pt x="482" y="518"/>
                    <a:pt x="491" y="538"/>
                  </a:cubicBezTo>
                  <a:cubicBezTo>
                    <a:pt x="495" y="547"/>
                    <a:pt x="498" y="553"/>
                    <a:pt x="501" y="553"/>
                  </a:cubicBezTo>
                  <a:cubicBezTo>
                    <a:pt x="511" y="556"/>
                    <a:pt x="512" y="570"/>
                    <a:pt x="501" y="576"/>
                  </a:cubicBezTo>
                  <a:cubicBezTo>
                    <a:pt x="490" y="582"/>
                    <a:pt x="498" y="624"/>
                    <a:pt x="493" y="630"/>
                  </a:cubicBezTo>
                  <a:cubicBezTo>
                    <a:pt x="492" y="631"/>
                    <a:pt x="491" y="631"/>
                    <a:pt x="491" y="6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7991" y="940189"/>
            <a:ext cx="161774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6051" y="1244509"/>
            <a:ext cx="7951896" cy="622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   </a:t>
            </a:r>
            <a:endParaRPr lang="en-GB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2427734"/>
            <a:ext cx="3923116" cy="2271088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4716016" y="2427734"/>
            <a:ext cx="3923116" cy="2271088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任意多边形 83"/>
          <p:cNvSpPr/>
          <p:nvPr/>
        </p:nvSpPr>
        <p:spPr bwMode="auto">
          <a:xfrm rot="16377237">
            <a:off x="858383" y="1982760"/>
            <a:ext cx="1278338" cy="1275755"/>
          </a:xfrm>
          <a:custGeom>
            <a:avLst/>
            <a:gdLst>
              <a:gd name="connsiteX0" fmla="*/ 0 w 1800200"/>
              <a:gd name="connsiteY0" fmla="*/ 900100 h 1800200"/>
              <a:gd name="connsiteX1" fmla="*/ 263634 w 1800200"/>
              <a:gd name="connsiteY1" fmla="*/ 263633 h 1800200"/>
              <a:gd name="connsiteX2" fmla="*/ 900101 w 1800200"/>
              <a:gd name="connsiteY2" fmla="*/ 1 h 1800200"/>
              <a:gd name="connsiteX3" fmla="*/ 1536568 w 1800200"/>
              <a:gd name="connsiteY3" fmla="*/ 263635 h 1800200"/>
              <a:gd name="connsiteX4" fmla="*/ 1800200 w 1800200"/>
              <a:gd name="connsiteY4" fmla="*/ 900102 h 1800200"/>
              <a:gd name="connsiteX5" fmla="*/ 1536567 w 1800200"/>
              <a:gd name="connsiteY5" fmla="*/ 1536569 h 1800200"/>
              <a:gd name="connsiteX6" fmla="*/ 900100 w 1800200"/>
              <a:gd name="connsiteY6" fmla="*/ 1800202 h 1800200"/>
              <a:gd name="connsiteX7" fmla="*/ 263633 w 1800200"/>
              <a:gd name="connsiteY7" fmla="*/ 1536568 h 1800200"/>
              <a:gd name="connsiteX8" fmla="*/ 0 w 1800200"/>
              <a:gd name="connsiteY8" fmla="*/ 900101 h 1800200"/>
              <a:gd name="connsiteX9" fmla="*/ 0 w 1800200"/>
              <a:gd name="connsiteY9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200" h="1800200">
                <a:moveTo>
                  <a:pt x="0" y="900100"/>
                </a:moveTo>
                <a:cubicBezTo>
                  <a:pt x="0" y="661379"/>
                  <a:pt x="94832" y="432435"/>
                  <a:pt x="263634" y="263633"/>
                </a:cubicBezTo>
                <a:cubicBezTo>
                  <a:pt x="432436" y="94832"/>
                  <a:pt x="661380" y="0"/>
                  <a:pt x="900101" y="1"/>
                </a:cubicBezTo>
                <a:cubicBezTo>
                  <a:pt x="1138822" y="1"/>
                  <a:pt x="1367766" y="94833"/>
                  <a:pt x="1536568" y="263635"/>
                </a:cubicBezTo>
                <a:cubicBezTo>
                  <a:pt x="1705369" y="432437"/>
                  <a:pt x="1800201" y="661381"/>
                  <a:pt x="1800200" y="900102"/>
                </a:cubicBezTo>
                <a:cubicBezTo>
                  <a:pt x="1800200" y="1138823"/>
                  <a:pt x="1705368" y="1367767"/>
                  <a:pt x="1536567" y="1536569"/>
                </a:cubicBezTo>
                <a:cubicBezTo>
                  <a:pt x="1367765" y="1705371"/>
                  <a:pt x="1138821" y="1800202"/>
                  <a:pt x="900100" y="1800202"/>
                </a:cubicBezTo>
                <a:cubicBezTo>
                  <a:pt x="661379" y="1800202"/>
                  <a:pt x="432435" y="1705370"/>
                  <a:pt x="263633" y="1536568"/>
                </a:cubicBezTo>
                <a:cubicBezTo>
                  <a:pt x="94832" y="1367766"/>
                  <a:pt x="0" y="1138822"/>
                  <a:pt x="0" y="900101"/>
                </a:cubicBezTo>
                <a:lnTo>
                  <a:pt x="0" y="90010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300" kern="0" dirty="0">
              <a:solidFill>
                <a:srgbClr val="08080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1"/>
          <p:cNvSpPr txBox="1"/>
          <p:nvPr/>
        </p:nvSpPr>
        <p:spPr>
          <a:xfrm>
            <a:off x="2554786" y="1923678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单击输入标题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豪体简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496963" y="2451393"/>
            <a:ext cx="234153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63"/>
          <p:cNvGrpSpPr/>
          <p:nvPr/>
        </p:nvGrpSpPr>
        <p:grpSpPr bwMode="auto">
          <a:xfrm>
            <a:off x="2483544" y="2584791"/>
            <a:ext cx="974725" cy="307975"/>
            <a:chOff x="1694389" y="3210530"/>
            <a:chExt cx="974819" cy="307777"/>
          </a:xfrm>
        </p:grpSpPr>
        <p:sp>
          <p:nvSpPr>
            <p:cNvPr id="10" name="矩形 13"/>
            <p:cNvSpPr/>
            <p:nvPr/>
          </p:nvSpPr>
          <p:spPr>
            <a:xfrm flipH="1">
              <a:off x="1694389" y="3364419"/>
              <a:ext cx="71445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公司描述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2" name="组合 70"/>
          <p:cNvGrpSpPr/>
          <p:nvPr/>
        </p:nvGrpSpPr>
        <p:grpSpPr bwMode="auto">
          <a:xfrm>
            <a:off x="3885307" y="2584791"/>
            <a:ext cx="974725" cy="307975"/>
            <a:chOff x="1694389" y="3537387"/>
            <a:chExt cx="974819" cy="307777"/>
          </a:xfrm>
        </p:grpSpPr>
        <p:sp>
          <p:nvSpPr>
            <p:cNvPr id="13" name="矩形 16"/>
            <p:cNvSpPr/>
            <p:nvPr/>
          </p:nvSpPr>
          <p:spPr>
            <a:xfrm flipH="1">
              <a:off x="1694389" y="3691276"/>
              <a:ext cx="71444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服务宗旨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5" name="组合 73"/>
          <p:cNvGrpSpPr/>
          <p:nvPr/>
        </p:nvGrpSpPr>
        <p:grpSpPr bwMode="auto">
          <a:xfrm>
            <a:off x="2483544" y="2945155"/>
            <a:ext cx="974725" cy="307975"/>
            <a:chOff x="1694389" y="3875941"/>
            <a:chExt cx="974819" cy="307777"/>
          </a:xfrm>
        </p:grpSpPr>
        <p:sp>
          <p:nvSpPr>
            <p:cNvPr id="16" name="矩形 19"/>
            <p:cNvSpPr/>
            <p:nvPr/>
          </p:nvSpPr>
          <p:spPr>
            <a:xfrm flipH="1">
              <a:off x="1694389" y="4029829"/>
              <a:ext cx="71445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创业理论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8" name="组合 76"/>
          <p:cNvGrpSpPr/>
          <p:nvPr/>
        </p:nvGrpSpPr>
        <p:grpSpPr bwMode="auto">
          <a:xfrm>
            <a:off x="3885307" y="2945155"/>
            <a:ext cx="974725" cy="307975"/>
            <a:chOff x="1694389" y="4211992"/>
            <a:chExt cx="974819" cy="307777"/>
          </a:xfrm>
        </p:grpSpPr>
        <p:sp>
          <p:nvSpPr>
            <p:cNvPr id="19" name="矩形 22"/>
            <p:cNvSpPr/>
            <p:nvPr/>
          </p:nvSpPr>
          <p:spPr>
            <a:xfrm flipH="1">
              <a:off x="1694389" y="4365880"/>
              <a:ext cx="71444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TextBox 78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竞争战略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755576" y="2165470"/>
            <a:ext cx="1451808" cy="8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/>
          <p:nvPr/>
        </p:nvGrpSpPr>
        <p:grpSpPr>
          <a:xfrm>
            <a:off x="2857034" y="1976068"/>
            <a:ext cx="3429934" cy="1803071"/>
            <a:chOff x="3676269" y="2136032"/>
            <a:chExt cx="4839464" cy="2544042"/>
          </a:xfrm>
        </p:grpSpPr>
        <p:sp>
          <p:nvSpPr>
            <p:cNvPr id="32" name="Freeform: Shape 1"/>
            <p:cNvSpPr/>
            <p:nvPr/>
          </p:nvSpPr>
          <p:spPr>
            <a:xfrm>
              <a:off x="3855000" y="2356008"/>
              <a:ext cx="1201560" cy="81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08" y="21600"/>
                  </a:moveTo>
                  <a:lnTo>
                    <a:pt x="21600" y="18493"/>
                  </a:lnTo>
                  <a:lnTo>
                    <a:pt x="0" y="0"/>
                  </a:lnTo>
                  <a:cubicBezTo>
                    <a:pt x="0" y="0"/>
                    <a:pt x="14208" y="21600"/>
                    <a:pt x="14208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: Shape 2"/>
            <p:cNvSpPr/>
            <p:nvPr/>
          </p:nvSpPr>
          <p:spPr>
            <a:xfrm>
              <a:off x="7140897" y="2356008"/>
              <a:ext cx="1201574" cy="81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93" y="21600"/>
                  </a:moveTo>
                  <a:lnTo>
                    <a:pt x="0" y="18493"/>
                  </a:lnTo>
                  <a:lnTo>
                    <a:pt x="21600" y="0"/>
                  </a:lnTo>
                  <a:cubicBezTo>
                    <a:pt x="21600" y="0"/>
                    <a:pt x="7393" y="21600"/>
                    <a:pt x="739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4" name="Group 3"/>
            <p:cNvGrpSpPr/>
            <p:nvPr/>
          </p:nvGrpSpPr>
          <p:grpSpPr>
            <a:xfrm>
              <a:off x="3676269" y="2163529"/>
              <a:ext cx="439935" cy="439920"/>
              <a:chOff x="0" y="0"/>
              <a:chExt cx="879867" cy="879838"/>
            </a:xfrm>
            <a:solidFill>
              <a:schemeClr val="bg1"/>
            </a:solidFill>
          </p:grpSpPr>
          <p:sp>
            <p:nvSpPr>
              <p:cNvPr id="47" name="Oval 4"/>
              <p:cNvSpPr/>
              <p:nvPr/>
            </p:nvSpPr>
            <p:spPr>
              <a:xfrm>
                <a:off x="0" y="0"/>
                <a:ext cx="879867" cy="879838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5"/>
              <p:cNvSpPr/>
              <p:nvPr/>
            </p:nvSpPr>
            <p:spPr>
              <a:xfrm>
                <a:off x="230842" y="230829"/>
                <a:ext cx="418182" cy="418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1795"/>
                      <a:pt x="21514" y="12600"/>
                      <a:pt x="20518" y="12600"/>
                    </a:cubicBezTo>
                    <a:lnTo>
                      <a:pt x="12600" y="12600"/>
                    </a:lnTo>
                    <a:lnTo>
                      <a:pt x="12600" y="20518"/>
                    </a:lnTo>
                    <a:cubicBezTo>
                      <a:pt x="12600" y="21512"/>
                      <a:pt x="11795" y="21600"/>
                      <a:pt x="10800" y="21600"/>
                    </a:cubicBezTo>
                    <a:cubicBezTo>
                      <a:pt x="9805" y="21600"/>
                      <a:pt x="9000" y="21512"/>
                      <a:pt x="9000" y="20518"/>
                    </a:cubicBezTo>
                    <a:lnTo>
                      <a:pt x="9000" y="12600"/>
                    </a:lnTo>
                    <a:lnTo>
                      <a:pt x="1082" y="12600"/>
                    </a:lnTo>
                    <a:cubicBezTo>
                      <a:pt x="88" y="12600"/>
                      <a:pt x="0" y="11796"/>
                      <a:pt x="0" y="10800"/>
                    </a:cubicBezTo>
                    <a:cubicBezTo>
                      <a:pt x="0" y="9805"/>
                      <a:pt x="88" y="9000"/>
                      <a:pt x="1082" y="9000"/>
                    </a:cubicBezTo>
                    <a:lnTo>
                      <a:pt x="9000" y="9000"/>
                    </a:lnTo>
                    <a:lnTo>
                      <a:pt x="9000" y="1082"/>
                    </a:lnTo>
                    <a:cubicBezTo>
                      <a:pt x="9000" y="86"/>
                      <a:pt x="9805" y="0"/>
                      <a:pt x="10800" y="0"/>
                    </a:cubicBezTo>
                    <a:cubicBezTo>
                      <a:pt x="11795" y="0"/>
                      <a:pt x="12600" y="86"/>
                      <a:pt x="12600" y="1082"/>
                    </a:cubicBezTo>
                    <a:lnTo>
                      <a:pt x="12600" y="9000"/>
                    </a:lnTo>
                    <a:lnTo>
                      <a:pt x="20518" y="9000"/>
                    </a:lnTo>
                    <a:cubicBezTo>
                      <a:pt x="21514" y="9000"/>
                      <a:pt x="21600" y="980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6"/>
            <p:cNvGrpSpPr/>
            <p:nvPr/>
          </p:nvGrpSpPr>
          <p:grpSpPr>
            <a:xfrm>
              <a:off x="8075798" y="2136032"/>
              <a:ext cx="439935" cy="439934"/>
              <a:chOff x="0" y="0"/>
              <a:chExt cx="879867" cy="879866"/>
            </a:xfrm>
          </p:grpSpPr>
          <p:sp>
            <p:nvSpPr>
              <p:cNvPr id="45" name="Oval 7"/>
              <p:cNvSpPr/>
              <p:nvPr/>
            </p:nvSpPr>
            <p:spPr>
              <a:xfrm>
                <a:off x="0" y="0"/>
                <a:ext cx="879867" cy="879866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8"/>
              <p:cNvSpPr/>
              <p:nvPr/>
            </p:nvSpPr>
            <p:spPr>
              <a:xfrm>
                <a:off x="245534" y="214775"/>
                <a:ext cx="388799" cy="3995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4" extrusionOk="0">
                    <a:moveTo>
                      <a:pt x="17852" y="10732"/>
                    </a:moveTo>
                    <a:lnTo>
                      <a:pt x="15287" y="8141"/>
                    </a:lnTo>
                    <a:lnTo>
                      <a:pt x="14103" y="9287"/>
                    </a:lnTo>
                    <a:lnTo>
                      <a:pt x="16780" y="11770"/>
                    </a:lnTo>
                    <a:lnTo>
                      <a:pt x="14104" y="14253"/>
                    </a:lnTo>
                    <a:lnTo>
                      <a:pt x="15288" y="15399"/>
                    </a:lnTo>
                    <a:lnTo>
                      <a:pt x="17852" y="12808"/>
                    </a:lnTo>
                    <a:lnTo>
                      <a:pt x="20416" y="15399"/>
                    </a:lnTo>
                    <a:lnTo>
                      <a:pt x="21600" y="14253"/>
                    </a:lnTo>
                    <a:lnTo>
                      <a:pt x="18924" y="11770"/>
                    </a:lnTo>
                    <a:lnTo>
                      <a:pt x="21599" y="9287"/>
                    </a:lnTo>
                    <a:lnTo>
                      <a:pt x="20415" y="8141"/>
                    </a:lnTo>
                    <a:cubicBezTo>
                      <a:pt x="20415" y="8141"/>
                      <a:pt x="17852" y="10732"/>
                      <a:pt x="17852" y="10732"/>
                    </a:cubicBezTo>
                    <a:close/>
                    <a:moveTo>
                      <a:pt x="17840" y="20553"/>
                    </a:moveTo>
                    <a:cubicBezTo>
                      <a:pt x="17840" y="18126"/>
                      <a:pt x="15400" y="16891"/>
                      <a:pt x="13023" y="15899"/>
                    </a:cubicBezTo>
                    <a:cubicBezTo>
                      <a:pt x="10654" y="14912"/>
                      <a:pt x="9898" y="14080"/>
                      <a:pt x="9898" y="12297"/>
                    </a:cubicBezTo>
                    <a:cubicBezTo>
                      <a:pt x="9898" y="11229"/>
                      <a:pt x="10621" y="11577"/>
                      <a:pt x="10938" y="9617"/>
                    </a:cubicBezTo>
                    <a:cubicBezTo>
                      <a:pt x="11072" y="8804"/>
                      <a:pt x="11710" y="9604"/>
                      <a:pt x="11833" y="7749"/>
                    </a:cubicBezTo>
                    <a:cubicBezTo>
                      <a:pt x="11833" y="7010"/>
                      <a:pt x="11483" y="6826"/>
                      <a:pt x="11483" y="6826"/>
                    </a:cubicBezTo>
                    <a:cubicBezTo>
                      <a:pt x="11483" y="6826"/>
                      <a:pt x="11661" y="5732"/>
                      <a:pt x="11730" y="4889"/>
                    </a:cubicBezTo>
                    <a:cubicBezTo>
                      <a:pt x="11801" y="4006"/>
                      <a:pt x="11286" y="2123"/>
                      <a:pt x="9163" y="1545"/>
                    </a:cubicBezTo>
                    <a:cubicBezTo>
                      <a:pt x="8792" y="1177"/>
                      <a:pt x="8541" y="592"/>
                      <a:pt x="9684" y="7"/>
                    </a:cubicBezTo>
                    <a:cubicBezTo>
                      <a:pt x="7184" y="-106"/>
                      <a:pt x="6603" y="1160"/>
                      <a:pt x="5272" y="2092"/>
                    </a:cubicBezTo>
                    <a:cubicBezTo>
                      <a:pt x="4139" y="2909"/>
                      <a:pt x="3834" y="4202"/>
                      <a:pt x="3888" y="4890"/>
                    </a:cubicBezTo>
                    <a:cubicBezTo>
                      <a:pt x="3961" y="5733"/>
                      <a:pt x="4137" y="6827"/>
                      <a:pt x="4137" y="6827"/>
                    </a:cubicBezTo>
                    <a:cubicBezTo>
                      <a:pt x="4137" y="6827"/>
                      <a:pt x="3787" y="7011"/>
                      <a:pt x="3787" y="7750"/>
                    </a:cubicBezTo>
                    <a:cubicBezTo>
                      <a:pt x="3910" y="9606"/>
                      <a:pt x="4550" y="8805"/>
                      <a:pt x="4683" y="9618"/>
                    </a:cubicBezTo>
                    <a:cubicBezTo>
                      <a:pt x="5000" y="11578"/>
                      <a:pt x="5724" y="11230"/>
                      <a:pt x="5724" y="12298"/>
                    </a:cubicBezTo>
                    <a:cubicBezTo>
                      <a:pt x="5724" y="14081"/>
                      <a:pt x="5487" y="14686"/>
                      <a:pt x="3118" y="15674"/>
                    </a:cubicBezTo>
                    <a:cubicBezTo>
                      <a:pt x="740" y="16664"/>
                      <a:pt x="0" y="18253"/>
                      <a:pt x="12" y="20553"/>
                    </a:cubicBezTo>
                    <a:cubicBezTo>
                      <a:pt x="16" y="21241"/>
                      <a:pt x="0" y="21494"/>
                      <a:pt x="0" y="21494"/>
                    </a:cubicBezTo>
                    <a:lnTo>
                      <a:pt x="17852" y="21494"/>
                    </a:lnTo>
                    <a:cubicBezTo>
                      <a:pt x="17852" y="21494"/>
                      <a:pt x="17840" y="21241"/>
                      <a:pt x="17840" y="2055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9"/>
            <p:cNvGrpSpPr/>
            <p:nvPr/>
          </p:nvGrpSpPr>
          <p:grpSpPr>
            <a:xfrm>
              <a:off x="4693660" y="3084680"/>
              <a:ext cx="1348437" cy="911351"/>
              <a:chOff x="4693660" y="3084680"/>
              <a:chExt cx="1348437" cy="911351"/>
            </a:xfrm>
          </p:grpSpPr>
          <p:sp>
            <p:nvSpPr>
              <p:cNvPr id="43" name="Freeform: Shape 10"/>
              <p:cNvSpPr/>
              <p:nvPr/>
            </p:nvSpPr>
            <p:spPr>
              <a:xfrm>
                <a:off x="4693660" y="3084680"/>
                <a:ext cx="1348437" cy="911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97" y="0"/>
                    </a:moveTo>
                    <a:lnTo>
                      <a:pt x="0" y="2934"/>
                    </a:lnTo>
                    <a:lnTo>
                      <a:pt x="12305" y="21600"/>
                    </a:lnTo>
                    <a:lnTo>
                      <a:pt x="12322" y="21583"/>
                    </a:lnTo>
                    <a:lnTo>
                      <a:pt x="21600" y="12476"/>
                    </a:lnTo>
                    <a:cubicBezTo>
                      <a:pt x="21600" y="12476"/>
                      <a:pt x="6997" y="0"/>
                      <a:pt x="69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1"/>
              <p:cNvSpPr/>
              <p:nvPr/>
            </p:nvSpPr>
            <p:spPr>
              <a:xfrm>
                <a:off x="5342468" y="3446892"/>
                <a:ext cx="249236" cy="186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2" y="12600"/>
                    </a:moveTo>
                    <a:cubicBezTo>
                      <a:pt x="21442" y="12600"/>
                      <a:pt x="21600" y="12811"/>
                      <a:pt x="21600" y="13050"/>
                    </a:cubicBezTo>
                    <a:lnTo>
                      <a:pt x="21600" y="15750"/>
                    </a:lnTo>
                    <a:cubicBezTo>
                      <a:pt x="21600" y="15989"/>
                      <a:pt x="21442" y="16200"/>
                      <a:pt x="21262" y="16200"/>
                    </a:cubicBezTo>
                    <a:lnTo>
                      <a:pt x="17550" y="16200"/>
                    </a:lnTo>
                    <a:lnTo>
                      <a:pt x="17550" y="21150"/>
                    </a:lnTo>
                    <a:cubicBezTo>
                      <a:pt x="17550" y="21389"/>
                      <a:pt x="17392" y="21600"/>
                      <a:pt x="17212" y="21600"/>
                    </a:cubicBezTo>
                    <a:lnTo>
                      <a:pt x="15187" y="21600"/>
                    </a:lnTo>
                    <a:cubicBezTo>
                      <a:pt x="15008" y="21600"/>
                      <a:pt x="14850" y="21389"/>
                      <a:pt x="14850" y="21150"/>
                    </a:cubicBezTo>
                    <a:lnTo>
                      <a:pt x="14850" y="16200"/>
                    </a:lnTo>
                    <a:lnTo>
                      <a:pt x="11137" y="16200"/>
                    </a:lnTo>
                    <a:cubicBezTo>
                      <a:pt x="10958" y="16200"/>
                      <a:pt x="10800" y="15989"/>
                      <a:pt x="10800" y="15750"/>
                    </a:cubicBezTo>
                    <a:lnTo>
                      <a:pt x="10800" y="13050"/>
                    </a:lnTo>
                    <a:cubicBezTo>
                      <a:pt x="10800" y="12811"/>
                      <a:pt x="10958" y="12600"/>
                      <a:pt x="11137" y="12600"/>
                    </a:cubicBezTo>
                    <a:lnTo>
                      <a:pt x="14850" y="12600"/>
                    </a:lnTo>
                    <a:lnTo>
                      <a:pt x="14850" y="7650"/>
                    </a:lnTo>
                    <a:cubicBezTo>
                      <a:pt x="14850" y="7411"/>
                      <a:pt x="15008" y="7200"/>
                      <a:pt x="15187" y="7200"/>
                    </a:cubicBezTo>
                    <a:lnTo>
                      <a:pt x="17212" y="7200"/>
                    </a:lnTo>
                    <a:cubicBezTo>
                      <a:pt x="17392" y="7200"/>
                      <a:pt x="17550" y="7411"/>
                      <a:pt x="17550" y="7650"/>
                    </a:cubicBezTo>
                    <a:lnTo>
                      <a:pt x="17550" y="12600"/>
                    </a:lnTo>
                    <a:cubicBezTo>
                      <a:pt x="17550" y="12600"/>
                      <a:pt x="21262" y="12600"/>
                      <a:pt x="21262" y="12600"/>
                    </a:cubicBezTo>
                    <a:close/>
                    <a:moveTo>
                      <a:pt x="3375" y="5400"/>
                    </a:moveTo>
                    <a:cubicBezTo>
                      <a:pt x="3375" y="2419"/>
                      <a:pt x="5189" y="0"/>
                      <a:pt x="7425" y="0"/>
                    </a:cubicBezTo>
                    <a:cubicBezTo>
                      <a:pt x="9661" y="0"/>
                      <a:pt x="11475" y="2419"/>
                      <a:pt x="11475" y="5400"/>
                    </a:cubicBezTo>
                    <a:cubicBezTo>
                      <a:pt x="11475" y="8381"/>
                      <a:pt x="9661" y="10800"/>
                      <a:pt x="7425" y="10800"/>
                    </a:cubicBezTo>
                    <a:cubicBezTo>
                      <a:pt x="5189" y="10800"/>
                      <a:pt x="3375" y="8381"/>
                      <a:pt x="3375" y="5400"/>
                    </a:cubicBezTo>
                    <a:close/>
                    <a:moveTo>
                      <a:pt x="11137" y="17550"/>
                    </a:moveTo>
                    <a:lnTo>
                      <a:pt x="13837" y="17550"/>
                    </a:lnTo>
                    <a:lnTo>
                      <a:pt x="13837" y="20897"/>
                    </a:lnTo>
                    <a:cubicBezTo>
                      <a:pt x="13321" y="21403"/>
                      <a:pt x="12667" y="21600"/>
                      <a:pt x="12034" y="21600"/>
                    </a:cubicBezTo>
                    <a:lnTo>
                      <a:pt x="2816" y="21600"/>
                    </a:lnTo>
                    <a:cubicBezTo>
                      <a:pt x="1129" y="21600"/>
                      <a:pt x="0" y="20250"/>
                      <a:pt x="0" y="17958"/>
                    </a:cubicBezTo>
                    <a:cubicBezTo>
                      <a:pt x="0" y="14780"/>
                      <a:pt x="559" y="9900"/>
                      <a:pt x="3649" y="9900"/>
                    </a:cubicBezTo>
                    <a:cubicBezTo>
                      <a:pt x="3818" y="9900"/>
                      <a:pt x="3934" y="9998"/>
                      <a:pt x="4061" y="10139"/>
                    </a:cubicBezTo>
                    <a:cubicBezTo>
                      <a:pt x="5094" y="11194"/>
                      <a:pt x="6096" y="11855"/>
                      <a:pt x="7425" y="11855"/>
                    </a:cubicBezTo>
                    <a:cubicBezTo>
                      <a:pt x="8754" y="11855"/>
                      <a:pt x="9756" y="11194"/>
                      <a:pt x="10789" y="10139"/>
                    </a:cubicBezTo>
                    <a:cubicBezTo>
                      <a:pt x="10916" y="9998"/>
                      <a:pt x="11032" y="9900"/>
                      <a:pt x="11201" y="9900"/>
                    </a:cubicBezTo>
                    <a:cubicBezTo>
                      <a:pt x="12097" y="9900"/>
                      <a:pt x="12888" y="10350"/>
                      <a:pt x="13489" y="11250"/>
                    </a:cubicBezTo>
                    <a:lnTo>
                      <a:pt x="11137" y="11250"/>
                    </a:lnTo>
                    <a:cubicBezTo>
                      <a:pt x="10399" y="11250"/>
                      <a:pt x="9788" y="12066"/>
                      <a:pt x="9788" y="13050"/>
                    </a:cubicBezTo>
                    <a:lnTo>
                      <a:pt x="9788" y="15750"/>
                    </a:lnTo>
                    <a:cubicBezTo>
                      <a:pt x="9788" y="16734"/>
                      <a:pt x="10399" y="17550"/>
                      <a:pt x="11137" y="17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12"/>
            <p:cNvGrpSpPr/>
            <p:nvPr/>
          </p:nvGrpSpPr>
          <p:grpSpPr>
            <a:xfrm>
              <a:off x="6151004" y="3084680"/>
              <a:ext cx="1348430" cy="911351"/>
              <a:chOff x="6151004" y="3084680"/>
              <a:chExt cx="1348430" cy="911351"/>
            </a:xfrm>
          </p:grpSpPr>
          <p:sp>
            <p:nvSpPr>
              <p:cNvPr id="41" name="Freeform: Shape 13"/>
              <p:cNvSpPr/>
              <p:nvPr/>
            </p:nvSpPr>
            <p:spPr>
              <a:xfrm>
                <a:off x="6151004" y="3084680"/>
                <a:ext cx="1348430" cy="911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03" y="0"/>
                    </a:moveTo>
                    <a:lnTo>
                      <a:pt x="21600" y="2934"/>
                    </a:lnTo>
                    <a:lnTo>
                      <a:pt x="9295" y="21600"/>
                    </a:lnTo>
                    <a:lnTo>
                      <a:pt x="9278" y="21583"/>
                    </a:lnTo>
                    <a:lnTo>
                      <a:pt x="0" y="12476"/>
                    </a:lnTo>
                    <a:cubicBezTo>
                      <a:pt x="0" y="12476"/>
                      <a:pt x="14603" y="0"/>
                      <a:pt x="146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14"/>
              <p:cNvSpPr/>
              <p:nvPr/>
            </p:nvSpPr>
            <p:spPr>
              <a:xfrm>
                <a:off x="6705517" y="3460119"/>
                <a:ext cx="182356" cy="160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776" y="5891"/>
                    </a:moveTo>
                    <a:lnTo>
                      <a:pt x="4320" y="5891"/>
                    </a:lnTo>
                    <a:cubicBezTo>
                      <a:pt x="4320" y="7855"/>
                      <a:pt x="4320" y="9818"/>
                      <a:pt x="4320" y="9818"/>
                    </a:cubicBezTo>
                    <a:cubicBezTo>
                      <a:pt x="4320" y="10907"/>
                      <a:pt x="5090" y="11782"/>
                      <a:pt x="6048" y="11782"/>
                    </a:cubicBezTo>
                    <a:cubicBezTo>
                      <a:pt x="7088" y="11782"/>
                      <a:pt x="7574" y="11782"/>
                      <a:pt x="7776" y="11782"/>
                    </a:cubicBezTo>
                    <a:cubicBezTo>
                      <a:pt x="7776" y="11782"/>
                      <a:pt x="7776" y="5891"/>
                      <a:pt x="7776" y="5891"/>
                    </a:cubicBezTo>
                    <a:close/>
                    <a:moveTo>
                      <a:pt x="21600" y="21600"/>
                    </a:moveTo>
                    <a:lnTo>
                      <a:pt x="6048" y="21600"/>
                    </a:lnTo>
                    <a:lnTo>
                      <a:pt x="6048" y="18655"/>
                    </a:lnTo>
                    <a:lnTo>
                      <a:pt x="7776" y="15709"/>
                    </a:lnTo>
                    <a:cubicBezTo>
                      <a:pt x="7628" y="15709"/>
                      <a:pt x="6197" y="15709"/>
                      <a:pt x="6048" y="15709"/>
                    </a:cubicBezTo>
                    <a:cubicBezTo>
                      <a:pt x="3186" y="15709"/>
                      <a:pt x="864" y="13070"/>
                      <a:pt x="864" y="9818"/>
                    </a:cubicBezTo>
                    <a:lnTo>
                      <a:pt x="864" y="4909"/>
                    </a:lnTo>
                    <a:lnTo>
                      <a:pt x="0" y="3927"/>
                    </a:lnTo>
                    <a:lnTo>
                      <a:pt x="432" y="1964"/>
                    </a:lnTo>
                    <a:lnTo>
                      <a:pt x="6912" y="1964"/>
                    </a:lnTo>
                    <a:lnTo>
                      <a:pt x="7344" y="0"/>
                    </a:lnTo>
                    <a:lnTo>
                      <a:pt x="20304" y="0"/>
                    </a:lnTo>
                    <a:lnTo>
                      <a:pt x="20736" y="2945"/>
                    </a:lnTo>
                    <a:lnTo>
                      <a:pt x="19872" y="3436"/>
                    </a:lnTo>
                    <a:lnTo>
                      <a:pt x="19872" y="15709"/>
                    </a:lnTo>
                    <a:lnTo>
                      <a:pt x="21600" y="18655"/>
                    </a:lnTo>
                    <a:cubicBezTo>
                      <a:pt x="21600" y="18655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Group 15"/>
            <p:cNvGrpSpPr/>
            <p:nvPr/>
          </p:nvGrpSpPr>
          <p:grpSpPr>
            <a:xfrm>
              <a:off x="5504823" y="3648370"/>
              <a:ext cx="1197217" cy="1031704"/>
              <a:chOff x="5504823" y="3648370"/>
              <a:chExt cx="1197217" cy="1031704"/>
            </a:xfrm>
          </p:grpSpPr>
          <p:sp>
            <p:nvSpPr>
              <p:cNvPr id="39" name="Freeform: Shape 16"/>
              <p:cNvSpPr/>
              <p:nvPr/>
            </p:nvSpPr>
            <p:spPr>
              <a:xfrm>
                <a:off x="5504823" y="3648370"/>
                <a:ext cx="1197217" cy="1031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56" y="0"/>
                    </a:moveTo>
                    <a:lnTo>
                      <a:pt x="917" y="7575"/>
                    </a:lnTo>
                    <a:lnTo>
                      <a:pt x="0" y="8280"/>
                    </a:lnTo>
                    <a:lnTo>
                      <a:pt x="10685" y="21600"/>
                    </a:lnTo>
                    <a:lnTo>
                      <a:pt x="21600" y="8349"/>
                    </a:lnTo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17"/>
              <p:cNvSpPr/>
              <p:nvPr/>
            </p:nvSpPr>
            <p:spPr>
              <a:xfrm>
                <a:off x="5999252" y="4058203"/>
                <a:ext cx="212038" cy="212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38" y="19791"/>
                    </a:moveTo>
                    <a:lnTo>
                      <a:pt x="19803" y="21138"/>
                    </a:lnTo>
                    <a:cubicBezTo>
                      <a:pt x="19504" y="21425"/>
                      <a:pt x="19092" y="21600"/>
                      <a:pt x="18668" y="21600"/>
                    </a:cubicBezTo>
                    <a:cubicBezTo>
                      <a:pt x="18243" y="21600"/>
                      <a:pt x="17832" y="21425"/>
                      <a:pt x="17545" y="21138"/>
                    </a:cubicBezTo>
                    <a:lnTo>
                      <a:pt x="13015" y="16596"/>
                    </a:lnTo>
                    <a:cubicBezTo>
                      <a:pt x="12715" y="16309"/>
                      <a:pt x="12541" y="15897"/>
                      <a:pt x="12541" y="15473"/>
                    </a:cubicBezTo>
                    <a:cubicBezTo>
                      <a:pt x="12541" y="14999"/>
                      <a:pt x="12740" y="14612"/>
                      <a:pt x="13077" y="14275"/>
                    </a:cubicBezTo>
                    <a:lnTo>
                      <a:pt x="9883" y="11081"/>
                    </a:lnTo>
                    <a:lnTo>
                      <a:pt x="8311" y="12653"/>
                    </a:lnTo>
                    <a:cubicBezTo>
                      <a:pt x="8198" y="12765"/>
                      <a:pt x="8049" y="12828"/>
                      <a:pt x="7886" y="12828"/>
                    </a:cubicBezTo>
                    <a:cubicBezTo>
                      <a:pt x="7724" y="12828"/>
                      <a:pt x="7574" y="12765"/>
                      <a:pt x="7462" y="12653"/>
                    </a:cubicBezTo>
                    <a:cubicBezTo>
                      <a:pt x="7836" y="13027"/>
                      <a:pt x="8186" y="13302"/>
                      <a:pt x="8186" y="13876"/>
                    </a:cubicBezTo>
                    <a:cubicBezTo>
                      <a:pt x="8186" y="14200"/>
                      <a:pt x="8061" y="14487"/>
                      <a:pt x="7836" y="14724"/>
                    </a:cubicBezTo>
                    <a:cubicBezTo>
                      <a:pt x="7412" y="15174"/>
                      <a:pt x="6963" y="15773"/>
                      <a:pt x="6289" y="15773"/>
                    </a:cubicBezTo>
                    <a:cubicBezTo>
                      <a:pt x="5977" y="15773"/>
                      <a:pt x="5665" y="15648"/>
                      <a:pt x="5441" y="15423"/>
                    </a:cubicBezTo>
                    <a:lnTo>
                      <a:pt x="349" y="10332"/>
                    </a:lnTo>
                    <a:cubicBezTo>
                      <a:pt x="125" y="10107"/>
                      <a:pt x="0" y="9795"/>
                      <a:pt x="0" y="9484"/>
                    </a:cubicBezTo>
                    <a:cubicBezTo>
                      <a:pt x="0" y="8810"/>
                      <a:pt x="599" y="8360"/>
                      <a:pt x="1048" y="7936"/>
                    </a:cubicBezTo>
                    <a:cubicBezTo>
                      <a:pt x="1285" y="7712"/>
                      <a:pt x="1572" y="7587"/>
                      <a:pt x="1897" y="7587"/>
                    </a:cubicBezTo>
                    <a:cubicBezTo>
                      <a:pt x="2471" y="7587"/>
                      <a:pt x="2745" y="7936"/>
                      <a:pt x="3120" y="8311"/>
                    </a:cubicBezTo>
                    <a:cubicBezTo>
                      <a:pt x="3007" y="8198"/>
                      <a:pt x="2945" y="8049"/>
                      <a:pt x="2945" y="7886"/>
                    </a:cubicBezTo>
                    <a:cubicBezTo>
                      <a:pt x="2945" y="7724"/>
                      <a:pt x="3007" y="7574"/>
                      <a:pt x="3120" y="7462"/>
                    </a:cubicBezTo>
                    <a:lnTo>
                      <a:pt x="7462" y="3120"/>
                    </a:lnTo>
                    <a:cubicBezTo>
                      <a:pt x="7574" y="3007"/>
                      <a:pt x="7724" y="2945"/>
                      <a:pt x="7886" y="2945"/>
                    </a:cubicBezTo>
                    <a:cubicBezTo>
                      <a:pt x="8049" y="2945"/>
                      <a:pt x="8198" y="3007"/>
                      <a:pt x="8311" y="3120"/>
                    </a:cubicBezTo>
                    <a:cubicBezTo>
                      <a:pt x="7936" y="2745"/>
                      <a:pt x="7587" y="2471"/>
                      <a:pt x="7587" y="1897"/>
                    </a:cubicBezTo>
                    <a:cubicBezTo>
                      <a:pt x="7587" y="1572"/>
                      <a:pt x="7712" y="1285"/>
                      <a:pt x="7936" y="1048"/>
                    </a:cubicBezTo>
                    <a:cubicBezTo>
                      <a:pt x="8360" y="599"/>
                      <a:pt x="8810" y="0"/>
                      <a:pt x="9484" y="0"/>
                    </a:cubicBezTo>
                    <a:cubicBezTo>
                      <a:pt x="9795" y="0"/>
                      <a:pt x="10107" y="125"/>
                      <a:pt x="10332" y="349"/>
                    </a:cubicBezTo>
                    <a:lnTo>
                      <a:pt x="15423" y="5441"/>
                    </a:lnTo>
                    <a:cubicBezTo>
                      <a:pt x="15648" y="5665"/>
                      <a:pt x="15773" y="5977"/>
                      <a:pt x="15773" y="6289"/>
                    </a:cubicBezTo>
                    <a:cubicBezTo>
                      <a:pt x="15773" y="6963"/>
                      <a:pt x="15174" y="7412"/>
                      <a:pt x="14724" y="7836"/>
                    </a:cubicBezTo>
                    <a:cubicBezTo>
                      <a:pt x="14487" y="8061"/>
                      <a:pt x="14200" y="8186"/>
                      <a:pt x="13876" y="8186"/>
                    </a:cubicBezTo>
                    <a:cubicBezTo>
                      <a:pt x="13302" y="8186"/>
                      <a:pt x="13027" y="7836"/>
                      <a:pt x="12653" y="7462"/>
                    </a:cubicBezTo>
                    <a:cubicBezTo>
                      <a:pt x="12765" y="7574"/>
                      <a:pt x="12828" y="7724"/>
                      <a:pt x="12828" y="7886"/>
                    </a:cubicBezTo>
                    <a:cubicBezTo>
                      <a:pt x="12828" y="8049"/>
                      <a:pt x="12765" y="8198"/>
                      <a:pt x="12653" y="8311"/>
                    </a:cubicBezTo>
                    <a:lnTo>
                      <a:pt x="11081" y="9883"/>
                    </a:lnTo>
                    <a:lnTo>
                      <a:pt x="14275" y="13077"/>
                    </a:lnTo>
                    <a:cubicBezTo>
                      <a:pt x="14612" y="12740"/>
                      <a:pt x="14999" y="12541"/>
                      <a:pt x="15473" y="12541"/>
                    </a:cubicBezTo>
                    <a:cubicBezTo>
                      <a:pt x="15897" y="12541"/>
                      <a:pt x="16309" y="12715"/>
                      <a:pt x="16609" y="13002"/>
                    </a:cubicBezTo>
                    <a:lnTo>
                      <a:pt x="21138" y="17532"/>
                    </a:lnTo>
                    <a:cubicBezTo>
                      <a:pt x="21425" y="17832"/>
                      <a:pt x="21600" y="18243"/>
                      <a:pt x="21600" y="18668"/>
                    </a:cubicBezTo>
                    <a:cubicBezTo>
                      <a:pt x="21600" y="19092"/>
                      <a:pt x="21425" y="19504"/>
                      <a:pt x="21138" y="1979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68"/>
          <p:cNvGrpSpPr/>
          <p:nvPr/>
        </p:nvGrpSpPr>
        <p:grpSpPr>
          <a:xfrm>
            <a:off x="6128111" y="1272966"/>
            <a:ext cx="2062292" cy="2597568"/>
            <a:chOff x="8170814" y="1912116"/>
            <a:chExt cx="2749722" cy="3463424"/>
          </a:xfrm>
        </p:grpSpPr>
        <p:grpSp>
          <p:nvGrpSpPr>
            <p:cNvPr id="20" name="Group 6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7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7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Rectangle 8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Group 7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7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Rectangle 7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5" name="Group 7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7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Rectangle 7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21" name="Straight Connector 7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71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81"/>
          <p:cNvGrpSpPr/>
          <p:nvPr/>
        </p:nvGrpSpPr>
        <p:grpSpPr>
          <a:xfrm>
            <a:off x="980601" y="1272966"/>
            <a:ext cx="2035289" cy="2597568"/>
            <a:chOff x="1307468" y="1697288"/>
            <a:chExt cx="2713719" cy="3463424"/>
          </a:xfrm>
        </p:grpSpPr>
        <p:grpSp>
          <p:nvGrpSpPr>
            <p:cNvPr id="7" name="Group 82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86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9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Rectangle 9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Group 87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9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Rectangle 9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Group 88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8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ectangle 9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8" name="Group 83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84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85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5058053" y="1113336"/>
            <a:ext cx="3418137" cy="2632151"/>
            <a:chOff x="1131491" y="2036961"/>
            <a:chExt cx="4557515" cy="3509534"/>
          </a:xfrm>
        </p:grpSpPr>
        <p:grpSp>
          <p:nvGrpSpPr>
            <p:cNvPr id="22" name="Group 2"/>
            <p:cNvGrpSpPr/>
            <p:nvPr/>
          </p:nvGrpSpPr>
          <p:grpSpPr>
            <a:xfrm>
              <a:off x="2460030" y="2036961"/>
              <a:ext cx="3228976" cy="2799160"/>
              <a:chOff x="2460030" y="2036961"/>
              <a:chExt cx="3228976" cy="2799160"/>
            </a:xfrm>
          </p:grpSpPr>
          <p:sp>
            <p:nvSpPr>
              <p:cNvPr id="52" name="Freeform: Shape 33"/>
              <p:cNvSpPr/>
              <p:nvPr/>
            </p:nvSpPr>
            <p:spPr>
              <a:xfrm>
                <a:off x="2460030" y="2036961"/>
                <a:ext cx="3228976" cy="2799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9" y="0"/>
                    </a:moveTo>
                    <a:lnTo>
                      <a:pt x="10789" y="43"/>
                    </a:lnTo>
                    <a:lnTo>
                      <a:pt x="0" y="21600"/>
                    </a:lnTo>
                    <a:lnTo>
                      <a:pt x="10789" y="21600"/>
                    </a:lnTo>
                    <a:lnTo>
                      <a:pt x="10811" y="21600"/>
                    </a:lnTo>
                    <a:lnTo>
                      <a:pt x="21600" y="21600"/>
                    </a:lnTo>
                    <a:lnTo>
                      <a:pt x="10811" y="43"/>
                    </a:lnTo>
                    <a:lnTo>
                      <a:pt x="10811" y="0"/>
                    </a:lnTo>
                    <a:lnTo>
                      <a:pt x="10800" y="21"/>
                    </a:lnTo>
                    <a:lnTo>
                      <a:pt x="1078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34"/>
              <p:cNvSpPr/>
              <p:nvPr/>
            </p:nvSpPr>
            <p:spPr>
              <a:xfrm>
                <a:off x="3959689" y="2531127"/>
                <a:ext cx="229658" cy="229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56" y="13527"/>
                    </a:moveTo>
                    <a:lnTo>
                      <a:pt x="21138" y="9731"/>
                    </a:lnTo>
                    <a:cubicBezTo>
                      <a:pt x="21392" y="9659"/>
                      <a:pt x="21600" y="9385"/>
                      <a:pt x="21600" y="9120"/>
                    </a:cubicBezTo>
                    <a:lnTo>
                      <a:pt x="21600" y="2520"/>
                    </a:lnTo>
                    <a:lnTo>
                      <a:pt x="4680" y="2520"/>
                    </a:lnTo>
                    <a:lnTo>
                      <a:pt x="4680" y="481"/>
                    </a:lnTo>
                    <a:cubicBezTo>
                      <a:pt x="4680" y="217"/>
                      <a:pt x="4465" y="0"/>
                      <a:pt x="4200" y="0"/>
                    </a:cubicBezTo>
                    <a:lnTo>
                      <a:pt x="480" y="0"/>
                    </a:lnTo>
                    <a:cubicBezTo>
                      <a:pt x="217" y="0"/>
                      <a:pt x="0" y="217"/>
                      <a:pt x="0" y="481"/>
                    </a:cubicBezTo>
                    <a:lnTo>
                      <a:pt x="0" y="2400"/>
                    </a:lnTo>
                    <a:lnTo>
                      <a:pt x="2332" y="2400"/>
                    </a:lnTo>
                    <a:lnTo>
                      <a:pt x="4693" y="13269"/>
                    </a:lnTo>
                    <a:lnTo>
                      <a:pt x="4920" y="14400"/>
                    </a:lnTo>
                    <a:lnTo>
                      <a:pt x="4920" y="16200"/>
                    </a:lnTo>
                    <a:cubicBezTo>
                      <a:pt x="4920" y="16463"/>
                      <a:pt x="5137" y="16680"/>
                      <a:pt x="5400" y="16680"/>
                    </a:cubicBezTo>
                    <a:lnTo>
                      <a:pt x="6001" y="16680"/>
                    </a:lnTo>
                    <a:lnTo>
                      <a:pt x="17999" y="16680"/>
                    </a:lnTo>
                    <a:lnTo>
                      <a:pt x="21119" y="16680"/>
                    </a:lnTo>
                    <a:cubicBezTo>
                      <a:pt x="21383" y="16680"/>
                      <a:pt x="21600" y="16463"/>
                      <a:pt x="21600" y="16200"/>
                    </a:cubicBezTo>
                    <a:lnTo>
                      <a:pt x="21600" y="14400"/>
                    </a:lnTo>
                    <a:lnTo>
                      <a:pt x="8103" y="14400"/>
                    </a:lnTo>
                    <a:cubicBezTo>
                      <a:pt x="6723" y="14400"/>
                      <a:pt x="6694" y="13860"/>
                      <a:pt x="7856" y="13527"/>
                    </a:cubicBezTo>
                    <a:close/>
                    <a:moveTo>
                      <a:pt x="15599" y="19200"/>
                    </a:moveTo>
                    <a:cubicBezTo>
                      <a:pt x="15599" y="20525"/>
                      <a:pt x="16674" y="21600"/>
                      <a:pt x="17999" y="21600"/>
                    </a:cubicBezTo>
                    <a:cubicBezTo>
                      <a:pt x="19326" y="21600"/>
                      <a:pt x="20399" y="20525"/>
                      <a:pt x="20399" y="19200"/>
                    </a:cubicBezTo>
                    <a:cubicBezTo>
                      <a:pt x="20399" y="17874"/>
                      <a:pt x="19326" y="16800"/>
                      <a:pt x="17999" y="16800"/>
                    </a:cubicBezTo>
                    <a:cubicBezTo>
                      <a:pt x="16674" y="16800"/>
                      <a:pt x="15599" y="17874"/>
                      <a:pt x="15599" y="19200"/>
                    </a:cubicBezTo>
                    <a:close/>
                    <a:moveTo>
                      <a:pt x="3599" y="19200"/>
                    </a:moveTo>
                    <a:cubicBezTo>
                      <a:pt x="3599" y="20525"/>
                      <a:pt x="4674" y="21600"/>
                      <a:pt x="6001" y="21600"/>
                    </a:cubicBezTo>
                    <a:cubicBezTo>
                      <a:pt x="7326" y="21600"/>
                      <a:pt x="8399" y="20525"/>
                      <a:pt x="8399" y="19200"/>
                    </a:cubicBezTo>
                    <a:cubicBezTo>
                      <a:pt x="8399" y="17874"/>
                      <a:pt x="7326" y="16800"/>
                      <a:pt x="6001" y="16800"/>
                    </a:cubicBezTo>
                    <a:cubicBezTo>
                      <a:pt x="4674" y="16800"/>
                      <a:pt x="3599" y="17874"/>
                      <a:pt x="3599" y="19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3"/>
            <p:cNvGrpSpPr/>
            <p:nvPr/>
          </p:nvGrpSpPr>
          <p:grpSpPr>
            <a:xfrm>
              <a:off x="1934369" y="2296120"/>
              <a:ext cx="2930327" cy="2540001"/>
              <a:chOff x="1934369" y="2296120"/>
              <a:chExt cx="2930327" cy="2540001"/>
            </a:xfrm>
          </p:grpSpPr>
          <p:sp>
            <p:nvSpPr>
              <p:cNvPr id="50" name="Freeform: Shape 31"/>
              <p:cNvSpPr/>
              <p:nvPr/>
            </p:nvSpPr>
            <p:spPr>
              <a:xfrm>
                <a:off x="1934369" y="2296120"/>
                <a:ext cx="2930327" cy="2540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0" y="0"/>
                    </a:moveTo>
                    <a:lnTo>
                      <a:pt x="10790" y="35"/>
                    </a:lnTo>
                    <a:lnTo>
                      <a:pt x="0" y="21600"/>
                    </a:lnTo>
                    <a:lnTo>
                      <a:pt x="10790" y="21600"/>
                    </a:lnTo>
                    <a:lnTo>
                      <a:pt x="10808" y="21600"/>
                    </a:lnTo>
                    <a:lnTo>
                      <a:pt x="21600" y="21600"/>
                    </a:lnTo>
                    <a:lnTo>
                      <a:pt x="10808" y="35"/>
                    </a:lnTo>
                    <a:lnTo>
                      <a:pt x="10808" y="0"/>
                    </a:lnTo>
                    <a:lnTo>
                      <a:pt x="10799" y="17"/>
                    </a:lnTo>
                    <a:lnTo>
                      <a:pt x="1079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32"/>
              <p:cNvSpPr/>
              <p:nvPr/>
            </p:nvSpPr>
            <p:spPr>
              <a:xfrm>
                <a:off x="3299685" y="2806012"/>
                <a:ext cx="199694" cy="299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66" y="8831"/>
                    </a:moveTo>
                    <a:cubicBezTo>
                      <a:pt x="17325" y="8934"/>
                      <a:pt x="17111" y="9089"/>
                      <a:pt x="16823" y="9295"/>
                    </a:cubicBezTo>
                    <a:cubicBezTo>
                      <a:pt x="16534" y="9502"/>
                      <a:pt x="16319" y="9656"/>
                      <a:pt x="16179" y="9759"/>
                    </a:cubicBezTo>
                    <a:cubicBezTo>
                      <a:pt x="14379" y="11193"/>
                      <a:pt x="13388" y="12591"/>
                      <a:pt x="13204" y="13950"/>
                    </a:cubicBezTo>
                    <a:lnTo>
                      <a:pt x="8396" y="13950"/>
                    </a:lnTo>
                    <a:cubicBezTo>
                      <a:pt x="8212" y="12591"/>
                      <a:pt x="7221" y="11193"/>
                      <a:pt x="5421" y="9759"/>
                    </a:cubicBezTo>
                    <a:cubicBezTo>
                      <a:pt x="5281" y="9656"/>
                      <a:pt x="5066" y="9502"/>
                      <a:pt x="4777" y="9295"/>
                    </a:cubicBezTo>
                    <a:cubicBezTo>
                      <a:pt x="4489" y="9089"/>
                      <a:pt x="4274" y="8934"/>
                      <a:pt x="4134" y="8831"/>
                    </a:cubicBezTo>
                    <a:cubicBezTo>
                      <a:pt x="3178" y="8091"/>
                      <a:pt x="2700" y="7246"/>
                      <a:pt x="2700" y="6300"/>
                    </a:cubicBezTo>
                    <a:cubicBezTo>
                      <a:pt x="2700" y="5625"/>
                      <a:pt x="2943" y="4997"/>
                      <a:pt x="3427" y="4415"/>
                    </a:cubicBezTo>
                    <a:cubicBezTo>
                      <a:pt x="3913" y="3834"/>
                      <a:pt x="4546" y="3359"/>
                      <a:pt x="5326" y="2988"/>
                    </a:cubicBezTo>
                    <a:cubicBezTo>
                      <a:pt x="6106" y="2618"/>
                      <a:pt x="6971" y="2327"/>
                      <a:pt x="7920" y="2116"/>
                    </a:cubicBezTo>
                    <a:cubicBezTo>
                      <a:pt x="8870" y="1905"/>
                      <a:pt x="9829" y="1799"/>
                      <a:pt x="10800" y="1799"/>
                    </a:cubicBezTo>
                    <a:cubicBezTo>
                      <a:pt x="11771" y="1799"/>
                      <a:pt x="12730" y="1905"/>
                      <a:pt x="13680" y="2116"/>
                    </a:cubicBezTo>
                    <a:cubicBezTo>
                      <a:pt x="14628" y="2327"/>
                      <a:pt x="15493" y="2618"/>
                      <a:pt x="16274" y="2988"/>
                    </a:cubicBezTo>
                    <a:cubicBezTo>
                      <a:pt x="17054" y="3359"/>
                      <a:pt x="17687" y="3834"/>
                      <a:pt x="18173" y="4415"/>
                    </a:cubicBezTo>
                    <a:cubicBezTo>
                      <a:pt x="18657" y="4997"/>
                      <a:pt x="18900" y="5625"/>
                      <a:pt x="18900" y="6300"/>
                    </a:cubicBezTo>
                    <a:cubicBezTo>
                      <a:pt x="18900" y="7246"/>
                      <a:pt x="18422" y="8091"/>
                      <a:pt x="17466" y="8831"/>
                    </a:cubicBezTo>
                    <a:cubicBezTo>
                      <a:pt x="17466" y="8831"/>
                      <a:pt x="17466" y="8831"/>
                      <a:pt x="17466" y="8831"/>
                    </a:cubicBezTo>
                    <a:close/>
                    <a:moveTo>
                      <a:pt x="20661" y="3705"/>
                    </a:moveTo>
                    <a:cubicBezTo>
                      <a:pt x="20035" y="2904"/>
                      <a:pt x="19213" y="2238"/>
                      <a:pt x="18194" y="1708"/>
                    </a:cubicBezTo>
                    <a:cubicBezTo>
                      <a:pt x="17174" y="1179"/>
                      <a:pt x="16021" y="762"/>
                      <a:pt x="14734" y="457"/>
                    </a:cubicBezTo>
                    <a:cubicBezTo>
                      <a:pt x="13447" y="153"/>
                      <a:pt x="12136" y="0"/>
                      <a:pt x="10800" y="0"/>
                    </a:cubicBezTo>
                    <a:cubicBezTo>
                      <a:pt x="9464" y="0"/>
                      <a:pt x="8153" y="153"/>
                      <a:pt x="6866" y="457"/>
                    </a:cubicBezTo>
                    <a:cubicBezTo>
                      <a:pt x="5579" y="762"/>
                      <a:pt x="4426" y="1179"/>
                      <a:pt x="3407" y="1708"/>
                    </a:cubicBezTo>
                    <a:cubicBezTo>
                      <a:pt x="2387" y="2238"/>
                      <a:pt x="1564" y="2903"/>
                      <a:pt x="938" y="3705"/>
                    </a:cubicBezTo>
                    <a:cubicBezTo>
                      <a:pt x="312" y="4507"/>
                      <a:pt x="0" y="5372"/>
                      <a:pt x="0" y="6300"/>
                    </a:cubicBezTo>
                    <a:cubicBezTo>
                      <a:pt x="0" y="7753"/>
                      <a:pt x="724" y="9009"/>
                      <a:pt x="2173" y="10069"/>
                    </a:cubicBezTo>
                    <a:cubicBezTo>
                      <a:pt x="2805" y="10528"/>
                      <a:pt x="3330" y="10936"/>
                      <a:pt x="3745" y="11292"/>
                    </a:cubicBezTo>
                    <a:cubicBezTo>
                      <a:pt x="4159" y="11648"/>
                      <a:pt x="4578" y="12096"/>
                      <a:pt x="5000" y="12635"/>
                    </a:cubicBezTo>
                    <a:cubicBezTo>
                      <a:pt x="5421" y="13174"/>
                      <a:pt x="5661" y="13678"/>
                      <a:pt x="5717" y="14147"/>
                    </a:cubicBezTo>
                    <a:cubicBezTo>
                      <a:pt x="5056" y="14409"/>
                      <a:pt x="4726" y="14794"/>
                      <a:pt x="4726" y="15300"/>
                    </a:cubicBezTo>
                    <a:cubicBezTo>
                      <a:pt x="4726" y="15647"/>
                      <a:pt x="4901" y="15947"/>
                      <a:pt x="5253" y="16200"/>
                    </a:cubicBezTo>
                    <a:cubicBezTo>
                      <a:pt x="4901" y="16453"/>
                      <a:pt x="4726" y="16753"/>
                      <a:pt x="4726" y="17100"/>
                    </a:cubicBezTo>
                    <a:cubicBezTo>
                      <a:pt x="4726" y="17588"/>
                      <a:pt x="5042" y="17968"/>
                      <a:pt x="5675" y="18240"/>
                    </a:cubicBezTo>
                    <a:cubicBezTo>
                      <a:pt x="5492" y="18455"/>
                      <a:pt x="5401" y="18675"/>
                      <a:pt x="5401" y="18901"/>
                    </a:cubicBezTo>
                    <a:cubicBezTo>
                      <a:pt x="5401" y="19331"/>
                      <a:pt x="5622" y="19665"/>
                      <a:pt x="6064" y="19898"/>
                    </a:cubicBezTo>
                    <a:cubicBezTo>
                      <a:pt x="6507" y="20133"/>
                      <a:pt x="7053" y="20251"/>
                      <a:pt x="7699" y="20251"/>
                    </a:cubicBezTo>
                    <a:cubicBezTo>
                      <a:pt x="7981" y="20663"/>
                      <a:pt x="8403" y="20991"/>
                      <a:pt x="8964" y="21235"/>
                    </a:cubicBezTo>
                    <a:cubicBezTo>
                      <a:pt x="9527" y="21478"/>
                      <a:pt x="10139" y="21600"/>
                      <a:pt x="10800" y="21600"/>
                    </a:cubicBezTo>
                    <a:cubicBezTo>
                      <a:pt x="11461" y="21600"/>
                      <a:pt x="12073" y="21478"/>
                      <a:pt x="12636" y="21235"/>
                    </a:cubicBezTo>
                    <a:cubicBezTo>
                      <a:pt x="13198" y="20991"/>
                      <a:pt x="13620" y="20663"/>
                      <a:pt x="13901" y="20251"/>
                    </a:cubicBezTo>
                    <a:cubicBezTo>
                      <a:pt x="14548" y="20251"/>
                      <a:pt x="15093" y="20133"/>
                      <a:pt x="15536" y="19898"/>
                    </a:cubicBezTo>
                    <a:cubicBezTo>
                      <a:pt x="15978" y="19665"/>
                      <a:pt x="16201" y="19331"/>
                      <a:pt x="16201" y="18901"/>
                    </a:cubicBezTo>
                    <a:cubicBezTo>
                      <a:pt x="16201" y="18675"/>
                      <a:pt x="16108" y="18455"/>
                      <a:pt x="15925" y="18240"/>
                    </a:cubicBezTo>
                    <a:cubicBezTo>
                      <a:pt x="16558" y="17968"/>
                      <a:pt x="16874" y="17588"/>
                      <a:pt x="16874" y="17100"/>
                    </a:cubicBezTo>
                    <a:cubicBezTo>
                      <a:pt x="16874" y="16753"/>
                      <a:pt x="16699" y="16453"/>
                      <a:pt x="16347" y="16200"/>
                    </a:cubicBezTo>
                    <a:cubicBezTo>
                      <a:pt x="16699" y="15947"/>
                      <a:pt x="16874" y="15647"/>
                      <a:pt x="16874" y="15300"/>
                    </a:cubicBezTo>
                    <a:cubicBezTo>
                      <a:pt x="16874" y="14794"/>
                      <a:pt x="16544" y="14409"/>
                      <a:pt x="15883" y="14147"/>
                    </a:cubicBezTo>
                    <a:cubicBezTo>
                      <a:pt x="15940" y="13678"/>
                      <a:pt x="16179" y="13174"/>
                      <a:pt x="16600" y="12635"/>
                    </a:cubicBezTo>
                    <a:cubicBezTo>
                      <a:pt x="17022" y="12096"/>
                      <a:pt x="17441" y="11648"/>
                      <a:pt x="17855" y="11292"/>
                    </a:cubicBezTo>
                    <a:cubicBezTo>
                      <a:pt x="18271" y="10936"/>
                      <a:pt x="18795" y="10528"/>
                      <a:pt x="19427" y="10069"/>
                    </a:cubicBezTo>
                    <a:cubicBezTo>
                      <a:pt x="20876" y="9009"/>
                      <a:pt x="21600" y="7753"/>
                      <a:pt x="21600" y="6300"/>
                    </a:cubicBezTo>
                    <a:cubicBezTo>
                      <a:pt x="21600" y="5372"/>
                      <a:pt x="21288" y="4507"/>
                      <a:pt x="20661" y="3705"/>
                    </a:cubicBezTo>
                    <a:cubicBezTo>
                      <a:pt x="20661" y="3705"/>
                      <a:pt x="20661" y="3705"/>
                      <a:pt x="20661" y="37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4" name="Group 4"/>
            <p:cNvGrpSpPr/>
            <p:nvPr/>
          </p:nvGrpSpPr>
          <p:grpSpPr>
            <a:xfrm>
              <a:off x="1542455" y="2741414"/>
              <a:ext cx="2417962" cy="2094707"/>
              <a:chOff x="1542455" y="2741414"/>
              <a:chExt cx="2417962" cy="2094707"/>
            </a:xfrm>
          </p:grpSpPr>
          <p:sp>
            <p:nvSpPr>
              <p:cNvPr id="48" name="Freeform: Shape 29"/>
              <p:cNvSpPr/>
              <p:nvPr/>
            </p:nvSpPr>
            <p:spPr>
              <a:xfrm>
                <a:off x="1542455" y="2741414"/>
                <a:ext cx="2417962" cy="20947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6" y="0"/>
                    </a:moveTo>
                    <a:lnTo>
                      <a:pt x="10796" y="14"/>
                    </a:lnTo>
                    <a:lnTo>
                      <a:pt x="0" y="21600"/>
                    </a:lnTo>
                    <a:lnTo>
                      <a:pt x="10796" y="21600"/>
                    </a:lnTo>
                    <a:lnTo>
                      <a:pt x="10803" y="21600"/>
                    </a:lnTo>
                    <a:lnTo>
                      <a:pt x="21600" y="21600"/>
                    </a:lnTo>
                    <a:lnTo>
                      <a:pt x="10803" y="14"/>
                    </a:lnTo>
                    <a:lnTo>
                      <a:pt x="10803" y="0"/>
                    </a:lnTo>
                    <a:lnTo>
                      <a:pt x="10799" y="6"/>
                    </a:lnTo>
                    <a:lnTo>
                      <a:pt x="107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30"/>
              <p:cNvSpPr/>
              <p:nvPr/>
            </p:nvSpPr>
            <p:spPr>
              <a:xfrm>
                <a:off x="2663755" y="3205638"/>
                <a:ext cx="175361" cy="253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000" y="9554"/>
                    </a:moveTo>
                    <a:cubicBezTo>
                      <a:pt x="9000" y="9675"/>
                      <a:pt x="8944" y="9774"/>
                      <a:pt x="8831" y="9853"/>
                    </a:cubicBezTo>
                    <a:cubicBezTo>
                      <a:pt x="8719" y="9931"/>
                      <a:pt x="8575" y="9970"/>
                      <a:pt x="8400" y="9970"/>
                    </a:cubicBezTo>
                    <a:cubicBezTo>
                      <a:pt x="8226" y="9970"/>
                      <a:pt x="8082" y="9931"/>
                      <a:pt x="7968" y="9853"/>
                    </a:cubicBezTo>
                    <a:cubicBezTo>
                      <a:pt x="7856" y="9775"/>
                      <a:pt x="7800" y="9675"/>
                      <a:pt x="7800" y="9554"/>
                    </a:cubicBezTo>
                    <a:lnTo>
                      <a:pt x="7800" y="3739"/>
                    </a:lnTo>
                    <a:cubicBezTo>
                      <a:pt x="7800" y="3618"/>
                      <a:pt x="7856" y="3518"/>
                      <a:pt x="7968" y="3440"/>
                    </a:cubicBezTo>
                    <a:cubicBezTo>
                      <a:pt x="8082" y="3362"/>
                      <a:pt x="8226" y="3323"/>
                      <a:pt x="8400" y="3323"/>
                    </a:cubicBezTo>
                    <a:cubicBezTo>
                      <a:pt x="8575" y="3323"/>
                      <a:pt x="8719" y="3362"/>
                      <a:pt x="8831" y="3440"/>
                    </a:cubicBezTo>
                    <a:cubicBezTo>
                      <a:pt x="8944" y="3518"/>
                      <a:pt x="9000" y="3618"/>
                      <a:pt x="9000" y="3739"/>
                    </a:cubicBezTo>
                    <a:cubicBezTo>
                      <a:pt x="9000" y="3739"/>
                      <a:pt x="9000" y="9554"/>
                      <a:pt x="9000" y="9554"/>
                    </a:cubicBezTo>
                    <a:close/>
                    <a:moveTo>
                      <a:pt x="20128" y="11248"/>
                    </a:moveTo>
                    <a:cubicBezTo>
                      <a:pt x="19147" y="10396"/>
                      <a:pt x="18038" y="9970"/>
                      <a:pt x="16800" y="9970"/>
                    </a:cubicBezTo>
                    <a:lnTo>
                      <a:pt x="16800" y="3323"/>
                    </a:lnTo>
                    <a:cubicBezTo>
                      <a:pt x="17450" y="3323"/>
                      <a:pt x="18012" y="3159"/>
                      <a:pt x="18487" y="2830"/>
                    </a:cubicBezTo>
                    <a:cubicBezTo>
                      <a:pt x="18963" y="2501"/>
                      <a:pt x="19200" y="2111"/>
                      <a:pt x="19200" y="1662"/>
                    </a:cubicBezTo>
                    <a:cubicBezTo>
                      <a:pt x="19200" y="1211"/>
                      <a:pt x="18963" y="822"/>
                      <a:pt x="18487" y="493"/>
                    </a:cubicBezTo>
                    <a:cubicBezTo>
                      <a:pt x="18012" y="164"/>
                      <a:pt x="17450" y="0"/>
                      <a:pt x="16800" y="0"/>
                    </a:cubicBezTo>
                    <a:lnTo>
                      <a:pt x="4800" y="0"/>
                    </a:lnTo>
                    <a:cubicBezTo>
                      <a:pt x="4150" y="0"/>
                      <a:pt x="3587" y="164"/>
                      <a:pt x="3113" y="493"/>
                    </a:cubicBezTo>
                    <a:cubicBezTo>
                      <a:pt x="2637" y="822"/>
                      <a:pt x="2400" y="1211"/>
                      <a:pt x="2400" y="1662"/>
                    </a:cubicBezTo>
                    <a:cubicBezTo>
                      <a:pt x="2400" y="2111"/>
                      <a:pt x="2637" y="2501"/>
                      <a:pt x="3113" y="2830"/>
                    </a:cubicBezTo>
                    <a:cubicBezTo>
                      <a:pt x="3587" y="3159"/>
                      <a:pt x="4150" y="3323"/>
                      <a:pt x="4800" y="3323"/>
                    </a:cubicBezTo>
                    <a:lnTo>
                      <a:pt x="4800" y="9970"/>
                    </a:lnTo>
                    <a:cubicBezTo>
                      <a:pt x="3562" y="9970"/>
                      <a:pt x="2453" y="10396"/>
                      <a:pt x="1472" y="11248"/>
                    </a:cubicBezTo>
                    <a:cubicBezTo>
                      <a:pt x="491" y="12100"/>
                      <a:pt x="0" y="13059"/>
                      <a:pt x="0" y="14123"/>
                    </a:cubicBezTo>
                    <a:cubicBezTo>
                      <a:pt x="0" y="14348"/>
                      <a:pt x="119" y="14543"/>
                      <a:pt x="356" y="14707"/>
                    </a:cubicBezTo>
                    <a:cubicBezTo>
                      <a:pt x="594" y="14871"/>
                      <a:pt x="875" y="14954"/>
                      <a:pt x="1200" y="14954"/>
                    </a:cubicBezTo>
                    <a:lnTo>
                      <a:pt x="8775" y="14954"/>
                    </a:lnTo>
                    <a:lnTo>
                      <a:pt x="10200" y="21250"/>
                    </a:lnTo>
                    <a:cubicBezTo>
                      <a:pt x="10263" y="21483"/>
                      <a:pt x="10463" y="21600"/>
                      <a:pt x="10800" y="21600"/>
                    </a:cubicBezTo>
                    <a:lnTo>
                      <a:pt x="10819" y="21600"/>
                    </a:lnTo>
                    <a:cubicBezTo>
                      <a:pt x="10969" y="21600"/>
                      <a:pt x="11097" y="21564"/>
                      <a:pt x="11203" y="21491"/>
                    </a:cubicBezTo>
                    <a:cubicBezTo>
                      <a:pt x="11309" y="21417"/>
                      <a:pt x="11375" y="21328"/>
                      <a:pt x="11400" y="21224"/>
                    </a:cubicBezTo>
                    <a:lnTo>
                      <a:pt x="12356" y="14954"/>
                    </a:lnTo>
                    <a:lnTo>
                      <a:pt x="20400" y="14954"/>
                    </a:lnTo>
                    <a:cubicBezTo>
                      <a:pt x="20725" y="14954"/>
                      <a:pt x="21007" y="14871"/>
                      <a:pt x="21244" y="14707"/>
                    </a:cubicBezTo>
                    <a:cubicBezTo>
                      <a:pt x="21481" y="14543"/>
                      <a:pt x="21600" y="14348"/>
                      <a:pt x="21600" y="14123"/>
                    </a:cubicBezTo>
                    <a:cubicBezTo>
                      <a:pt x="21600" y="13059"/>
                      <a:pt x="21109" y="12100"/>
                      <a:pt x="20128" y="11248"/>
                    </a:cubicBezTo>
                    <a:cubicBezTo>
                      <a:pt x="20128" y="11248"/>
                      <a:pt x="20128" y="11248"/>
                      <a:pt x="20128" y="112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5" name="Group 5"/>
            <p:cNvGrpSpPr/>
            <p:nvPr/>
          </p:nvGrpSpPr>
          <p:grpSpPr>
            <a:xfrm>
              <a:off x="1131491" y="3256756"/>
              <a:ext cx="1818085" cy="1579365"/>
              <a:chOff x="1131491" y="3256756"/>
              <a:chExt cx="1818085" cy="1579365"/>
            </a:xfrm>
          </p:grpSpPr>
          <p:sp>
            <p:nvSpPr>
              <p:cNvPr id="46" name="Freeform: Shape 27"/>
              <p:cNvSpPr/>
              <p:nvPr/>
            </p:nvSpPr>
            <p:spPr>
              <a:xfrm>
                <a:off x="1131491" y="3256756"/>
                <a:ext cx="1818085" cy="15793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67" y="0"/>
                    </a:moveTo>
                    <a:lnTo>
                      <a:pt x="10767" y="128"/>
                    </a:lnTo>
                    <a:lnTo>
                      <a:pt x="0" y="21600"/>
                    </a:lnTo>
                    <a:lnTo>
                      <a:pt x="10767" y="21600"/>
                    </a:lnTo>
                    <a:lnTo>
                      <a:pt x="10831" y="21600"/>
                    </a:lnTo>
                    <a:lnTo>
                      <a:pt x="21600" y="21600"/>
                    </a:lnTo>
                    <a:lnTo>
                      <a:pt x="10831" y="128"/>
                    </a:lnTo>
                    <a:lnTo>
                      <a:pt x="10831" y="0"/>
                    </a:lnTo>
                    <a:lnTo>
                      <a:pt x="10800" y="62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28"/>
              <p:cNvSpPr/>
              <p:nvPr/>
            </p:nvSpPr>
            <p:spPr>
              <a:xfrm>
                <a:off x="1940686" y="3635528"/>
                <a:ext cx="199695" cy="214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53" y="0"/>
                    </a:moveTo>
                    <a:cubicBezTo>
                      <a:pt x="10365" y="0"/>
                      <a:pt x="9947" y="159"/>
                      <a:pt x="9591" y="489"/>
                    </a:cubicBezTo>
                    <a:cubicBezTo>
                      <a:pt x="9235" y="821"/>
                      <a:pt x="9066" y="1210"/>
                      <a:pt x="9066" y="1663"/>
                    </a:cubicBezTo>
                    <a:lnTo>
                      <a:pt x="9066" y="10029"/>
                    </a:lnTo>
                    <a:cubicBezTo>
                      <a:pt x="9066" y="10483"/>
                      <a:pt x="9235" y="10897"/>
                      <a:pt x="9591" y="11228"/>
                    </a:cubicBezTo>
                    <a:cubicBezTo>
                      <a:pt x="9947" y="11559"/>
                      <a:pt x="10365" y="11717"/>
                      <a:pt x="10853" y="11717"/>
                    </a:cubicBezTo>
                    <a:cubicBezTo>
                      <a:pt x="11339" y="11717"/>
                      <a:pt x="11759" y="11559"/>
                      <a:pt x="12114" y="11228"/>
                    </a:cubicBezTo>
                    <a:cubicBezTo>
                      <a:pt x="12470" y="10897"/>
                      <a:pt x="12666" y="10483"/>
                      <a:pt x="12666" y="10029"/>
                    </a:cubicBezTo>
                    <a:lnTo>
                      <a:pt x="12666" y="1663"/>
                    </a:lnTo>
                    <a:cubicBezTo>
                      <a:pt x="12666" y="1210"/>
                      <a:pt x="12470" y="821"/>
                      <a:pt x="12114" y="489"/>
                    </a:cubicBezTo>
                    <a:cubicBezTo>
                      <a:pt x="11759" y="158"/>
                      <a:pt x="11339" y="0"/>
                      <a:pt x="10853" y="0"/>
                    </a:cubicBezTo>
                    <a:close/>
                    <a:moveTo>
                      <a:pt x="5676" y="3229"/>
                    </a:moveTo>
                    <a:cubicBezTo>
                      <a:pt x="5184" y="3168"/>
                      <a:pt x="4738" y="3268"/>
                      <a:pt x="4336" y="3547"/>
                    </a:cubicBezTo>
                    <a:cubicBezTo>
                      <a:pt x="2967" y="4498"/>
                      <a:pt x="1884" y="5666"/>
                      <a:pt x="1130" y="7070"/>
                    </a:cubicBezTo>
                    <a:cubicBezTo>
                      <a:pt x="376" y="8473"/>
                      <a:pt x="0" y="9984"/>
                      <a:pt x="0" y="11571"/>
                    </a:cubicBezTo>
                    <a:cubicBezTo>
                      <a:pt x="0" y="12931"/>
                      <a:pt x="295" y="14221"/>
                      <a:pt x="867" y="15460"/>
                    </a:cubicBezTo>
                    <a:cubicBezTo>
                      <a:pt x="1439" y="16698"/>
                      <a:pt x="2215" y="17766"/>
                      <a:pt x="3180" y="18665"/>
                    </a:cubicBezTo>
                    <a:cubicBezTo>
                      <a:pt x="4145" y="19562"/>
                      <a:pt x="5292" y="20286"/>
                      <a:pt x="6622" y="20817"/>
                    </a:cubicBezTo>
                    <a:cubicBezTo>
                      <a:pt x="7952" y="21349"/>
                      <a:pt x="9338" y="21600"/>
                      <a:pt x="10800" y="21600"/>
                    </a:cubicBezTo>
                    <a:cubicBezTo>
                      <a:pt x="12261" y="21600"/>
                      <a:pt x="13648" y="21349"/>
                      <a:pt x="14978" y="20817"/>
                    </a:cubicBezTo>
                    <a:cubicBezTo>
                      <a:pt x="16309" y="20286"/>
                      <a:pt x="17455" y="19562"/>
                      <a:pt x="18420" y="18665"/>
                    </a:cubicBezTo>
                    <a:cubicBezTo>
                      <a:pt x="19385" y="17766"/>
                      <a:pt x="20162" y="16698"/>
                      <a:pt x="20733" y="15460"/>
                    </a:cubicBezTo>
                    <a:cubicBezTo>
                      <a:pt x="21305" y="14221"/>
                      <a:pt x="21600" y="12931"/>
                      <a:pt x="21600" y="11571"/>
                    </a:cubicBezTo>
                    <a:cubicBezTo>
                      <a:pt x="21600" y="9984"/>
                      <a:pt x="21225" y="8474"/>
                      <a:pt x="20470" y="7070"/>
                    </a:cubicBezTo>
                    <a:cubicBezTo>
                      <a:pt x="19716" y="5666"/>
                      <a:pt x="18658" y="4498"/>
                      <a:pt x="17291" y="3547"/>
                    </a:cubicBezTo>
                    <a:cubicBezTo>
                      <a:pt x="16897" y="3268"/>
                      <a:pt x="16447" y="3168"/>
                      <a:pt x="15950" y="3229"/>
                    </a:cubicBezTo>
                    <a:cubicBezTo>
                      <a:pt x="15454" y="3290"/>
                      <a:pt x="15058" y="3490"/>
                      <a:pt x="14768" y="3865"/>
                    </a:cubicBezTo>
                    <a:cubicBezTo>
                      <a:pt x="14468" y="4231"/>
                      <a:pt x="14356" y="4655"/>
                      <a:pt x="14426" y="5113"/>
                    </a:cubicBezTo>
                    <a:cubicBezTo>
                      <a:pt x="14496" y="5570"/>
                      <a:pt x="14715" y="5934"/>
                      <a:pt x="15109" y="6213"/>
                    </a:cubicBezTo>
                    <a:cubicBezTo>
                      <a:pt x="16026" y="6858"/>
                      <a:pt x="16738" y="7653"/>
                      <a:pt x="17238" y="8586"/>
                    </a:cubicBezTo>
                    <a:cubicBezTo>
                      <a:pt x="17739" y="9519"/>
                      <a:pt x="18000" y="10516"/>
                      <a:pt x="18000" y="11571"/>
                    </a:cubicBezTo>
                    <a:cubicBezTo>
                      <a:pt x="18000" y="12478"/>
                      <a:pt x="17801" y="13339"/>
                      <a:pt x="17422" y="14164"/>
                    </a:cubicBezTo>
                    <a:cubicBezTo>
                      <a:pt x="17043" y="14988"/>
                      <a:pt x="16545" y="15690"/>
                      <a:pt x="15898" y="16292"/>
                    </a:cubicBezTo>
                    <a:cubicBezTo>
                      <a:pt x="15251" y="16893"/>
                      <a:pt x="14470" y="17381"/>
                      <a:pt x="13585" y="17735"/>
                    </a:cubicBezTo>
                    <a:cubicBezTo>
                      <a:pt x="12700" y="18088"/>
                      <a:pt x="11774" y="18273"/>
                      <a:pt x="10800" y="18273"/>
                    </a:cubicBezTo>
                    <a:cubicBezTo>
                      <a:pt x="9826" y="18273"/>
                      <a:pt x="8900" y="18088"/>
                      <a:pt x="8015" y="17735"/>
                    </a:cubicBezTo>
                    <a:cubicBezTo>
                      <a:pt x="7129" y="17381"/>
                      <a:pt x="6348" y="16893"/>
                      <a:pt x="5702" y="16292"/>
                    </a:cubicBezTo>
                    <a:cubicBezTo>
                      <a:pt x="5055" y="15690"/>
                      <a:pt x="4557" y="14988"/>
                      <a:pt x="4178" y="14164"/>
                    </a:cubicBezTo>
                    <a:cubicBezTo>
                      <a:pt x="3798" y="13339"/>
                      <a:pt x="3600" y="12478"/>
                      <a:pt x="3600" y="11571"/>
                    </a:cubicBezTo>
                    <a:cubicBezTo>
                      <a:pt x="3600" y="10516"/>
                      <a:pt x="3861" y="9520"/>
                      <a:pt x="4362" y="8586"/>
                    </a:cubicBezTo>
                    <a:cubicBezTo>
                      <a:pt x="4864" y="7653"/>
                      <a:pt x="5573" y="6858"/>
                      <a:pt x="6491" y="6213"/>
                    </a:cubicBezTo>
                    <a:cubicBezTo>
                      <a:pt x="6884" y="5934"/>
                      <a:pt x="7104" y="5570"/>
                      <a:pt x="7174" y="5113"/>
                    </a:cubicBezTo>
                    <a:cubicBezTo>
                      <a:pt x="7244" y="4655"/>
                      <a:pt x="7132" y="4231"/>
                      <a:pt x="6832" y="3865"/>
                    </a:cubicBezTo>
                    <a:cubicBezTo>
                      <a:pt x="6542" y="3490"/>
                      <a:pt x="6168" y="3290"/>
                      <a:pt x="5676" y="32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6" name="Group 6"/>
            <p:cNvGrpSpPr/>
            <p:nvPr/>
          </p:nvGrpSpPr>
          <p:grpSpPr>
            <a:xfrm>
              <a:off x="2016007" y="4672552"/>
              <a:ext cx="635001" cy="873943"/>
              <a:chOff x="2016007" y="4672552"/>
              <a:chExt cx="635001" cy="873943"/>
            </a:xfrm>
          </p:grpSpPr>
          <p:sp>
            <p:nvSpPr>
              <p:cNvPr id="43" name="Rectangle: Rounded Corners 24"/>
              <p:cNvSpPr/>
              <p:nvPr/>
            </p:nvSpPr>
            <p:spPr>
              <a:xfrm>
                <a:off x="2016007" y="4750871"/>
                <a:ext cx="635001" cy="795624"/>
              </a:xfrm>
              <a:prstGeom prst="roundRect">
                <a:avLst>
                  <a:gd name="adj" fmla="val 5286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25"/>
              <p:cNvSpPr/>
              <p:nvPr/>
            </p:nvSpPr>
            <p:spPr>
              <a:xfrm>
                <a:off x="2185016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Straight Connector 26"/>
              <p:cNvSpPr/>
              <p:nvPr/>
            </p:nvSpPr>
            <p:spPr>
              <a:xfrm>
                <a:off x="2122169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7" name="Group 7"/>
            <p:cNvGrpSpPr/>
            <p:nvPr/>
          </p:nvGrpSpPr>
          <p:grpSpPr>
            <a:xfrm>
              <a:off x="2976877" y="4672552"/>
              <a:ext cx="635001" cy="873942"/>
              <a:chOff x="2976877" y="4672552"/>
              <a:chExt cx="635001" cy="873942"/>
            </a:xfrm>
          </p:grpSpPr>
          <p:sp>
            <p:nvSpPr>
              <p:cNvPr id="40" name="Rectangle: Rounded Corners 21"/>
              <p:cNvSpPr/>
              <p:nvPr/>
            </p:nvSpPr>
            <p:spPr>
              <a:xfrm>
                <a:off x="2976877" y="4768835"/>
                <a:ext cx="635001" cy="777659"/>
              </a:xfrm>
              <a:prstGeom prst="roundRect">
                <a:avLst>
                  <a:gd name="adj" fmla="val 5286"/>
                </a:avLst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2"/>
              <p:cNvSpPr/>
              <p:nvPr/>
            </p:nvSpPr>
            <p:spPr>
              <a:xfrm>
                <a:off x="3143329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Straight Connector 23"/>
              <p:cNvSpPr/>
              <p:nvPr/>
            </p:nvSpPr>
            <p:spPr>
              <a:xfrm>
                <a:off x="3080482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8" name="Group 8"/>
            <p:cNvGrpSpPr/>
            <p:nvPr/>
          </p:nvGrpSpPr>
          <p:grpSpPr>
            <a:xfrm>
              <a:off x="3937746" y="4672552"/>
              <a:ext cx="635001" cy="873943"/>
              <a:chOff x="3937746" y="4672552"/>
              <a:chExt cx="635001" cy="873943"/>
            </a:xfrm>
          </p:grpSpPr>
          <p:sp>
            <p:nvSpPr>
              <p:cNvPr id="37" name="Rectangle: Rounded Corners 18"/>
              <p:cNvSpPr/>
              <p:nvPr/>
            </p:nvSpPr>
            <p:spPr>
              <a:xfrm>
                <a:off x="3937746" y="4771830"/>
                <a:ext cx="635001" cy="774665"/>
              </a:xfrm>
              <a:prstGeom prst="roundRect">
                <a:avLst>
                  <a:gd name="adj" fmla="val 5286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9"/>
              <p:cNvSpPr/>
              <p:nvPr/>
            </p:nvSpPr>
            <p:spPr>
              <a:xfrm>
                <a:off x="4101641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Straight Connector 20"/>
              <p:cNvSpPr/>
              <p:nvPr/>
            </p:nvSpPr>
            <p:spPr>
              <a:xfrm>
                <a:off x="4043909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9"/>
            <p:cNvGrpSpPr/>
            <p:nvPr/>
          </p:nvGrpSpPr>
          <p:grpSpPr>
            <a:xfrm>
              <a:off x="4885830" y="4672552"/>
              <a:ext cx="635001" cy="873943"/>
              <a:chOff x="4885830" y="4672552"/>
              <a:chExt cx="635001" cy="873943"/>
            </a:xfrm>
          </p:grpSpPr>
          <p:sp>
            <p:nvSpPr>
              <p:cNvPr id="34" name="Rectangle: Rounded Corners 15"/>
              <p:cNvSpPr/>
              <p:nvPr/>
            </p:nvSpPr>
            <p:spPr>
              <a:xfrm>
                <a:off x="4885830" y="4771830"/>
                <a:ext cx="635001" cy="774665"/>
              </a:xfrm>
              <a:prstGeom prst="roundRect">
                <a:avLst>
                  <a:gd name="adj" fmla="val 5286"/>
                </a:avLst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6"/>
              <p:cNvSpPr/>
              <p:nvPr/>
            </p:nvSpPr>
            <p:spPr>
              <a:xfrm>
                <a:off x="5059954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Straight Connector 17"/>
              <p:cNvSpPr/>
              <p:nvPr/>
            </p:nvSpPr>
            <p:spPr>
              <a:xfrm>
                <a:off x="4991992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0" name="Rectangle 11"/>
            <p:cNvSpPr/>
            <p:nvPr/>
          </p:nvSpPr>
          <p:spPr>
            <a:xfrm>
              <a:off x="4928757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Rectangle 12"/>
            <p:cNvSpPr/>
            <p:nvPr/>
          </p:nvSpPr>
          <p:spPr>
            <a:xfrm>
              <a:off x="3970445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2" name="Rectangle 13"/>
            <p:cNvSpPr/>
            <p:nvPr/>
          </p:nvSpPr>
          <p:spPr>
            <a:xfrm>
              <a:off x="3008090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3" name="Rectangle 14"/>
            <p:cNvSpPr/>
            <p:nvPr/>
          </p:nvSpPr>
          <p:spPr>
            <a:xfrm>
              <a:off x="2066724" y="5105441"/>
              <a:ext cx="533567" cy="39533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" name="Group 60"/>
          <p:cNvGrpSpPr/>
          <p:nvPr/>
        </p:nvGrpSpPr>
        <p:grpSpPr>
          <a:xfrm>
            <a:off x="676309" y="1786466"/>
            <a:ext cx="4465131" cy="1961378"/>
            <a:chOff x="5062585" y="2550259"/>
            <a:chExt cx="6410278" cy="2815814"/>
          </a:xfrm>
        </p:grpSpPr>
        <p:sp>
          <p:nvSpPr>
            <p:cNvPr id="6" name="TextBox 36"/>
            <p:cNvSpPr txBox="1"/>
            <p:nvPr/>
          </p:nvSpPr>
          <p:spPr>
            <a:xfrm>
              <a:off x="5099694" y="2550259"/>
              <a:ext cx="474648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id-ID" sz="3600" spc="-3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38"/>
            <p:cNvSpPr txBox="1"/>
            <p:nvPr/>
          </p:nvSpPr>
          <p:spPr>
            <a:xfrm>
              <a:off x="5062585" y="4278403"/>
              <a:ext cx="548865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id-ID" sz="3600" spc="-3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39"/>
            <p:cNvSpPr txBox="1"/>
            <p:nvPr/>
          </p:nvSpPr>
          <p:spPr>
            <a:xfrm>
              <a:off x="8495980" y="2550259"/>
              <a:ext cx="566125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id-ID" sz="3600" spc="-3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41"/>
            <p:cNvSpPr txBox="1"/>
            <p:nvPr/>
          </p:nvSpPr>
          <p:spPr>
            <a:xfrm>
              <a:off x="8505474" y="4278403"/>
              <a:ext cx="547138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/>
              <a:r>
                <a:rPr lang="id-ID" sz="3600" spc="-3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id-ID" sz="3600" spc="-3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42"/>
            <p:cNvGrpSpPr/>
            <p:nvPr/>
          </p:nvGrpSpPr>
          <p:grpSpPr>
            <a:xfrm>
              <a:off x="5781188" y="2561407"/>
              <a:ext cx="2294929" cy="1076522"/>
              <a:chOff x="313717" y="1675964"/>
              <a:chExt cx="2501622" cy="1076522"/>
            </a:xfrm>
          </p:grpSpPr>
          <p:sp>
            <p:nvSpPr>
              <p:cNvPr id="20" name="TextBox 58"/>
              <p:cNvSpPr txBox="1"/>
              <p:nvPr/>
            </p:nvSpPr>
            <p:spPr>
              <a:xfrm>
                <a:off x="313717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TextBox 59"/>
              <p:cNvSpPr txBox="1"/>
              <p:nvPr/>
            </p:nvSpPr>
            <p:spPr>
              <a:xfrm>
                <a:off x="313717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44"/>
            <p:cNvGrpSpPr/>
            <p:nvPr/>
          </p:nvGrpSpPr>
          <p:grpSpPr>
            <a:xfrm>
              <a:off x="5781188" y="4289551"/>
              <a:ext cx="2294929" cy="1076522"/>
              <a:chOff x="313717" y="1675964"/>
              <a:chExt cx="2501622" cy="1076522"/>
            </a:xfrm>
          </p:grpSpPr>
          <p:sp>
            <p:nvSpPr>
              <p:cNvPr id="18" name="TextBox 54"/>
              <p:cNvSpPr txBox="1"/>
              <p:nvPr/>
            </p:nvSpPr>
            <p:spPr>
              <a:xfrm>
                <a:off x="313717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TextBox 55"/>
              <p:cNvSpPr txBox="1"/>
              <p:nvPr/>
            </p:nvSpPr>
            <p:spPr>
              <a:xfrm>
                <a:off x="313717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45"/>
            <p:cNvGrpSpPr/>
            <p:nvPr/>
          </p:nvGrpSpPr>
          <p:grpSpPr>
            <a:xfrm>
              <a:off x="9177934" y="2561407"/>
              <a:ext cx="2294929" cy="1076522"/>
              <a:chOff x="719668" y="1675964"/>
              <a:chExt cx="2501622" cy="1076522"/>
            </a:xfrm>
          </p:grpSpPr>
          <p:sp>
            <p:nvSpPr>
              <p:cNvPr id="16" name="TextBox 52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TextBox 53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47"/>
            <p:cNvGrpSpPr/>
            <p:nvPr/>
          </p:nvGrpSpPr>
          <p:grpSpPr>
            <a:xfrm>
              <a:off x="9177934" y="4289551"/>
              <a:ext cx="2294929" cy="1076522"/>
              <a:chOff x="719668" y="1675964"/>
              <a:chExt cx="2501622" cy="1076522"/>
            </a:xfrm>
          </p:grpSpPr>
          <p:sp>
            <p:nvSpPr>
              <p:cNvPr id="14" name="TextBox 48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Box 49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"/>
          <p:cNvGrpSpPr/>
          <p:nvPr/>
        </p:nvGrpSpPr>
        <p:grpSpPr>
          <a:xfrm>
            <a:off x="4728065" y="988864"/>
            <a:ext cx="2486426" cy="3710311"/>
            <a:chOff x="6991729" y="2078801"/>
            <a:chExt cx="3315235" cy="4947081"/>
          </a:xfrm>
        </p:grpSpPr>
        <p:sp>
          <p:nvSpPr>
            <p:cNvPr id="20" name="Freeform: Shape 18"/>
            <p:cNvSpPr/>
            <p:nvPr/>
          </p:nvSpPr>
          <p:spPr bwMode="auto">
            <a:xfrm>
              <a:off x="8036683" y="6313157"/>
              <a:ext cx="612664" cy="712725"/>
            </a:xfrm>
            <a:custGeom>
              <a:avLst/>
              <a:gdLst>
                <a:gd name="T0" fmla="*/ 106 w 395"/>
                <a:gd name="T1" fmla="*/ 5 h 183"/>
                <a:gd name="T2" fmla="*/ 105 w 395"/>
                <a:gd name="T3" fmla="*/ 5 h 183"/>
                <a:gd name="T4" fmla="*/ 85 w 395"/>
                <a:gd name="T5" fmla="*/ 21 h 183"/>
                <a:gd name="T6" fmla="*/ 46 w 395"/>
                <a:gd name="T7" fmla="*/ 62 h 183"/>
                <a:gd name="T8" fmla="*/ 105 w 395"/>
                <a:gd name="T9" fmla="*/ 28 h 183"/>
                <a:gd name="T10" fmla="*/ 158 w 395"/>
                <a:gd name="T11" fmla="*/ 12 h 183"/>
                <a:gd name="T12" fmla="*/ 127 w 395"/>
                <a:gd name="T13" fmla="*/ 61 h 183"/>
                <a:gd name="T14" fmla="*/ 116 w 395"/>
                <a:gd name="T15" fmla="*/ 74 h 183"/>
                <a:gd name="T16" fmla="*/ 70 w 395"/>
                <a:gd name="T17" fmla="*/ 87 h 183"/>
                <a:gd name="T18" fmla="*/ 18 w 395"/>
                <a:gd name="T19" fmla="*/ 113 h 183"/>
                <a:gd name="T20" fmla="*/ 85 w 395"/>
                <a:gd name="T21" fmla="*/ 93 h 183"/>
                <a:gd name="T22" fmla="*/ 98 w 395"/>
                <a:gd name="T23" fmla="*/ 92 h 183"/>
                <a:gd name="T24" fmla="*/ 0 w 395"/>
                <a:gd name="T25" fmla="*/ 174 h 183"/>
                <a:gd name="T26" fmla="*/ 127 w 395"/>
                <a:gd name="T27" fmla="*/ 98 h 183"/>
                <a:gd name="T28" fmla="*/ 194 w 395"/>
                <a:gd name="T29" fmla="*/ 40 h 183"/>
                <a:gd name="T30" fmla="*/ 211 w 395"/>
                <a:gd name="T31" fmla="*/ 79 h 183"/>
                <a:gd name="T32" fmla="*/ 251 w 395"/>
                <a:gd name="T33" fmla="*/ 183 h 183"/>
                <a:gd name="T34" fmla="*/ 234 w 395"/>
                <a:gd name="T35" fmla="*/ 95 h 183"/>
                <a:gd name="T36" fmla="*/ 250 w 395"/>
                <a:gd name="T37" fmla="*/ 102 h 183"/>
                <a:gd name="T38" fmla="*/ 283 w 395"/>
                <a:gd name="T39" fmla="*/ 110 h 183"/>
                <a:gd name="T40" fmla="*/ 246 w 395"/>
                <a:gd name="T41" fmla="*/ 94 h 183"/>
                <a:gd name="T42" fmla="*/ 233 w 395"/>
                <a:gd name="T43" fmla="*/ 84 h 183"/>
                <a:gd name="T44" fmla="*/ 233 w 395"/>
                <a:gd name="T45" fmla="*/ 63 h 183"/>
                <a:gd name="T46" fmla="*/ 241 w 395"/>
                <a:gd name="T47" fmla="*/ 28 h 183"/>
                <a:gd name="T48" fmla="*/ 243 w 395"/>
                <a:gd name="T49" fmla="*/ 28 h 183"/>
                <a:gd name="T50" fmla="*/ 276 w 395"/>
                <a:gd name="T51" fmla="*/ 62 h 183"/>
                <a:gd name="T52" fmla="*/ 327 w 395"/>
                <a:gd name="T53" fmla="*/ 162 h 183"/>
                <a:gd name="T54" fmla="*/ 303 w 395"/>
                <a:gd name="T55" fmla="*/ 71 h 183"/>
                <a:gd name="T56" fmla="*/ 299 w 395"/>
                <a:gd name="T57" fmla="*/ 61 h 183"/>
                <a:gd name="T58" fmla="*/ 323 w 395"/>
                <a:gd name="T59" fmla="*/ 72 h 183"/>
                <a:gd name="T60" fmla="*/ 380 w 395"/>
                <a:gd name="T61" fmla="*/ 86 h 183"/>
                <a:gd name="T62" fmla="*/ 317 w 395"/>
                <a:gd name="T63" fmla="*/ 58 h 183"/>
                <a:gd name="T64" fmla="*/ 288 w 395"/>
                <a:gd name="T65" fmla="*/ 34 h 183"/>
                <a:gd name="T66" fmla="*/ 279 w 395"/>
                <a:gd name="T67" fmla="*/ 12 h 183"/>
                <a:gd name="T68" fmla="*/ 336 w 395"/>
                <a:gd name="T69" fmla="*/ 28 h 183"/>
                <a:gd name="T70" fmla="*/ 395 w 395"/>
                <a:gd name="T71" fmla="*/ 62 h 183"/>
                <a:gd name="T72" fmla="*/ 360 w 395"/>
                <a:gd name="T73" fmla="*/ 17 h 183"/>
                <a:gd name="T74" fmla="*/ 354 w 395"/>
                <a:gd name="T75" fmla="*/ 13 h 183"/>
                <a:gd name="T76" fmla="*/ 329 w 395"/>
                <a:gd name="T77" fmla="*/ 0 h 183"/>
                <a:gd name="T78" fmla="*/ 112 w 395"/>
                <a:gd name="T79" fmla="*/ 0 h 183"/>
                <a:gd name="T80" fmla="*/ 106 w 395"/>
                <a:gd name="T81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37"/>
            <p:cNvSpPr/>
            <p:nvPr/>
          </p:nvSpPr>
          <p:spPr bwMode="auto">
            <a:xfrm>
              <a:off x="7948670" y="2078801"/>
              <a:ext cx="722302" cy="590386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8"/>
            <p:cNvSpPr/>
            <p:nvPr/>
          </p:nvSpPr>
          <p:spPr bwMode="auto">
            <a:xfrm>
              <a:off x="8921831" y="2238833"/>
              <a:ext cx="615254" cy="47144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9"/>
            <p:cNvSpPr/>
            <p:nvPr/>
          </p:nvSpPr>
          <p:spPr bwMode="auto">
            <a:xfrm>
              <a:off x="7566977" y="2514562"/>
              <a:ext cx="2186369" cy="3075189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40"/>
            <p:cNvSpPr/>
            <p:nvPr/>
          </p:nvSpPr>
          <p:spPr bwMode="auto">
            <a:xfrm>
              <a:off x="9086186" y="2687567"/>
              <a:ext cx="195715" cy="337363"/>
            </a:xfrm>
            <a:custGeom>
              <a:avLst/>
              <a:gdLst>
                <a:gd name="T0" fmla="*/ 83 w 136"/>
                <a:gd name="T1" fmla="*/ 230 h 234"/>
                <a:gd name="T2" fmla="*/ 85 w 136"/>
                <a:gd name="T3" fmla="*/ 229 h 234"/>
                <a:gd name="T4" fmla="*/ 85 w 136"/>
                <a:gd name="T5" fmla="*/ 229 h 234"/>
                <a:gd name="T6" fmla="*/ 120 w 136"/>
                <a:gd name="T7" fmla="*/ 143 h 234"/>
                <a:gd name="T8" fmla="*/ 112 w 136"/>
                <a:gd name="T9" fmla="*/ 0 h 234"/>
                <a:gd name="T10" fmla="*/ 4 w 136"/>
                <a:gd name="T11" fmla="*/ 159 h 234"/>
                <a:gd name="T12" fmla="*/ 70 w 136"/>
                <a:gd name="T13" fmla="*/ 230 h 234"/>
                <a:gd name="T14" fmla="*/ 83 w 136"/>
                <a:gd name="T15" fmla="*/ 229 h 234"/>
                <a:gd name="T16" fmla="*/ 83 w 136"/>
                <a:gd name="T17" fmla="*/ 230 h 234"/>
                <a:gd name="T18" fmla="*/ 87 w 136"/>
                <a:gd name="T19" fmla="*/ 44 h 234"/>
                <a:gd name="T20" fmla="*/ 87 w 136"/>
                <a:gd name="T21" fmla="*/ 44 h 234"/>
                <a:gd name="T22" fmla="*/ 87 w 136"/>
                <a:gd name="T23" fmla="*/ 4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234">
                  <a:moveTo>
                    <a:pt x="83" y="230"/>
                  </a:moveTo>
                  <a:cubicBezTo>
                    <a:pt x="84" y="230"/>
                    <a:pt x="84" y="229"/>
                    <a:pt x="85" y="229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122" y="209"/>
                    <a:pt x="136" y="174"/>
                    <a:pt x="120" y="143"/>
                  </a:cubicBezTo>
                  <a:cubicBezTo>
                    <a:pt x="101" y="98"/>
                    <a:pt x="100" y="49"/>
                    <a:pt x="112" y="0"/>
                  </a:cubicBezTo>
                  <a:cubicBezTo>
                    <a:pt x="64" y="39"/>
                    <a:pt x="10" y="86"/>
                    <a:pt x="4" y="159"/>
                  </a:cubicBezTo>
                  <a:cubicBezTo>
                    <a:pt x="0" y="208"/>
                    <a:pt x="19" y="234"/>
                    <a:pt x="70" y="230"/>
                  </a:cubicBezTo>
                  <a:cubicBezTo>
                    <a:pt x="83" y="229"/>
                    <a:pt x="83" y="229"/>
                    <a:pt x="83" y="229"/>
                  </a:cubicBezTo>
                  <a:lnTo>
                    <a:pt x="83" y="230"/>
                  </a:lnTo>
                  <a:close/>
                  <a:moveTo>
                    <a:pt x="87" y="44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41"/>
            <p:cNvSpPr/>
            <p:nvPr/>
          </p:nvSpPr>
          <p:spPr bwMode="auto">
            <a:xfrm>
              <a:off x="9645215" y="3153604"/>
              <a:ext cx="661749" cy="434680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42"/>
            <p:cNvSpPr/>
            <p:nvPr/>
          </p:nvSpPr>
          <p:spPr bwMode="auto">
            <a:xfrm>
              <a:off x="9565200" y="3477992"/>
              <a:ext cx="185982" cy="303842"/>
            </a:xfrm>
            <a:custGeom>
              <a:avLst/>
              <a:gdLst>
                <a:gd name="T0" fmla="*/ 50 w 129"/>
                <a:gd name="T1" fmla="*/ 211 h 211"/>
                <a:gd name="T2" fmla="*/ 44 w 129"/>
                <a:gd name="T3" fmla="*/ 209 h 211"/>
                <a:gd name="T4" fmla="*/ 44 w 129"/>
                <a:gd name="T5" fmla="*/ 209 h 211"/>
                <a:gd name="T6" fmla="*/ 44 w 129"/>
                <a:gd name="T7" fmla="*/ 209 h 211"/>
                <a:gd name="T8" fmla="*/ 9 w 129"/>
                <a:gd name="T9" fmla="*/ 134 h 211"/>
                <a:gd name="T10" fmla="*/ 1 w 129"/>
                <a:gd name="T11" fmla="*/ 0 h 211"/>
                <a:gd name="T12" fmla="*/ 121 w 129"/>
                <a:gd name="T13" fmla="*/ 134 h 211"/>
                <a:gd name="T14" fmla="*/ 57 w 129"/>
                <a:gd name="T15" fmla="*/ 211 h 211"/>
                <a:gd name="T16" fmla="*/ 50 w 129"/>
                <a:gd name="T17" fmla="*/ 210 h 211"/>
                <a:gd name="T18" fmla="*/ 50 w 129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11">
                  <a:moveTo>
                    <a:pt x="50" y="211"/>
                  </a:moveTo>
                  <a:cubicBezTo>
                    <a:pt x="48" y="211"/>
                    <a:pt x="46" y="210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10" y="195"/>
                    <a:pt x="0" y="165"/>
                    <a:pt x="9" y="134"/>
                  </a:cubicBezTo>
                  <a:cubicBezTo>
                    <a:pt x="21" y="88"/>
                    <a:pt x="18" y="45"/>
                    <a:pt x="1" y="0"/>
                  </a:cubicBezTo>
                  <a:cubicBezTo>
                    <a:pt x="51" y="31"/>
                    <a:pt x="106" y="67"/>
                    <a:pt x="121" y="134"/>
                  </a:cubicBezTo>
                  <a:cubicBezTo>
                    <a:pt x="129" y="180"/>
                    <a:pt x="109" y="207"/>
                    <a:pt x="57" y="211"/>
                  </a:cubicBezTo>
                  <a:cubicBezTo>
                    <a:pt x="50" y="210"/>
                    <a:pt x="50" y="210"/>
                    <a:pt x="50" y="210"/>
                  </a:cubicBezTo>
                  <a:lnTo>
                    <a:pt x="50" y="2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43"/>
            <p:cNvSpPr/>
            <p:nvPr/>
          </p:nvSpPr>
          <p:spPr bwMode="auto">
            <a:xfrm>
              <a:off x="9627913" y="4109464"/>
              <a:ext cx="522264" cy="730953"/>
            </a:xfrm>
            <a:custGeom>
              <a:avLst/>
              <a:gdLst>
                <a:gd name="T0" fmla="*/ 28 w 362"/>
                <a:gd name="T1" fmla="*/ 104 h 507"/>
                <a:gd name="T2" fmla="*/ 25 w 362"/>
                <a:gd name="T3" fmla="*/ 116 h 507"/>
                <a:gd name="T4" fmla="*/ 102 w 362"/>
                <a:gd name="T5" fmla="*/ 291 h 507"/>
                <a:gd name="T6" fmla="*/ 319 w 362"/>
                <a:gd name="T7" fmla="*/ 507 h 507"/>
                <a:gd name="T8" fmla="*/ 266 w 362"/>
                <a:gd name="T9" fmla="*/ 83 h 507"/>
                <a:gd name="T10" fmla="*/ 48 w 362"/>
                <a:gd name="T11" fmla="*/ 78 h 507"/>
                <a:gd name="T12" fmla="*/ 48 w 362"/>
                <a:gd name="T13" fmla="*/ 78 h 507"/>
                <a:gd name="T14" fmla="*/ 48 w 362"/>
                <a:gd name="T15" fmla="*/ 78 h 507"/>
                <a:gd name="T16" fmla="*/ 43 w 362"/>
                <a:gd name="T17" fmla="*/ 83 h 507"/>
                <a:gd name="T18" fmla="*/ 44 w 362"/>
                <a:gd name="T19" fmla="*/ 83 h 507"/>
                <a:gd name="T20" fmla="*/ 28 w 362"/>
                <a:gd name="T21" fmla="*/ 10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507">
                  <a:moveTo>
                    <a:pt x="28" y="104"/>
                  </a:moveTo>
                  <a:cubicBezTo>
                    <a:pt x="27" y="108"/>
                    <a:pt x="26" y="112"/>
                    <a:pt x="25" y="116"/>
                  </a:cubicBezTo>
                  <a:cubicBezTo>
                    <a:pt x="0" y="199"/>
                    <a:pt x="35" y="259"/>
                    <a:pt x="102" y="291"/>
                  </a:cubicBezTo>
                  <a:cubicBezTo>
                    <a:pt x="196" y="335"/>
                    <a:pt x="268" y="409"/>
                    <a:pt x="319" y="507"/>
                  </a:cubicBezTo>
                  <a:cubicBezTo>
                    <a:pt x="342" y="367"/>
                    <a:pt x="362" y="210"/>
                    <a:pt x="266" y="83"/>
                  </a:cubicBezTo>
                  <a:cubicBezTo>
                    <a:pt x="203" y="0"/>
                    <a:pt x="127" y="0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6" y="80"/>
                    <a:pt x="45" y="81"/>
                    <a:pt x="43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28" y="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44"/>
            <p:cNvSpPr/>
            <p:nvPr/>
          </p:nvSpPr>
          <p:spPr bwMode="auto">
            <a:xfrm>
              <a:off x="8588795" y="3162256"/>
              <a:ext cx="206525" cy="165438"/>
            </a:xfrm>
            <a:custGeom>
              <a:avLst/>
              <a:gdLst>
                <a:gd name="T0" fmla="*/ 16 w 143"/>
                <a:gd name="T1" fmla="*/ 94 h 115"/>
                <a:gd name="T2" fmla="*/ 93 w 143"/>
                <a:gd name="T3" fmla="*/ 76 h 115"/>
                <a:gd name="T4" fmla="*/ 143 w 143"/>
                <a:gd name="T5" fmla="*/ 10 h 115"/>
                <a:gd name="T6" fmla="*/ 35 w 143"/>
                <a:gd name="T7" fmla="*/ 31 h 115"/>
                <a:gd name="T8" fmla="*/ 11 w 143"/>
                <a:gd name="T9" fmla="*/ 86 h 115"/>
                <a:gd name="T10" fmla="*/ 18 w 143"/>
                <a:gd name="T11" fmla="*/ 91 h 115"/>
                <a:gd name="T12" fmla="*/ 18 w 143"/>
                <a:gd name="T13" fmla="*/ 91 h 115"/>
                <a:gd name="T14" fmla="*/ 16 w 143"/>
                <a:gd name="T15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16" y="94"/>
                  </a:moveTo>
                  <a:cubicBezTo>
                    <a:pt x="45" y="115"/>
                    <a:pt x="76" y="111"/>
                    <a:pt x="93" y="76"/>
                  </a:cubicBezTo>
                  <a:cubicBezTo>
                    <a:pt x="106" y="51"/>
                    <a:pt x="118" y="27"/>
                    <a:pt x="143" y="10"/>
                  </a:cubicBezTo>
                  <a:cubicBezTo>
                    <a:pt x="102" y="0"/>
                    <a:pt x="66" y="7"/>
                    <a:pt x="35" y="31"/>
                  </a:cubicBezTo>
                  <a:cubicBezTo>
                    <a:pt x="35" y="31"/>
                    <a:pt x="0" y="51"/>
                    <a:pt x="11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7" y="92"/>
                    <a:pt x="17" y="93"/>
                    <a:pt x="16" y="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45"/>
            <p:cNvSpPr/>
            <p:nvPr/>
          </p:nvSpPr>
          <p:spPr bwMode="auto">
            <a:xfrm>
              <a:off x="8287115" y="2779478"/>
              <a:ext cx="375209" cy="274647"/>
            </a:xfrm>
            <a:custGeom>
              <a:avLst/>
              <a:gdLst>
                <a:gd name="T0" fmla="*/ 45 w 260"/>
                <a:gd name="T1" fmla="*/ 166 h 190"/>
                <a:gd name="T2" fmla="*/ 140 w 260"/>
                <a:gd name="T3" fmla="*/ 143 h 190"/>
                <a:gd name="T4" fmla="*/ 260 w 260"/>
                <a:gd name="T5" fmla="*/ 43 h 190"/>
                <a:gd name="T6" fmla="*/ 53 w 260"/>
                <a:gd name="T7" fmla="*/ 42 h 190"/>
                <a:gd name="T8" fmla="*/ 37 w 260"/>
                <a:gd name="T9" fmla="*/ 158 h 190"/>
                <a:gd name="T10" fmla="*/ 45 w 260"/>
                <a:gd name="T11" fmla="*/ 16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190">
                  <a:moveTo>
                    <a:pt x="45" y="166"/>
                  </a:moveTo>
                  <a:cubicBezTo>
                    <a:pt x="84" y="190"/>
                    <a:pt x="120" y="175"/>
                    <a:pt x="140" y="143"/>
                  </a:cubicBezTo>
                  <a:cubicBezTo>
                    <a:pt x="168" y="96"/>
                    <a:pt x="208" y="63"/>
                    <a:pt x="260" y="43"/>
                  </a:cubicBezTo>
                  <a:cubicBezTo>
                    <a:pt x="194" y="20"/>
                    <a:pt x="119" y="0"/>
                    <a:pt x="53" y="42"/>
                  </a:cubicBezTo>
                  <a:cubicBezTo>
                    <a:pt x="7" y="67"/>
                    <a:pt x="0" y="111"/>
                    <a:pt x="37" y="158"/>
                  </a:cubicBezTo>
                  <a:lnTo>
                    <a:pt x="45" y="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46"/>
            <p:cNvSpPr/>
            <p:nvPr/>
          </p:nvSpPr>
          <p:spPr bwMode="auto">
            <a:xfrm>
              <a:off x="7519399" y="2699463"/>
              <a:ext cx="523345" cy="371964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7"/>
            <p:cNvSpPr/>
            <p:nvPr/>
          </p:nvSpPr>
          <p:spPr bwMode="auto">
            <a:xfrm>
              <a:off x="6991729" y="3116841"/>
              <a:ext cx="728790" cy="454143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48"/>
            <p:cNvSpPr/>
            <p:nvPr/>
          </p:nvSpPr>
          <p:spPr bwMode="auto">
            <a:xfrm>
              <a:off x="7581032" y="3590445"/>
              <a:ext cx="126510" cy="195715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49"/>
            <p:cNvSpPr/>
            <p:nvPr/>
          </p:nvSpPr>
          <p:spPr bwMode="auto">
            <a:xfrm>
              <a:off x="7348555" y="4265170"/>
              <a:ext cx="447655" cy="722302"/>
            </a:xfrm>
            <a:custGeom>
              <a:avLst/>
              <a:gdLst>
                <a:gd name="T0" fmla="*/ 234 w 310"/>
                <a:gd name="T1" fmla="*/ 23 h 501"/>
                <a:gd name="T2" fmla="*/ 232 w 310"/>
                <a:gd name="T3" fmla="*/ 284 h 501"/>
                <a:gd name="T4" fmla="*/ 86 w 310"/>
                <a:gd name="T5" fmla="*/ 501 h 501"/>
                <a:gd name="T6" fmla="*/ 77 w 310"/>
                <a:gd name="T7" fmla="*/ 78 h 501"/>
                <a:gd name="T8" fmla="*/ 215 w 310"/>
                <a:gd name="T9" fmla="*/ 13 h 501"/>
                <a:gd name="T10" fmla="*/ 234 w 310"/>
                <a:gd name="T11" fmla="*/ 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0" h="501">
                  <a:moveTo>
                    <a:pt x="234" y="23"/>
                  </a:moveTo>
                  <a:cubicBezTo>
                    <a:pt x="295" y="110"/>
                    <a:pt x="310" y="210"/>
                    <a:pt x="232" y="284"/>
                  </a:cubicBezTo>
                  <a:cubicBezTo>
                    <a:pt x="156" y="359"/>
                    <a:pt x="102" y="417"/>
                    <a:pt x="86" y="501"/>
                  </a:cubicBezTo>
                  <a:cubicBezTo>
                    <a:pt x="26" y="354"/>
                    <a:pt x="0" y="206"/>
                    <a:pt x="77" y="78"/>
                  </a:cubicBezTo>
                  <a:cubicBezTo>
                    <a:pt x="117" y="12"/>
                    <a:pt x="166" y="0"/>
                    <a:pt x="215" y="13"/>
                  </a:cubicBezTo>
                  <a:lnTo>
                    <a:pt x="234" y="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22"/>
            <p:cNvSpPr/>
            <p:nvPr/>
          </p:nvSpPr>
          <p:spPr bwMode="auto">
            <a:xfrm>
              <a:off x="7752344" y="5318119"/>
              <a:ext cx="1112224" cy="214922"/>
            </a:xfrm>
            <a:custGeom>
              <a:avLst/>
              <a:gdLst>
                <a:gd name="T0" fmla="*/ 11 w 87"/>
                <a:gd name="T1" fmla="*/ 5 h 17"/>
                <a:gd name="T2" fmla="*/ 12 w 87"/>
                <a:gd name="T3" fmla="*/ 5 h 17"/>
                <a:gd name="T4" fmla="*/ 20 w 87"/>
                <a:gd name="T5" fmla="*/ 6 h 17"/>
                <a:gd name="T6" fmla="*/ 24 w 87"/>
                <a:gd name="T7" fmla="*/ 4 h 17"/>
                <a:gd name="T8" fmla="*/ 27 w 87"/>
                <a:gd name="T9" fmla="*/ 5 h 17"/>
                <a:gd name="T10" fmla="*/ 29 w 87"/>
                <a:gd name="T11" fmla="*/ 6 h 17"/>
                <a:gd name="T12" fmla="*/ 34 w 87"/>
                <a:gd name="T13" fmla="*/ 2 h 17"/>
                <a:gd name="T14" fmla="*/ 37 w 87"/>
                <a:gd name="T15" fmla="*/ 3 h 17"/>
                <a:gd name="T16" fmla="*/ 40 w 87"/>
                <a:gd name="T17" fmla="*/ 3 h 17"/>
                <a:gd name="T18" fmla="*/ 42 w 87"/>
                <a:gd name="T19" fmla="*/ 1 h 17"/>
                <a:gd name="T20" fmla="*/ 47 w 87"/>
                <a:gd name="T21" fmla="*/ 2 h 17"/>
                <a:gd name="T22" fmla="*/ 50 w 87"/>
                <a:gd name="T23" fmla="*/ 1 h 17"/>
                <a:gd name="T24" fmla="*/ 53 w 87"/>
                <a:gd name="T25" fmla="*/ 1 h 17"/>
                <a:gd name="T26" fmla="*/ 59 w 87"/>
                <a:gd name="T27" fmla="*/ 5 h 17"/>
                <a:gd name="T28" fmla="*/ 64 w 87"/>
                <a:gd name="T29" fmla="*/ 2 h 17"/>
                <a:gd name="T30" fmla="*/ 69 w 87"/>
                <a:gd name="T31" fmla="*/ 5 h 17"/>
                <a:gd name="T32" fmla="*/ 75 w 87"/>
                <a:gd name="T33" fmla="*/ 5 h 17"/>
                <a:gd name="T34" fmla="*/ 81 w 87"/>
                <a:gd name="T35" fmla="*/ 8 h 17"/>
                <a:gd name="T36" fmla="*/ 84 w 87"/>
                <a:gd name="T37" fmla="*/ 9 h 17"/>
                <a:gd name="T38" fmla="*/ 84 w 87"/>
                <a:gd name="T39" fmla="*/ 16 h 17"/>
                <a:gd name="T40" fmla="*/ 76 w 87"/>
                <a:gd name="T41" fmla="*/ 17 h 17"/>
                <a:gd name="T42" fmla="*/ 54 w 87"/>
                <a:gd name="T43" fmla="*/ 17 h 17"/>
                <a:gd name="T44" fmla="*/ 31 w 87"/>
                <a:gd name="T45" fmla="*/ 15 h 17"/>
                <a:gd name="T46" fmla="*/ 15 w 87"/>
                <a:gd name="T47" fmla="*/ 14 h 17"/>
                <a:gd name="T48" fmla="*/ 13 w 87"/>
                <a:gd name="T49" fmla="*/ 14 h 17"/>
                <a:gd name="T50" fmla="*/ 4 w 87"/>
                <a:gd name="T51" fmla="*/ 8 h 17"/>
                <a:gd name="T52" fmla="*/ 11 w 87"/>
                <a:gd name="T53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17">
                  <a:moveTo>
                    <a:pt x="11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3"/>
                    <a:pt x="17" y="3"/>
                    <a:pt x="20" y="6"/>
                  </a:cubicBezTo>
                  <a:cubicBezTo>
                    <a:pt x="20" y="7"/>
                    <a:pt x="23" y="4"/>
                    <a:pt x="24" y="4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8" y="5"/>
                    <a:pt x="28" y="6"/>
                    <a:pt x="29" y="6"/>
                  </a:cubicBezTo>
                  <a:cubicBezTo>
                    <a:pt x="32" y="6"/>
                    <a:pt x="32" y="3"/>
                    <a:pt x="34" y="2"/>
                  </a:cubicBezTo>
                  <a:cubicBezTo>
                    <a:pt x="35" y="2"/>
                    <a:pt x="36" y="2"/>
                    <a:pt x="37" y="3"/>
                  </a:cubicBezTo>
                  <a:cubicBezTo>
                    <a:pt x="38" y="3"/>
                    <a:pt x="39" y="4"/>
                    <a:pt x="40" y="3"/>
                  </a:cubicBezTo>
                  <a:cubicBezTo>
                    <a:pt x="41" y="3"/>
                    <a:pt x="41" y="1"/>
                    <a:pt x="42" y="1"/>
                  </a:cubicBezTo>
                  <a:cubicBezTo>
                    <a:pt x="44" y="0"/>
                    <a:pt x="45" y="2"/>
                    <a:pt x="47" y="2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1" y="1"/>
                    <a:pt x="52" y="0"/>
                    <a:pt x="53" y="1"/>
                  </a:cubicBezTo>
                  <a:cubicBezTo>
                    <a:pt x="56" y="1"/>
                    <a:pt x="57" y="3"/>
                    <a:pt x="59" y="5"/>
                  </a:cubicBezTo>
                  <a:cubicBezTo>
                    <a:pt x="59" y="2"/>
                    <a:pt x="62" y="2"/>
                    <a:pt x="64" y="2"/>
                  </a:cubicBezTo>
                  <a:cubicBezTo>
                    <a:pt x="67" y="1"/>
                    <a:pt x="68" y="3"/>
                    <a:pt x="69" y="5"/>
                  </a:cubicBezTo>
                  <a:cubicBezTo>
                    <a:pt x="69" y="4"/>
                    <a:pt x="74" y="4"/>
                    <a:pt x="75" y="5"/>
                  </a:cubicBezTo>
                  <a:cubicBezTo>
                    <a:pt x="77" y="5"/>
                    <a:pt x="79" y="7"/>
                    <a:pt x="81" y="8"/>
                  </a:cubicBezTo>
                  <a:cubicBezTo>
                    <a:pt x="82" y="8"/>
                    <a:pt x="83" y="8"/>
                    <a:pt x="84" y="9"/>
                  </a:cubicBezTo>
                  <a:cubicBezTo>
                    <a:pt x="86" y="11"/>
                    <a:pt x="87" y="15"/>
                    <a:pt x="84" y="16"/>
                  </a:cubicBezTo>
                  <a:cubicBezTo>
                    <a:pt x="81" y="17"/>
                    <a:pt x="78" y="17"/>
                    <a:pt x="76" y="17"/>
                  </a:cubicBezTo>
                  <a:cubicBezTo>
                    <a:pt x="68" y="17"/>
                    <a:pt x="61" y="17"/>
                    <a:pt x="54" y="17"/>
                  </a:cubicBezTo>
                  <a:cubicBezTo>
                    <a:pt x="46" y="16"/>
                    <a:pt x="39" y="15"/>
                    <a:pt x="31" y="15"/>
                  </a:cubicBezTo>
                  <a:cubicBezTo>
                    <a:pt x="26" y="15"/>
                    <a:pt x="21" y="14"/>
                    <a:pt x="15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9" y="14"/>
                    <a:pt x="0" y="14"/>
                    <a:pt x="4" y="8"/>
                  </a:cubicBezTo>
                  <a:cubicBezTo>
                    <a:pt x="6" y="5"/>
                    <a:pt x="9" y="6"/>
                    <a:pt x="11" y="5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23"/>
            <p:cNvSpPr/>
            <p:nvPr/>
          </p:nvSpPr>
          <p:spPr bwMode="auto">
            <a:xfrm>
              <a:off x="7526676" y="5613636"/>
              <a:ext cx="1552813" cy="1004810"/>
            </a:xfrm>
            <a:custGeom>
              <a:avLst/>
              <a:gdLst>
                <a:gd name="T0" fmla="*/ 234 w 289"/>
                <a:gd name="T1" fmla="*/ 234 h 234"/>
                <a:gd name="T2" fmla="*/ 54 w 289"/>
                <a:gd name="T3" fmla="*/ 234 h 234"/>
                <a:gd name="T4" fmla="*/ 0 w 289"/>
                <a:gd name="T5" fmla="*/ 0 h 234"/>
                <a:gd name="T6" fmla="*/ 289 w 289"/>
                <a:gd name="T7" fmla="*/ 0 h 234"/>
                <a:gd name="T8" fmla="*/ 234 w 289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4">
                  <a:moveTo>
                    <a:pt x="234" y="234"/>
                  </a:moveTo>
                  <a:lnTo>
                    <a:pt x="54" y="23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34" y="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24"/>
            <p:cNvSpPr/>
            <p:nvPr/>
          </p:nvSpPr>
          <p:spPr bwMode="auto">
            <a:xfrm>
              <a:off x="7526676" y="5383158"/>
              <a:ext cx="1552813" cy="1257295"/>
            </a:xfrm>
            <a:custGeom>
              <a:avLst/>
              <a:gdLst>
                <a:gd name="T0" fmla="*/ 234 w 289"/>
                <a:gd name="T1" fmla="*/ 234 h 234"/>
                <a:gd name="T2" fmla="*/ 54 w 289"/>
                <a:gd name="T3" fmla="*/ 234 h 234"/>
                <a:gd name="T4" fmla="*/ 0 w 289"/>
                <a:gd name="T5" fmla="*/ 0 h 234"/>
                <a:gd name="T6" fmla="*/ 289 w 289"/>
                <a:gd name="T7" fmla="*/ 0 h 234"/>
                <a:gd name="T8" fmla="*/ 234 w 289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4">
                  <a:moveTo>
                    <a:pt x="234" y="234"/>
                  </a:moveTo>
                  <a:lnTo>
                    <a:pt x="54" y="23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34" y="2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25"/>
            <p:cNvSpPr/>
            <p:nvPr/>
          </p:nvSpPr>
          <p:spPr bwMode="auto">
            <a:xfrm>
              <a:off x="7462199" y="5447072"/>
              <a:ext cx="1681767" cy="306265"/>
            </a:xfrm>
            <a:custGeom>
              <a:avLst/>
              <a:gdLst>
                <a:gd name="T0" fmla="*/ 313 w 313"/>
                <a:gd name="T1" fmla="*/ 54 h 57"/>
                <a:gd name="T2" fmla="*/ 296 w 313"/>
                <a:gd name="T3" fmla="*/ 54 h 57"/>
                <a:gd name="T4" fmla="*/ 296 w 313"/>
                <a:gd name="T5" fmla="*/ 57 h 57"/>
                <a:gd name="T6" fmla="*/ 313 w 313"/>
                <a:gd name="T7" fmla="*/ 57 h 57"/>
                <a:gd name="T8" fmla="*/ 313 w 313"/>
                <a:gd name="T9" fmla="*/ 54 h 57"/>
                <a:gd name="T10" fmla="*/ 0 w 313"/>
                <a:gd name="T11" fmla="*/ 0 h 57"/>
                <a:gd name="T12" fmla="*/ 0 w 313"/>
                <a:gd name="T13" fmla="*/ 0 h 57"/>
                <a:gd name="T14" fmla="*/ 0 w 313"/>
                <a:gd name="T15" fmla="*/ 57 h 57"/>
                <a:gd name="T16" fmla="*/ 16 w 313"/>
                <a:gd name="T17" fmla="*/ 57 h 57"/>
                <a:gd name="T18" fmla="*/ 16 w 313"/>
                <a:gd name="T19" fmla="*/ 54 h 57"/>
                <a:gd name="T20" fmla="*/ 0 w 313"/>
                <a:gd name="T21" fmla="*/ 54 h 57"/>
                <a:gd name="T22" fmla="*/ 0 w 313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" h="57">
                  <a:moveTo>
                    <a:pt x="313" y="54"/>
                  </a:moveTo>
                  <a:lnTo>
                    <a:pt x="296" y="54"/>
                  </a:lnTo>
                  <a:lnTo>
                    <a:pt x="296" y="57"/>
                  </a:lnTo>
                  <a:lnTo>
                    <a:pt x="313" y="57"/>
                  </a:lnTo>
                  <a:lnTo>
                    <a:pt x="313" y="5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16" y="57"/>
                  </a:lnTo>
                  <a:lnTo>
                    <a:pt x="16" y="54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1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26"/>
            <p:cNvSpPr/>
            <p:nvPr/>
          </p:nvSpPr>
          <p:spPr bwMode="auto">
            <a:xfrm>
              <a:off x="7462199" y="5447072"/>
              <a:ext cx="1681767" cy="306265"/>
            </a:xfrm>
            <a:custGeom>
              <a:avLst/>
              <a:gdLst>
                <a:gd name="T0" fmla="*/ 313 w 313"/>
                <a:gd name="T1" fmla="*/ 54 h 57"/>
                <a:gd name="T2" fmla="*/ 296 w 313"/>
                <a:gd name="T3" fmla="*/ 54 h 57"/>
                <a:gd name="T4" fmla="*/ 296 w 313"/>
                <a:gd name="T5" fmla="*/ 57 h 57"/>
                <a:gd name="T6" fmla="*/ 313 w 313"/>
                <a:gd name="T7" fmla="*/ 57 h 57"/>
                <a:gd name="T8" fmla="*/ 313 w 313"/>
                <a:gd name="T9" fmla="*/ 54 h 57"/>
                <a:gd name="T10" fmla="*/ 0 w 313"/>
                <a:gd name="T11" fmla="*/ 0 h 57"/>
                <a:gd name="T12" fmla="*/ 0 w 313"/>
                <a:gd name="T13" fmla="*/ 0 h 57"/>
                <a:gd name="T14" fmla="*/ 0 w 313"/>
                <a:gd name="T15" fmla="*/ 57 h 57"/>
                <a:gd name="T16" fmla="*/ 16 w 313"/>
                <a:gd name="T17" fmla="*/ 57 h 57"/>
                <a:gd name="T18" fmla="*/ 16 w 313"/>
                <a:gd name="T19" fmla="*/ 54 h 57"/>
                <a:gd name="T20" fmla="*/ 0 w 313"/>
                <a:gd name="T21" fmla="*/ 54 h 57"/>
                <a:gd name="T22" fmla="*/ 0 w 313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" h="57">
                  <a:moveTo>
                    <a:pt x="313" y="54"/>
                  </a:moveTo>
                  <a:lnTo>
                    <a:pt x="296" y="54"/>
                  </a:lnTo>
                  <a:lnTo>
                    <a:pt x="296" y="57"/>
                  </a:lnTo>
                  <a:lnTo>
                    <a:pt x="313" y="57"/>
                  </a:lnTo>
                  <a:lnTo>
                    <a:pt x="313" y="5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16" y="57"/>
                  </a:lnTo>
                  <a:lnTo>
                    <a:pt x="16" y="54"/>
                  </a:lnTo>
                  <a:lnTo>
                    <a:pt x="0" y="5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27"/>
            <p:cNvSpPr/>
            <p:nvPr/>
          </p:nvSpPr>
          <p:spPr bwMode="auto">
            <a:xfrm>
              <a:off x="7548168" y="5737217"/>
              <a:ext cx="1504455" cy="16121"/>
            </a:xfrm>
            <a:custGeom>
              <a:avLst/>
              <a:gdLst>
                <a:gd name="T0" fmla="*/ 0 w 280"/>
                <a:gd name="T1" fmla="*/ 0 h 3"/>
                <a:gd name="T2" fmla="*/ 0 w 280"/>
                <a:gd name="T3" fmla="*/ 0 h 3"/>
                <a:gd name="T4" fmla="*/ 0 w 280"/>
                <a:gd name="T5" fmla="*/ 3 h 3"/>
                <a:gd name="T6" fmla="*/ 0 w 280"/>
                <a:gd name="T7" fmla="*/ 3 h 3"/>
                <a:gd name="T8" fmla="*/ 0 w 280"/>
                <a:gd name="T9" fmla="*/ 0 h 3"/>
                <a:gd name="T10" fmla="*/ 280 w 280"/>
                <a:gd name="T11" fmla="*/ 0 h 3"/>
                <a:gd name="T12" fmla="*/ 140 w 280"/>
                <a:gd name="T13" fmla="*/ 0 h 3"/>
                <a:gd name="T14" fmla="*/ 140 w 280"/>
                <a:gd name="T15" fmla="*/ 3 h 3"/>
                <a:gd name="T16" fmla="*/ 280 w 280"/>
                <a:gd name="T17" fmla="*/ 3 h 3"/>
                <a:gd name="T18" fmla="*/ 280 w 280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  <a:moveTo>
                    <a:pt x="280" y="0"/>
                  </a:moveTo>
                  <a:lnTo>
                    <a:pt x="140" y="0"/>
                  </a:lnTo>
                  <a:lnTo>
                    <a:pt x="140" y="3"/>
                  </a:lnTo>
                  <a:lnTo>
                    <a:pt x="280" y="3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28"/>
            <p:cNvSpPr/>
            <p:nvPr/>
          </p:nvSpPr>
          <p:spPr bwMode="auto">
            <a:xfrm>
              <a:off x="7548168" y="5737217"/>
              <a:ext cx="1504455" cy="16121"/>
            </a:xfrm>
            <a:custGeom>
              <a:avLst/>
              <a:gdLst>
                <a:gd name="T0" fmla="*/ 0 w 280"/>
                <a:gd name="T1" fmla="*/ 0 h 3"/>
                <a:gd name="T2" fmla="*/ 0 w 280"/>
                <a:gd name="T3" fmla="*/ 0 h 3"/>
                <a:gd name="T4" fmla="*/ 0 w 280"/>
                <a:gd name="T5" fmla="*/ 3 h 3"/>
                <a:gd name="T6" fmla="*/ 0 w 280"/>
                <a:gd name="T7" fmla="*/ 3 h 3"/>
                <a:gd name="T8" fmla="*/ 0 w 280"/>
                <a:gd name="T9" fmla="*/ 0 h 3"/>
                <a:gd name="T10" fmla="*/ 280 w 280"/>
                <a:gd name="T11" fmla="*/ 0 h 3"/>
                <a:gd name="T12" fmla="*/ 140 w 280"/>
                <a:gd name="T13" fmla="*/ 0 h 3"/>
                <a:gd name="T14" fmla="*/ 140 w 280"/>
                <a:gd name="T15" fmla="*/ 3 h 3"/>
                <a:gd name="T16" fmla="*/ 280 w 280"/>
                <a:gd name="T17" fmla="*/ 3 h 3"/>
                <a:gd name="T18" fmla="*/ 280 w 280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moveTo>
                    <a:pt x="280" y="0"/>
                  </a:moveTo>
                  <a:lnTo>
                    <a:pt x="140" y="0"/>
                  </a:lnTo>
                  <a:lnTo>
                    <a:pt x="140" y="3"/>
                  </a:lnTo>
                  <a:lnTo>
                    <a:pt x="280" y="3"/>
                  </a:lnTo>
                  <a:lnTo>
                    <a:pt x="28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Rectangle 29"/>
            <p:cNvSpPr/>
            <p:nvPr/>
          </p:nvSpPr>
          <p:spPr bwMode="auto">
            <a:xfrm>
              <a:off x="7462199" y="5436326"/>
              <a:ext cx="1681767" cy="3008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Rectangle 30"/>
            <p:cNvSpPr/>
            <p:nvPr/>
          </p:nvSpPr>
          <p:spPr bwMode="auto">
            <a:xfrm>
              <a:off x="7462199" y="5436326"/>
              <a:ext cx="1681767" cy="300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31"/>
            <p:cNvSpPr/>
            <p:nvPr/>
          </p:nvSpPr>
          <p:spPr bwMode="auto">
            <a:xfrm>
              <a:off x="7548168" y="5753335"/>
              <a:ext cx="752227" cy="865111"/>
            </a:xfrm>
            <a:custGeom>
              <a:avLst/>
              <a:gdLst>
                <a:gd name="T0" fmla="*/ 140 w 140"/>
                <a:gd name="T1" fmla="*/ 0 h 208"/>
                <a:gd name="T2" fmla="*/ 0 w 140"/>
                <a:gd name="T3" fmla="*/ 0 h 208"/>
                <a:gd name="T4" fmla="*/ 50 w 140"/>
                <a:gd name="T5" fmla="*/ 208 h 208"/>
                <a:gd name="T6" fmla="*/ 140 w 140"/>
                <a:gd name="T7" fmla="*/ 208 h 208"/>
                <a:gd name="T8" fmla="*/ 140 w 140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08">
                  <a:moveTo>
                    <a:pt x="140" y="0"/>
                  </a:moveTo>
                  <a:lnTo>
                    <a:pt x="0" y="0"/>
                  </a:lnTo>
                  <a:lnTo>
                    <a:pt x="50" y="208"/>
                  </a:lnTo>
                  <a:lnTo>
                    <a:pt x="140" y="208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32"/>
            <p:cNvSpPr/>
            <p:nvPr/>
          </p:nvSpPr>
          <p:spPr bwMode="auto">
            <a:xfrm>
              <a:off x="7548168" y="5522858"/>
              <a:ext cx="752227" cy="1117595"/>
            </a:xfrm>
            <a:custGeom>
              <a:avLst/>
              <a:gdLst>
                <a:gd name="T0" fmla="*/ 140 w 140"/>
                <a:gd name="T1" fmla="*/ 0 h 208"/>
                <a:gd name="T2" fmla="*/ 0 w 140"/>
                <a:gd name="T3" fmla="*/ 0 h 208"/>
                <a:gd name="T4" fmla="*/ 50 w 140"/>
                <a:gd name="T5" fmla="*/ 208 h 208"/>
                <a:gd name="T6" fmla="*/ 140 w 140"/>
                <a:gd name="T7" fmla="*/ 208 h 208"/>
                <a:gd name="T8" fmla="*/ 140 w 140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08">
                  <a:moveTo>
                    <a:pt x="140" y="0"/>
                  </a:moveTo>
                  <a:lnTo>
                    <a:pt x="0" y="0"/>
                  </a:lnTo>
                  <a:lnTo>
                    <a:pt x="50" y="208"/>
                  </a:lnTo>
                  <a:lnTo>
                    <a:pt x="140" y="208"/>
                  </a:lnTo>
                  <a:lnTo>
                    <a:pt x="1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Rectangle 33"/>
            <p:cNvSpPr/>
            <p:nvPr/>
          </p:nvSpPr>
          <p:spPr bwMode="auto">
            <a:xfrm>
              <a:off x="7548168" y="5737217"/>
              <a:ext cx="752227" cy="161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Rectangle 34"/>
            <p:cNvSpPr/>
            <p:nvPr/>
          </p:nvSpPr>
          <p:spPr bwMode="auto">
            <a:xfrm>
              <a:off x="7548168" y="5737217"/>
              <a:ext cx="752227" cy="161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35"/>
            <p:cNvSpPr/>
            <p:nvPr/>
          </p:nvSpPr>
          <p:spPr bwMode="auto">
            <a:xfrm>
              <a:off x="7462199" y="5436326"/>
              <a:ext cx="838196" cy="300891"/>
            </a:xfrm>
            <a:custGeom>
              <a:avLst/>
              <a:gdLst>
                <a:gd name="T0" fmla="*/ 156 w 156"/>
                <a:gd name="T1" fmla="*/ 0 h 56"/>
                <a:gd name="T2" fmla="*/ 0 w 156"/>
                <a:gd name="T3" fmla="*/ 0 h 56"/>
                <a:gd name="T4" fmla="*/ 0 w 156"/>
                <a:gd name="T5" fmla="*/ 56 h 56"/>
                <a:gd name="T6" fmla="*/ 16 w 156"/>
                <a:gd name="T7" fmla="*/ 56 h 56"/>
                <a:gd name="T8" fmla="*/ 156 w 156"/>
                <a:gd name="T9" fmla="*/ 56 h 56"/>
                <a:gd name="T10" fmla="*/ 156 w 156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56">
                  <a:moveTo>
                    <a:pt x="156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16" y="56"/>
                  </a:lnTo>
                  <a:lnTo>
                    <a:pt x="156" y="56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36"/>
            <p:cNvSpPr/>
            <p:nvPr/>
          </p:nvSpPr>
          <p:spPr bwMode="auto">
            <a:xfrm>
              <a:off x="7462199" y="5436326"/>
              <a:ext cx="838196" cy="300891"/>
            </a:xfrm>
            <a:custGeom>
              <a:avLst/>
              <a:gdLst>
                <a:gd name="T0" fmla="*/ 156 w 156"/>
                <a:gd name="T1" fmla="*/ 0 h 56"/>
                <a:gd name="T2" fmla="*/ 0 w 156"/>
                <a:gd name="T3" fmla="*/ 0 h 56"/>
                <a:gd name="T4" fmla="*/ 0 w 156"/>
                <a:gd name="T5" fmla="*/ 56 h 56"/>
                <a:gd name="T6" fmla="*/ 16 w 156"/>
                <a:gd name="T7" fmla="*/ 56 h 56"/>
                <a:gd name="T8" fmla="*/ 156 w 156"/>
                <a:gd name="T9" fmla="*/ 56 h 56"/>
                <a:gd name="T10" fmla="*/ 156 w 156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56">
                  <a:moveTo>
                    <a:pt x="156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16" y="56"/>
                  </a:lnTo>
                  <a:lnTo>
                    <a:pt x="156" y="56"/>
                  </a:lnTo>
                  <a:lnTo>
                    <a:pt x="1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63282" y="1491630"/>
            <a:ext cx="2739044" cy="563303"/>
            <a:chOff x="2063282" y="1491630"/>
            <a:chExt cx="2739044" cy="563303"/>
          </a:xfrm>
        </p:grpSpPr>
        <p:grpSp>
          <p:nvGrpSpPr>
            <p:cNvPr id="4" name="Group 5"/>
            <p:cNvGrpSpPr/>
            <p:nvPr/>
          </p:nvGrpSpPr>
          <p:grpSpPr>
            <a:xfrm>
              <a:off x="2735796" y="1491630"/>
              <a:ext cx="2066530" cy="563303"/>
              <a:chOff x="8689521" y="2412324"/>
              <a:chExt cx="2755373" cy="751070"/>
            </a:xfrm>
          </p:grpSpPr>
          <p:sp>
            <p:nvSpPr>
              <p:cNvPr id="49" name="TextBox 6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1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Rectangle 7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Rectangle 51"/>
            <p:cNvSpPr/>
            <p:nvPr/>
          </p:nvSpPr>
          <p:spPr>
            <a:xfrm>
              <a:off x="2063282" y="1505259"/>
              <a:ext cx="527599" cy="5275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52"/>
            <p:cNvSpPr/>
            <p:nvPr/>
          </p:nvSpPr>
          <p:spPr bwMode="auto">
            <a:xfrm>
              <a:off x="2143329" y="1578375"/>
              <a:ext cx="365863" cy="369683"/>
            </a:xfrm>
            <a:custGeom>
              <a:avLst/>
              <a:gdLst>
                <a:gd name="T0" fmla="*/ 138 w 306"/>
                <a:gd name="T1" fmla="*/ 226 h 309"/>
                <a:gd name="T2" fmla="*/ 149 w 306"/>
                <a:gd name="T3" fmla="*/ 229 h 309"/>
                <a:gd name="T4" fmla="*/ 198 w 306"/>
                <a:gd name="T5" fmla="*/ 216 h 309"/>
                <a:gd name="T6" fmla="*/ 226 w 306"/>
                <a:gd name="T7" fmla="*/ 169 h 309"/>
                <a:gd name="T8" fmla="*/ 215 w 306"/>
                <a:gd name="T9" fmla="*/ 147 h 309"/>
                <a:gd name="T10" fmla="*/ 171 w 306"/>
                <a:gd name="T11" fmla="*/ 209 h 309"/>
                <a:gd name="T12" fmla="*/ 138 w 306"/>
                <a:gd name="T13" fmla="*/ 226 h 309"/>
                <a:gd name="T14" fmla="*/ 80 w 306"/>
                <a:gd name="T15" fmla="*/ 107 h 309"/>
                <a:gd name="T16" fmla="*/ 142 w 306"/>
                <a:gd name="T17" fmla="*/ 15 h 309"/>
                <a:gd name="T18" fmla="*/ 164 w 306"/>
                <a:gd name="T19" fmla="*/ 16 h 309"/>
                <a:gd name="T20" fmla="*/ 225 w 306"/>
                <a:gd name="T21" fmla="*/ 107 h 309"/>
                <a:gd name="T22" fmla="*/ 241 w 306"/>
                <a:gd name="T23" fmla="*/ 153 h 309"/>
                <a:gd name="T24" fmla="*/ 193 w 306"/>
                <a:gd name="T25" fmla="*/ 237 h 309"/>
                <a:gd name="T26" fmla="*/ 112 w 306"/>
                <a:gd name="T27" fmla="*/ 237 h 309"/>
                <a:gd name="T28" fmla="*/ 65 w 306"/>
                <a:gd name="T29" fmla="*/ 153 h 309"/>
                <a:gd name="T30" fmla="*/ 80 w 306"/>
                <a:gd name="T31" fmla="*/ 107 h 309"/>
                <a:gd name="T32" fmla="*/ 153 w 306"/>
                <a:gd name="T33" fmla="*/ 277 h 309"/>
                <a:gd name="T34" fmla="*/ 238 w 306"/>
                <a:gd name="T35" fmla="*/ 257 h 309"/>
                <a:gd name="T36" fmla="*/ 237 w 306"/>
                <a:gd name="T37" fmla="*/ 226 h 309"/>
                <a:gd name="T38" fmla="*/ 234 w 306"/>
                <a:gd name="T39" fmla="*/ 224 h 309"/>
                <a:gd name="T40" fmla="*/ 246 w 306"/>
                <a:gd name="T41" fmla="*/ 205 h 309"/>
                <a:gd name="T42" fmla="*/ 295 w 306"/>
                <a:gd name="T43" fmla="*/ 260 h 309"/>
                <a:gd name="T44" fmla="*/ 252 w 306"/>
                <a:gd name="T45" fmla="*/ 294 h 309"/>
                <a:gd name="T46" fmla="*/ 153 w 306"/>
                <a:gd name="T47" fmla="*/ 309 h 309"/>
                <a:gd name="T48" fmla="*/ 53 w 306"/>
                <a:gd name="T49" fmla="*/ 294 h 309"/>
                <a:gd name="T50" fmla="*/ 10 w 306"/>
                <a:gd name="T51" fmla="*/ 260 h 309"/>
                <a:gd name="T52" fmla="*/ 60 w 306"/>
                <a:gd name="T53" fmla="*/ 205 h 309"/>
                <a:gd name="T54" fmla="*/ 71 w 306"/>
                <a:gd name="T55" fmla="*/ 224 h 309"/>
                <a:gd name="T56" fmla="*/ 69 w 306"/>
                <a:gd name="T57" fmla="*/ 226 h 309"/>
                <a:gd name="T58" fmla="*/ 67 w 306"/>
                <a:gd name="T59" fmla="*/ 257 h 309"/>
                <a:gd name="T60" fmla="*/ 153 w 306"/>
                <a:gd name="T61" fmla="*/ 27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6" h="309">
                  <a:moveTo>
                    <a:pt x="138" y="226"/>
                  </a:moveTo>
                  <a:cubicBezTo>
                    <a:pt x="141" y="227"/>
                    <a:pt x="145" y="229"/>
                    <a:pt x="149" y="229"/>
                  </a:cubicBezTo>
                  <a:cubicBezTo>
                    <a:pt x="164" y="232"/>
                    <a:pt x="182" y="227"/>
                    <a:pt x="198" y="216"/>
                  </a:cubicBezTo>
                  <a:cubicBezTo>
                    <a:pt x="215" y="204"/>
                    <a:pt x="226" y="186"/>
                    <a:pt x="226" y="169"/>
                  </a:cubicBezTo>
                  <a:cubicBezTo>
                    <a:pt x="226" y="160"/>
                    <a:pt x="220" y="151"/>
                    <a:pt x="215" y="147"/>
                  </a:cubicBezTo>
                  <a:cubicBezTo>
                    <a:pt x="210" y="170"/>
                    <a:pt x="193" y="193"/>
                    <a:pt x="171" y="209"/>
                  </a:cubicBezTo>
                  <a:cubicBezTo>
                    <a:pt x="160" y="216"/>
                    <a:pt x="149" y="222"/>
                    <a:pt x="138" y="226"/>
                  </a:cubicBezTo>
                  <a:close/>
                  <a:moveTo>
                    <a:pt x="80" y="107"/>
                  </a:moveTo>
                  <a:cubicBezTo>
                    <a:pt x="98" y="76"/>
                    <a:pt x="122" y="47"/>
                    <a:pt x="142" y="15"/>
                  </a:cubicBezTo>
                  <a:cubicBezTo>
                    <a:pt x="151" y="1"/>
                    <a:pt x="154" y="0"/>
                    <a:pt x="164" y="16"/>
                  </a:cubicBezTo>
                  <a:cubicBezTo>
                    <a:pt x="183" y="47"/>
                    <a:pt x="207" y="76"/>
                    <a:pt x="225" y="107"/>
                  </a:cubicBezTo>
                  <a:cubicBezTo>
                    <a:pt x="234" y="122"/>
                    <a:pt x="241" y="138"/>
                    <a:pt x="241" y="153"/>
                  </a:cubicBezTo>
                  <a:cubicBezTo>
                    <a:pt x="241" y="190"/>
                    <a:pt x="221" y="222"/>
                    <a:pt x="193" y="237"/>
                  </a:cubicBezTo>
                  <a:cubicBezTo>
                    <a:pt x="167" y="251"/>
                    <a:pt x="137" y="251"/>
                    <a:pt x="112" y="237"/>
                  </a:cubicBezTo>
                  <a:cubicBezTo>
                    <a:pt x="84" y="221"/>
                    <a:pt x="65" y="190"/>
                    <a:pt x="65" y="153"/>
                  </a:cubicBezTo>
                  <a:cubicBezTo>
                    <a:pt x="65" y="138"/>
                    <a:pt x="71" y="122"/>
                    <a:pt x="80" y="107"/>
                  </a:cubicBezTo>
                  <a:close/>
                  <a:moveTo>
                    <a:pt x="153" y="277"/>
                  </a:moveTo>
                  <a:cubicBezTo>
                    <a:pt x="178" y="277"/>
                    <a:pt x="218" y="273"/>
                    <a:pt x="238" y="257"/>
                  </a:cubicBezTo>
                  <a:cubicBezTo>
                    <a:pt x="251" y="247"/>
                    <a:pt x="250" y="236"/>
                    <a:pt x="237" y="226"/>
                  </a:cubicBezTo>
                  <a:cubicBezTo>
                    <a:pt x="236" y="226"/>
                    <a:pt x="235" y="225"/>
                    <a:pt x="234" y="224"/>
                  </a:cubicBezTo>
                  <a:cubicBezTo>
                    <a:pt x="239" y="218"/>
                    <a:pt x="243" y="212"/>
                    <a:pt x="246" y="205"/>
                  </a:cubicBezTo>
                  <a:cubicBezTo>
                    <a:pt x="267" y="213"/>
                    <a:pt x="306" y="232"/>
                    <a:pt x="295" y="260"/>
                  </a:cubicBezTo>
                  <a:cubicBezTo>
                    <a:pt x="289" y="277"/>
                    <a:pt x="268" y="288"/>
                    <a:pt x="252" y="294"/>
                  </a:cubicBezTo>
                  <a:cubicBezTo>
                    <a:pt x="225" y="304"/>
                    <a:pt x="189" y="309"/>
                    <a:pt x="153" y="309"/>
                  </a:cubicBezTo>
                  <a:cubicBezTo>
                    <a:pt x="116" y="309"/>
                    <a:pt x="80" y="304"/>
                    <a:pt x="53" y="294"/>
                  </a:cubicBezTo>
                  <a:cubicBezTo>
                    <a:pt x="38" y="288"/>
                    <a:pt x="16" y="277"/>
                    <a:pt x="10" y="260"/>
                  </a:cubicBezTo>
                  <a:cubicBezTo>
                    <a:pt x="0" y="232"/>
                    <a:pt x="38" y="213"/>
                    <a:pt x="60" y="205"/>
                  </a:cubicBezTo>
                  <a:cubicBezTo>
                    <a:pt x="63" y="212"/>
                    <a:pt x="67" y="218"/>
                    <a:pt x="71" y="224"/>
                  </a:cubicBezTo>
                  <a:cubicBezTo>
                    <a:pt x="70" y="225"/>
                    <a:pt x="70" y="226"/>
                    <a:pt x="69" y="226"/>
                  </a:cubicBezTo>
                  <a:cubicBezTo>
                    <a:pt x="56" y="236"/>
                    <a:pt x="54" y="247"/>
                    <a:pt x="67" y="257"/>
                  </a:cubicBezTo>
                  <a:cubicBezTo>
                    <a:pt x="88" y="273"/>
                    <a:pt x="128" y="277"/>
                    <a:pt x="153" y="2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63282" y="2457456"/>
            <a:ext cx="2739044" cy="563303"/>
            <a:chOff x="2063282" y="2457456"/>
            <a:chExt cx="2739044" cy="563303"/>
          </a:xfrm>
        </p:grpSpPr>
        <p:sp>
          <p:nvSpPr>
            <p:cNvPr id="10" name="Rectangle 54"/>
            <p:cNvSpPr/>
            <p:nvPr/>
          </p:nvSpPr>
          <p:spPr>
            <a:xfrm>
              <a:off x="2063282" y="2457456"/>
              <a:ext cx="527599" cy="5275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Group 55"/>
            <p:cNvGrpSpPr/>
            <p:nvPr/>
          </p:nvGrpSpPr>
          <p:grpSpPr>
            <a:xfrm>
              <a:off x="2169543" y="2598805"/>
              <a:ext cx="318937" cy="245215"/>
              <a:chOff x="2849564" y="3636963"/>
              <a:chExt cx="315912" cy="242888"/>
            </a:xfrm>
            <a:solidFill>
              <a:schemeClr val="bg1"/>
            </a:solidFill>
          </p:grpSpPr>
          <p:sp>
            <p:nvSpPr>
              <p:cNvPr id="18" name="Freeform: Shape 56"/>
              <p:cNvSpPr/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: Shape 57"/>
              <p:cNvSpPr/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53"/>
            <p:cNvGrpSpPr/>
            <p:nvPr/>
          </p:nvGrpSpPr>
          <p:grpSpPr>
            <a:xfrm>
              <a:off x="2735796" y="2457456"/>
              <a:ext cx="2066530" cy="563303"/>
              <a:chOff x="8689521" y="2412324"/>
              <a:chExt cx="2755373" cy="751070"/>
            </a:xfrm>
          </p:grpSpPr>
          <p:sp>
            <p:nvSpPr>
              <p:cNvPr id="16" name="TextBox 58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1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Rectangle 59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063282" y="3367418"/>
            <a:ext cx="2762269" cy="575980"/>
            <a:chOff x="2063282" y="3367418"/>
            <a:chExt cx="2762269" cy="575980"/>
          </a:xfrm>
        </p:grpSpPr>
        <p:sp>
          <p:nvSpPr>
            <p:cNvPr id="5" name="Rectangle 15"/>
            <p:cNvSpPr/>
            <p:nvPr/>
          </p:nvSpPr>
          <p:spPr>
            <a:xfrm>
              <a:off x="2063282" y="3367418"/>
              <a:ext cx="527599" cy="5275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16"/>
            <p:cNvSpPr/>
            <p:nvPr/>
          </p:nvSpPr>
          <p:spPr bwMode="auto">
            <a:xfrm>
              <a:off x="2194504" y="3513605"/>
              <a:ext cx="312556" cy="25509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60"/>
            <p:cNvGrpSpPr/>
            <p:nvPr/>
          </p:nvGrpSpPr>
          <p:grpSpPr>
            <a:xfrm>
              <a:off x="2759021" y="3380095"/>
              <a:ext cx="2066530" cy="563303"/>
              <a:chOff x="8689521" y="2412324"/>
              <a:chExt cx="2755373" cy="751070"/>
            </a:xfrm>
          </p:grpSpPr>
          <p:sp>
            <p:nvSpPr>
              <p:cNvPr id="14" name="TextBox 61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1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Rectangle 62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4821103" y="2814103"/>
            <a:ext cx="3143802" cy="912800"/>
            <a:chOff x="6630373" y="3525073"/>
            <a:chExt cx="4192301" cy="1217066"/>
          </a:xfrm>
        </p:grpSpPr>
        <p:sp>
          <p:nvSpPr>
            <p:cNvPr id="5" name="Rectangle 23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Rounded Rectangle 24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" name="TextBox 47"/>
          <p:cNvSpPr txBox="1"/>
          <p:nvPr/>
        </p:nvSpPr>
        <p:spPr>
          <a:xfrm>
            <a:off x="5357878" y="3100949"/>
            <a:ext cx="2491970" cy="40000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41"/>
          <p:cNvSpPr txBox="1"/>
          <p:nvPr/>
        </p:nvSpPr>
        <p:spPr>
          <a:xfrm>
            <a:off x="4679580" y="2919411"/>
            <a:ext cx="706179" cy="60016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Group 1"/>
          <p:cNvGrpSpPr/>
          <p:nvPr/>
        </p:nvGrpSpPr>
        <p:grpSpPr>
          <a:xfrm>
            <a:off x="1292846" y="1721398"/>
            <a:ext cx="3143802" cy="912800"/>
            <a:chOff x="6630373" y="2068132"/>
            <a:chExt cx="4192301" cy="1217066"/>
          </a:xfrm>
        </p:grpSpPr>
        <p:sp>
          <p:nvSpPr>
            <p:cNvPr id="10" name="Rectangle 2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Rounded Rectangle 3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2" name="Rectangle 38"/>
          <p:cNvSpPr/>
          <p:nvPr/>
        </p:nvSpPr>
        <p:spPr>
          <a:xfrm>
            <a:off x="1821967" y="1796216"/>
            <a:ext cx="1324986" cy="27700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1176938" y="1859943"/>
            <a:ext cx="706179" cy="60016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3"/>
          <p:cNvSpPr txBox="1"/>
          <p:nvPr/>
        </p:nvSpPr>
        <p:spPr>
          <a:xfrm>
            <a:off x="1821966" y="2033594"/>
            <a:ext cx="2491970" cy="40000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312860" y="2814103"/>
            <a:ext cx="3143802" cy="912800"/>
            <a:chOff x="6630373" y="3525073"/>
            <a:chExt cx="4192301" cy="1217066"/>
          </a:xfrm>
        </p:grpSpPr>
        <p:sp>
          <p:nvSpPr>
            <p:cNvPr id="16" name="Rectangle 9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Rounded Rectangle 10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8" name="TextBox 42"/>
          <p:cNvSpPr txBox="1"/>
          <p:nvPr/>
        </p:nvSpPr>
        <p:spPr>
          <a:xfrm>
            <a:off x="1192040" y="2952781"/>
            <a:ext cx="706179" cy="60016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45"/>
          <p:cNvSpPr txBox="1"/>
          <p:nvPr/>
        </p:nvSpPr>
        <p:spPr>
          <a:xfrm>
            <a:off x="1821966" y="3100949"/>
            <a:ext cx="2491970" cy="40000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4821103" y="1721398"/>
            <a:ext cx="3143802" cy="912800"/>
            <a:chOff x="6630373" y="2068132"/>
            <a:chExt cx="4192301" cy="1217066"/>
          </a:xfrm>
        </p:grpSpPr>
        <p:sp>
          <p:nvSpPr>
            <p:cNvPr id="21" name="Rectangle 16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Rounded Rectangle 17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3" name="TextBox 40"/>
          <p:cNvSpPr txBox="1"/>
          <p:nvPr/>
        </p:nvSpPr>
        <p:spPr>
          <a:xfrm>
            <a:off x="4699033" y="1858729"/>
            <a:ext cx="706179" cy="60016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49"/>
          <p:cNvSpPr txBox="1"/>
          <p:nvPr/>
        </p:nvSpPr>
        <p:spPr>
          <a:xfrm>
            <a:off x="5357878" y="2033708"/>
            <a:ext cx="2491970" cy="40000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38"/>
          <p:cNvSpPr/>
          <p:nvPr/>
        </p:nvSpPr>
        <p:spPr>
          <a:xfrm>
            <a:off x="5357880" y="1796216"/>
            <a:ext cx="1324986" cy="27700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1821967" y="2889407"/>
            <a:ext cx="1324986" cy="27700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5357880" y="2889407"/>
            <a:ext cx="1324986" cy="27700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4" grpId="0"/>
      <p:bldP spid="18" grpId="0"/>
      <p:bldP spid="19" grpId="0"/>
      <p:bldP spid="23" grpId="0"/>
      <p:bldP spid="24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4680020" y="1539720"/>
            <a:ext cx="3671857" cy="2949301"/>
            <a:chOff x="1003575" y="2270527"/>
            <a:chExt cx="5090734" cy="4090447"/>
          </a:xfrm>
        </p:grpSpPr>
        <p:sp>
          <p:nvSpPr>
            <p:cNvPr id="7" name="Freeform 5"/>
            <p:cNvSpPr/>
            <p:nvPr/>
          </p:nvSpPr>
          <p:spPr bwMode="auto">
            <a:xfrm rot="16200000">
              <a:off x="3731596" y="2966124"/>
              <a:ext cx="2348959" cy="2376466"/>
            </a:xfrm>
            <a:custGeom>
              <a:avLst/>
              <a:gdLst>
                <a:gd name="T0" fmla="*/ 1472 w 1578"/>
                <a:gd name="T1" fmla="*/ 0 h 1598"/>
                <a:gd name="T2" fmla="*/ 104 w 1578"/>
                <a:gd name="T3" fmla="*/ 0 h 1598"/>
                <a:gd name="T4" fmla="*/ 104 w 1578"/>
                <a:gd name="T5" fmla="*/ 0 h 1598"/>
                <a:gd name="T6" fmla="*/ 88 w 1578"/>
                <a:gd name="T7" fmla="*/ 2 h 1598"/>
                <a:gd name="T8" fmla="*/ 74 w 1578"/>
                <a:gd name="T9" fmla="*/ 4 h 1598"/>
                <a:gd name="T10" fmla="*/ 60 w 1578"/>
                <a:gd name="T11" fmla="*/ 8 h 1598"/>
                <a:gd name="T12" fmla="*/ 48 w 1578"/>
                <a:gd name="T13" fmla="*/ 12 h 1598"/>
                <a:gd name="T14" fmla="*/ 36 w 1578"/>
                <a:gd name="T15" fmla="*/ 18 h 1598"/>
                <a:gd name="T16" fmla="*/ 26 w 1578"/>
                <a:gd name="T17" fmla="*/ 26 h 1598"/>
                <a:gd name="T18" fmla="*/ 18 w 1578"/>
                <a:gd name="T19" fmla="*/ 36 h 1598"/>
                <a:gd name="T20" fmla="*/ 12 w 1578"/>
                <a:gd name="T21" fmla="*/ 46 h 1598"/>
                <a:gd name="T22" fmla="*/ 6 w 1578"/>
                <a:gd name="T23" fmla="*/ 56 h 1598"/>
                <a:gd name="T24" fmla="*/ 2 w 1578"/>
                <a:gd name="T25" fmla="*/ 68 h 1598"/>
                <a:gd name="T26" fmla="*/ 0 w 1578"/>
                <a:gd name="T27" fmla="*/ 80 h 1598"/>
                <a:gd name="T28" fmla="*/ 0 w 1578"/>
                <a:gd name="T29" fmla="*/ 94 h 1598"/>
                <a:gd name="T30" fmla="*/ 0 w 1578"/>
                <a:gd name="T31" fmla="*/ 106 h 1598"/>
                <a:gd name="T32" fmla="*/ 4 w 1578"/>
                <a:gd name="T33" fmla="*/ 120 h 1598"/>
                <a:gd name="T34" fmla="*/ 8 w 1578"/>
                <a:gd name="T35" fmla="*/ 136 h 1598"/>
                <a:gd name="T36" fmla="*/ 14 w 1578"/>
                <a:gd name="T37" fmla="*/ 150 h 1598"/>
                <a:gd name="T38" fmla="*/ 714 w 1578"/>
                <a:gd name="T39" fmla="*/ 1538 h 1598"/>
                <a:gd name="T40" fmla="*/ 714 w 1578"/>
                <a:gd name="T41" fmla="*/ 1538 h 1598"/>
                <a:gd name="T42" fmla="*/ 722 w 1578"/>
                <a:gd name="T43" fmla="*/ 1552 h 1598"/>
                <a:gd name="T44" fmla="*/ 730 w 1578"/>
                <a:gd name="T45" fmla="*/ 1564 h 1598"/>
                <a:gd name="T46" fmla="*/ 738 w 1578"/>
                <a:gd name="T47" fmla="*/ 1574 h 1598"/>
                <a:gd name="T48" fmla="*/ 748 w 1578"/>
                <a:gd name="T49" fmla="*/ 1582 h 1598"/>
                <a:gd name="T50" fmla="*/ 758 w 1578"/>
                <a:gd name="T51" fmla="*/ 1588 h 1598"/>
                <a:gd name="T52" fmla="*/ 768 w 1578"/>
                <a:gd name="T53" fmla="*/ 1594 h 1598"/>
                <a:gd name="T54" fmla="*/ 778 w 1578"/>
                <a:gd name="T55" fmla="*/ 1596 h 1598"/>
                <a:gd name="T56" fmla="*/ 788 w 1578"/>
                <a:gd name="T57" fmla="*/ 1598 h 1598"/>
                <a:gd name="T58" fmla="*/ 800 w 1578"/>
                <a:gd name="T59" fmla="*/ 1596 h 1598"/>
                <a:gd name="T60" fmla="*/ 810 w 1578"/>
                <a:gd name="T61" fmla="*/ 1594 h 1598"/>
                <a:gd name="T62" fmla="*/ 820 w 1578"/>
                <a:gd name="T63" fmla="*/ 1588 h 1598"/>
                <a:gd name="T64" fmla="*/ 830 w 1578"/>
                <a:gd name="T65" fmla="*/ 1582 h 1598"/>
                <a:gd name="T66" fmla="*/ 838 w 1578"/>
                <a:gd name="T67" fmla="*/ 1574 h 1598"/>
                <a:gd name="T68" fmla="*/ 848 w 1578"/>
                <a:gd name="T69" fmla="*/ 1564 h 1598"/>
                <a:gd name="T70" fmla="*/ 856 w 1578"/>
                <a:gd name="T71" fmla="*/ 1552 h 1598"/>
                <a:gd name="T72" fmla="*/ 864 w 1578"/>
                <a:gd name="T73" fmla="*/ 1538 h 1598"/>
                <a:gd name="T74" fmla="*/ 1564 w 1578"/>
                <a:gd name="T75" fmla="*/ 140 h 1598"/>
                <a:gd name="T76" fmla="*/ 1564 w 1578"/>
                <a:gd name="T77" fmla="*/ 140 h 1598"/>
                <a:gd name="T78" fmla="*/ 1570 w 1578"/>
                <a:gd name="T79" fmla="*/ 126 h 1598"/>
                <a:gd name="T80" fmla="*/ 1574 w 1578"/>
                <a:gd name="T81" fmla="*/ 112 h 1598"/>
                <a:gd name="T82" fmla="*/ 1578 w 1578"/>
                <a:gd name="T83" fmla="*/ 98 h 1598"/>
                <a:gd name="T84" fmla="*/ 1578 w 1578"/>
                <a:gd name="T85" fmla="*/ 84 h 1598"/>
                <a:gd name="T86" fmla="*/ 1578 w 1578"/>
                <a:gd name="T87" fmla="*/ 72 h 1598"/>
                <a:gd name="T88" fmla="*/ 1576 w 1578"/>
                <a:gd name="T89" fmla="*/ 60 h 1598"/>
                <a:gd name="T90" fmla="*/ 1572 w 1578"/>
                <a:gd name="T91" fmla="*/ 50 h 1598"/>
                <a:gd name="T92" fmla="*/ 1566 w 1578"/>
                <a:gd name="T93" fmla="*/ 40 h 1598"/>
                <a:gd name="T94" fmla="*/ 1560 w 1578"/>
                <a:gd name="T95" fmla="*/ 32 h 1598"/>
                <a:gd name="T96" fmla="*/ 1552 w 1578"/>
                <a:gd name="T97" fmla="*/ 24 h 1598"/>
                <a:gd name="T98" fmla="*/ 1542 w 1578"/>
                <a:gd name="T99" fmla="*/ 16 h 1598"/>
                <a:gd name="T100" fmla="*/ 1530 w 1578"/>
                <a:gd name="T101" fmla="*/ 10 h 1598"/>
                <a:gd name="T102" fmla="*/ 1518 w 1578"/>
                <a:gd name="T103" fmla="*/ 6 h 1598"/>
                <a:gd name="T104" fmla="*/ 1504 w 1578"/>
                <a:gd name="T105" fmla="*/ 4 h 1598"/>
                <a:gd name="T106" fmla="*/ 1490 w 1578"/>
                <a:gd name="T107" fmla="*/ 0 h 1598"/>
                <a:gd name="T108" fmla="*/ 1472 w 1578"/>
                <a:gd name="T109" fmla="*/ 0 h 1598"/>
                <a:gd name="T110" fmla="*/ 1472 w 1578"/>
                <a:gd name="T111" fmla="*/ 0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1598">
                  <a:moveTo>
                    <a:pt x="1472" y="0"/>
                  </a:moveTo>
                  <a:lnTo>
                    <a:pt x="104" y="0"/>
                  </a:lnTo>
                  <a:lnTo>
                    <a:pt x="104" y="0"/>
                  </a:lnTo>
                  <a:lnTo>
                    <a:pt x="88" y="2"/>
                  </a:lnTo>
                  <a:lnTo>
                    <a:pt x="74" y="4"/>
                  </a:lnTo>
                  <a:lnTo>
                    <a:pt x="60" y="8"/>
                  </a:lnTo>
                  <a:lnTo>
                    <a:pt x="48" y="12"/>
                  </a:lnTo>
                  <a:lnTo>
                    <a:pt x="36" y="18"/>
                  </a:lnTo>
                  <a:lnTo>
                    <a:pt x="26" y="26"/>
                  </a:lnTo>
                  <a:lnTo>
                    <a:pt x="18" y="36"/>
                  </a:lnTo>
                  <a:lnTo>
                    <a:pt x="12" y="46"/>
                  </a:lnTo>
                  <a:lnTo>
                    <a:pt x="6" y="56"/>
                  </a:lnTo>
                  <a:lnTo>
                    <a:pt x="2" y="68"/>
                  </a:lnTo>
                  <a:lnTo>
                    <a:pt x="0" y="80"/>
                  </a:lnTo>
                  <a:lnTo>
                    <a:pt x="0" y="94"/>
                  </a:lnTo>
                  <a:lnTo>
                    <a:pt x="0" y="106"/>
                  </a:lnTo>
                  <a:lnTo>
                    <a:pt x="4" y="120"/>
                  </a:lnTo>
                  <a:lnTo>
                    <a:pt x="8" y="136"/>
                  </a:lnTo>
                  <a:lnTo>
                    <a:pt x="14" y="150"/>
                  </a:lnTo>
                  <a:lnTo>
                    <a:pt x="714" y="1538"/>
                  </a:lnTo>
                  <a:lnTo>
                    <a:pt x="714" y="1538"/>
                  </a:lnTo>
                  <a:lnTo>
                    <a:pt x="722" y="1552"/>
                  </a:lnTo>
                  <a:lnTo>
                    <a:pt x="730" y="1564"/>
                  </a:lnTo>
                  <a:lnTo>
                    <a:pt x="738" y="1574"/>
                  </a:lnTo>
                  <a:lnTo>
                    <a:pt x="748" y="1582"/>
                  </a:lnTo>
                  <a:lnTo>
                    <a:pt x="758" y="1588"/>
                  </a:lnTo>
                  <a:lnTo>
                    <a:pt x="768" y="1594"/>
                  </a:lnTo>
                  <a:lnTo>
                    <a:pt x="778" y="1596"/>
                  </a:lnTo>
                  <a:lnTo>
                    <a:pt x="788" y="1598"/>
                  </a:lnTo>
                  <a:lnTo>
                    <a:pt x="800" y="1596"/>
                  </a:lnTo>
                  <a:lnTo>
                    <a:pt x="810" y="1594"/>
                  </a:lnTo>
                  <a:lnTo>
                    <a:pt x="820" y="1588"/>
                  </a:lnTo>
                  <a:lnTo>
                    <a:pt x="830" y="1582"/>
                  </a:lnTo>
                  <a:lnTo>
                    <a:pt x="838" y="1574"/>
                  </a:lnTo>
                  <a:lnTo>
                    <a:pt x="848" y="1564"/>
                  </a:lnTo>
                  <a:lnTo>
                    <a:pt x="856" y="1552"/>
                  </a:lnTo>
                  <a:lnTo>
                    <a:pt x="864" y="1538"/>
                  </a:lnTo>
                  <a:lnTo>
                    <a:pt x="1564" y="140"/>
                  </a:lnTo>
                  <a:lnTo>
                    <a:pt x="1564" y="140"/>
                  </a:lnTo>
                  <a:lnTo>
                    <a:pt x="1570" y="126"/>
                  </a:lnTo>
                  <a:lnTo>
                    <a:pt x="1574" y="112"/>
                  </a:lnTo>
                  <a:lnTo>
                    <a:pt x="1578" y="98"/>
                  </a:lnTo>
                  <a:lnTo>
                    <a:pt x="1578" y="84"/>
                  </a:lnTo>
                  <a:lnTo>
                    <a:pt x="1578" y="72"/>
                  </a:lnTo>
                  <a:lnTo>
                    <a:pt x="1576" y="60"/>
                  </a:lnTo>
                  <a:lnTo>
                    <a:pt x="1572" y="50"/>
                  </a:lnTo>
                  <a:lnTo>
                    <a:pt x="1566" y="40"/>
                  </a:lnTo>
                  <a:lnTo>
                    <a:pt x="1560" y="32"/>
                  </a:lnTo>
                  <a:lnTo>
                    <a:pt x="1552" y="24"/>
                  </a:lnTo>
                  <a:lnTo>
                    <a:pt x="1542" y="16"/>
                  </a:lnTo>
                  <a:lnTo>
                    <a:pt x="1530" y="10"/>
                  </a:lnTo>
                  <a:lnTo>
                    <a:pt x="1518" y="6"/>
                  </a:lnTo>
                  <a:lnTo>
                    <a:pt x="1504" y="4"/>
                  </a:lnTo>
                  <a:lnTo>
                    <a:pt x="1490" y="0"/>
                  </a:lnTo>
                  <a:lnTo>
                    <a:pt x="1472" y="0"/>
                  </a:lnTo>
                  <a:lnTo>
                    <a:pt x="14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Freeform 6"/>
            <p:cNvSpPr/>
            <p:nvPr/>
          </p:nvSpPr>
          <p:spPr bwMode="auto">
            <a:xfrm rot="16200000">
              <a:off x="1009077" y="3095434"/>
              <a:ext cx="2363628" cy="2374631"/>
            </a:xfrm>
            <a:custGeom>
              <a:avLst/>
              <a:gdLst>
                <a:gd name="T0" fmla="*/ 104 w 1588"/>
                <a:gd name="T1" fmla="*/ 1596 h 1596"/>
                <a:gd name="T2" fmla="*/ 1470 w 1588"/>
                <a:gd name="T3" fmla="*/ 1596 h 1596"/>
                <a:gd name="T4" fmla="*/ 1470 w 1588"/>
                <a:gd name="T5" fmla="*/ 1596 h 1596"/>
                <a:gd name="T6" fmla="*/ 1488 w 1588"/>
                <a:gd name="T7" fmla="*/ 1596 h 1596"/>
                <a:gd name="T8" fmla="*/ 1506 w 1588"/>
                <a:gd name="T9" fmla="*/ 1594 h 1596"/>
                <a:gd name="T10" fmla="*/ 1520 w 1588"/>
                <a:gd name="T11" fmla="*/ 1590 h 1596"/>
                <a:gd name="T12" fmla="*/ 1534 w 1588"/>
                <a:gd name="T13" fmla="*/ 1584 h 1596"/>
                <a:gd name="T14" fmla="*/ 1548 w 1588"/>
                <a:gd name="T15" fmla="*/ 1578 h 1596"/>
                <a:gd name="T16" fmla="*/ 1558 w 1588"/>
                <a:gd name="T17" fmla="*/ 1570 h 1596"/>
                <a:gd name="T18" fmla="*/ 1566 w 1588"/>
                <a:gd name="T19" fmla="*/ 1562 h 1596"/>
                <a:gd name="T20" fmla="*/ 1574 w 1588"/>
                <a:gd name="T21" fmla="*/ 1552 h 1596"/>
                <a:gd name="T22" fmla="*/ 1580 w 1588"/>
                <a:gd name="T23" fmla="*/ 1540 h 1596"/>
                <a:gd name="T24" fmla="*/ 1584 w 1588"/>
                <a:gd name="T25" fmla="*/ 1528 h 1596"/>
                <a:gd name="T26" fmla="*/ 1586 w 1588"/>
                <a:gd name="T27" fmla="*/ 1516 h 1596"/>
                <a:gd name="T28" fmla="*/ 1588 w 1588"/>
                <a:gd name="T29" fmla="*/ 1504 h 1596"/>
                <a:gd name="T30" fmla="*/ 1586 w 1588"/>
                <a:gd name="T31" fmla="*/ 1490 h 1596"/>
                <a:gd name="T32" fmla="*/ 1584 w 1588"/>
                <a:gd name="T33" fmla="*/ 1476 h 1596"/>
                <a:gd name="T34" fmla="*/ 1578 w 1588"/>
                <a:gd name="T35" fmla="*/ 1462 h 1596"/>
                <a:gd name="T36" fmla="*/ 1572 w 1588"/>
                <a:gd name="T37" fmla="*/ 1446 h 1596"/>
                <a:gd name="T38" fmla="*/ 862 w 1588"/>
                <a:gd name="T39" fmla="*/ 58 h 1596"/>
                <a:gd name="T40" fmla="*/ 862 w 1588"/>
                <a:gd name="T41" fmla="*/ 58 h 1596"/>
                <a:gd name="T42" fmla="*/ 854 w 1588"/>
                <a:gd name="T43" fmla="*/ 44 h 1596"/>
                <a:gd name="T44" fmla="*/ 846 w 1588"/>
                <a:gd name="T45" fmla="*/ 32 h 1596"/>
                <a:gd name="T46" fmla="*/ 836 w 1588"/>
                <a:gd name="T47" fmla="*/ 22 h 1596"/>
                <a:gd name="T48" fmla="*/ 828 w 1588"/>
                <a:gd name="T49" fmla="*/ 14 h 1596"/>
                <a:gd name="T50" fmla="*/ 818 w 1588"/>
                <a:gd name="T51" fmla="*/ 8 h 1596"/>
                <a:gd name="T52" fmla="*/ 808 w 1588"/>
                <a:gd name="T53" fmla="*/ 4 h 1596"/>
                <a:gd name="T54" fmla="*/ 798 w 1588"/>
                <a:gd name="T55" fmla="*/ 0 h 1596"/>
                <a:gd name="T56" fmla="*/ 788 w 1588"/>
                <a:gd name="T57" fmla="*/ 0 h 1596"/>
                <a:gd name="T58" fmla="*/ 778 w 1588"/>
                <a:gd name="T59" fmla="*/ 0 h 1596"/>
                <a:gd name="T60" fmla="*/ 768 w 1588"/>
                <a:gd name="T61" fmla="*/ 4 h 1596"/>
                <a:gd name="T62" fmla="*/ 758 w 1588"/>
                <a:gd name="T63" fmla="*/ 8 h 1596"/>
                <a:gd name="T64" fmla="*/ 748 w 1588"/>
                <a:gd name="T65" fmla="*/ 14 h 1596"/>
                <a:gd name="T66" fmla="*/ 738 w 1588"/>
                <a:gd name="T67" fmla="*/ 22 h 1596"/>
                <a:gd name="T68" fmla="*/ 730 w 1588"/>
                <a:gd name="T69" fmla="*/ 32 h 1596"/>
                <a:gd name="T70" fmla="*/ 722 w 1588"/>
                <a:gd name="T71" fmla="*/ 44 h 1596"/>
                <a:gd name="T72" fmla="*/ 714 w 1588"/>
                <a:gd name="T73" fmla="*/ 58 h 1596"/>
                <a:gd name="T74" fmla="*/ 14 w 1588"/>
                <a:gd name="T75" fmla="*/ 1456 h 1596"/>
                <a:gd name="T76" fmla="*/ 14 w 1588"/>
                <a:gd name="T77" fmla="*/ 1456 h 1596"/>
                <a:gd name="T78" fmla="*/ 8 w 1588"/>
                <a:gd name="T79" fmla="*/ 1472 h 1596"/>
                <a:gd name="T80" fmla="*/ 4 w 1588"/>
                <a:gd name="T81" fmla="*/ 1486 h 1596"/>
                <a:gd name="T82" fmla="*/ 0 w 1588"/>
                <a:gd name="T83" fmla="*/ 1500 h 1596"/>
                <a:gd name="T84" fmla="*/ 0 w 1588"/>
                <a:gd name="T85" fmla="*/ 1512 h 1596"/>
                <a:gd name="T86" fmla="*/ 0 w 1588"/>
                <a:gd name="T87" fmla="*/ 1524 h 1596"/>
                <a:gd name="T88" fmla="*/ 2 w 1588"/>
                <a:gd name="T89" fmla="*/ 1536 h 1596"/>
                <a:gd name="T90" fmla="*/ 6 w 1588"/>
                <a:gd name="T91" fmla="*/ 1546 h 1596"/>
                <a:gd name="T92" fmla="*/ 12 w 1588"/>
                <a:gd name="T93" fmla="*/ 1556 h 1596"/>
                <a:gd name="T94" fmla="*/ 18 w 1588"/>
                <a:gd name="T95" fmla="*/ 1566 h 1596"/>
                <a:gd name="T96" fmla="*/ 26 w 1588"/>
                <a:gd name="T97" fmla="*/ 1574 h 1596"/>
                <a:gd name="T98" fmla="*/ 36 w 1588"/>
                <a:gd name="T99" fmla="*/ 1580 h 1596"/>
                <a:gd name="T100" fmla="*/ 48 w 1588"/>
                <a:gd name="T101" fmla="*/ 1586 h 1596"/>
                <a:gd name="T102" fmla="*/ 60 w 1588"/>
                <a:gd name="T103" fmla="*/ 1590 h 1596"/>
                <a:gd name="T104" fmla="*/ 74 w 1588"/>
                <a:gd name="T105" fmla="*/ 1594 h 1596"/>
                <a:gd name="T106" fmla="*/ 88 w 1588"/>
                <a:gd name="T107" fmla="*/ 1596 h 1596"/>
                <a:gd name="T108" fmla="*/ 104 w 1588"/>
                <a:gd name="T109" fmla="*/ 1596 h 1596"/>
                <a:gd name="T110" fmla="*/ 104 w 1588"/>
                <a:gd name="T111" fmla="*/ 1596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8" h="1596">
                  <a:moveTo>
                    <a:pt x="104" y="1596"/>
                  </a:moveTo>
                  <a:lnTo>
                    <a:pt x="1470" y="1596"/>
                  </a:lnTo>
                  <a:lnTo>
                    <a:pt x="1470" y="1596"/>
                  </a:lnTo>
                  <a:lnTo>
                    <a:pt x="1488" y="1596"/>
                  </a:lnTo>
                  <a:lnTo>
                    <a:pt x="1506" y="1594"/>
                  </a:lnTo>
                  <a:lnTo>
                    <a:pt x="1520" y="1590"/>
                  </a:lnTo>
                  <a:lnTo>
                    <a:pt x="1534" y="1584"/>
                  </a:lnTo>
                  <a:lnTo>
                    <a:pt x="1548" y="1578"/>
                  </a:lnTo>
                  <a:lnTo>
                    <a:pt x="1558" y="1570"/>
                  </a:lnTo>
                  <a:lnTo>
                    <a:pt x="1566" y="1562"/>
                  </a:lnTo>
                  <a:lnTo>
                    <a:pt x="1574" y="1552"/>
                  </a:lnTo>
                  <a:lnTo>
                    <a:pt x="1580" y="1540"/>
                  </a:lnTo>
                  <a:lnTo>
                    <a:pt x="1584" y="1528"/>
                  </a:lnTo>
                  <a:lnTo>
                    <a:pt x="1586" y="1516"/>
                  </a:lnTo>
                  <a:lnTo>
                    <a:pt x="1588" y="1504"/>
                  </a:lnTo>
                  <a:lnTo>
                    <a:pt x="1586" y="1490"/>
                  </a:lnTo>
                  <a:lnTo>
                    <a:pt x="1584" y="1476"/>
                  </a:lnTo>
                  <a:lnTo>
                    <a:pt x="1578" y="1462"/>
                  </a:lnTo>
                  <a:lnTo>
                    <a:pt x="1572" y="1446"/>
                  </a:lnTo>
                  <a:lnTo>
                    <a:pt x="862" y="58"/>
                  </a:lnTo>
                  <a:lnTo>
                    <a:pt x="862" y="58"/>
                  </a:lnTo>
                  <a:lnTo>
                    <a:pt x="854" y="44"/>
                  </a:lnTo>
                  <a:lnTo>
                    <a:pt x="846" y="32"/>
                  </a:lnTo>
                  <a:lnTo>
                    <a:pt x="836" y="22"/>
                  </a:lnTo>
                  <a:lnTo>
                    <a:pt x="828" y="14"/>
                  </a:lnTo>
                  <a:lnTo>
                    <a:pt x="818" y="8"/>
                  </a:lnTo>
                  <a:lnTo>
                    <a:pt x="808" y="4"/>
                  </a:lnTo>
                  <a:lnTo>
                    <a:pt x="798" y="0"/>
                  </a:lnTo>
                  <a:lnTo>
                    <a:pt x="788" y="0"/>
                  </a:lnTo>
                  <a:lnTo>
                    <a:pt x="778" y="0"/>
                  </a:lnTo>
                  <a:lnTo>
                    <a:pt x="768" y="4"/>
                  </a:lnTo>
                  <a:lnTo>
                    <a:pt x="758" y="8"/>
                  </a:lnTo>
                  <a:lnTo>
                    <a:pt x="748" y="14"/>
                  </a:lnTo>
                  <a:lnTo>
                    <a:pt x="738" y="22"/>
                  </a:lnTo>
                  <a:lnTo>
                    <a:pt x="730" y="32"/>
                  </a:lnTo>
                  <a:lnTo>
                    <a:pt x="722" y="44"/>
                  </a:lnTo>
                  <a:lnTo>
                    <a:pt x="714" y="58"/>
                  </a:lnTo>
                  <a:lnTo>
                    <a:pt x="14" y="1456"/>
                  </a:lnTo>
                  <a:lnTo>
                    <a:pt x="14" y="1456"/>
                  </a:lnTo>
                  <a:lnTo>
                    <a:pt x="8" y="1472"/>
                  </a:lnTo>
                  <a:lnTo>
                    <a:pt x="4" y="1486"/>
                  </a:lnTo>
                  <a:lnTo>
                    <a:pt x="0" y="1500"/>
                  </a:lnTo>
                  <a:lnTo>
                    <a:pt x="0" y="1512"/>
                  </a:lnTo>
                  <a:lnTo>
                    <a:pt x="0" y="1524"/>
                  </a:lnTo>
                  <a:lnTo>
                    <a:pt x="2" y="1536"/>
                  </a:lnTo>
                  <a:lnTo>
                    <a:pt x="6" y="1546"/>
                  </a:lnTo>
                  <a:lnTo>
                    <a:pt x="12" y="1556"/>
                  </a:lnTo>
                  <a:lnTo>
                    <a:pt x="18" y="1566"/>
                  </a:lnTo>
                  <a:lnTo>
                    <a:pt x="26" y="1574"/>
                  </a:lnTo>
                  <a:lnTo>
                    <a:pt x="36" y="1580"/>
                  </a:lnTo>
                  <a:lnTo>
                    <a:pt x="48" y="1586"/>
                  </a:lnTo>
                  <a:lnTo>
                    <a:pt x="60" y="1590"/>
                  </a:lnTo>
                  <a:lnTo>
                    <a:pt x="74" y="1594"/>
                  </a:lnTo>
                  <a:lnTo>
                    <a:pt x="88" y="1596"/>
                  </a:lnTo>
                  <a:lnTo>
                    <a:pt x="104" y="1596"/>
                  </a:lnTo>
                  <a:lnTo>
                    <a:pt x="104" y="15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10" name="直接连接符 36"/>
            <p:cNvCxnSpPr>
              <a:cxnSpLocks noChangeShapeType="1"/>
            </p:cNvCxnSpPr>
            <p:nvPr/>
          </p:nvCxnSpPr>
          <p:spPr bwMode="auto">
            <a:xfrm>
              <a:off x="1712667" y="4369219"/>
              <a:ext cx="1450451" cy="0"/>
            </a:xfrm>
            <a:prstGeom prst="line">
              <a:avLst/>
            </a:prstGeom>
            <a:noFill/>
            <a:ln w="635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接连接符 44"/>
            <p:cNvCxnSpPr>
              <a:cxnSpLocks noChangeShapeType="1"/>
            </p:cNvCxnSpPr>
            <p:nvPr/>
          </p:nvCxnSpPr>
          <p:spPr bwMode="auto">
            <a:xfrm>
              <a:off x="3938769" y="4163846"/>
              <a:ext cx="1450451" cy="0"/>
            </a:xfrm>
            <a:prstGeom prst="line">
              <a:avLst/>
            </a:prstGeom>
            <a:noFill/>
            <a:ln w="635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矩形 12"/>
            <p:cNvSpPr/>
            <p:nvPr/>
          </p:nvSpPr>
          <p:spPr>
            <a:xfrm>
              <a:off x="1779912" y="4492680"/>
              <a:ext cx="1326261" cy="3841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994445" y="4299495"/>
              <a:ext cx="1326261" cy="3841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14"/>
            <p:cNvGrpSpPr>
              <a:grpSpLocks noChangeAspect="1"/>
            </p:cNvGrpSpPr>
            <p:nvPr/>
          </p:nvGrpSpPr>
          <p:grpSpPr>
            <a:xfrm>
              <a:off x="4424307" y="3546295"/>
              <a:ext cx="442662" cy="495044"/>
              <a:chOff x="5999255" y="3275006"/>
              <a:chExt cx="402656" cy="450303"/>
            </a:xfrm>
            <a:solidFill>
              <a:schemeClr val="bg1"/>
            </a:solidFill>
            <a:effectLst/>
          </p:grpSpPr>
          <p:sp>
            <p:nvSpPr>
              <p:cNvPr id="24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6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" name="组合 15"/>
            <p:cNvGrpSpPr/>
            <p:nvPr/>
          </p:nvGrpSpPr>
          <p:grpSpPr>
            <a:xfrm>
              <a:off x="2244717" y="3699270"/>
              <a:ext cx="422882" cy="455087"/>
              <a:chOff x="7005429" y="4859473"/>
              <a:chExt cx="466184" cy="501686"/>
            </a:xfrm>
            <a:effectLst/>
          </p:grpSpPr>
          <p:sp>
            <p:nvSpPr>
              <p:cNvPr id="19" name="Freeform 154"/>
              <p:cNvSpPr/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7" name="文本框 44"/>
            <p:cNvSpPr txBox="1"/>
            <p:nvPr/>
          </p:nvSpPr>
          <p:spPr>
            <a:xfrm>
              <a:off x="1173564" y="5464564"/>
              <a:ext cx="2457664" cy="8964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点击输入简要文字内容，言简意赅的说明分项内容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COOLLA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专业设计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8" name="文本框 45"/>
            <p:cNvSpPr txBox="1"/>
            <p:nvPr/>
          </p:nvSpPr>
          <p:spPr>
            <a:xfrm>
              <a:off x="3631228" y="2270527"/>
              <a:ext cx="2229252" cy="7043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点击输入简要文字内容，言简意赅的说明分项内容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COOLLA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专业设计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54"/>
          <p:cNvSpPr txBox="1"/>
          <p:nvPr/>
        </p:nvSpPr>
        <p:spPr>
          <a:xfrm>
            <a:off x="1167101" y="2139238"/>
            <a:ext cx="415277" cy="499248"/>
          </a:xfrm>
          <a:prstGeom prst="rect">
            <a:avLst/>
          </a:prstGeom>
          <a:noFill/>
        </p:spPr>
        <p:txBody>
          <a:bodyPr wrap="square" lIns="37221" tIns="18610" rIns="37221" bIns="18610" rtlCol="0">
            <a:spAutoFit/>
          </a:bodyPr>
          <a:lstStyle/>
          <a:p>
            <a:r>
              <a:rPr lang="id-ID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  <a:endParaRPr lang="id-ID" sz="3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0" name="Rectangle 19"/>
          <p:cNvSpPr/>
          <p:nvPr/>
        </p:nvSpPr>
        <p:spPr>
          <a:xfrm>
            <a:off x="1527964" y="2201042"/>
            <a:ext cx="2944215" cy="406915"/>
          </a:xfrm>
          <a:prstGeom prst="rect">
            <a:avLst/>
          </a:prstGeom>
        </p:spPr>
        <p:txBody>
          <a:bodyPr wrap="square" lIns="37221" tIns="18610" rIns="37221" bIns="186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在此框中选择粘贴，并选择只保留文字。您的内容打在这里，或者通过复制您的文本后，在此框您，或者通过复制您的文本后，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6"/>
          <p:cNvSpPr txBox="1"/>
          <p:nvPr/>
        </p:nvSpPr>
        <p:spPr>
          <a:xfrm>
            <a:off x="1167101" y="2861308"/>
            <a:ext cx="415277" cy="499138"/>
          </a:xfrm>
          <a:prstGeom prst="rect">
            <a:avLst/>
          </a:prstGeom>
          <a:noFill/>
        </p:spPr>
        <p:txBody>
          <a:bodyPr wrap="square" lIns="37221" tIns="18610" rIns="37221" bIns="18610" rtlCol="0">
            <a:spAutoFit/>
          </a:bodyPr>
          <a:lstStyle/>
          <a:p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2.</a:t>
            </a:r>
            <a:endParaRPr lang="id-ID" sz="3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" name="Rectangle 19"/>
          <p:cNvSpPr/>
          <p:nvPr/>
        </p:nvSpPr>
        <p:spPr>
          <a:xfrm>
            <a:off x="1527964" y="2923114"/>
            <a:ext cx="2944215" cy="406915"/>
          </a:xfrm>
          <a:prstGeom prst="rect">
            <a:avLst/>
          </a:prstGeom>
        </p:spPr>
        <p:txBody>
          <a:bodyPr wrap="square" lIns="37221" tIns="18610" rIns="37221" bIns="186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在此框中选择粘贴，并选择只保留文字。您的内容打在这里，或者通过复制您的文本后，在此框您，或者通过复制您的文本后，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8"/>
          <p:cNvSpPr txBox="1"/>
          <p:nvPr/>
        </p:nvSpPr>
        <p:spPr>
          <a:xfrm>
            <a:off x="1167101" y="3583995"/>
            <a:ext cx="415277" cy="499138"/>
          </a:xfrm>
          <a:prstGeom prst="rect">
            <a:avLst/>
          </a:prstGeom>
          <a:noFill/>
        </p:spPr>
        <p:txBody>
          <a:bodyPr wrap="square" lIns="37221" tIns="18610" rIns="37221" bIns="18610" rtlCol="0">
            <a:spAutoFit/>
          </a:bodyPr>
          <a:lstStyle/>
          <a:p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3.</a:t>
            </a:r>
            <a:endParaRPr lang="id-ID" sz="3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4" name="Rectangle 19"/>
          <p:cNvSpPr/>
          <p:nvPr/>
        </p:nvSpPr>
        <p:spPr>
          <a:xfrm>
            <a:off x="1527964" y="3645800"/>
            <a:ext cx="2944215" cy="406915"/>
          </a:xfrm>
          <a:prstGeom prst="rect">
            <a:avLst/>
          </a:prstGeom>
        </p:spPr>
        <p:txBody>
          <a:bodyPr wrap="square" lIns="37221" tIns="18610" rIns="37221" bIns="186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在此框中选择粘贴，并选择只保留文字。您的内容打在这里，或者通过复制您的文本后，在此框您，或者通过复制您的文本后，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277649" y="2689685"/>
            <a:ext cx="31945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277649" y="3372514"/>
            <a:ext cx="31945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6"/>
          <p:cNvSpPr>
            <a:spLocks noChangeArrowheads="1"/>
          </p:cNvSpPr>
          <p:nvPr/>
        </p:nvSpPr>
        <p:spPr bwMode="auto">
          <a:xfrm>
            <a:off x="1232205" y="1633333"/>
            <a:ext cx="1854045" cy="3463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lIns="68571" tIns="34285" rIns="68571" bIns="34285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文本框 7"/>
          <p:cNvSpPr txBox="1">
            <a:spLocks noChangeArrowheads="1"/>
          </p:cNvSpPr>
          <p:nvPr/>
        </p:nvSpPr>
        <p:spPr bwMode="auto">
          <a:xfrm>
            <a:off x="1386023" y="1669043"/>
            <a:ext cx="1545218" cy="253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277648" y="4095199"/>
            <a:ext cx="31945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7" grpId="0" animBg="1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任意多边形 83"/>
          <p:cNvSpPr/>
          <p:nvPr/>
        </p:nvSpPr>
        <p:spPr bwMode="auto">
          <a:xfrm rot="16377237">
            <a:off x="858383" y="1982760"/>
            <a:ext cx="1278338" cy="1275755"/>
          </a:xfrm>
          <a:custGeom>
            <a:avLst/>
            <a:gdLst>
              <a:gd name="connsiteX0" fmla="*/ 0 w 1800200"/>
              <a:gd name="connsiteY0" fmla="*/ 900100 h 1800200"/>
              <a:gd name="connsiteX1" fmla="*/ 263634 w 1800200"/>
              <a:gd name="connsiteY1" fmla="*/ 263633 h 1800200"/>
              <a:gd name="connsiteX2" fmla="*/ 900101 w 1800200"/>
              <a:gd name="connsiteY2" fmla="*/ 1 h 1800200"/>
              <a:gd name="connsiteX3" fmla="*/ 1536568 w 1800200"/>
              <a:gd name="connsiteY3" fmla="*/ 263635 h 1800200"/>
              <a:gd name="connsiteX4" fmla="*/ 1800200 w 1800200"/>
              <a:gd name="connsiteY4" fmla="*/ 900102 h 1800200"/>
              <a:gd name="connsiteX5" fmla="*/ 1536567 w 1800200"/>
              <a:gd name="connsiteY5" fmla="*/ 1536569 h 1800200"/>
              <a:gd name="connsiteX6" fmla="*/ 900100 w 1800200"/>
              <a:gd name="connsiteY6" fmla="*/ 1800202 h 1800200"/>
              <a:gd name="connsiteX7" fmla="*/ 263633 w 1800200"/>
              <a:gd name="connsiteY7" fmla="*/ 1536568 h 1800200"/>
              <a:gd name="connsiteX8" fmla="*/ 0 w 1800200"/>
              <a:gd name="connsiteY8" fmla="*/ 900101 h 1800200"/>
              <a:gd name="connsiteX9" fmla="*/ 0 w 1800200"/>
              <a:gd name="connsiteY9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00200" h="1800200">
                <a:moveTo>
                  <a:pt x="0" y="900100"/>
                </a:moveTo>
                <a:cubicBezTo>
                  <a:pt x="0" y="661379"/>
                  <a:pt x="94832" y="432435"/>
                  <a:pt x="263634" y="263633"/>
                </a:cubicBezTo>
                <a:cubicBezTo>
                  <a:pt x="432436" y="94832"/>
                  <a:pt x="661380" y="0"/>
                  <a:pt x="900101" y="1"/>
                </a:cubicBezTo>
                <a:cubicBezTo>
                  <a:pt x="1138822" y="1"/>
                  <a:pt x="1367766" y="94833"/>
                  <a:pt x="1536568" y="263635"/>
                </a:cubicBezTo>
                <a:cubicBezTo>
                  <a:pt x="1705369" y="432437"/>
                  <a:pt x="1800201" y="661381"/>
                  <a:pt x="1800200" y="900102"/>
                </a:cubicBezTo>
                <a:cubicBezTo>
                  <a:pt x="1800200" y="1138823"/>
                  <a:pt x="1705368" y="1367767"/>
                  <a:pt x="1536567" y="1536569"/>
                </a:cubicBezTo>
                <a:cubicBezTo>
                  <a:pt x="1367765" y="1705371"/>
                  <a:pt x="1138821" y="1800202"/>
                  <a:pt x="900100" y="1800202"/>
                </a:cubicBezTo>
                <a:cubicBezTo>
                  <a:pt x="661379" y="1800202"/>
                  <a:pt x="432435" y="1705370"/>
                  <a:pt x="263633" y="1536568"/>
                </a:cubicBezTo>
                <a:cubicBezTo>
                  <a:pt x="94832" y="1367766"/>
                  <a:pt x="0" y="1138822"/>
                  <a:pt x="0" y="900101"/>
                </a:cubicBezTo>
                <a:lnTo>
                  <a:pt x="0" y="90010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300" kern="0" dirty="0">
              <a:solidFill>
                <a:srgbClr val="08080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1"/>
          <p:cNvSpPr txBox="1"/>
          <p:nvPr/>
        </p:nvSpPr>
        <p:spPr>
          <a:xfrm>
            <a:off x="2554786" y="1923678"/>
            <a:ext cx="203132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单击输入标题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豪体简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496963" y="2451393"/>
            <a:ext cx="234153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63"/>
          <p:cNvGrpSpPr/>
          <p:nvPr/>
        </p:nvGrpSpPr>
        <p:grpSpPr bwMode="auto">
          <a:xfrm>
            <a:off x="2483544" y="2584791"/>
            <a:ext cx="974725" cy="307975"/>
            <a:chOff x="1694389" y="3210530"/>
            <a:chExt cx="974819" cy="307777"/>
          </a:xfrm>
        </p:grpSpPr>
        <p:sp>
          <p:nvSpPr>
            <p:cNvPr id="10" name="矩形 13"/>
            <p:cNvSpPr/>
            <p:nvPr/>
          </p:nvSpPr>
          <p:spPr>
            <a:xfrm flipH="1">
              <a:off x="1694389" y="3364419"/>
              <a:ext cx="71445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公司描述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2" name="组合 70"/>
          <p:cNvGrpSpPr/>
          <p:nvPr/>
        </p:nvGrpSpPr>
        <p:grpSpPr bwMode="auto">
          <a:xfrm>
            <a:off x="3885307" y="2584791"/>
            <a:ext cx="974725" cy="307975"/>
            <a:chOff x="1694389" y="3537387"/>
            <a:chExt cx="974819" cy="307777"/>
          </a:xfrm>
        </p:grpSpPr>
        <p:sp>
          <p:nvSpPr>
            <p:cNvPr id="13" name="矩形 16"/>
            <p:cNvSpPr/>
            <p:nvPr/>
          </p:nvSpPr>
          <p:spPr>
            <a:xfrm flipH="1">
              <a:off x="1694389" y="3691276"/>
              <a:ext cx="71444" cy="7139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服务宗旨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5" name="组合 73"/>
          <p:cNvGrpSpPr/>
          <p:nvPr/>
        </p:nvGrpSpPr>
        <p:grpSpPr bwMode="auto">
          <a:xfrm>
            <a:off x="2483544" y="2945155"/>
            <a:ext cx="974725" cy="307975"/>
            <a:chOff x="1694389" y="3875941"/>
            <a:chExt cx="974819" cy="307777"/>
          </a:xfrm>
        </p:grpSpPr>
        <p:sp>
          <p:nvSpPr>
            <p:cNvPr id="16" name="矩形 19"/>
            <p:cNvSpPr/>
            <p:nvPr/>
          </p:nvSpPr>
          <p:spPr>
            <a:xfrm flipH="1">
              <a:off x="1694389" y="4029829"/>
              <a:ext cx="71445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创业理论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8" name="组合 76"/>
          <p:cNvGrpSpPr/>
          <p:nvPr/>
        </p:nvGrpSpPr>
        <p:grpSpPr bwMode="auto">
          <a:xfrm>
            <a:off x="3885307" y="2945155"/>
            <a:ext cx="974725" cy="307975"/>
            <a:chOff x="1694389" y="4211992"/>
            <a:chExt cx="974819" cy="307777"/>
          </a:xfrm>
        </p:grpSpPr>
        <p:sp>
          <p:nvSpPr>
            <p:cNvPr id="19" name="矩形 22"/>
            <p:cNvSpPr/>
            <p:nvPr/>
          </p:nvSpPr>
          <p:spPr>
            <a:xfrm flipH="1">
              <a:off x="1694389" y="4365880"/>
              <a:ext cx="71444" cy="7139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TextBox 78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  <a:alpha val="91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竞争战略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755576" y="2165470"/>
            <a:ext cx="1451808" cy="8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3476109" y="1725909"/>
            <a:ext cx="1224408" cy="1276453"/>
            <a:chOff x="4634812" y="2301212"/>
            <a:chExt cx="1632544" cy="1701937"/>
          </a:xfrm>
        </p:grpSpPr>
        <p:sp>
          <p:nvSpPr>
            <p:cNvPr id="8" name="下箭头 30"/>
            <p:cNvSpPr/>
            <p:nvPr/>
          </p:nvSpPr>
          <p:spPr>
            <a:xfrm rot="18959146">
              <a:off x="4634812" y="2301212"/>
              <a:ext cx="1632544" cy="1701937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35893" y="2756925"/>
              <a:ext cx="680556" cy="964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3457772" y="2699108"/>
            <a:ext cx="1224408" cy="1276453"/>
            <a:chOff x="4610363" y="3598810"/>
            <a:chExt cx="1632544" cy="1701937"/>
          </a:xfrm>
        </p:grpSpPr>
        <p:sp>
          <p:nvSpPr>
            <p:cNvPr id="9" name="下箭头 34"/>
            <p:cNvSpPr/>
            <p:nvPr/>
          </p:nvSpPr>
          <p:spPr>
            <a:xfrm rot="18959146">
              <a:off x="4610363" y="3598810"/>
              <a:ext cx="1632544" cy="1701937"/>
            </a:xfrm>
            <a:prstGeom prst="downArrow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>
                <a:rot lat="0" lon="0" rev="54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39883" y="3813042"/>
              <a:ext cx="680556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"/>
          <p:cNvGrpSpPr/>
          <p:nvPr/>
        </p:nvGrpSpPr>
        <p:grpSpPr>
          <a:xfrm>
            <a:off x="4456808" y="1732346"/>
            <a:ext cx="1224407" cy="1276452"/>
            <a:chOff x="5942410" y="2309795"/>
            <a:chExt cx="1632543" cy="1701936"/>
          </a:xfrm>
        </p:grpSpPr>
        <p:sp>
          <p:nvSpPr>
            <p:cNvPr id="11" name="下箭头 36"/>
            <p:cNvSpPr/>
            <p:nvPr/>
          </p:nvSpPr>
          <p:spPr>
            <a:xfrm rot="18959146">
              <a:off x="5942410" y="2309795"/>
              <a:ext cx="1632543" cy="1701936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>
                <a:rot lat="0" lon="0" rev="16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094609" y="2887284"/>
              <a:ext cx="68055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3"/>
          <p:cNvGrpSpPr/>
          <p:nvPr/>
        </p:nvGrpSpPr>
        <p:grpSpPr>
          <a:xfrm>
            <a:off x="4433701" y="2705570"/>
            <a:ext cx="1224408" cy="1276453"/>
            <a:chOff x="5911601" y="3607426"/>
            <a:chExt cx="1632544" cy="1701937"/>
          </a:xfrm>
        </p:grpSpPr>
        <p:sp>
          <p:nvSpPr>
            <p:cNvPr id="10" name="下箭头 35"/>
            <p:cNvSpPr/>
            <p:nvPr/>
          </p:nvSpPr>
          <p:spPr>
            <a:xfrm rot="18959146">
              <a:off x="5911601" y="3607426"/>
              <a:ext cx="1632544" cy="1701937"/>
            </a:xfrm>
            <a:prstGeom prst="downArrow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>
                <a:rot lat="0" lon="0" rev="108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124856" y="3835023"/>
              <a:ext cx="68055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2"/>
          <p:cNvGrpSpPr/>
          <p:nvPr/>
        </p:nvGrpSpPr>
        <p:grpSpPr>
          <a:xfrm>
            <a:off x="868084" y="1912533"/>
            <a:ext cx="1988443" cy="627430"/>
            <a:chOff x="1119225" y="2267347"/>
            <a:chExt cx="2671681" cy="843017"/>
          </a:xfrm>
        </p:grpSpPr>
        <p:sp>
          <p:nvSpPr>
            <p:cNvPr id="59" name="文本框 17"/>
            <p:cNvSpPr txBox="1">
              <a:spLocks noChangeArrowheads="1"/>
            </p:cNvSpPr>
            <p:nvPr/>
          </p:nvSpPr>
          <p:spPr bwMode="auto">
            <a:xfrm>
              <a:off x="1164230" y="2267347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18"/>
            <p:cNvSpPr txBox="1">
              <a:spLocks noChangeArrowheads="1"/>
            </p:cNvSpPr>
            <p:nvPr/>
          </p:nvSpPr>
          <p:spPr bwMode="auto">
            <a:xfrm>
              <a:off x="1119225" y="2614128"/>
              <a:ext cx="2671681" cy="49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61"/>
          <p:cNvGrpSpPr/>
          <p:nvPr/>
        </p:nvGrpSpPr>
        <p:grpSpPr>
          <a:xfrm>
            <a:off x="868084" y="3239823"/>
            <a:ext cx="1988443" cy="641717"/>
            <a:chOff x="1836602" y="4050703"/>
            <a:chExt cx="2671681" cy="862213"/>
          </a:xfrm>
        </p:grpSpPr>
        <p:sp>
          <p:nvSpPr>
            <p:cNvPr id="108" name="文本框 17"/>
            <p:cNvSpPr txBox="1">
              <a:spLocks noChangeArrowheads="1"/>
            </p:cNvSpPr>
            <p:nvPr/>
          </p:nvSpPr>
          <p:spPr bwMode="auto">
            <a:xfrm>
              <a:off x="1881607" y="4050703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文本框 18"/>
            <p:cNvSpPr txBox="1">
              <a:spLocks noChangeArrowheads="1"/>
            </p:cNvSpPr>
            <p:nvPr/>
          </p:nvSpPr>
          <p:spPr bwMode="auto">
            <a:xfrm>
              <a:off x="1836602" y="4416681"/>
              <a:ext cx="2671681" cy="4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10"/>
          <p:cNvGrpSpPr/>
          <p:nvPr/>
        </p:nvGrpSpPr>
        <p:grpSpPr>
          <a:xfrm>
            <a:off x="6270247" y="1912393"/>
            <a:ext cx="1988443" cy="641716"/>
            <a:chOff x="8588761" y="2267160"/>
            <a:chExt cx="2671681" cy="862212"/>
          </a:xfrm>
        </p:grpSpPr>
        <p:sp>
          <p:nvSpPr>
            <p:cNvPr id="157" name="文本框 17"/>
            <p:cNvSpPr txBox="1">
              <a:spLocks noChangeArrowheads="1"/>
            </p:cNvSpPr>
            <p:nvPr/>
          </p:nvSpPr>
          <p:spPr bwMode="auto">
            <a:xfrm>
              <a:off x="8604043" y="2267160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文本框 18"/>
            <p:cNvSpPr txBox="1">
              <a:spLocks noChangeArrowheads="1"/>
            </p:cNvSpPr>
            <p:nvPr/>
          </p:nvSpPr>
          <p:spPr bwMode="auto">
            <a:xfrm>
              <a:off x="8588761" y="2633137"/>
              <a:ext cx="2671681" cy="4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59"/>
          <p:cNvGrpSpPr/>
          <p:nvPr/>
        </p:nvGrpSpPr>
        <p:grpSpPr>
          <a:xfrm>
            <a:off x="6270247" y="3238504"/>
            <a:ext cx="1988443" cy="627430"/>
            <a:chOff x="7948332" y="4048928"/>
            <a:chExt cx="2671681" cy="843017"/>
          </a:xfrm>
        </p:grpSpPr>
        <p:sp>
          <p:nvSpPr>
            <p:cNvPr id="206" name="文本框 17"/>
            <p:cNvSpPr txBox="1">
              <a:spLocks noChangeArrowheads="1"/>
            </p:cNvSpPr>
            <p:nvPr/>
          </p:nvSpPr>
          <p:spPr bwMode="auto">
            <a:xfrm>
              <a:off x="7948753" y="4048928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文本框 18"/>
            <p:cNvSpPr txBox="1">
              <a:spLocks noChangeArrowheads="1"/>
            </p:cNvSpPr>
            <p:nvPr/>
          </p:nvSpPr>
          <p:spPr bwMode="auto">
            <a:xfrm>
              <a:off x="7948332" y="4395709"/>
              <a:ext cx="2671681" cy="49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2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7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7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7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75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2"/>
          <p:cNvSpPr>
            <a:spLocks noChangeArrowheads="1"/>
          </p:cNvSpPr>
          <p:nvPr/>
        </p:nvSpPr>
        <p:spPr bwMode="auto">
          <a:xfrm>
            <a:off x="1457747" y="1883356"/>
            <a:ext cx="974593" cy="9766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3"/>
          <p:cNvSpPr/>
          <p:nvPr/>
        </p:nvSpPr>
        <p:spPr bwMode="auto">
          <a:xfrm>
            <a:off x="1945044" y="1676917"/>
            <a:ext cx="688882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accent1"/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14"/>
          <p:cNvSpPr>
            <a:spLocks noChangeArrowheads="1"/>
          </p:cNvSpPr>
          <p:nvPr/>
        </p:nvSpPr>
        <p:spPr bwMode="auto">
          <a:xfrm>
            <a:off x="5010091" y="1883356"/>
            <a:ext cx="971419" cy="9766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5"/>
          <p:cNvSpPr/>
          <p:nvPr/>
        </p:nvSpPr>
        <p:spPr bwMode="auto">
          <a:xfrm>
            <a:off x="5498976" y="1676917"/>
            <a:ext cx="688882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accent3"/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3172015" y="2915550"/>
            <a:ext cx="974593" cy="9750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7"/>
          <p:cNvSpPr/>
          <p:nvPr/>
        </p:nvSpPr>
        <p:spPr bwMode="auto">
          <a:xfrm>
            <a:off x="3659313" y="3403065"/>
            <a:ext cx="693643" cy="693951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accent2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18"/>
          <p:cNvSpPr>
            <a:spLocks noChangeArrowheads="1"/>
          </p:cNvSpPr>
          <p:nvPr/>
        </p:nvSpPr>
        <p:spPr bwMode="auto">
          <a:xfrm>
            <a:off x="6778328" y="2915550"/>
            <a:ext cx="976182" cy="9750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9"/>
          <p:cNvSpPr/>
          <p:nvPr/>
        </p:nvSpPr>
        <p:spPr bwMode="auto">
          <a:xfrm>
            <a:off x="7265625" y="3403065"/>
            <a:ext cx="690469" cy="693951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accent4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20"/>
          <p:cNvSpPr>
            <a:spLocks noEditPoints="1"/>
          </p:cNvSpPr>
          <p:nvPr/>
        </p:nvSpPr>
        <p:spPr bwMode="auto">
          <a:xfrm>
            <a:off x="7078326" y="3215680"/>
            <a:ext cx="376186" cy="374766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30" tIns="45715" rIns="91430" bIns="45715"/>
          <a:lstStyle/>
          <a:p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21"/>
          <p:cNvGrpSpPr/>
          <p:nvPr/>
        </p:nvGrpSpPr>
        <p:grpSpPr bwMode="auto">
          <a:xfrm>
            <a:off x="3472012" y="3237912"/>
            <a:ext cx="374599" cy="330302"/>
            <a:chOff x="0" y="0"/>
            <a:chExt cx="236" cy="208"/>
          </a:xfrm>
        </p:grpSpPr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3"/>
            <p:cNvSpPr/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24"/>
          <p:cNvGrpSpPr/>
          <p:nvPr/>
        </p:nvGrpSpPr>
        <p:grpSpPr bwMode="auto">
          <a:xfrm>
            <a:off x="5306914" y="2183488"/>
            <a:ext cx="379361" cy="376353"/>
            <a:chOff x="0" y="0"/>
            <a:chExt cx="239" cy="237"/>
          </a:xfrm>
        </p:grpSpPr>
        <p:sp>
          <p:nvSpPr>
            <p:cNvPr id="17" name="Freeform 25"/>
            <p:cNvSpPr/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7"/>
            <p:cNvSpPr/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8"/>
            <p:cNvSpPr/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29"/>
          <p:cNvGrpSpPr/>
          <p:nvPr/>
        </p:nvGrpSpPr>
        <p:grpSpPr bwMode="auto">
          <a:xfrm>
            <a:off x="1757743" y="2194602"/>
            <a:ext cx="374599" cy="376354"/>
            <a:chOff x="0" y="0"/>
            <a:chExt cx="236" cy="237"/>
          </a:xfrm>
        </p:grpSpPr>
        <p:sp>
          <p:nvSpPr>
            <p:cNvPr id="22" name="Freeform 3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TextBox 13"/>
          <p:cNvSpPr txBox="1"/>
          <p:nvPr/>
        </p:nvSpPr>
        <p:spPr>
          <a:xfrm>
            <a:off x="1326797" y="3066412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329177" y="3281915"/>
            <a:ext cx="1542841" cy="4615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133525" y="1883357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135905" y="2098860"/>
            <a:ext cx="1542841" cy="4615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851131" y="3067768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853512" y="3283272"/>
            <a:ext cx="1542841" cy="4615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730709" y="1914194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733089" y="2129698"/>
            <a:ext cx="1542841" cy="4615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6"/>
          <p:cNvGrpSpPr/>
          <p:nvPr/>
        </p:nvGrpSpPr>
        <p:grpSpPr>
          <a:xfrm>
            <a:off x="1748201" y="2169290"/>
            <a:ext cx="1346231" cy="1460072"/>
            <a:chOff x="754912" y="1849233"/>
            <a:chExt cx="1784633" cy="1935547"/>
          </a:xfrm>
          <a:solidFill>
            <a:schemeClr val="accent1"/>
          </a:solidFill>
        </p:grpSpPr>
        <p:sp>
          <p:nvSpPr>
            <p:cNvPr id="49" name="Block Arc 63"/>
            <p:cNvSpPr/>
            <p:nvPr/>
          </p:nvSpPr>
          <p:spPr bwMode="auto">
            <a:xfrm flipH="1">
              <a:off x="754912" y="2000147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50" name="Isosceles Triangle 64"/>
            <p:cNvSpPr/>
            <p:nvPr/>
          </p:nvSpPr>
          <p:spPr bwMode="auto">
            <a:xfrm rot="5400000">
              <a:off x="1449320" y="1871665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sp>
        <p:nvSpPr>
          <p:cNvPr id="6" name="Oval 65"/>
          <p:cNvSpPr/>
          <p:nvPr/>
        </p:nvSpPr>
        <p:spPr bwMode="auto">
          <a:xfrm>
            <a:off x="1697905" y="3126816"/>
            <a:ext cx="332741" cy="3327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1</a:t>
            </a:r>
            <a:endParaRPr lang="en-US" sz="800" b="1" dirty="0">
              <a:solidFill>
                <a:schemeClr val="bg1"/>
              </a:solidFill>
            </a:endParaRPr>
          </a:p>
        </p:txBody>
      </p:sp>
      <p:grpSp>
        <p:nvGrpSpPr>
          <p:cNvPr id="5" name="Group 67"/>
          <p:cNvGrpSpPr/>
          <p:nvPr/>
        </p:nvGrpSpPr>
        <p:grpSpPr>
          <a:xfrm>
            <a:off x="2829693" y="2169292"/>
            <a:ext cx="1346231" cy="1460072"/>
            <a:chOff x="2188591" y="1849234"/>
            <a:chExt cx="1784633" cy="1935547"/>
          </a:xfrm>
          <a:solidFill>
            <a:schemeClr val="accent2"/>
          </a:solidFill>
        </p:grpSpPr>
        <p:sp>
          <p:nvSpPr>
            <p:cNvPr id="47" name="Block Arc 68"/>
            <p:cNvSpPr/>
            <p:nvPr/>
          </p:nvSpPr>
          <p:spPr bwMode="auto">
            <a:xfrm flipH="1">
              <a:off x="2188591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8" name="Isosceles Triangle 69"/>
            <p:cNvSpPr/>
            <p:nvPr/>
          </p:nvSpPr>
          <p:spPr bwMode="auto">
            <a:xfrm rot="5400000">
              <a:off x="2882999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grpSp>
        <p:nvGrpSpPr>
          <p:cNvPr id="7" name="Group 70"/>
          <p:cNvGrpSpPr/>
          <p:nvPr/>
        </p:nvGrpSpPr>
        <p:grpSpPr>
          <a:xfrm>
            <a:off x="3911183" y="2169292"/>
            <a:ext cx="1346231" cy="1460072"/>
            <a:chOff x="3622270" y="1849234"/>
            <a:chExt cx="1784633" cy="1935547"/>
          </a:xfrm>
          <a:solidFill>
            <a:schemeClr val="accent3"/>
          </a:solidFill>
        </p:grpSpPr>
        <p:sp>
          <p:nvSpPr>
            <p:cNvPr id="45" name="Block Arc 71"/>
            <p:cNvSpPr/>
            <p:nvPr/>
          </p:nvSpPr>
          <p:spPr bwMode="auto">
            <a:xfrm flipH="1">
              <a:off x="3622270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6" name="Isosceles Triangle 72"/>
            <p:cNvSpPr/>
            <p:nvPr/>
          </p:nvSpPr>
          <p:spPr bwMode="auto">
            <a:xfrm rot="5400000">
              <a:off x="4316677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grpSp>
        <p:nvGrpSpPr>
          <p:cNvPr id="8" name="Group 73"/>
          <p:cNvGrpSpPr/>
          <p:nvPr/>
        </p:nvGrpSpPr>
        <p:grpSpPr>
          <a:xfrm>
            <a:off x="4992673" y="2169292"/>
            <a:ext cx="1346231" cy="1460072"/>
            <a:chOff x="5055949" y="1849234"/>
            <a:chExt cx="1784633" cy="1935547"/>
          </a:xfrm>
          <a:solidFill>
            <a:schemeClr val="accent4"/>
          </a:solidFill>
        </p:grpSpPr>
        <p:sp>
          <p:nvSpPr>
            <p:cNvPr id="43" name="Block Arc 74"/>
            <p:cNvSpPr/>
            <p:nvPr/>
          </p:nvSpPr>
          <p:spPr bwMode="auto">
            <a:xfrm flipH="1">
              <a:off x="5055949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4" name="Isosceles Triangle 75"/>
            <p:cNvSpPr/>
            <p:nvPr/>
          </p:nvSpPr>
          <p:spPr bwMode="auto">
            <a:xfrm rot="5400000">
              <a:off x="5750357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grpSp>
        <p:nvGrpSpPr>
          <p:cNvPr id="9" name="组合 53"/>
          <p:cNvGrpSpPr/>
          <p:nvPr/>
        </p:nvGrpSpPr>
        <p:grpSpPr>
          <a:xfrm>
            <a:off x="6074161" y="2169292"/>
            <a:ext cx="1676590" cy="1460072"/>
            <a:chOff x="8098881" y="2892389"/>
            <a:chExt cx="2235453" cy="1946763"/>
          </a:xfrm>
          <a:solidFill>
            <a:schemeClr val="accent1"/>
          </a:solidFill>
        </p:grpSpPr>
        <p:sp>
          <p:nvSpPr>
            <p:cNvPr id="40" name="Block Arc 77"/>
            <p:cNvSpPr/>
            <p:nvPr/>
          </p:nvSpPr>
          <p:spPr bwMode="auto">
            <a:xfrm flipH="1">
              <a:off x="8098881" y="3044178"/>
              <a:ext cx="1794975" cy="1794974"/>
            </a:xfrm>
            <a:prstGeom prst="blockArc">
              <a:avLst>
                <a:gd name="adj1" fmla="val 10960587"/>
                <a:gd name="adj2" fmla="val 1762741"/>
                <a:gd name="adj3" fmla="val 4009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1" name="Isosceles Triangle 78"/>
            <p:cNvSpPr/>
            <p:nvPr/>
          </p:nvSpPr>
          <p:spPr bwMode="auto">
            <a:xfrm rot="5400000">
              <a:off x="8797313" y="2914951"/>
              <a:ext cx="398112" cy="352987"/>
            </a:xfrm>
            <a:prstGeom prst="triangl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2" name="Arrow: Right 79"/>
            <p:cNvSpPr/>
            <p:nvPr/>
          </p:nvSpPr>
          <p:spPr bwMode="auto">
            <a:xfrm>
              <a:off x="9817003" y="3779607"/>
              <a:ext cx="517331" cy="254626"/>
            </a:xfrm>
            <a:prstGeom prst="rightArrow">
              <a:avLst>
                <a:gd name="adj1" fmla="val 22275"/>
                <a:gd name="adj2" fmla="val 69684"/>
              </a:avLst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sp>
        <p:nvSpPr>
          <p:cNvPr id="51" name="Arrow: Right 79"/>
          <p:cNvSpPr/>
          <p:nvPr/>
        </p:nvSpPr>
        <p:spPr bwMode="auto">
          <a:xfrm>
            <a:off x="1353158" y="3031330"/>
            <a:ext cx="387998" cy="190970"/>
          </a:xfrm>
          <a:prstGeom prst="rightArrow">
            <a:avLst>
              <a:gd name="adj1" fmla="val 22275"/>
              <a:gd name="adj2" fmla="val 69684"/>
            </a:avLst>
          </a:prstGeom>
          <a:solidFill>
            <a:schemeClr val="accent1"/>
          </a:solidFill>
          <a:ln w="19050">
            <a:noFill/>
            <a:round/>
          </a:ln>
        </p:spPr>
        <p:txBody>
          <a:bodyPr lIns="68580" tIns="34290" rIns="68580" bIns="34290" anchor="ctr"/>
          <a:lstStyle/>
          <a:p>
            <a:pPr algn="ctr"/>
            <a:endParaRPr sz="1200" dirty="0"/>
          </a:p>
        </p:txBody>
      </p:sp>
      <p:sp>
        <p:nvSpPr>
          <p:cNvPr id="11" name="Oval 80"/>
          <p:cNvSpPr/>
          <p:nvPr/>
        </p:nvSpPr>
        <p:spPr bwMode="auto">
          <a:xfrm>
            <a:off x="2786305" y="3126816"/>
            <a:ext cx="332741" cy="332742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2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Oval 82"/>
          <p:cNvSpPr/>
          <p:nvPr/>
        </p:nvSpPr>
        <p:spPr bwMode="auto">
          <a:xfrm>
            <a:off x="3874702" y="3126816"/>
            <a:ext cx="332741" cy="33274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3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3" name="Oval 84"/>
          <p:cNvSpPr/>
          <p:nvPr/>
        </p:nvSpPr>
        <p:spPr bwMode="auto">
          <a:xfrm>
            <a:off x="4963102" y="3126816"/>
            <a:ext cx="332741" cy="332742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4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Oval 86"/>
          <p:cNvSpPr/>
          <p:nvPr/>
        </p:nvSpPr>
        <p:spPr bwMode="auto">
          <a:xfrm>
            <a:off x="6051499" y="3126816"/>
            <a:ext cx="332741" cy="3327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5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6" name="Arrow: Pentagon 89"/>
          <p:cNvSpPr/>
          <p:nvPr/>
        </p:nvSpPr>
        <p:spPr bwMode="auto">
          <a:xfrm>
            <a:off x="1864275" y="1672472"/>
            <a:ext cx="1034661" cy="316147"/>
          </a:xfrm>
          <a:prstGeom prst="homePlate">
            <a:avLst/>
          </a:prstGeom>
          <a:solidFill>
            <a:schemeClr val="accent1"/>
          </a:solidFill>
          <a:ln w="19050">
            <a:noFill/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  <a:endParaRPr lang="zh-CN" altLang="en-US" sz="800" b="1" dirty="0">
              <a:solidFill>
                <a:schemeClr val="bg1"/>
              </a:solidFill>
            </a:endParaRPr>
          </a:p>
        </p:txBody>
      </p:sp>
      <p:sp>
        <p:nvSpPr>
          <p:cNvPr id="18" name="Arrow: Pentagon 91"/>
          <p:cNvSpPr/>
          <p:nvPr/>
        </p:nvSpPr>
        <p:spPr bwMode="auto">
          <a:xfrm>
            <a:off x="6217867" y="1672472"/>
            <a:ext cx="1034661" cy="316147"/>
          </a:xfrm>
          <a:prstGeom prst="homePlate">
            <a:avLst/>
          </a:prstGeom>
          <a:solidFill>
            <a:schemeClr val="accent1"/>
          </a:solidFill>
          <a:ln w="19050">
            <a:noFill/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  <a:endParaRPr lang="zh-CN" altLang="en-US" sz="800" b="1" dirty="0">
              <a:solidFill>
                <a:schemeClr val="bg1"/>
              </a:solidFill>
            </a:endParaRPr>
          </a:p>
        </p:txBody>
      </p:sp>
      <p:sp>
        <p:nvSpPr>
          <p:cNvPr id="20" name="Arrow: Pentagon 93"/>
          <p:cNvSpPr/>
          <p:nvPr/>
        </p:nvSpPr>
        <p:spPr bwMode="auto">
          <a:xfrm>
            <a:off x="5129469" y="1672472"/>
            <a:ext cx="1034661" cy="316147"/>
          </a:xfrm>
          <a:prstGeom prst="homePlate">
            <a:avLst/>
          </a:prstGeom>
          <a:solidFill>
            <a:schemeClr val="accent4"/>
          </a:solidFill>
          <a:ln w="19050">
            <a:noFill/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  <a:endParaRPr lang="zh-CN" altLang="en-US" sz="800" b="1" dirty="0">
              <a:solidFill>
                <a:schemeClr val="bg1"/>
              </a:solidFill>
            </a:endParaRPr>
          </a:p>
        </p:txBody>
      </p:sp>
      <p:sp>
        <p:nvSpPr>
          <p:cNvPr id="22" name="Arrow: Pentagon 95"/>
          <p:cNvSpPr/>
          <p:nvPr/>
        </p:nvSpPr>
        <p:spPr bwMode="auto">
          <a:xfrm>
            <a:off x="4041071" y="1672472"/>
            <a:ext cx="1034661" cy="316147"/>
          </a:xfrm>
          <a:prstGeom prst="homePlate">
            <a:avLst/>
          </a:prstGeom>
          <a:solidFill>
            <a:schemeClr val="accent3"/>
          </a:solidFill>
          <a:ln w="19050">
            <a:noFill/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  <a:endParaRPr lang="zh-CN" altLang="en-US" sz="800" b="1" dirty="0">
              <a:solidFill>
                <a:schemeClr val="bg1"/>
              </a:solidFill>
            </a:endParaRPr>
          </a:p>
        </p:txBody>
      </p:sp>
      <p:sp>
        <p:nvSpPr>
          <p:cNvPr id="24" name="Arrow: Pentagon 97"/>
          <p:cNvSpPr/>
          <p:nvPr/>
        </p:nvSpPr>
        <p:spPr bwMode="auto">
          <a:xfrm>
            <a:off x="2952674" y="1672472"/>
            <a:ext cx="1034661" cy="316147"/>
          </a:xfrm>
          <a:prstGeom prst="homePlate">
            <a:avLst/>
          </a:prstGeom>
          <a:solidFill>
            <a:schemeClr val="accent2"/>
          </a:solidFill>
          <a:ln w="19050">
            <a:noFill/>
            <a:round/>
          </a:ln>
        </p:spPr>
        <p:txBody>
          <a:bodyPr vert="horz" wrap="none" lIns="68580" tIns="34290" rIns="68580" bIns="34290" anchor="ctr" anchorCtr="1" compatLnSpc="1"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  <a:endParaRPr lang="zh-CN" altLang="en-US" sz="800" b="1" dirty="0">
              <a:solidFill>
                <a:schemeClr val="bg1"/>
              </a:solidFill>
            </a:endParaRPr>
          </a:p>
        </p:txBody>
      </p:sp>
      <p:grpSp>
        <p:nvGrpSpPr>
          <p:cNvPr id="10" name="Group 3"/>
          <p:cNvGrpSpPr/>
          <p:nvPr/>
        </p:nvGrpSpPr>
        <p:grpSpPr>
          <a:xfrm>
            <a:off x="3570046" y="3459558"/>
            <a:ext cx="942050" cy="730377"/>
            <a:chOff x="4658631" y="4729338"/>
            <a:chExt cx="1440606" cy="1116911"/>
          </a:xfrm>
        </p:grpSpPr>
        <p:sp>
          <p:nvSpPr>
            <p:cNvPr id="38" name="TextBox 48"/>
            <p:cNvSpPr txBox="1"/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50"/>
            <p:cNvSpPr txBox="1"/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66"/>
          <p:cNvGrpSpPr/>
          <p:nvPr/>
        </p:nvGrpSpPr>
        <p:grpSpPr>
          <a:xfrm>
            <a:off x="4658443" y="3459558"/>
            <a:ext cx="942050" cy="730377"/>
            <a:chOff x="4658631" y="4729338"/>
            <a:chExt cx="1440606" cy="1116911"/>
          </a:xfrm>
        </p:grpSpPr>
        <p:sp>
          <p:nvSpPr>
            <p:cNvPr id="36" name="TextBox 81"/>
            <p:cNvSpPr txBox="1"/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83"/>
            <p:cNvSpPr txBox="1"/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85"/>
          <p:cNvGrpSpPr/>
          <p:nvPr/>
        </p:nvGrpSpPr>
        <p:grpSpPr>
          <a:xfrm>
            <a:off x="5746842" y="3459558"/>
            <a:ext cx="942050" cy="730377"/>
            <a:chOff x="4658631" y="4729338"/>
            <a:chExt cx="1440606" cy="1116911"/>
          </a:xfrm>
        </p:grpSpPr>
        <p:sp>
          <p:nvSpPr>
            <p:cNvPr id="34" name="TextBox 87"/>
            <p:cNvSpPr txBox="1"/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98"/>
            <p:cNvSpPr txBox="1"/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Group 99"/>
          <p:cNvGrpSpPr/>
          <p:nvPr/>
        </p:nvGrpSpPr>
        <p:grpSpPr>
          <a:xfrm>
            <a:off x="2479705" y="3459558"/>
            <a:ext cx="942050" cy="730377"/>
            <a:chOff x="4658631" y="4729338"/>
            <a:chExt cx="1440606" cy="1116911"/>
          </a:xfrm>
        </p:grpSpPr>
        <p:sp>
          <p:nvSpPr>
            <p:cNvPr id="32" name="TextBox 100"/>
            <p:cNvSpPr txBox="1"/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101"/>
            <p:cNvSpPr txBox="1"/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102"/>
          <p:cNvGrpSpPr/>
          <p:nvPr/>
        </p:nvGrpSpPr>
        <p:grpSpPr>
          <a:xfrm>
            <a:off x="1393250" y="3459558"/>
            <a:ext cx="942050" cy="730377"/>
            <a:chOff x="4658631" y="4729338"/>
            <a:chExt cx="1440606" cy="1116911"/>
          </a:xfrm>
        </p:grpSpPr>
        <p:sp>
          <p:nvSpPr>
            <p:cNvPr id="30" name="TextBox 103"/>
            <p:cNvSpPr txBox="1"/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104"/>
            <p:cNvSpPr txBox="1"/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103"/>
          <p:cNvSpPr txBox="1"/>
          <p:nvPr/>
        </p:nvSpPr>
        <p:spPr bwMode="auto">
          <a:xfrm>
            <a:off x="431129" y="2988048"/>
            <a:ext cx="942050" cy="277535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latinLnBrk="0"/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Start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TextBox 103"/>
          <p:cNvSpPr txBox="1"/>
          <p:nvPr/>
        </p:nvSpPr>
        <p:spPr bwMode="auto">
          <a:xfrm>
            <a:off x="7591944" y="2791423"/>
            <a:ext cx="942050" cy="277535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latinLnBrk="0"/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End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1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52" grpId="0"/>
      <p:bldP spid="5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29124" y="1320718"/>
            <a:ext cx="2200912" cy="2853883"/>
            <a:chOff x="3529124" y="1320718"/>
            <a:chExt cx="2200912" cy="2853883"/>
          </a:xfrm>
        </p:grpSpPr>
        <p:grpSp>
          <p:nvGrpSpPr>
            <p:cNvPr id="4" name="Group 1"/>
            <p:cNvGrpSpPr/>
            <p:nvPr/>
          </p:nvGrpSpPr>
          <p:grpSpPr>
            <a:xfrm rot="20615408">
              <a:off x="3529124" y="1320718"/>
              <a:ext cx="2200912" cy="2853883"/>
              <a:chOff x="4722996" y="2167445"/>
              <a:chExt cx="2934549" cy="3805177"/>
            </a:xfrm>
          </p:grpSpPr>
          <p:sp>
            <p:nvSpPr>
              <p:cNvPr id="24" name="Freeform: Shape 3"/>
              <p:cNvSpPr/>
              <p:nvPr/>
            </p:nvSpPr>
            <p:spPr bwMode="gray">
              <a:xfrm flipH="1">
                <a:off x="4722996" y="4779331"/>
                <a:ext cx="2161276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4"/>
              <p:cNvSpPr/>
              <p:nvPr/>
            </p:nvSpPr>
            <p:spPr bwMode="gray">
              <a:xfrm rot="18000000" flipH="1">
                <a:off x="5756352" y="4555415"/>
                <a:ext cx="2159883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: Shape 5"/>
              <p:cNvSpPr/>
              <p:nvPr/>
            </p:nvSpPr>
            <p:spPr bwMode="gray">
              <a:xfrm rot="14400000" flipH="1">
                <a:off x="6044237" y="3416364"/>
                <a:ext cx="2159884" cy="674529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: Shape 6"/>
              <p:cNvSpPr/>
              <p:nvPr/>
            </p:nvSpPr>
            <p:spPr bwMode="gray">
              <a:xfrm rot="10800000" flipH="1">
                <a:off x="5496269" y="2651434"/>
                <a:ext cx="2161276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7"/>
              <p:cNvSpPr/>
              <p:nvPr/>
            </p:nvSpPr>
            <p:spPr bwMode="gray">
              <a:xfrm rot="7200000" flipH="1">
                <a:off x="4401726" y="2910121"/>
                <a:ext cx="2159884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8"/>
              <p:cNvSpPr/>
              <p:nvPr/>
            </p:nvSpPr>
            <p:spPr bwMode="gray">
              <a:xfrm rot="3600000" flipH="1">
                <a:off x="4111056" y="3974068"/>
                <a:ext cx="2161274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Oval 10"/>
            <p:cNvSpPr/>
            <p:nvPr/>
          </p:nvSpPr>
          <p:spPr bwMode="gray">
            <a:xfrm flipH="1">
              <a:off x="3988272" y="2119908"/>
              <a:ext cx="1255499" cy="125550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  <a:b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预设</a:t>
              </a:r>
              <a:endParaRPr lang="zh-CN" altLang="en-US" sz="16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30035" y="1474507"/>
            <a:ext cx="1873209" cy="2502930"/>
            <a:chOff x="5730035" y="1474507"/>
            <a:chExt cx="1873209" cy="2502930"/>
          </a:xfrm>
        </p:grpSpPr>
        <p:grpSp>
          <p:nvGrpSpPr>
            <p:cNvPr id="6" name="Group 24"/>
            <p:cNvGrpSpPr/>
            <p:nvPr/>
          </p:nvGrpSpPr>
          <p:grpSpPr>
            <a:xfrm>
              <a:off x="5730035" y="2401170"/>
              <a:ext cx="1873209" cy="649603"/>
              <a:chOff x="7645890" y="3344328"/>
              <a:chExt cx="2122517" cy="866137"/>
            </a:xfrm>
          </p:grpSpPr>
          <p:sp>
            <p:nvSpPr>
              <p:cNvPr id="22" name="TextBox 25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TextBox 26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43"/>
            <p:cNvGrpSpPr/>
            <p:nvPr/>
          </p:nvGrpSpPr>
          <p:grpSpPr>
            <a:xfrm>
              <a:off x="5730035" y="3327834"/>
              <a:ext cx="1873209" cy="649603"/>
              <a:chOff x="7645890" y="3344328"/>
              <a:chExt cx="2122517" cy="866137"/>
            </a:xfrm>
          </p:grpSpPr>
          <p:sp>
            <p:nvSpPr>
              <p:cNvPr id="18" name="TextBox 44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TextBox 45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Group 49"/>
            <p:cNvGrpSpPr/>
            <p:nvPr/>
          </p:nvGrpSpPr>
          <p:grpSpPr>
            <a:xfrm>
              <a:off x="5730035" y="1474507"/>
              <a:ext cx="1873209" cy="649603"/>
              <a:chOff x="7645890" y="3344328"/>
              <a:chExt cx="2122517" cy="866137"/>
            </a:xfrm>
          </p:grpSpPr>
          <p:sp>
            <p:nvSpPr>
              <p:cNvPr id="14" name="TextBox 50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Box 51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736685" y="1474507"/>
            <a:ext cx="1792439" cy="2502930"/>
            <a:chOff x="1736685" y="1474507"/>
            <a:chExt cx="1792439" cy="2502930"/>
          </a:xfrm>
        </p:grpSpPr>
        <p:grpSp>
          <p:nvGrpSpPr>
            <p:cNvPr id="7" name="Group 28"/>
            <p:cNvGrpSpPr/>
            <p:nvPr/>
          </p:nvGrpSpPr>
          <p:grpSpPr>
            <a:xfrm>
              <a:off x="1736685" y="2401170"/>
              <a:ext cx="1792439" cy="649603"/>
              <a:chOff x="2378292" y="4060687"/>
              <a:chExt cx="2389919" cy="866137"/>
            </a:xfrm>
          </p:grpSpPr>
          <p:sp>
            <p:nvSpPr>
              <p:cNvPr id="20" name="TextBox 29"/>
              <p:cNvSpPr txBox="1"/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TextBox 42"/>
              <p:cNvSpPr txBox="1"/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46"/>
            <p:cNvGrpSpPr/>
            <p:nvPr/>
          </p:nvGrpSpPr>
          <p:grpSpPr>
            <a:xfrm>
              <a:off x="1736685" y="3327834"/>
              <a:ext cx="1792439" cy="649603"/>
              <a:chOff x="2378292" y="4060687"/>
              <a:chExt cx="2389919" cy="866137"/>
            </a:xfrm>
          </p:grpSpPr>
          <p:sp>
            <p:nvSpPr>
              <p:cNvPr id="16" name="TextBox 47"/>
              <p:cNvSpPr txBox="1"/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TextBox 48"/>
              <p:cNvSpPr txBox="1"/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52"/>
            <p:cNvGrpSpPr/>
            <p:nvPr/>
          </p:nvGrpSpPr>
          <p:grpSpPr>
            <a:xfrm>
              <a:off x="1736685" y="1474507"/>
              <a:ext cx="1792439" cy="649603"/>
              <a:chOff x="2378292" y="4060687"/>
              <a:chExt cx="2389919" cy="866137"/>
            </a:xfrm>
          </p:grpSpPr>
          <p:sp>
            <p:nvSpPr>
              <p:cNvPr id="12" name="TextBox 53"/>
              <p:cNvSpPr txBox="1"/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TextBox 54"/>
              <p:cNvSpPr txBox="1"/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247958" y="1573599"/>
            <a:ext cx="1670356" cy="1670356"/>
          </a:xfrm>
          <a:prstGeom prst="diamond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2918314" y="1573599"/>
            <a:ext cx="1671545" cy="1670356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4577955" y="1573599"/>
            <a:ext cx="1671545" cy="1670356"/>
          </a:xfrm>
          <a:prstGeom prst="diamond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4" tIns="34281" rIns="68564" bIns="3428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6249500" y="1562885"/>
            <a:ext cx="1670354" cy="1670354"/>
          </a:xfrm>
          <a:prstGeom prst="diamon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076588" y="2545097"/>
            <a:ext cx="1670356" cy="1670356"/>
          </a:xfrm>
          <a:prstGeom prst="diamond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4" tIns="34281" rIns="68564" bIns="3428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3746944" y="2545097"/>
            <a:ext cx="1671545" cy="1670356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5406584" y="2545097"/>
            <a:ext cx="1671545" cy="167035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/>
          <p:nvPr/>
        </p:nvSpPr>
        <p:spPr bwMode="auto">
          <a:xfrm>
            <a:off x="2748064" y="2956611"/>
            <a:ext cx="350024" cy="291688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2554947" y="3332796"/>
            <a:ext cx="712447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/>
          <p:nvPr/>
        </p:nvSpPr>
        <p:spPr bwMode="auto">
          <a:xfrm>
            <a:off x="3567168" y="2080360"/>
            <a:ext cx="391694" cy="266685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3376433" y="2399397"/>
            <a:ext cx="712447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/>
          <p:nvPr/>
        </p:nvSpPr>
        <p:spPr bwMode="auto">
          <a:xfrm>
            <a:off x="5287526" y="2098219"/>
            <a:ext cx="328595" cy="273829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/>
          <p:nvPr/>
        </p:nvSpPr>
        <p:spPr bwMode="auto">
          <a:xfrm>
            <a:off x="6123301" y="3088186"/>
            <a:ext cx="302402" cy="292877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5099378" y="2399397"/>
            <a:ext cx="713225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5925420" y="3367933"/>
            <a:ext cx="712447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15896" y="4086022"/>
            <a:ext cx="1963217" cy="553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   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15896" y="3860772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2231339" y="1177257"/>
            <a:ext cx="1963217" cy="5539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2231338" y="952008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4674650" y="1150164"/>
            <a:ext cx="1963217" cy="5539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4709545" y="941880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6532590" y="4126662"/>
            <a:ext cx="1963217" cy="5539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6567484" y="3918378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799"/>
                            </p:stCondLst>
                            <p:childTnLst>
                              <p:par>
                                <p:cTn id="12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449"/>
                            </p:stCondLst>
                            <p:childTnLst>
                              <p:par>
                                <p:cTn id="1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8100"/>
                            </p:stCondLst>
                            <p:childTnLst>
                              <p:par>
                                <p:cTn id="14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98181" y="843558"/>
            <a:ext cx="29298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spc="300" dirty="0" smtClean="0">
                <a:solidFill>
                  <a:schemeClr val="accent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9600" spc="300" dirty="0">
              <a:solidFill>
                <a:schemeClr val="accent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-45039" y="2243481"/>
            <a:ext cx="533711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非常感谢您的观看！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37776" y="2830989"/>
            <a:ext cx="453401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33920" y="3167972"/>
            <a:ext cx="1994457" cy="273378"/>
            <a:chOff x="5677613" y="3909380"/>
            <a:chExt cx="1994457" cy="273378"/>
          </a:xfrm>
        </p:grpSpPr>
        <p:sp>
          <p:nvSpPr>
            <p:cNvPr id="14" name="矩形 13"/>
            <p:cNvSpPr/>
            <p:nvPr/>
          </p:nvSpPr>
          <p:spPr>
            <a:xfrm>
              <a:off x="5677614" y="3909380"/>
              <a:ext cx="1827314" cy="273378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TextBox 84"/>
            <p:cNvSpPr txBox="1"/>
            <p:nvPr/>
          </p:nvSpPr>
          <p:spPr>
            <a:xfrm>
              <a:off x="5677613" y="3921148"/>
              <a:ext cx="1994457" cy="260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   汇报人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  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99"/>
                            </p:stCondLst>
                            <p:childTnLst>
                              <p:par>
                                <p:cTn id="22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19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199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  <p:bldP spid="12" grpId="0"/>
    </p:bldLst>
  </p:timing>
</p:sld>
</file>

<file path=ppt/theme/theme1.xml><?xml version="1.0" encoding="utf-8"?>
<a:theme xmlns:a="http://schemas.openxmlformats.org/drawingml/2006/main" name="更多模版：亮亮图文旗舰店https://liangliangtuwen.tmall.com​​">
  <a:themeElements>
    <a:clrScheme name="自定义 83">
      <a:dk1>
        <a:sysClr val="windowText" lastClr="000000"/>
      </a:dk1>
      <a:lt1>
        <a:sysClr val="window" lastClr="FFFFFF"/>
      </a:lt1>
      <a:dk2>
        <a:srgbClr val="4E3B30"/>
      </a:dk2>
      <a:lt2>
        <a:srgbClr val="7F7F7F"/>
      </a:lt2>
      <a:accent1>
        <a:srgbClr val="00B050"/>
      </a:accent1>
      <a:accent2>
        <a:srgbClr val="A5A5A5"/>
      </a:accent2>
      <a:accent3>
        <a:srgbClr val="00B050"/>
      </a:accent3>
      <a:accent4>
        <a:srgbClr val="A5A5A5"/>
      </a:accent4>
      <a:accent5>
        <a:srgbClr val="00B050"/>
      </a:accent5>
      <a:accent6>
        <a:srgbClr val="A5A5A5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3202</Words>
  <Application>WPS 演示</Application>
  <PresentationFormat>全屏显示(16:9)</PresentationFormat>
  <Paragraphs>469</Paragraphs>
  <Slides>25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Agency FB</vt:lpstr>
      <vt:lpstr>Arial Black</vt:lpstr>
      <vt:lpstr>Arial Unicode MS</vt:lpstr>
      <vt:lpstr>方正豪体简体</vt:lpstr>
      <vt:lpstr>Arial</vt:lpstr>
      <vt:lpstr>Impact</vt:lpstr>
      <vt:lpstr>AvantGarde Md BT</vt:lpstr>
      <vt:lpstr>Calibri</vt:lpstr>
      <vt:lpstr>方正姚体</vt:lpstr>
      <vt:lpstr>ヒラギノ角ゴ ProN W3</vt:lpstr>
      <vt:lpstr>Segoe Print</vt:lpstr>
      <vt:lpstr>更多模版：亮亮图文旗舰店https://liangliangtuwen.tmall.com​​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cp:lastModifiedBy>拉普耶鲁</cp:lastModifiedBy>
  <cp:revision>2</cp:revision>
  <dcterms:created xsi:type="dcterms:W3CDTF">2014-11-09T01:07:00Z</dcterms:created>
  <dcterms:modified xsi:type="dcterms:W3CDTF">2018-04-17T05:32:46Z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