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88" r:id="rId3"/>
    <p:sldId id="289" r:id="rId4"/>
    <p:sldId id="290" r:id="rId5"/>
    <p:sldId id="325" r:id="rId6"/>
    <p:sldId id="326" r:id="rId7"/>
    <p:sldId id="327" r:id="rId8"/>
    <p:sldId id="291" r:id="rId9"/>
    <p:sldId id="328" r:id="rId10"/>
    <p:sldId id="321" r:id="rId11"/>
    <p:sldId id="322" r:id="rId12"/>
    <p:sldId id="292" r:id="rId13"/>
    <p:sldId id="323" r:id="rId14"/>
    <p:sldId id="324" r:id="rId15"/>
    <p:sldId id="329" r:id="rId16"/>
    <p:sldId id="317" r:id="rId17"/>
    <p:sldId id="293" r:id="rId18"/>
    <p:sldId id="318" r:id="rId19"/>
    <p:sldId id="295" r:id="rId20"/>
    <p:sldId id="315" r:id="rId21"/>
    <p:sldId id="319" r:id="rId22"/>
    <p:sldId id="294"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E79"/>
    <a:srgbClr val="AAB2B5"/>
    <a:srgbClr val="FA3023"/>
    <a:srgbClr val="2E32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11"/>
    <p:restoredTop sz="50000" autoAdjust="0"/>
  </p:normalViewPr>
  <p:slideViewPr>
    <p:cSldViewPr snapToGrid="0" showGuides="1">
      <p:cViewPr>
        <p:scale>
          <a:sx n="90" d="100"/>
          <a:sy n="90" d="100"/>
        </p:scale>
        <p:origin x="680" y="144"/>
      </p:cViewPr>
      <p:guideLst>
        <p:guide orient="horz" pos="2160"/>
        <p:guide pos="3840"/>
      </p:guideLst>
    </p:cSldViewPr>
  </p:slideViewPr>
  <p:notesTextViewPr>
    <p:cViewPr>
      <p:scale>
        <a:sx n="1" d="1"/>
        <a:sy n="1" d="1"/>
      </p:scale>
      <p:origin x="0" y="0"/>
    </p:cViewPr>
  </p:notesTextViewPr>
  <p:sorterViewPr>
    <p:cViewPr>
      <p:scale>
        <a:sx n="70" d="100"/>
        <a:sy n="70" d="100"/>
      </p:scale>
      <p:origin x="0" y="-480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notesMaster" Target="notesMasters/notesMaster1.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隶变-简 常规体" charset="-122"/>
                <a:ea typeface="隶变-简 常规体"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隶变-简 常规体" charset="-122"/>
                <a:ea typeface="隶变-简 常规体" charset="-122"/>
              </a:defRPr>
            </a:lvl1pPr>
          </a:lstStyle>
          <a:p>
            <a:fld id="{E4EB4B21-8B8A-4037-8ED9-3A76655B9B8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隶变-简 常规体" charset="-122"/>
                <a:ea typeface="隶变-简 常规体"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隶变-简 常规体" charset="-122"/>
                <a:ea typeface="隶变-简 常规体" charset="-122"/>
              </a:defRPr>
            </a:lvl1pPr>
          </a:lstStyle>
          <a:p>
            <a:fld id="{C5C225D3-B5AC-46F9-AF8A-06910E1B529B}"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隶变-简 常规体" charset="-122"/>
        <a:ea typeface="隶变-简 常规体" charset="-122"/>
        <a:cs typeface="+mn-cs"/>
      </a:defRPr>
    </a:lvl1pPr>
    <a:lvl2pPr marL="457200" algn="l" defTabSz="914400" rtl="0" eaLnBrk="1" latinLnBrk="0" hangingPunct="1">
      <a:defRPr sz="1200" kern="1200">
        <a:solidFill>
          <a:schemeClr val="tx1"/>
        </a:solidFill>
        <a:latin typeface="隶变-简 常规体" charset="-122"/>
        <a:ea typeface="隶变-简 常规体" charset="-122"/>
        <a:cs typeface="+mn-cs"/>
      </a:defRPr>
    </a:lvl2pPr>
    <a:lvl3pPr marL="914400" algn="l" defTabSz="914400" rtl="0" eaLnBrk="1" latinLnBrk="0" hangingPunct="1">
      <a:defRPr sz="1200" kern="1200">
        <a:solidFill>
          <a:schemeClr val="tx1"/>
        </a:solidFill>
        <a:latin typeface="隶变-简 常规体" charset="-122"/>
        <a:ea typeface="隶变-简 常规体" charset="-122"/>
        <a:cs typeface="+mn-cs"/>
      </a:defRPr>
    </a:lvl3pPr>
    <a:lvl4pPr marL="1371600" algn="l" defTabSz="914400" rtl="0" eaLnBrk="1" latinLnBrk="0" hangingPunct="1">
      <a:defRPr sz="1200" kern="1200">
        <a:solidFill>
          <a:schemeClr val="tx1"/>
        </a:solidFill>
        <a:latin typeface="隶变-简 常规体" charset="-122"/>
        <a:ea typeface="隶变-简 常规体" charset="-122"/>
        <a:cs typeface="+mn-cs"/>
      </a:defRPr>
    </a:lvl4pPr>
    <a:lvl5pPr marL="1828800" algn="l" defTabSz="914400" rtl="0" eaLnBrk="1" latinLnBrk="0" hangingPunct="1">
      <a:defRPr sz="1200" kern="1200">
        <a:solidFill>
          <a:schemeClr val="tx1"/>
        </a:solidFill>
        <a:latin typeface="隶变-简 常规体" charset="-122"/>
        <a:ea typeface="隶变-简 常规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0"/>
          </p:nvPr>
        </p:nvSpPr>
        <p:spPr/>
        <p:txBody>
          <a:bodyPr/>
          <a:lstStyle/>
          <a:p>
            <a:fld id="{C5C225D3-B5AC-46F9-AF8A-06910E1B529B}"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4" name="任意多边形 13"/>
          <p:cNvSpPr>
            <a:spLocks noGrp="1"/>
          </p:cNvSpPr>
          <p:nvPr>
            <p:ph type="pic" sz="quarter" idx="12"/>
          </p:nvPr>
        </p:nvSpPr>
        <p:spPr>
          <a:xfrm>
            <a:off x="7737658" y="1850490"/>
            <a:ext cx="3283316" cy="2133600"/>
          </a:xfrm>
          <a:custGeom>
            <a:avLst/>
            <a:gdLst>
              <a:gd name="connsiteX0" fmla="*/ 0 w 3283316"/>
              <a:gd name="connsiteY0" fmla="*/ 0 h 2133600"/>
              <a:gd name="connsiteX1" fmla="*/ 3283316 w 3283316"/>
              <a:gd name="connsiteY1" fmla="*/ 0 h 2133600"/>
              <a:gd name="connsiteX2" fmla="*/ 3283316 w 3283316"/>
              <a:gd name="connsiteY2" fmla="*/ 2133600 h 2133600"/>
              <a:gd name="connsiteX3" fmla="*/ 0 w 3283316"/>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3283316" h="2133600">
                <a:moveTo>
                  <a:pt x="0" y="0"/>
                </a:moveTo>
                <a:lnTo>
                  <a:pt x="3283316" y="0"/>
                </a:lnTo>
                <a:lnTo>
                  <a:pt x="3283316" y="2133600"/>
                </a:lnTo>
                <a:lnTo>
                  <a:pt x="0" y="2133600"/>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12" name="任意多边形 11"/>
          <p:cNvSpPr>
            <a:spLocks noGrp="1"/>
          </p:cNvSpPr>
          <p:nvPr>
            <p:ph type="pic" sz="quarter" idx="11"/>
          </p:nvPr>
        </p:nvSpPr>
        <p:spPr>
          <a:xfrm>
            <a:off x="4454342" y="1850490"/>
            <a:ext cx="3283316" cy="2133600"/>
          </a:xfrm>
          <a:custGeom>
            <a:avLst/>
            <a:gdLst>
              <a:gd name="connsiteX0" fmla="*/ 0 w 3283316"/>
              <a:gd name="connsiteY0" fmla="*/ 0 h 2133600"/>
              <a:gd name="connsiteX1" fmla="*/ 3283316 w 3283316"/>
              <a:gd name="connsiteY1" fmla="*/ 0 h 2133600"/>
              <a:gd name="connsiteX2" fmla="*/ 3283316 w 3283316"/>
              <a:gd name="connsiteY2" fmla="*/ 2133600 h 2133600"/>
              <a:gd name="connsiteX3" fmla="*/ 0 w 3283316"/>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3283316" h="2133600">
                <a:moveTo>
                  <a:pt x="0" y="0"/>
                </a:moveTo>
                <a:lnTo>
                  <a:pt x="3283316" y="0"/>
                </a:lnTo>
                <a:lnTo>
                  <a:pt x="3283316" y="2133600"/>
                </a:lnTo>
                <a:lnTo>
                  <a:pt x="0" y="2133600"/>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10" name="任意多边形 9"/>
          <p:cNvSpPr>
            <a:spLocks noGrp="1"/>
          </p:cNvSpPr>
          <p:nvPr>
            <p:ph type="pic" sz="quarter" idx="10"/>
          </p:nvPr>
        </p:nvSpPr>
        <p:spPr>
          <a:xfrm>
            <a:off x="1171026" y="1850490"/>
            <a:ext cx="3283316" cy="2133600"/>
          </a:xfrm>
          <a:custGeom>
            <a:avLst/>
            <a:gdLst>
              <a:gd name="connsiteX0" fmla="*/ 0 w 3283316"/>
              <a:gd name="connsiteY0" fmla="*/ 0 h 2133600"/>
              <a:gd name="connsiteX1" fmla="*/ 3283316 w 3283316"/>
              <a:gd name="connsiteY1" fmla="*/ 0 h 2133600"/>
              <a:gd name="connsiteX2" fmla="*/ 3283316 w 3283316"/>
              <a:gd name="connsiteY2" fmla="*/ 2133600 h 2133600"/>
              <a:gd name="connsiteX3" fmla="*/ 0 w 3283316"/>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3283316" h="2133600">
                <a:moveTo>
                  <a:pt x="0" y="0"/>
                </a:moveTo>
                <a:lnTo>
                  <a:pt x="3283316" y="0"/>
                </a:lnTo>
                <a:lnTo>
                  <a:pt x="3283316" y="2133600"/>
                </a:lnTo>
                <a:lnTo>
                  <a:pt x="0" y="2133600"/>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任意多边形 11"/>
          <p:cNvSpPr>
            <a:spLocks noGrp="1"/>
          </p:cNvSpPr>
          <p:nvPr>
            <p:ph type="pic" sz="quarter" idx="12"/>
          </p:nvPr>
        </p:nvSpPr>
        <p:spPr>
          <a:xfrm>
            <a:off x="9379316" y="1850490"/>
            <a:ext cx="2812684" cy="4190092"/>
          </a:xfrm>
          <a:custGeom>
            <a:avLst/>
            <a:gdLst>
              <a:gd name="connsiteX0" fmla="*/ 0 w 2812684"/>
              <a:gd name="connsiteY0" fmla="*/ 0 h 4190092"/>
              <a:gd name="connsiteX1" fmla="*/ 2812684 w 2812684"/>
              <a:gd name="connsiteY1" fmla="*/ 0 h 4190092"/>
              <a:gd name="connsiteX2" fmla="*/ 2812684 w 2812684"/>
              <a:gd name="connsiteY2" fmla="*/ 4190092 h 4190092"/>
              <a:gd name="connsiteX3" fmla="*/ 0 w 2812684"/>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812684" h="4190092">
                <a:moveTo>
                  <a:pt x="0" y="0"/>
                </a:moveTo>
                <a:lnTo>
                  <a:pt x="2812684" y="0"/>
                </a:lnTo>
                <a:lnTo>
                  <a:pt x="2812684" y="4190092"/>
                </a:lnTo>
                <a:lnTo>
                  <a:pt x="0" y="4190092"/>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10" name="任意多边形 9"/>
          <p:cNvSpPr>
            <a:spLocks noGrp="1"/>
          </p:cNvSpPr>
          <p:nvPr>
            <p:ph type="pic" sz="quarter" idx="11"/>
          </p:nvPr>
        </p:nvSpPr>
        <p:spPr>
          <a:xfrm>
            <a:off x="6096000" y="1850490"/>
            <a:ext cx="3283316" cy="2133600"/>
          </a:xfrm>
          <a:custGeom>
            <a:avLst/>
            <a:gdLst>
              <a:gd name="connsiteX0" fmla="*/ 0 w 3283316"/>
              <a:gd name="connsiteY0" fmla="*/ 0 h 2133600"/>
              <a:gd name="connsiteX1" fmla="*/ 3283316 w 3283316"/>
              <a:gd name="connsiteY1" fmla="*/ 0 h 2133600"/>
              <a:gd name="connsiteX2" fmla="*/ 3283316 w 3283316"/>
              <a:gd name="connsiteY2" fmla="*/ 2133600 h 2133600"/>
              <a:gd name="connsiteX3" fmla="*/ 0 w 3283316"/>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3283316" h="2133600">
                <a:moveTo>
                  <a:pt x="0" y="0"/>
                </a:moveTo>
                <a:lnTo>
                  <a:pt x="3283316" y="0"/>
                </a:lnTo>
                <a:lnTo>
                  <a:pt x="3283316" y="2133600"/>
                </a:lnTo>
                <a:lnTo>
                  <a:pt x="0" y="2133600"/>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8" name="任意多边形 7"/>
          <p:cNvSpPr>
            <a:spLocks noGrp="1"/>
          </p:cNvSpPr>
          <p:nvPr>
            <p:ph type="pic" sz="quarter" idx="10"/>
          </p:nvPr>
        </p:nvSpPr>
        <p:spPr>
          <a:xfrm>
            <a:off x="1" y="1850490"/>
            <a:ext cx="6096000" cy="4190092"/>
          </a:xfrm>
          <a:custGeom>
            <a:avLst/>
            <a:gdLst>
              <a:gd name="connsiteX0" fmla="*/ 0 w 6096000"/>
              <a:gd name="connsiteY0" fmla="*/ 0 h 4190092"/>
              <a:gd name="connsiteX1" fmla="*/ 6096000 w 6096000"/>
              <a:gd name="connsiteY1" fmla="*/ 0 h 4190092"/>
              <a:gd name="connsiteX2" fmla="*/ 6096000 w 6096000"/>
              <a:gd name="connsiteY2" fmla="*/ 4190092 h 4190092"/>
              <a:gd name="connsiteX3" fmla="*/ 0 w 6096000"/>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6096000" h="4190092">
                <a:moveTo>
                  <a:pt x="0" y="0"/>
                </a:moveTo>
                <a:lnTo>
                  <a:pt x="6096000" y="0"/>
                </a:lnTo>
                <a:lnTo>
                  <a:pt x="6096000" y="4190092"/>
                </a:lnTo>
                <a:lnTo>
                  <a:pt x="0" y="4190092"/>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13" name="任意多边形 12"/>
          <p:cNvSpPr>
            <a:spLocks noGrp="1"/>
          </p:cNvSpPr>
          <p:nvPr>
            <p:ph type="pic" sz="quarter" idx="13"/>
          </p:nvPr>
        </p:nvSpPr>
        <p:spPr>
          <a:xfrm>
            <a:off x="6096000" y="3947722"/>
            <a:ext cx="3283316" cy="2133600"/>
          </a:xfrm>
          <a:custGeom>
            <a:avLst/>
            <a:gdLst>
              <a:gd name="connsiteX0" fmla="*/ 0 w 3283316"/>
              <a:gd name="connsiteY0" fmla="*/ 0 h 2133600"/>
              <a:gd name="connsiteX1" fmla="*/ 3283316 w 3283316"/>
              <a:gd name="connsiteY1" fmla="*/ 0 h 2133600"/>
              <a:gd name="connsiteX2" fmla="*/ 3283316 w 3283316"/>
              <a:gd name="connsiteY2" fmla="*/ 2133600 h 2133600"/>
              <a:gd name="connsiteX3" fmla="*/ 0 w 3283316"/>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3283316" h="2133600">
                <a:moveTo>
                  <a:pt x="0" y="0"/>
                </a:moveTo>
                <a:lnTo>
                  <a:pt x="3283316" y="0"/>
                </a:lnTo>
                <a:lnTo>
                  <a:pt x="3283316" y="2133600"/>
                </a:lnTo>
                <a:lnTo>
                  <a:pt x="0" y="2133600"/>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8" name="任意多边形 17"/>
          <p:cNvSpPr>
            <a:spLocks noGrp="1"/>
          </p:cNvSpPr>
          <p:nvPr>
            <p:ph type="pic" sz="quarter" idx="14"/>
          </p:nvPr>
        </p:nvSpPr>
        <p:spPr>
          <a:xfrm>
            <a:off x="4930488" y="1850490"/>
            <a:ext cx="2377439" cy="4190092"/>
          </a:xfrm>
          <a:custGeom>
            <a:avLst/>
            <a:gdLst>
              <a:gd name="connsiteX0" fmla="*/ 0 w 2377439"/>
              <a:gd name="connsiteY0" fmla="*/ 0 h 4190092"/>
              <a:gd name="connsiteX1" fmla="*/ 2377439 w 2377439"/>
              <a:gd name="connsiteY1" fmla="*/ 0 h 4190092"/>
              <a:gd name="connsiteX2" fmla="*/ 2377439 w 2377439"/>
              <a:gd name="connsiteY2" fmla="*/ 4190092 h 4190092"/>
              <a:gd name="connsiteX3" fmla="*/ 0 w 2377439"/>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39" h="4190092">
                <a:moveTo>
                  <a:pt x="0" y="0"/>
                </a:moveTo>
                <a:lnTo>
                  <a:pt x="2377439" y="0"/>
                </a:lnTo>
                <a:lnTo>
                  <a:pt x="2377439" y="4190092"/>
                </a:lnTo>
                <a:lnTo>
                  <a:pt x="0" y="4190092"/>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16" name="任意多边形 15"/>
          <p:cNvSpPr>
            <a:spLocks noGrp="1"/>
          </p:cNvSpPr>
          <p:nvPr>
            <p:ph type="pic" sz="quarter" idx="13"/>
          </p:nvPr>
        </p:nvSpPr>
        <p:spPr>
          <a:xfrm>
            <a:off x="7372523" y="1850490"/>
            <a:ext cx="2377440" cy="4190092"/>
          </a:xfrm>
          <a:custGeom>
            <a:avLst/>
            <a:gdLst>
              <a:gd name="connsiteX0" fmla="*/ 0 w 2377440"/>
              <a:gd name="connsiteY0" fmla="*/ 0 h 4190092"/>
              <a:gd name="connsiteX1" fmla="*/ 2377440 w 2377440"/>
              <a:gd name="connsiteY1" fmla="*/ 0 h 4190092"/>
              <a:gd name="connsiteX2" fmla="*/ 2377440 w 2377440"/>
              <a:gd name="connsiteY2" fmla="*/ 4190092 h 4190092"/>
              <a:gd name="connsiteX3" fmla="*/ 0 w 2377440"/>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40" h="4190092">
                <a:moveTo>
                  <a:pt x="0" y="0"/>
                </a:moveTo>
                <a:lnTo>
                  <a:pt x="2377440" y="0"/>
                </a:lnTo>
                <a:lnTo>
                  <a:pt x="2377440" y="4190092"/>
                </a:lnTo>
                <a:lnTo>
                  <a:pt x="0" y="4190092"/>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14" name="任意多边形 13"/>
          <p:cNvSpPr>
            <a:spLocks noGrp="1"/>
          </p:cNvSpPr>
          <p:nvPr>
            <p:ph type="pic" sz="quarter" idx="12"/>
          </p:nvPr>
        </p:nvSpPr>
        <p:spPr>
          <a:xfrm>
            <a:off x="9814560" y="1850490"/>
            <a:ext cx="2377440" cy="4190092"/>
          </a:xfrm>
          <a:custGeom>
            <a:avLst/>
            <a:gdLst>
              <a:gd name="connsiteX0" fmla="*/ 0 w 2377440"/>
              <a:gd name="connsiteY0" fmla="*/ 0 h 4190092"/>
              <a:gd name="connsiteX1" fmla="*/ 2377440 w 2377440"/>
              <a:gd name="connsiteY1" fmla="*/ 0 h 4190092"/>
              <a:gd name="connsiteX2" fmla="*/ 2377440 w 2377440"/>
              <a:gd name="connsiteY2" fmla="*/ 4190092 h 4190092"/>
              <a:gd name="connsiteX3" fmla="*/ 0 w 2377440"/>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40" h="4190092">
                <a:moveTo>
                  <a:pt x="0" y="0"/>
                </a:moveTo>
                <a:lnTo>
                  <a:pt x="2377440" y="0"/>
                </a:lnTo>
                <a:lnTo>
                  <a:pt x="2377440" y="4190092"/>
                </a:lnTo>
                <a:lnTo>
                  <a:pt x="0" y="4190092"/>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11" name="任意多边形 10"/>
          <p:cNvSpPr>
            <a:spLocks noGrp="1"/>
          </p:cNvSpPr>
          <p:nvPr>
            <p:ph type="pic" sz="quarter" idx="11"/>
          </p:nvPr>
        </p:nvSpPr>
        <p:spPr>
          <a:xfrm>
            <a:off x="2465244" y="1850490"/>
            <a:ext cx="2377441" cy="4190092"/>
          </a:xfrm>
          <a:custGeom>
            <a:avLst/>
            <a:gdLst>
              <a:gd name="connsiteX0" fmla="*/ 0 w 2377441"/>
              <a:gd name="connsiteY0" fmla="*/ 0 h 4190092"/>
              <a:gd name="connsiteX1" fmla="*/ 2377441 w 2377441"/>
              <a:gd name="connsiteY1" fmla="*/ 0 h 4190092"/>
              <a:gd name="connsiteX2" fmla="*/ 2377441 w 2377441"/>
              <a:gd name="connsiteY2" fmla="*/ 4190092 h 4190092"/>
              <a:gd name="connsiteX3" fmla="*/ 0 w 2377441"/>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41" h="4190092">
                <a:moveTo>
                  <a:pt x="0" y="0"/>
                </a:moveTo>
                <a:lnTo>
                  <a:pt x="2377441" y="0"/>
                </a:lnTo>
                <a:lnTo>
                  <a:pt x="2377441" y="4190092"/>
                </a:lnTo>
                <a:lnTo>
                  <a:pt x="0" y="4190092"/>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
        <p:nvSpPr>
          <p:cNvPr id="9" name="任意多边形 8"/>
          <p:cNvSpPr>
            <a:spLocks noGrp="1"/>
          </p:cNvSpPr>
          <p:nvPr>
            <p:ph type="pic" sz="quarter" idx="10"/>
          </p:nvPr>
        </p:nvSpPr>
        <p:spPr>
          <a:xfrm>
            <a:off x="1" y="1850490"/>
            <a:ext cx="2377440" cy="4190092"/>
          </a:xfrm>
          <a:custGeom>
            <a:avLst/>
            <a:gdLst>
              <a:gd name="connsiteX0" fmla="*/ 0 w 2377440"/>
              <a:gd name="connsiteY0" fmla="*/ 0 h 4190092"/>
              <a:gd name="connsiteX1" fmla="*/ 2377440 w 2377440"/>
              <a:gd name="connsiteY1" fmla="*/ 0 h 4190092"/>
              <a:gd name="connsiteX2" fmla="*/ 2377440 w 2377440"/>
              <a:gd name="connsiteY2" fmla="*/ 4190092 h 4190092"/>
              <a:gd name="connsiteX3" fmla="*/ 0 w 2377440"/>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40" h="4190092">
                <a:moveTo>
                  <a:pt x="0" y="0"/>
                </a:moveTo>
                <a:lnTo>
                  <a:pt x="2377440" y="0"/>
                </a:lnTo>
                <a:lnTo>
                  <a:pt x="2377440" y="4190092"/>
                </a:lnTo>
                <a:lnTo>
                  <a:pt x="0" y="4190092"/>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8" name="任意多边形 7"/>
          <p:cNvSpPr>
            <a:spLocks noGrp="1"/>
          </p:cNvSpPr>
          <p:nvPr>
            <p:ph type="pic" sz="quarter" idx="10"/>
          </p:nvPr>
        </p:nvSpPr>
        <p:spPr>
          <a:xfrm>
            <a:off x="860831" y="2108258"/>
            <a:ext cx="4663804" cy="2623503"/>
          </a:xfrm>
          <a:custGeom>
            <a:avLst/>
            <a:gdLst>
              <a:gd name="connsiteX0" fmla="*/ 0 w 4663804"/>
              <a:gd name="connsiteY0" fmla="*/ 0 h 2623503"/>
              <a:gd name="connsiteX1" fmla="*/ 4663804 w 4663804"/>
              <a:gd name="connsiteY1" fmla="*/ 0 h 2623503"/>
              <a:gd name="connsiteX2" fmla="*/ 4663804 w 4663804"/>
              <a:gd name="connsiteY2" fmla="*/ 2623503 h 2623503"/>
              <a:gd name="connsiteX3" fmla="*/ 0 w 4663804"/>
              <a:gd name="connsiteY3" fmla="*/ 2623503 h 2623503"/>
            </a:gdLst>
            <a:ahLst/>
            <a:cxnLst>
              <a:cxn ang="0">
                <a:pos x="connsiteX0" y="connsiteY0"/>
              </a:cxn>
              <a:cxn ang="0">
                <a:pos x="connsiteX1" y="connsiteY1"/>
              </a:cxn>
              <a:cxn ang="0">
                <a:pos x="connsiteX2" y="connsiteY2"/>
              </a:cxn>
              <a:cxn ang="0">
                <a:pos x="connsiteX3" y="connsiteY3"/>
              </a:cxn>
            </a:cxnLst>
            <a:rect l="l" t="t" r="r" b="b"/>
            <a:pathLst>
              <a:path w="4663804" h="2623503">
                <a:moveTo>
                  <a:pt x="0" y="0"/>
                </a:moveTo>
                <a:lnTo>
                  <a:pt x="4663804" y="0"/>
                </a:lnTo>
                <a:lnTo>
                  <a:pt x="4663804" y="2623503"/>
                </a:lnTo>
                <a:lnTo>
                  <a:pt x="0" y="2623503"/>
                </a:lnTo>
                <a:close/>
              </a:path>
            </a:pathLst>
          </a:custGeom>
        </p:spPr>
        <p:txBody>
          <a:bodyPr wrap="square">
            <a:noAutofit/>
          </a:bodyPr>
          <a:lstStyle>
            <a:lvl1pPr>
              <a:defRPr>
                <a:latin typeface="隶变-简 常规体" charset="-122"/>
                <a:ea typeface="隶变-简 常规体" charset="-122"/>
              </a:defRPr>
            </a:lvl1pPr>
          </a:lstStyle>
          <a:p>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efault Slide">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732067">
            <a:off x="5870046" y="-1528684"/>
            <a:ext cx="7261482" cy="5448948"/>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lvl1pPr>
              <a:defRPr>
                <a:latin typeface="隶变-简 常规体" charset="-122"/>
                <a:ea typeface="隶变-简 常规体" charset="-122"/>
              </a:defRPr>
            </a:lvl1pPr>
          </a:lstStyle>
          <a:p>
            <a:r>
              <a:rPr kumimoji="1" lang="zh-CN" altLang="en-US" dirty="0" smtClean="0"/>
              <a:t>单击此处编辑母版标题样式</a:t>
            </a:r>
            <a:endParaRPr kumimoji="1" lang="zh-CN" altLang="en-US" dirty="0"/>
          </a:p>
        </p:txBody>
      </p:sp>
      <p:sp>
        <p:nvSpPr>
          <p:cNvPr id="3" name="内容占位符 2"/>
          <p:cNvSpPr>
            <a:spLocks noGrp="1"/>
          </p:cNvSpPr>
          <p:nvPr>
            <p:ph idx="1"/>
          </p:nvPr>
        </p:nvSpPr>
        <p:spPr>
          <a:xfrm>
            <a:off x="838200" y="1825625"/>
            <a:ext cx="10515600" cy="4351338"/>
          </a:xfrm>
          <a:prstGeom prst="rect">
            <a:avLst/>
          </a:prstGeom>
        </p:spPr>
        <p:txBody>
          <a:bodyPr/>
          <a:lstStyle>
            <a:lvl1pPr>
              <a:defRPr>
                <a:latin typeface="隶变-简 常规体" charset="-122"/>
                <a:ea typeface="隶变-简 常规体" charset="-122"/>
              </a:defRPr>
            </a:lvl1pPr>
            <a:lvl2pPr>
              <a:defRPr>
                <a:latin typeface="隶变-简 常规体" charset="-122"/>
                <a:ea typeface="隶变-简 常规体" charset="-122"/>
              </a:defRPr>
            </a:lvl2pPr>
            <a:lvl3pPr>
              <a:defRPr>
                <a:latin typeface="隶变-简 常规体" charset="-122"/>
                <a:ea typeface="隶变-简 常规体" charset="-122"/>
              </a:defRPr>
            </a:lvl3pPr>
            <a:lvl4pPr>
              <a:defRPr>
                <a:latin typeface="隶变-简 常规体" charset="-122"/>
                <a:ea typeface="隶变-简 常规体" charset="-122"/>
              </a:defRPr>
            </a:lvl4pPr>
            <a:lvl5pPr>
              <a:defRPr>
                <a:latin typeface="隶变-简 常规体" charset="-122"/>
                <a:ea typeface="隶变-简 常规体" charset="-122"/>
              </a:defRPr>
            </a:lvl5pPr>
          </a:lstStyle>
          <a:p>
            <a:pPr lvl="0"/>
            <a:r>
              <a:rPr kumimoji="1" lang="zh-CN" altLang="en-US" dirty="0" smtClean="0"/>
              <a:t>单击此处编辑母版文本样式</a:t>
            </a:r>
            <a:endParaRPr kumimoji="1" lang="zh-CN" altLang="en-US" dirty="0" smtClean="0"/>
          </a:p>
          <a:p>
            <a:pPr lvl="1"/>
            <a:r>
              <a:rPr kumimoji="1" lang="zh-CN" altLang="en-US" dirty="0" smtClean="0"/>
              <a:t>二级</a:t>
            </a:r>
            <a:endParaRPr kumimoji="1" lang="zh-CN" altLang="en-US" dirty="0" smtClean="0"/>
          </a:p>
          <a:p>
            <a:pPr lvl="2"/>
            <a:r>
              <a:rPr kumimoji="1" lang="zh-CN" altLang="en-US" dirty="0" smtClean="0"/>
              <a:t>三级</a:t>
            </a:r>
            <a:endParaRPr kumimoji="1" lang="zh-CN" altLang="en-US" dirty="0" smtClean="0"/>
          </a:p>
          <a:p>
            <a:pPr lvl="3"/>
            <a:r>
              <a:rPr kumimoji="1" lang="zh-CN" altLang="en-US" dirty="0" smtClean="0"/>
              <a:t>四级</a:t>
            </a:r>
            <a:endParaRPr kumimoji="1" lang="zh-CN" altLang="en-US" dirty="0" smtClean="0"/>
          </a:p>
          <a:p>
            <a:pPr lvl="4"/>
            <a:r>
              <a:rPr kumimoji="1" lang="zh-CN" altLang="en-US" dirty="0" smtClean="0"/>
              <a:t>五级</a:t>
            </a:r>
            <a:endParaRPr kumimoji="1" lang="zh-CN" altLang="en-US" dirty="0"/>
          </a:p>
        </p:txBody>
      </p:sp>
      <p:sp>
        <p:nvSpPr>
          <p:cNvPr id="4" name="日期占位符 3"/>
          <p:cNvSpPr>
            <a:spLocks noGrp="1"/>
          </p:cNvSpPr>
          <p:nvPr>
            <p:ph type="dt" sz="half" idx="10"/>
          </p:nvPr>
        </p:nvSpPr>
        <p:spPr>
          <a:xfrm>
            <a:off x="838200" y="6356350"/>
            <a:ext cx="2743200" cy="365125"/>
          </a:xfrm>
          <a:prstGeom prst="rect">
            <a:avLst/>
          </a:prstGeom>
        </p:spPr>
        <p:txBody>
          <a:bodyPr/>
          <a:lstStyle>
            <a:lvl1pPr>
              <a:defRPr>
                <a:latin typeface="隶变-简 常规体" charset="-122"/>
                <a:ea typeface="隶变-简 常规体" charset="-122"/>
              </a:defRPr>
            </a:lvl1pPr>
          </a:lstStyle>
          <a:p>
            <a:fld id="{5BEC4D58-EEF7-F94B-9CEB-1F2184B949D0}" type="datetimeFigureOut">
              <a:rPr kumimoji="1" lang="zh-CN" altLang="en-US" smtClean="0"/>
            </a:fld>
            <a:endParaRPr kumimoji="1" lang="zh-CN" altLang="en-US" dirty="0"/>
          </a:p>
        </p:txBody>
      </p:sp>
      <p:sp>
        <p:nvSpPr>
          <p:cNvPr id="5" name="页脚占位符 4"/>
          <p:cNvSpPr>
            <a:spLocks noGrp="1"/>
          </p:cNvSpPr>
          <p:nvPr>
            <p:ph type="ftr" sz="quarter" idx="11"/>
          </p:nvPr>
        </p:nvSpPr>
        <p:spPr>
          <a:xfrm>
            <a:off x="4038600" y="6356350"/>
            <a:ext cx="4114800" cy="365125"/>
          </a:xfrm>
          <a:prstGeom prst="rect">
            <a:avLst/>
          </a:prstGeom>
        </p:spPr>
        <p:txBody>
          <a:bodyPr/>
          <a:lstStyle>
            <a:lvl1pPr>
              <a:defRPr>
                <a:latin typeface="隶变-简 常规体" charset="-122"/>
                <a:ea typeface="隶变-简 常规体" charset="-122"/>
              </a:defRPr>
            </a:lvl1pPr>
          </a:lstStyle>
          <a:p>
            <a:endParaRPr kumimoji="1" lang="zh-CN" altLang="en-US" dirty="0"/>
          </a:p>
        </p:txBody>
      </p:sp>
      <p:sp>
        <p:nvSpPr>
          <p:cNvPr id="6" name="幻灯片编号占位符 5"/>
          <p:cNvSpPr>
            <a:spLocks noGrp="1"/>
          </p:cNvSpPr>
          <p:nvPr>
            <p:ph type="sldNum" sz="quarter" idx="12"/>
          </p:nvPr>
        </p:nvSpPr>
        <p:spPr>
          <a:xfrm>
            <a:off x="8610600" y="6356350"/>
            <a:ext cx="2743200" cy="365125"/>
          </a:xfrm>
          <a:prstGeom prst="rect">
            <a:avLst/>
          </a:prstGeom>
        </p:spPr>
        <p:txBody>
          <a:bodyPr/>
          <a:lstStyle>
            <a:lvl1pPr>
              <a:defRPr>
                <a:latin typeface="隶变-简 常规体" charset="-122"/>
                <a:ea typeface="隶变-简 常规体" charset="-122"/>
              </a:defRPr>
            </a:lvl1pPr>
          </a:lstStyle>
          <a:p>
            <a:fld id="{3D4F52E1-E2C9-FC4B-9B66-33847E22FD7F}" type="slidenum">
              <a:rPr kumimoji="1" lang="zh-CN" altLang="en-US" smtClean="0"/>
            </a:fld>
            <a:endParaRPr kumimoji="1"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Bebas Neue" panose="020B0606020202050201"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ebas Neue" panose="020B0606020202050201"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ebas Neue" panose="020B0606020202050201"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png"/><Relationship Id="rId3" Type="http://schemas.microsoft.com/office/2007/relationships/media" Target="file:///C:\Users\Administrator\Desktop\&#32972;&#26223;&#38899;&#20048;\&#26368;&#28843;&#20013;&#22269;&#39118;\&#32993;&#24422;&#25996;-&#32418;&#39068;.mp3" TargetMode="External"/><Relationship Id="rId2" Type="http://schemas.openxmlformats.org/officeDocument/2006/relationships/audio" Target="NULL" TargetMode="Externa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jpeg"/><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7.GIF"/><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3.jpeg"/><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GIF"/><Relationship Id="rId1" Type="http://schemas.openxmlformats.org/officeDocument/2006/relationships/image" Target="../media/image18.jpe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7.GIF"/><Relationship Id="rId4" Type="http://schemas.openxmlformats.org/officeDocument/2006/relationships/image" Target="../media/image28.jpeg"/><Relationship Id="rId3" Type="http://schemas.openxmlformats.org/officeDocument/2006/relationships/image" Target="../media/image25.jpeg"/><Relationship Id="rId2" Type="http://schemas.openxmlformats.org/officeDocument/2006/relationships/image" Target="../media/image5.jpe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29.png"/><Relationship Id="rId2" Type="http://schemas.openxmlformats.org/officeDocument/2006/relationships/image" Target="../media/image32.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78484" y="337553"/>
            <a:ext cx="6113515" cy="2694406"/>
          </a:xfrm>
          <a:prstGeom prst="rect">
            <a:avLst/>
          </a:prstGeom>
        </p:spPr>
      </p:pic>
      <p:sp>
        <p:nvSpPr>
          <p:cNvPr id="3" name="文本框 2"/>
          <p:cNvSpPr txBox="1"/>
          <p:nvPr/>
        </p:nvSpPr>
        <p:spPr>
          <a:xfrm>
            <a:off x="1486325" y="3638083"/>
            <a:ext cx="2214880" cy="1310640"/>
          </a:xfrm>
          <a:prstGeom prst="rect">
            <a:avLst/>
          </a:prstGeom>
          <a:noFill/>
        </p:spPr>
        <p:txBody>
          <a:bodyPr wrap="none" rtlCol="0">
            <a:spAutoFit/>
          </a:bodyPr>
          <a:lstStyle/>
          <a:p>
            <a:pPr algn="r"/>
            <a:r>
              <a:rPr lang="en-US" altLang="zh-CN" sz="8000" dirty="0" smtClean="0">
                <a:solidFill>
                  <a:srgbClr val="AAB2B5"/>
                </a:solidFill>
                <a:latin typeface="Libian SC" charset="-122"/>
                <a:ea typeface="Libian SC" charset="-122"/>
                <a:cs typeface="Libian SC" charset="-122"/>
              </a:rPr>
              <a:t>2019</a:t>
            </a:r>
            <a:endParaRPr lang="zh-CN" altLang="en-US" sz="8000" dirty="0">
              <a:solidFill>
                <a:srgbClr val="AAB2B5"/>
              </a:solidFill>
              <a:latin typeface="Libian SC" charset="-122"/>
              <a:ea typeface="Libian SC" charset="-122"/>
              <a:cs typeface="Libian SC" charset="-122"/>
            </a:endParaRPr>
          </a:p>
        </p:txBody>
      </p:sp>
      <p:sp>
        <p:nvSpPr>
          <p:cNvPr id="4" name="文本框 3"/>
          <p:cNvSpPr txBox="1"/>
          <p:nvPr/>
        </p:nvSpPr>
        <p:spPr>
          <a:xfrm>
            <a:off x="1806134" y="4777658"/>
            <a:ext cx="1717137" cy="400110"/>
          </a:xfrm>
          <a:prstGeom prst="rect">
            <a:avLst/>
          </a:prstGeom>
          <a:noFill/>
        </p:spPr>
        <p:txBody>
          <a:bodyPr wrap="none" rtlCol="0">
            <a:spAutoFit/>
          </a:bodyPr>
          <a:lstStyle/>
          <a:p>
            <a:pPr algn="r"/>
            <a:r>
              <a:rPr lang="en-US" altLang="zh-CN" sz="2000" b="1">
                <a:latin typeface="Libian SC" charset="-122"/>
                <a:ea typeface="Libian SC" charset="-122"/>
                <a:cs typeface="Libian SC" charset="-122"/>
              </a:rPr>
              <a:t>art of painting</a:t>
            </a:r>
            <a:endParaRPr lang="en-US" altLang="zh-CN" sz="2000" dirty="0" smtClean="0">
              <a:solidFill>
                <a:schemeClr val="tx2"/>
              </a:solidFill>
              <a:latin typeface="Libian SC" charset="-122"/>
              <a:ea typeface="Libian SC" charset="-122"/>
              <a:cs typeface="Libian SC" charset="-122"/>
            </a:endParaRPr>
          </a:p>
        </p:txBody>
      </p:sp>
      <p:cxnSp>
        <p:nvCxnSpPr>
          <p:cNvPr id="5" name="直接连接符 5"/>
          <p:cNvCxnSpPr/>
          <p:nvPr/>
        </p:nvCxnSpPr>
        <p:spPr>
          <a:xfrm>
            <a:off x="4026069" y="3800475"/>
            <a:ext cx="0" cy="1843011"/>
          </a:xfrm>
          <a:prstGeom prst="line">
            <a:avLst/>
          </a:prstGeom>
          <a:ln w="38100">
            <a:solidFill>
              <a:srgbClr val="2E3236"/>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66699" y="3800475"/>
            <a:ext cx="6916420" cy="822960"/>
          </a:xfrm>
          <a:prstGeom prst="rect">
            <a:avLst/>
          </a:prstGeom>
          <a:noFill/>
        </p:spPr>
        <p:txBody>
          <a:bodyPr wrap="none" rtlCol="0">
            <a:spAutoFit/>
          </a:bodyPr>
          <a:lstStyle/>
          <a:p>
            <a:r>
              <a:rPr lang="zh-CN" altLang="en-US" sz="4800" b="1" dirty="0" smtClean="0">
                <a:solidFill>
                  <a:srgbClr val="2E3236"/>
                </a:solidFill>
                <a:latin typeface="Libian SC" charset="-122"/>
                <a:ea typeface="Libian SC" charset="-122"/>
                <a:cs typeface="Libian SC" charset="-122"/>
              </a:rPr>
              <a:t>中国风小清新水墨画模板</a:t>
            </a:r>
            <a:endParaRPr lang="zh-CN" altLang="en-US" sz="4800" b="1" dirty="0">
              <a:solidFill>
                <a:srgbClr val="2E3236"/>
              </a:solidFill>
              <a:latin typeface="Libian SC" charset="-122"/>
              <a:ea typeface="Libian SC" charset="-122"/>
              <a:cs typeface="Libian SC" charset="-122"/>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78731" y="4654548"/>
            <a:ext cx="6170873" cy="523220"/>
          </a:xfrm>
          <a:prstGeom prst="rect">
            <a:avLst/>
          </a:prstGeom>
        </p:spPr>
        <p:txBody>
          <a:bodyPr wrap="square">
            <a:spAutoFit/>
          </a:bodyPr>
          <a:lstStyle/>
          <a:p>
            <a:r>
              <a:rPr lang="en-US" altLang="zh-CN" sz="1400" dirty="0">
                <a:solidFill>
                  <a:schemeClr val="tx2"/>
                </a:solidFill>
                <a:latin typeface="Libian SC" charset="-122"/>
                <a:ea typeface="Libian SC" charset="-122"/>
                <a:cs typeface="Libian SC" charset="-122"/>
                <a:sym typeface="Arial" panose="020B0604020202020204" pitchFamily="34" charset="0"/>
              </a:rPr>
              <a:t>Lorem ipsum dolor sit </a:t>
            </a:r>
            <a:r>
              <a:rPr lang="en-US" altLang="zh-CN" sz="1400" dirty="0" err="1">
                <a:solidFill>
                  <a:schemeClr val="tx2"/>
                </a:solidFill>
                <a:latin typeface="Libian SC" charset="-122"/>
                <a:ea typeface="Libian SC" charset="-122"/>
                <a:cs typeface="Libian SC" charset="-122"/>
                <a:sym typeface="Arial" panose="020B0604020202020204" pitchFamily="34" charset="0"/>
              </a:rPr>
              <a:t>amet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consectetur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adipiscing</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elit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Ut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efficitur</a:t>
            </a:r>
            <a:r>
              <a:rPr lang="en-US" altLang="zh-CN" sz="1400" dirty="0">
                <a:solidFill>
                  <a:schemeClr val="tx2"/>
                </a:solidFill>
                <a:latin typeface="Libian SC" charset="-122"/>
                <a:ea typeface="Libian SC" charset="-122"/>
                <a:cs typeface="Libian SC" charset="-122"/>
                <a:sym typeface="Arial" panose="020B0604020202020204" pitchFamily="34" charset="0"/>
              </a:rPr>
              <a:t> ipsum vitae </a:t>
            </a:r>
            <a:r>
              <a:rPr lang="en-US" altLang="zh-CN" sz="1400" dirty="0" err="1">
                <a:solidFill>
                  <a:schemeClr val="tx2"/>
                </a:solidFill>
                <a:latin typeface="Libian SC" charset="-122"/>
                <a:ea typeface="Libian SC" charset="-122"/>
                <a:cs typeface="Libian SC" charset="-122"/>
                <a:sym typeface="Arial" panose="020B0604020202020204" pitchFamily="34" charset="0"/>
              </a:rPr>
              <a:t>tortor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accumsan</a:t>
            </a:r>
            <a:r>
              <a:rPr lang="en-US" altLang="zh-CN" sz="1400" dirty="0">
                <a:solidFill>
                  <a:schemeClr val="tx2"/>
                </a:solidFill>
                <a:latin typeface="Libian SC" charset="-122"/>
                <a:ea typeface="Libian SC" charset="-122"/>
                <a:cs typeface="Libian SC" charset="-122"/>
                <a:sym typeface="Arial" panose="020B0604020202020204" pitchFamily="34" charset="0"/>
              </a:rPr>
              <a:t>, a </a:t>
            </a:r>
            <a:r>
              <a:rPr lang="en-US" altLang="zh-CN" sz="1400" dirty="0" err="1">
                <a:solidFill>
                  <a:schemeClr val="tx2"/>
                </a:solidFill>
                <a:latin typeface="Libian SC" charset="-122"/>
                <a:ea typeface="Libian SC" charset="-122"/>
                <a:cs typeface="Libian SC" charset="-122"/>
                <a:sym typeface="Arial" panose="020B0604020202020204" pitchFamily="34" charset="0"/>
              </a:rPr>
              <a:t>pulvinar</a:t>
            </a:r>
            <a:r>
              <a:rPr lang="en-US" altLang="zh-CN" sz="1400" dirty="0">
                <a:solidFill>
                  <a:schemeClr val="tx2"/>
                </a:solidFill>
                <a:latin typeface="Libian SC" charset="-122"/>
                <a:ea typeface="Libian SC" charset="-122"/>
                <a:cs typeface="Libian SC" charset="-122"/>
                <a:sym typeface="Arial" panose="020B0604020202020204" pitchFamily="34" charset="0"/>
              </a:rPr>
              <a:t> lorem </a:t>
            </a:r>
            <a:r>
              <a:rPr lang="en-US" altLang="zh-CN" sz="1400" dirty="0" err="1">
                <a:solidFill>
                  <a:schemeClr val="tx2"/>
                </a:solidFill>
                <a:latin typeface="Libian SC" charset="-122"/>
                <a:ea typeface="Libian SC" charset="-122"/>
                <a:cs typeface="Libian SC" charset="-122"/>
                <a:sym typeface="Arial" panose="020B0604020202020204" pitchFamily="34" charset="0"/>
              </a:rPr>
              <a:t>lacinia</a:t>
            </a:r>
            <a:r>
              <a:rPr lang="en-US" altLang="zh-CN" sz="1400" dirty="0">
                <a:solidFill>
                  <a:schemeClr val="tx2"/>
                </a:solidFill>
                <a:latin typeface="Libian SC" charset="-122"/>
                <a:ea typeface="Libian SC" charset="-122"/>
                <a:cs typeface="Libian SC" charset="-122"/>
                <a:sym typeface="Arial" panose="020B0604020202020204" pitchFamily="34" charset="0"/>
              </a:rPr>
              <a:t>. </a:t>
            </a:r>
            <a:endParaRPr lang="zh-CN" altLang="en-US" sz="1400" dirty="0">
              <a:solidFill>
                <a:schemeClr val="tx2"/>
              </a:solidFill>
              <a:latin typeface="Libian SC" charset="-122"/>
              <a:ea typeface="Libian SC" charset="-122"/>
              <a:cs typeface="Libian SC" charset="-122"/>
              <a:sym typeface="Arial" panose="020B0604020202020204" pitchFamily="34" charset="0"/>
            </a:endParaRPr>
          </a:p>
        </p:txBody>
      </p:sp>
      <p:sp>
        <p:nvSpPr>
          <p:cNvPr id="8" name="文本框 7"/>
          <p:cNvSpPr txBox="1"/>
          <p:nvPr/>
        </p:nvSpPr>
        <p:spPr>
          <a:xfrm>
            <a:off x="4260707" y="5243376"/>
            <a:ext cx="944880" cy="396240"/>
          </a:xfrm>
          <a:prstGeom prst="rect">
            <a:avLst/>
          </a:prstGeom>
          <a:noFill/>
        </p:spPr>
        <p:txBody>
          <a:bodyPr wrap="none" rtlCol="0">
            <a:spAutoFit/>
          </a:bodyPr>
          <a:lstStyle/>
          <a:p>
            <a:r>
              <a:rPr lang="zh-CN" altLang="en-US" sz="2000" dirty="0" smtClean="0">
                <a:solidFill>
                  <a:srgbClr val="FA3023"/>
                </a:solidFill>
                <a:latin typeface="Libian SC" charset="-122"/>
                <a:ea typeface="Libian SC" charset="-122"/>
                <a:cs typeface="Libian SC" charset="-122"/>
              </a:rPr>
              <a:t>汇报人</a:t>
            </a:r>
            <a:endParaRPr lang="zh-CN" altLang="en-US" sz="2000" dirty="0" smtClean="0">
              <a:solidFill>
                <a:srgbClr val="FA3023"/>
              </a:solidFill>
              <a:latin typeface="Libian SC" charset="-122"/>
              <a:ea typeface="Libian SC" charset="-122"/>
              <a:cs typeface="Libian SC" charset="-122"/>
            </a:endParaRPr>
          </a:p>
        </p:txBody>
      </p:sp>
      <p:pic>
        <p:nvPicPr>
          <p:cNvPr id="9" name="胡彦斌-红颜">
            <a:hlinkClick r:id="" action="ppaction://media"/>
          </p:cNvPr>
          <p:cNvPicPr/>
          <p:nvPr>
            <a:audioFile r:link="rId2"/>
            <p:extLst>
              <p:ext uri="{DAA4B4D4-6D71-4841-9C94-3DE7FCFB9230}">
                <p14:media xmlns:p14="http://schemas.microsoft.com/office/powerpoint/2010/main" r:link="rId3">
                  <p14:trim st="16822.000000"/>
                </p14:media>
              </p:ext>
            </p:extLst>
          </p:nvPr>
        </p:nvPicPr>
        <p:blipFill>
          <a:blip r:embed="rId4"/>
          <a:stretch>
            <a:fillRect/>
          </a:stretch>
        </p:blipFill>
        <p:spPr>
          <a:xfrm>
            <a:off x="5786120" y="3119120"/>
            <a:ext cx="619125" cy="619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p:tgtEl>
                        <p:sldTgt/>
                      </p:tgtEl>
                    </p:cond>
                    <p:cond evt="onPrev">
                      <p:tgtEl>
                        <p:sldTgt/>
                      </p:tgtEl>
                    </p:cond>
                    <p:cond evt="onStopAudio">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4308907" cy="1899062"/>
          </a:xfrm>
          <a:prstGeom prst="rect">
            <a:avLst/>
          </a:prstGeom>
        </p:spPr>
      </p:pic>
      <p:sp>
        <p:nvSpPr>
          <p:cNvPr id="9" name="文本框 8"/>
          <p:cNvSpPr txBox="1"/>
          <p:nvPr/>
        </p:nvSpPr>
        <p:spPr>
          <a:xfrm>
            <a:off x="3825162" y="3360571"/>
            <a:ext cx="1210589" cy="707886"/>
          </a:xfrm>
          <a:prstGeom prst="rect">
            <a:avLst/>
          </a:prstGeom>
          <a:noFill/>
        </p:spPr>
        <p:txBody>
          <a:bodyPr wrap="none" rtlCol="0">
            <a:spAutoFit/>
          </a:bodyPr>
          <a:lstStyle/>
          <a:p>
            <a:pPr algn="r"/>
            <a:r>
              <a:rPr lang="zh-CN" altLang="en-US" sz="4000" b="1" dirty="0" smtClean="0">
                <a:solidFill>
                  <a:srgbClr val="AAB2B5"/>
                </a:solidFill>
                <a:latin typeface="Libian SC" charset="-122"/>
                <a:ea typeface="Libian SC" charset="-122"/>
                <a:cs typeface="Libian SC" charset="-122"/>
              </a:rPr>
              <a:t>目录</a:t>
            </a:r>
            <a:endParaRPr lang="zh-CN" altLang="en-US" sz="4000" b="1" dirty="0">
              <a:solidFill>
                <a:srgbClr val="AAB2B5"/>
              </a:solidFill>
              <a:latin typeface="Libian SC" charset="-122"/>
              <a:ea typeface="Libian SC" charset="-122"/>
              <a:cs typeface="Libian SC" charset="-122"/>
            </a:endParaRPr>
          </a:p>
        </p:txBody>
      </p:sp>
      <p:cxnSp>
        <p:nvCxnSpPr>
          <p:cNvPr id="10" name="直接连接符 6"/>
          <p:cNvCxnSpPr/>
          <p:nvPr/>
        </p:nvCxnSpPr>
        <p:spPr>
          <a:xfrm>
            <a:off x="3889457" y="4153767"/>
            <a:ext cx="1009935"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176794" y="4230578"/>
            <a:ext cx="2874997" cy="523220"/>
          </a:xfrm>
          <a:prstGeom prst="rect">
            <a:avLst/>
          </a:prstGeom>
        </p:spPr>
        <p:txBody>
          <a:bodyPr wrap="square">
            <a:spAutoFit/>
          </a:bodyPr>
          <a:lstStyle/>
          <a:p>
            <a:pPr algn="r"/>
            <a:r>
              <a:rPr lang="en-US" altLang="zh-CN" sz="1400" dirty="0" smtClean="0">
                <a:solidFill>
                  <a:schemeClr val="tx2"/>
                </a:solidFill>
                <a:latin typeface="Libian SC" charset="-122"/>
                <a:ea typeface="Libian SC" charset="-122"/>
                <a:cs typeface="Libian SC" charset="-122"/>
                <a:sym typeface="Arial" panose="020B0604020202020204" pitchFamily="34" charset="0"/>
              </a:rPr>
              <a:t>Lorem </a:t>
            </a:r>
            <a:r>
              <a:rPr lang="en-US" altLang="zh-CN" sz="1400" dirty="0">
                <a:solidFill>
                  <a:schemeClr val="tx2"/>
                </a:solidFill>
                <a:latin typeface="Libian SC" charset="-122"/>
                <a:ea typeface="Libian SC" charset="-122"/>
                <a:cs typeface="Libian SC" charset="-122"/>
                <a:sym typeface="Arial" panose="020B0604020202020204" pitchFamily="34" charset="0"/>
              </a:rPr>
              <a:t>ipsum dolor sit </a:t>
            </a:r>
            <a:r>
              <a:rPr lang="en-US" altLang="zh-CN" sz="1400" dirty="0" err="1">
                <a:solidFill>
                  <a:schemeClr val="tx2"/>
                </a:solidFill>
                <a:latin typeface="Libian SC" charset="-122"/>
                <a:ea typeface="Libian SC" charset="-122"/>
                <a:cs typeface="Libian SC" charset="-122"/>
                <a:sym typeface="Arial" panose="020B0604020202020204" pitchFamily="34" charset="0"/>
              </a:rPr>
              <a:t>amet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consectetur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smtClean="0">
                <a:solidFill>
                  <a:schemeClr val="tx2"/>
                </a:solidFill>
                <a:latin typeface="Libian SC" charset="-122"/>
                <a:ea typeface="Libian SC" charset="-122"/>
                <a:cs typeface="Libian SC" charset="-122"/>
                <a:sym typeface="Arial" panose="020B0604020202020204" pitchFamily="34" charset="0"/>
              </a:rPr>
              <a:t>adipis</a:t>
            </a:r>
            <a:endParaRPr lang="zh-CN" altLang="en-US" sz="1400" dirty="0">
              <a:solidFill>
                <a:schemeClr val="tx2"/>
              </a:solidFill>
              <a:latin typeface="Libian SC" charset="-122"/>
              <a:ea typeface="Libian SC" charset="-122"/>
              <a:cs typeface="Libian SC" charset="-122"/>
              <a:sym typeface="Arial" panose="020B0604020202020204" pitchFamily="34" charset="0"/>
            </a:endParaRPr>
          </a:p>
        </p:txBody>
      </p:sp>
      <p:sp>
        <p:nvSpPr>
          <p:cNvPr id="12" name="文本框 11"/>
          <p:cNvSpPr txBox="1"/>
          <p:nvPr/>
        </p:nvSpPr>
        <p:spPr>
          <a:xfrm>
            <a:off x="6701468" y="2522572"/>
            <a:ext cx="2262158" cy="369332"/>
          </a:xfrm>
          <a:prstGeom prst="rect">
            <a:avLst/>
          </a:prstGeom>
          <a:noFill/>
        </p:spPr>
        <p:txBody>
          <a:bodyPr wrap="none" rtlCol="0">
            <a:spAutoFit/>
          </a:bodyPr>
          <a:lstStyle/>
          <a:p>
            <a:r>
              <a:rPr lang="zh-CN" altLang="en-US" b="1" dirty="0" smtClean="0">
                <a:solidFill>
                  <a:schemeClr val="tx2"/>
                </a:solidFill>
                <a:latin typeface="Libian SC" charset="-122"/>
                <a:ea typeface="Libian SC" charset="-122"/>
                <a:cs typeface="Libian SC" charset="-122"/>
              </a:rPr>
              <a:t>请在此输入标题内容</a:t>
            </a:r>
            <a:endParaRPr lang="zh-CN" altLang="en-US"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701468" y="28696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cxnSp>
        <p:nvCxnSpPr>
          <p:cNvPr id="14" name="直接连接符 24"/>
          <p:cNvCxnSpPr/>
          <p:nvPr/>
        </p:nvCxnSpPr>
        <p:spPr>
          <a:xfrm>
            <a:off x="6428508" y="2522572"/>
            <a:ext cx="0" cy="59333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609118" y="2532526"/>
            <a:ext cx="631903" cy="584775"/>
          </a:xfrm>
          <a:prstGeom prst="rect">
            <a:avLst/>
          </a:prstGeom>
          <a:noFill/>
        </p:spPr>
        <p:txBody>
          <a:bodyPr wrap="none" rtlCol="0">
            <a:spAutoFit/>
          </a:bodyPr>
          <a:lstStyle/>
          <a:p>
            <a:pPr algn="ctr"/>
            <a:r>
              <a:rPr lang="en-US" altLang="zh-CN" sz="3200" b="1" dirty="0" smtClean="0">
                <a:solidFill>
                  <a:srgbClr val="AAB2B5"/>
                </a:solidFill>
                <a:latin typeface="Libian SC" charset="-122"/>
                <a:ea typeface="Libian SC" charset="-122"/>
                <a:cs typeface="Libian SC" charset="-122"/>
              </a:rPr>
              <a:t>01.</a:t>
            </a:r>
            <a:endParaRPr lang="zh-CN" altLang="en-US" sz="3200" b="1" dirty="0">
              <a:solidFill>
                <a:srgbClr val="AAB2B5"/>
              </a:solidFill>
              <a:latin typeface="Libian SC" charset="-122"/>
              <a:ea typeface="Libian SC" charset="-122"/>
              <a:cs typeface="Libian SC" charset="-122"/>
            </a:endParaRPr>
          </a:p>
        </p:txBody>
      </p:sp>
      <p:sp>
        <p:nvSpPr>
          <p:cNvPr id="16" name="文本框 15"/>
          <p:cNvSpPr txBox="1"/>
          <p:nvPr/>
        </p:nvSpPr>
        <p:spPr>
          <a:xfrm>
            <a:off x="6701468" y="3438570"/>
            <a:ext cx="2262158" cy="369332"/>
          </a:xfrm>
          <a:prstGeom prst="rect">
            <a:avLst/>
          </a:prstGeom>
          <a:noFill/>
        </p:spPr>
        <p:txBody>
          <a:bodyPr wrap="none" rtlCol="0">
            <a:spAutoFit/>
          </a:bodyPr>
          <a:lstStyle/>
          <a:p>
            <a:r>
              <a:rPr lang="zh-CN" altLang="en-US" b="1" dirty="0" smtClean="0">
                <a:solidFill>
                  <a:schemeClr val="tx2"/>
                </a:solidFill>
                <a:latin typeface="Libian SC" charset="-122"/>
                <a:ea typeface="Libian SC" charset="-122"/>
                <a:cs typeface="Libian SC" charset="-122"/>
              </a:rPr>
              <a:t>请在此输入标题内容</a:t>
            </a:r>
            <a:endParaRPr lang="zh-CN" altLang="en-US" b="1" dirty="0">
              <a:solidFill>
                <a:schemeClr val="tx2"/>
              </a:solidFill>
              <a:latin typeface="Libian SC" charset="-122"/>
              <a:ea typeface="Libian SC" charset="-122"/>
              <a:cs typeface="Libian SC" charset="-122"/>
            </a:endParaRPr>
          </a:p>
        </p:txBody>
      </p:sp>
      <p:sp>
        <p:nvSpPr>
          <p:cNvPr id="17" name="矩形 1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701468" y="3785683"/>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cxnSp>
        <p:nvCxnSpPr>
          <p:cNvPr id="18" name="直接连接符 52"/>
          <p:cNvCxnSpPr/>
          <p:nvPr/>
        </p:nvCxnSpPr>
        <p:spPr>
          <a:xfrm>
            <a:off x="6428508" y="3438570"/>
            <a:ext cx="0" cy="59333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5624347" y="3448524"/>
            <a:ext cx="601447" cy="584775"/>
          </a:xfrm>
          <a:prstGeom prst="rect">
            <a:avLst/>
          </a:prstGeom>
          <a:noFill/>
        </p:spPr>
        <p:txBody>
          <a:bodyPr wrap="none" rtlCol="0">
            <a:spAutoFit/>
          </a:bodyPr>
          <a:lstStyle/>
          <a:p>
            <a:pPr algn="ctr"/>
            <a:r>
              <a:rPr lang="en-US" altLang="zh-CN" sz="3200" b="1" dirty="0" smtClean="0">
                <a:solidFill>
                  <a:srgbClr val="AAB2B5"/>
                </a:solidFill>
                <a:latin typeface="Libian SC" charset="-122"/>
                <a:ea typeface="Libian SC" charset="-122"/>
                <a:cs typeface="Libian SC" charset="-122"/>
              </a:rPr>
              <a:t>02</a:t>
            </a:r>
            <a:endParaRPr lang="zh-CN" altLang="en-US" sz="3200" b="1" dirty="0">
              <a:solidFill>
                <a:srgbClr val="AAB2B5"/>
              </a:solidFill>
              <a:latin typeface="Libian SC" charset="-122"/>
              <a:ea typeface="Libian SC" charset="-122"/>
              <a:cs typeface="Libian SC" charset="-122"/>
            </a:endParaRPr>
          </a:p>
        </p:txBody>
      </p:sp>
      <p:sp>
        <p:nvSpPr>
          <p:cNvPr id="20" name="文本框 19"/>
          <p:cNvSpPr txBox="1"/>
          <p:nvPr/>
        </p:nvSpPr>
        <p:spPr>
          <a:xfrm>
            <a:off x="6701468" y="4354568"/>
            <a:ext cx="2262158" cy="369332"/>
          </a:xfrm>
          <a:prstGeom prst="rect">
            <a:avLst/>
          </a:prstGeom>
          <a:noFill/>
        </p:spPr>
        <p:txBody>
          <a:bodyPr wrap="none" rtlCol="0">
            <a:spAutoFit/>
          </a:bodyPr>
          <a:lstStyle/>
          <a:p>
            <a:r>
              <a:rPr lang="zh-CN" altLang="en-US" b="1" dirty="0" smtClean="0">
                <a:solidFill>
                  <a:schemeClr val="tx2"/>
                </a:solidFill>
                <a:latin typeface="Libian SC" charset="-122"/>
                <a:ea typeface="Libian SC" charset="-122"/>
                <a:cs typeface="Libian SC" charset="-122"/>
              </a:rPr>
              <a:t>请在此输入标题内容</a:t>
            </a:r>
            <a:endParaRPr lang="zh-CN" altLang="en-US" b="1" dirty="0">
              <a:solidFill>
                <a:schemeClr val="tx2"/>
              </a:solidFill>
              <a:latin typeface="Libian SC" charset="-122"/>
              <a:ea typeface="Libian SC" charset="-122"/>
              <a:cs typeface="Libian SC" charset="-122"/>
            </a:endParaRPr>
          </a:p>
        </p:txBody>
      </p:sp>
      <p:sp>
        <p:nvSpPr>
          <p:cNvPr id="21" name="矩形 2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701468" y="4701681"/>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cxnSp>
        <p:nvCxnSpPr>
          <p:cNvPr id="22" name="直接连接符 58"/>
          <p:cNvCxnSpPr/>
          <p:nvPr/>
        </p:nvCxnSpPr>
        <p:spPr>
          <a:xfrm>
            <a:off x="6428508" y="4354568"/>
            <a:ext cx="0" cy="59333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5572249" y="4364522"/>
            <a:ext cx="705641" cy="584775"/>
          </a:xfrm>
          <a:prstGeom prst="rect">
            <a:avLst/>
          </a:prstGeom>
          <a:noFill/>
        </p:spPr>
        <p:txBody>
          <a:bodyPr wrap="none" rtlCol="0">
            <a:spAutoFit/>
          </a:bodyPr>
          <a:lstStyle/>
          <a:p>
            <a:pPr algn="ctr"/>
            <a:r>
              <a:rPr lang="en-US" altLang="zh-CN" sz="3200" b="1" dirty="0" smtClean="0">
                <a:solidFill>
                  <a:srgbClr val="AAB2B5"/>
                </a:solidFill>
                <a:latin typeface="Libian SC" charset="-122"/>
                <a:ea typeface="Libian SC" charset="-122"/>
                <a:cs typeface="Libian SC" charset="-122"/>
              </a:rPr>
              <a:t>03.</a:t>
            </a:r>
            <a:endParaRPr lang="zh-CN" altLang="en-US" sz="3200" b="1" dirty="0">
              <a:solidFill>
                <a:srgbClr val="AAB2B5"/>
              </a:solidFill>
              <a:latin typeface="Libian SC" charset="-122"/>
              <a:ea typeface="Libian SC" charset="-122"/>
              <a:cs typeface="Libian SC" charset="-122"/>
            </a:endParaRPr>
          </a:p>
        </p:txBody>
      </p:sp>
      <p:sp>
        <p:nvSpPr>
          <p:cNvPr id="24" name="文本框 23"/>
          <p:cNvSpPr txBox="1"/>
          <p:nvPr/>
        </p:nvSpPr>
        <p:spPr>
          <a:xfrm>
            <a:off x="6701468" y="5270567"/>
            <a:ext cx="2262158" cy="369332"/>
          </a:xfrm>
          <a:prstGeom prst="rect">
            <a:avLst/>
          </a:prstGeom>
          <a:noFill/>
        </p:spPr>
        <p:txBody>
          <a:bodyPr wrap="none" rtlCol="0">
            <a:spAutoFit/>
          </a:bodyPr>
          <a:lstStyle/>
          <a:p>
            <a:r>
              <a:rPr lang="zh-CN" altLang="en-US" b="1" dirty="0" smtClean="0">
                <a:solidFill>
                  <a:schemeClr val="tx2"/>
                </a:solidFill>
                <a:latin typeface="Libian SC" charset="-122"/>
                <a:ea typeface="Libian SC" charset="-122"/>
                <a:cs typeface="Libian SC" charset="-122"/>
              </a:rPr>
              <a:t>请在此输入标题内容</a:t>
            </a:r>
            <a:endParaRPr lang="zh-CN" altLang="en-US" b="1" dirty="0">
              <a:solidFill>
                <a:schemeClr val="tx2"/>
              </a:solidFill>
              <a:latin typeface="Libian SC" charset="-122"/>
              <a:ea typeface="Libian SC" charset="-122"/>
              <a:cs typeface="Libian SC" charset="-122"/>
            </a:endParaRPr>
          </a:p>
        </p:txBody>
      </p:sp>
      <p:sp>
        <p:nvSpPr>
          <p:cNvPr id="25" name="矩形 2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701468" y="5617680"/>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cxnSp>
        <p:nvCxnSpPr>
          <p:cNvPr id="26" name="直接连接符 64"/>
          <p:cNvCxnSpPr/>
          <p:nvPr/>
        </p:nvCxnSpPr>
        <p:spPr>
          <a:xfrm>
            <a:off x="6428508" y="5270567"/>
            <a:ext cx="0" cy="59333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5572249" y="5280521"/>
            <a:ext cx="705641" cy="584775"/>
          </a:xfrm>
          <a:prstGeom prst="rect">
            <a:avLst/>
          </a:prstGeom>
          <a:noFill/>
        </p:spPr>
        <p:txBody>
          <a:bodyPr wrap="none" rtlCol="0">
            <a:spAutoFit/>
          </a:bodyPr>
          <a:lstStyle/>
          <a:p>
            <a:pPr algn="ctr"/>
            <a:r>
              <a:rPr lang="en-US" altLang="zh-CN" sz="3200" b="1" dirty="0" smtClean="0">
                <a:solidFill>
                  <a:srgbClr val="AAB2B5"/>
                </a:solidFill>
                <a:latin typeface="Libian SC" charset="-122"/>
                <a:ea typeface="Libian SC" charset="-122"/>
                <a:cs typeface="Libian SC" charset="-122"/>
              </a:rPr>
              <a:t>04.</a:t>
            </a:r>
            <a:endParaRPr lang="zh-CN" altLang="en-US" sz="3200" b="1" dirty="0">
              <a:solidFill>
                <a:srgbClr val="AAB2B5"/>
              </a:solidFill>
              <a:latin typeface="Libian SC" charset="-122"/>
              <a:ea typeface="Libian SC" charset="-122"/>
              <a:cs typeface="Libian SC"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ppt_x"/>
                                          </p:val>
                                        </p:tav>
                                        <p:tav tm="100000">
                                          <p:val>
                                            <p:strVal val="#ppt_x"/>
                                          </p:val>
                                        </p:tav>
                                      </p:tavLst>
                                    </p:anim>
                                    <p:anim calcmode="lin" valueType="num">
                                      <p:cBhvr additive="base">
                                        <p:cTn id="5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P spid="17" grpId="0"/>
      <p:bldP spid="20" grpId="0"/>
      <p:bldP spid="21"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75992" y="337553"/>
            <a:ext cx="3416007" cy="1505535"/>
          </a:xfrm>
          <a:prstGeom prst="rect">
            <a:avLst/>
          </a:prstGeom>
        </p:spPr>
      </p:pic>
      <p:sp>
        <p:nvSpPr>
          <p:cNvPr id="9" name="文本框 8"/>
          <p:cNvSpPr txBox="1"/>
          <p:nvPr/>
        </p:nvSpPr>
        <p:spPr>
          <a:xfrm>
            <a:off x="1483644" y="1357177"/>
            <a:ext cx="2787943" cy="5386090"/>
          </a:xfrm>
          <a:prstGeom prst="rect">
            <a:avLst/>
          </a:prstGeom>
          <a:noFill/>
        </p:spPr>
        <p:txBody>
          <a:bodyPr wrap="none" rtlCol="0">
            <a:spAutoFit/>
          </a:bodyPr>
          <a:lstStyle/>
          <a:p>
            <a:r>
              <a:rPr lang="en-US" altLang="zh-CN" sz="34400" b="1" dirty="0">
                <a:solidFill>
                  <a:srgbClr val="AAB2B5"/>
                </a:solidFill>
                <a:latin typeface="Libian SC" charset="-122"/>
                <a:ea typeface="Libian SC" charset="-122"/>
                <a:cs typeface="Libian SC" charset="-122"/>
              </a:rPr>
              <a:t>1</a:t>
            </a:r>
            <a:r>
              <a:rPr lang="en-US" altLang="zh-CN" sz="34400" b="1" dirty="0" smtClean="0">
                <a:solidFill>
                  <a:srgbClr val="FA3023"/>
                </a:solidFill>
                <a:latin typeface="Libian SC" charset="-122"/>
                <a:ea typeface="Libian SC" charset="-122"/>
                <a:cs typeface="Libian SC" charset="-122"/>
              </a:rPr>
              <a:t>.</a:t>
            </a:r>
            <a:endParaRPr lang="zh-CN" altLang="en-US" sz="34400" b="1" dirty="0">
              <a:solidFill>
                <a:srgbClr val="FA3023"/>
              </a:solidFill>
              <a:latin typeface="Libian SC" charset="-122"/>
              <a:ea typeface="Libian SC" charset="-122"/>
              <a:cs typeface="Libian SC" charset="-122"/>
            </a:endParaRPr>
          </a:p>
        </p:txBody>
      </p:sp>
      <p:sp>
        <p:nvSpPr>
          <p:cNvPr id="10" name="文本框 9"/>
          <p:cNvSpPr txBox="1"/>
          <p:nvPr/>
        </p:nvSpPr>
        <p:spPr>
          <a:xfrm>
            <a:off x="4264236" y="3474303"/>
            <a:ext cx="3877985" cy="830997"/>
          </a:xfrm>
          <a:prstGeom prst="rect">
            <a:avLst/>
          </a:prstGeom>
          <a:noFill/>
        </p:spPr>
        <p:txBody>
          <a:bodyPr wrap="none" rtlCol="0">
            <a:spAutoFit/>
          </a:bodyPr>
          <a:lstStyle/>
          <a:p>
            <a:r>
              <a:rPr lang="zh-CN" altLang="en-US" sz="4800" b="1" dirty="0" smtClean="0">
                <a:solidFill>
                  <a:schemeClr val="tx2"/>
                </a:solidFill>
                <a:latin typeface="Libian SC" charset="-122"/>
                <a:ea typeface="Libian SC" charset="-122"/>
                <a:cs typeface="Libian SC" charset="-122"/>
              </a:rPr>
              <a:t>输入标题内容</a:t>
            </a:r>
            <a:endParaRPr lang="zh-CN" altLang="en-US" sz="4800" b="1" dirty="0">
              <a:solidFill>
                <a:schemeClr val="tx2"/>
              </a:solidFill>
              <a:latin typeface="Libian SC" charset="-122"/>
              <a:ea typeface="Libian SC" charset="-122"/>
              <a:cs typeface="Libian SC" charset="-122"/>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64236" y="4259823"/>
            <a:ext cx="6022517" cy="523220"/>
          </a:xfrm>
          <a:prstGeom prst="rect">
            <a:avLst/>
          </a:prstGeom>
        </p:spPr>
        <p:txBody>
          <a:bodyPr wrap="square">
            <a:spAutoFit/>
          </a:bodyPr>
          <a:lstStyle/>
          <a:p>
            <a:r>
              <a:rPr lang="en-US" altLang="zh-CN" sz="1400" dirty="0">
                <a:solidFill>
                  <a:schemeClr val="tx2"/>
                </a:solidFill>
                <a:latin typeface="Libian SC" charset="-122"/>
                <a:ea typeface="Libian SC" charset="-122"/>
                <a:cs typeface="Libian SC" charset="-122"/>
                <a:sym typeface="Arial" panose="020B0604020202020204" pitchFamily="34" charset="0"/>
              </a:rPr>
              <a:t>Lorem ipsum dolor sit </a:t>
            </a:r>
            <a:r>
              <a:rPr lang="en-US" altLang="zh-CN" sz="1400" dirty="0" err="1">
                <a:solidFill>
                  <a:schemeClr val="tx2"/>
                </a:solidFill>
                <a:latin typeface="Libian SC" charset="-122"/>
                <a:ea typeface="Libian SC" charset="-122"/>
                <a:cs typeface="Libian SC" charset="-122"/>
                <a:sym typeface="Arial" panose="020B0604020202020204" pitchFamily="34" charset="0"/>
              </a:rPr>
              <a:t>amet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consectetur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adipiscing</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elit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Ut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efficitur</a:t>
            </a:r>
            <a:r>
              <a:rPr lang="en-US" altLang="zh-CN" sz="1400" dirty="0">
                <a:solidFill>
                  <a:schemeClr val="tx2"/>
                </a:solidFill>
                <a:latin typeface="Libian SC" charset="-122"/>
                <a:ea typeface="Libian SC" charset="-122"/>
                <a:cs typeface="Libian SC" charset="-122"/>
                <a:sym typeface="Arial" panose="020B0604020202020204" pitchFamily="34" charset="0"/>
              </a:rPr>
              <a:t> ipsum vitae </a:t>
            </a:r>
            <a:r>
              <a:rPr lang="en-US" altLang="zh-CN" sz="1400" dirty="0" err="1">
                <a:solidFill>
                  <a:schemeClr val="tx2"/>
                </a:solidFill>
                <a:latin typeface="Libian SC" charset="-122"/>
                <a:ea typeface="Libian SC" charset="-122"/>
                <a:cs typeface="Libian SC" charset="-122"/>
                <a:sym typeface="Arial" panose="020B0604020202020204" pitchFamily="34" charset="0"/>
              </a:rPr>
              <a:t>tortor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accumsan</a:t>
            </a:r>
            <a:endParaRPr lang="zh-CN" altLang="en-US" sz="1400" dirty="0">
              <a:solidFill>
                <a:schemeClr val="tx2"/>
              </a:solidFill>
              <a:latin typeface="Libian SC" charset="-122"/>
              <a:ea typeface="Libian SC" charset="-122"/>
              <a:cs typeface="Libian SC"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7" name="Rectangle 7"/>
          <p:cNvSpPr/>
          <p:nvPr/>
        </p:nvSpPr>
        <p:spPr>
          <a:xfrm>
            <a:off x="2597155" y="2043883"/>
            <a:ext cx="1799532" cy="1800000"/>
          </a:xfrm>
          <a:prstGeom prst="rect">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id-ID" dirty="0">
              <a:solidFill>
                <a:prstClr val="white"/>
              </a:solidFill>
              <a:latin typeface="隶变-简 常规体" charset="-122"/>
              <a:ea typeface="隶变-简 常规体" charset="-122"/>
              <a:cs typeface="隶变-简 常规体" charset="-122"/>
              <a:sym typeface="+mn-lt"/>
            </a:endParaRPr>
          </a:p>
        </p:txBody>
      </p:sp>
      <p:sp>
        <p:nvSpPr>
          <p:cNvPr id="8" name="Rectangle 8"/>
          <p:cNvSpPr/>
          <p:nvPr/>
        </p:nvSpPr>
        <p:spPr>
          <a:xfrm>
            <a:off x="792928" y="3848758"/>
            <a:ext cx="1799532" cy="1800000"/>
          </a:xfrm>
          <a:prstGeom prst="rect">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id-ID" dirty="0">
              <a:solidFill>
                <a:prstClr val="white"/>
              </a:solidFill>
              <a:latin typeface="隶变-简 常规体" charset="-122"/>
              <a:ea typeface="隶变-简 常规体" charset="-122"/>
              <a:cs typeface="隶变-简 常规体" charset="-122"/>
              <a:sym typeface="+mn-lt"/>
            </a:endParaRPr>
          </a:p>
        </p:txBody>
      </p:sp>
      <p:sp>
        <p:nvSpPr>
          <p:cNvPr id="9" name="Rectangle 9"/>
          <p:cNvSpPr/>
          <p:nvPr/>
        </p:nvSpPr>
        <p:spPr>
          <a:xfrm>
            <a:off x="6212773" y="2043883"/>
            <a:ext cx="1799532" cy="1800000"/>
          </a:xfrm>
          <a:prstGeom prst="rect">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id-ID" dirty="0">
              <a:solidFill>
                <a:prstClr val="white"/>
              </a:solidFill>
              <a:latin typeface="隶变-简 常规体" charset="-122"/>
              <a:ea typeface="隶变-简 常规体" charset="-122"/>
              <a:cs typeface="隶变-简 常规体" charset="-122"/>
              <a:sym typeface="+mn-lt"/>
            </a:endParaRPr>
          </a:p>
        </p:txBody>
      </p:sp>
      <p:sp>
        <p:nvSpPr>
          <p:cNvPr id="10" name="Rectangle 10"/>
          <p:cNvSpPr/>
          <p:nvPr/>
        </p:nvSpPr>
        <p:spPr>
          <a:xfrm>
            <a:off x="4408336" y="3848758"/>
            <a:ext cx="1799532" cy="1800000"/>
          </a:xfrm>
          <a:prstGeom prst="rect">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id-ID" dirty="0">
              <a:solidFill>
                <a:prstClr val="white"/>
              </a:solidFill>
              <a:latin typeface="隶变-简 常规体" charset="-122"/>
              <a:ea typeface="隶变-简 常规体" charset="-122"/>
              <a:cs typeface="隶变-简 常规体" charset="-122"/>
              <a:sym typeface="+mn-lt"/>
            </a:endParaRPr>
          </a:p>
        </p:txBody>
      </p:sp>
      <p:sp>
        <p:nvSpPr>
          <p:cNvPr id="11" name="Rectangle 11"/>
          <p:cNvSpPr/>
          <p:nvPr/>
        </p:nvSpPr>
        <p:spPr>
          <a:xfrm>
            <a:off x="9823731" y="2043883"/>
            <a:ext cx="1799532" cy="1800000"/>
          </a:xfrm>
          <a:prstGeom prst="rect">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id-ID" dirty="0">
              <a:solidFill>
                <a:prstClr val="white"/>
              </a:solidFill>
              <a:latin typeface="隶变-简 常规体" charset="-122"/>
              <a:ea typeface="隶变-简 常规体" charset="-122"/>
              <a:cs typeface="隶变-简 常规体" charset="-122"/>
              <a:sym typeface="+mn-lt"/>
            </a:endParaRPr>
          </a:p>
        </p:txBody>
      </p:sp>
      <p:sp>
        <p:nvSpPr>
          <p:cNvPr id="14" name="Rectangle 12"/>
          <p:cNvSpPr/>
          <p:nvPr/>
        </p:nvSpPr>
        <p:spPr>
          <a:xfrm>
            <a:off x="8019804" y="3848758"/>
            <a:ext cx="1799532" cy="1800000"/>
          </a:xfrm>
          <a:prstGeom prst="rect">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id-ID" dirty="0">
              <a:solidFill>
                <a:prstClr val="white"/>
              </a:solidFill>
              <a:latin typeface="隶变-简 常规体" charset="-122"/>
              <a:ea typeface="隶变-简 常规体" charset="-122"/>
              <a:cs typeface="隶变-简 常规体" charset="-122"/>
              <a:sym typeface="+mn-lt"/>
            </a:endParaRPr>
          </a:p>
        </p:txBody>
      </p:sp>
      <p:sp>
        <p:nvSpPr>
          <p:cNvPr id="15" name="Rectangle 15"/>
          <p:cNvSpPr/>
          <p:nvPr/>
        </p:nvSpPr>
        <p:spPr>
          <a:xfrm>
            <a:off x="2770434" y="2983190"/>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1"/>
                </a:solidFill>
                <a:latin typeface="Libian SC" charset="-122"/>
                <a:ea typeface="Libian SC" charset="-122"/>
                <a:cs typeface="Libian SC" charset="-122"/>
              </a:rPr>
              <a:t>Newton's parakeet  is an extinct species of</a:t>
            </a:r>
            <a:endParaRPr lang="en-US" sz="1000" dirty="0">
              <a:solidFill>
                <a:schemeClr val="bg1"/>
              </a:solidFill>
              <a:latin typeface="隶变-简 常规体" charset="-122"/>
              <a:ea typeface="隶变-简 常规体" charset="-122"/>
              <a:cs typeface="隶变-简 常规体" charset="-122"/>
              <a:sym typeface="+mn-lt"/>
            </a:endParaRPr>
          </a:p>
        </p:txBody>
      </p:sp>
      <p:sp>
        <p:nvSpPr>
          <p:cNvPr id="16" name="TextBox 16"/>
          <p:cNvSpPr txBox="1"/>
          <p:nvPr/>
        </p:nvSpPr>
        <p:spPr>
          <a:xfrm>
            <a:off x="3263107" y="2773688"/>
            <a:ext cx="543702" cy="307758"/>
          </a:xfrm>
          <a:prstGeom prst="rect">
            <a:avLst/>
          </a:prstGeom>
          <a:noFill/>
        </p:spPr>
        <p:txBody>
          <a:bodyPr wrap="none" lIns="91422" tIns="45711" rIns="91422" bIns="45711" rtlCol="0">
            <a:spAutoFit/>
          </a:bodyPr>
          <a:lstStyle/>
          <a:p>
            <a:r>
              <a:rPr lang="zh-CN" altLang="en-US" sz="1400" dirty="0">
                <a:solidFill>
                  <a:schemeClr val="bg1"/>
                </a:solidFill>
                <a:latin typeface="Libian SC" charset="-122"/>
                <a:ea typeface="Libian SC" charset="-122"/>
                <a:cs typeface="Libian SC" charset="-122"/>
                <a:sym typeface="+mn-lt"/>
              </a:rPr>
              <a:t>标题</a:t>
            </a:r>
            <a:endParaRPr lang="en-US" altLang="zh-CN" sz="1400" dirty="0">
              <a:solidFill>
                <a:schemeClr val="bg1"/>
              </a:solidFill>
              <a:latin typeface="Libian SC" charset="-122"/>
              <a:ea typeface="Libian SC" charset="-122"/>
              <a:cs typeface="Libian SC" charset="-122"/>
              <a:sym typeface="+mn-lt"/>
            </a:endParaRPr>
          </a:p>
        </p:txBody>
      </p:sp>
      <p:sp>
        <p:nvSpPr>
          <p:cNvPr id="22" name="TextBox 37"/>
          <p:cNvSpPr txBox="1"/>
          <p:nvPr/>
        </p:nvSpPr>
        <p:spPr>
          <a:xfrm>
            <a:off x="1221389" y="4545338"/>
            <a:ext cx="948044" cy="307758"/>
          </a:xfrm>
          <a:prstGeom prst="rect">
            <a:avLst/>
          </a:prstGeom>
          <a:noFill/>
        </p:spPr>
        <p:txBody>
          <a:bodyPr wrap="none" lIns="91422" tIns="45711" rIns="91422" bIns="45711" rtlCol="0">
            <a:spAutoFit/>
          </a:bodyPr>
          <a:lstStyle/>
          <a:p>
            <a:pPr algn="ctr" defTabSz="913765"/>
            <a:r>
              <a:rPr lang="id-ID" sz="1400" b="1" dirty="0">
                <a:solidFill>
                  <a:prstClr val="white"/>
                </a:solidFill>
                <a:latin typeface="隶变-简 常规体" charset="-122"/>
                <a:ea typeface="隶变-简 常规体" charset="-122"/>
                <a:cs typeface="隶变-简 常规体" charset="-122"/>
                <a:sym typeface="+mn-lt"/>
              </a:rPr>
              <a:t>Example 1</a:t>
            </a:r>
            <a:endParaRPr lang="id-ID" sz="1400" b="1" dirty="0">
              <a:solidFill>
                <a:prstClr val="white"/>
              </a:solidFill>
              <a:latin typeface="隶变-简 常规体" charset="-122"/>
              <a:ea typeface="隶变-简 常规体" charset="-122"/>
              <a:cs typeface="隶变-简 常规体" charset="-122"/>
              <a:sym typeface="+mn-lt"/>
            </a:endParaRPr>
          </a:p>
        </p:txBody>
      </p:sp>
      <p:sp>
        <p:nvSpPr>
          <p:cNvPr id="24" name="TextBox 42"/>
          <p:cNvSpPr txBox="1"/>
          <p:nvPr/>
        </p:nvSpPr>
        <p:spPr>
          <a:xfrm>
            <a:off x="4815489" y="4552743"/>
            <a:ext cx="948044" cy="307758"/>
          </a:xfrm>
          <a:prstGeom prst="rect">
            <a:avLst/>
          </a:prstGeom>
          <a:noFill/>
        </p:spPr>
        <p:txBody>
          <a:bodyPr wrap="none" lIns="91422" tIns="45711" rIns="91422" bIns="45711" rtlCol="0">
            <a:spAutoFit/>
          </a:bodyPr>
          <a:lstStyle/>
          <a:p>
            <a:pPr algn="ctr" defTabSz="913765"/>
            <a:r>
              <a:rPr lang="id-ID" sz="1400" b="1" dirty="0">
                <a:solidFill>
                  <a:prstClr val="white"/>
                </a:solidFill>
                <a:latin typeface="隶变-简 常规体" charset="-122"/>
                <a:ea typeface="隶变-简 常规体" charset="-122"/>
                <a:cs typeface="隶变-简 常规体" charset="-122"/>
                <a:sym typeface="+mn-lt"/>
              </a:rPr>
              <a:t>Example 1</a:t>
            </a:r>
            <a:endParaRPr lang="id-ID" sz="1400" b="1" dirty="0">
              <a:solidFill>
                <a:prstClr val="white"/>
              </a:solidFill>
              <a:latin typeface="隶变-简 常规体" charset="-122"/>
              <a:ea typeface="隶变-简 常规体" charset="-122"/>
              <a:cs typeface="隶变-简 常规体" charset="-122"/>
              <a:sym typeface="+mn-lt"/>
            </a:endParaRPr>
          </a:p>
        </p:txBody>
      </p:sp>
      <p:sp>
        <p:nvSpPr>
          <p:cNvPr id="26" name="TextBox 47"/>
          <p:cNvSpPr txBox="1"/>
          <p:nvPr/>
        </p:nvSpPr>
        <p:spPr>
          <a:xfrm>
            <a:off x="8434989" y="4547419"/>
            <a:ext cx="948044" cy="307758"/>
          </a:xfrm>
          <a:prstGeom prst="rect">
            <a:avLst/>
          </a:prstGeom>
          <a:noFill/>
        </p:spPr>
        <p:txBody>
          <a:bodyPr wrap="none" lIns="91422" tIns="45711" rIns="91422" bIns="45711" rtlCol="0">
            <a:spAutoFit/>
          </a:bodyPr>
          <a:lstStyle/>
          <a:p>
            <a:pPr algn="ctr" defTabSz="913765"/>
            <a:r>
              <a:rPr lang="id-ID" sz="1400" b="1" dirty="0">
                <a:solidFill>
                  <a:prstClr val="white"/>
                </a:solidFill>
                <a:latin typeface="隶变-简 常规体" charset="-122"/>
                <a:ea typeface="隶变-简 常规体" charset="-122"/>
                <a:cs typeface="隶变-简 常规体" charset="-122"/>
                <a:sym typeface="+mn-lt"/>
              </a:rPr>
              <a:t>Example 1</a:t>
            </a:r>
            <a:endParaRPr lang="id-ID" sz="1400" b="1" dirty="0">
              <a:solidFill>
                <a:prstClr val="white"/>
              </a:solidFill>
              <a:latin typeface="隶变-简 常规体" charset="-122"/>
              <a:ea typeface="隶变-简 常规体" charset="-122"/>
              <a:cs typeface="隶变-简 常规体" charset="-122"/>
              <a:sym typeface="+mn-lt"/>
            </a:endParaRPr>
          </a:p>
        </p:txBody>
      </p:sp>
      <p:sp>
        <p:nvSpPr>
          <p:cNvPr id="27" name="Freeform 103"/>
          <p:cNvSpPr>
            <a:spLocks noEditPoints="1"/>
          </p:cNvSpPr>
          <p:nvPr/>
        </p:nvSpPr>
        <p:spPr bwMode="auto">
          <a:xfrm rot="21545399">
            <a:off x="3341479" y="2490817"/>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0" name="Freeform 103"/>
          <p:cNvSpPr>
            <a:spLocks noEditPoints="1"/>
          </p:cNvSpPr>
          <p:nvPr/>
        </p:nvSpPr>
        <p:spPr bwMode="auto">
          <a:xfrm rot="21545399">
            <a:off x="6948279" y="2498222"/>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1" name="Freeform 103"/>
          <p:cNvSpPr>
            <a:spLocks noEditPoints="1"/>
          </p:cNvSpPr>
          <p:nvPr/>
        </p:nvSpPr>
        <p:spPr bwMode="auto">
          <a:xfrm rot="21545399">
            <a:off x="10567779" y="2498222"/>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2" name="Freeform 103"/>
          <p:cNvSpPr>
            <a:spLocks noEditPoints="1"/>
          </p:cNvSpPr>
          <p:nvPr/>
        </p:nvSpPr>
        <p:spPr bwMode="auto">
          <a:xfrm rot="21545399">
            <a:off x="1512679" y="4257172"/>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3" name="Freeform 103"/>
          <p:cNvSpPr>
            <a:spLocks noEditPoints="1"/>
          </p:cNvSpPr>
          <p:nvPr/>
        </p:nvSpPr>
        <p:spPr bwMode="auto">
          <a:xfrm rot="21545399">
            <a:off x="5119478" y="4264577"/>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4" name="Freeform 103"/>
          <p:cNvSpPr>
            <a:spLocks noEditPoints="1"/>
          </p:cNvSpPr>
          <p:nvPr/>
        </p:nvSpPr>
        <p:spPr bwMode="auto">
          <a:xfrm rot="21545399">
            <a:off x="8738978" y="4264577"/>
            <a:ext cx="315631" cy="280382"/>
          </a:xfrm>
          <a:custGeom>
            <a:avLst/>
            <a:gdLst>
              <a:gd name="T0" fmla="*/ 148 w 164"/>
              <a:gd name="T1" fmla="*/ 26 h 146"/>
              <a:gd name="T2" fmla="*/ 113 w 164"/>
              <a:gd name="T3" fmla="*/ 26 h 146"/>
              <a:gd name="T4" fmla="*/ 113 w 164"/>
              <a:gd name="T5" fmla="*/ 16 h 146"/>
              <a:gd name="T6" fmla="*/ 97 w 164"/>
              <a:gd name="T7" fmla="*/ 0 h 146"/>
              <a:gd name="T8" fmla="*/ 67 w 164"/>
              <a:gd name="T9" fmla="*/ 0 h 146"/>
              <a:gd name="T10" fmla="*/ 51 w 164"/>
              <a:gd name="T11" fmla="*/ 16 h 146"/>
              <a:gd name="T12" fmla="*/ 51 w 164"/>
              <a:gd name="T13" fmla="*/ 26 h 146"/>
              <a:gd name="T14" fmla="*/ 17 w 164"/>
              <a:gd name="T15" fmla="*/ 26 h 146"/>
              <a:gd name="T16" fmla="*/ 0 w 164"/>
              <a:gd name="T17" fmla="*/ 43 h 146"/>
              <a:gd name="T18" fmla="*/ 0 w 164"/>
              <a:gd name="T19" fmla="*/ 130 h 146"/>
              <a:gd name="T20" fmla="*/ 17 w 164"/>
              <a:gd name="T21" fmla="*/ 146 h 146"/>
              <a:gd name="T22" fmla="*/ 148 w 164"/>
              <a:gd name="T23" fmla="*/ 146 h 146"/>
              <a:gd name="T24" fmla="*/ 164 w 164"/>
              <a:gd name="T25" fmla="*/ 130 h 146"/>
              <a:gd name="T26" fmla="*/ 164 w 164"/>
              <a:gd name="T27" fmla="*/ 43 h 146"/>
              <a:gd name="T28" fmla="*/ 148 w 164"/>
              <a:gd name="T29" fmla="*/ 26 h 146"/>
              <a:gd name="T30" fmla="*/ 65 w 164"/>
              <a:gd name="T31" fmla="*/ 16 h 146"/>
              <a:gd name="T32" fmla="*/ 67 w 164"/>
              <a:gd name="T33" fmla="*/ 14 h 146"/>
              <a:gd name="T34" fmla="*/ 97 w 164"/>
              <a:gd name="T35" fmla="*/ 14 h 146"/>
              <a:gd name="T36" fmla="*/ 100 w 164"/>
              <a:gd name="T37" fmla="*/ 16 h 146"/>
              <a:gd name="T38" fmla="*/ 100 w 164"/>
              <a:gd name="T39" fmla="*/ 26 h 146"/>
              <a:gd name="T40" fmla="*/ 65 w 164"/>
              <a:gd name="T41" fmla="*/ 26 h 146"/>
              <a:gd name="T42" fmla="*/ 65 w 164"/>
              <a:gd name="T43" fmla="*/ 16 h 146"/>
              <a:gd name="T44" fmla="*/ 17 w 164"/>
              <a:gd name="T45" fmla="*/ 36 h 146"/>
              <a:gd name="T46" fmla="*/ 148 w 164"/>
              <a:gd name="T47" fmla="*/ 36 h 146"/>
              <a:gd name="T48" fmla="*/ 155 w 164"/>
              <a:gd name="T49" fmla="*/ 43 h 146"/>
              <a:gd name="T50" fmla="*/ 155 w 164"/>
              <a:gd name="T51" fmla="*/ 80 h 146"/>
              <a:gd name="T52" fmla="*/ 95 w 164"/>
              <a:gd name="T53" fmla="*/ 80 h 146"/>
              <a:gd name="T54" fmla="*/ 95 w 164"/>
              <a:gd name="T55" fmla="*/ 77 h 146"/>
              <a:gd name="T56" fmla="*/ 89 w 164"/>
              <a:gd name="T57" fmla="*/ 71 h 146"/>
              <a:gd name="T58" fmla="*/ 76 w 164"/>
              <a:gd name="T59" fmla="*/ 71 h 146"/>
              <a:gd name="T60" fmla="*/ 70 w 164"/>
              <a:gd name="T61" fmla="*/ 77 h 146"/>
              <a:gd name="T62" fmla="*/ 70 w 164"/>
              <a:gd name="T63" fmla="*/ 80 h 146"/>
              <a:gd name="T64" fmla="*/ 10 w 164"/>
              <a:gd name="T65" fmla="*/ 80 h 146"/>
              <a:gd name="T66" fmla="*/ 10 w 164"/>
              <a:gd name="T67" fmla="*/ 43 h 146"/>
              <a:gd name="T68" fmla="*/ 17 w 164"/>
              <a:gd name="T69" fmla="*/ 36 h 146"/>
              <a:gd name="T70" fmla="*/ 75 w 164"/>
              <a:gd name="T71" fmla="*/ 77 h 146"/>
              <a:gd name="T72" fmla="*/ 76 w 164"/>
              <a:gd name="T73" fmla="*/ 76 h 146"/>
              <a:gd name="T74" fmla="*/ 89 w 164"/>
              <a:gd name="T75" fmla="*/ 76 h 146"/>
              <a:gd name="T76" fmla="*/ 90 w 164"/>
              <a:gd name="T77" fmla="*/ 77 h 146"/>
              <a:gd name="T78" fmla="*/ 90 w 164"/>
              <a:gd name="T79" fmla="*/ 90 h 146"/>
              <a:gd name="T80" fmla="*/ 89 w 164"/>
              <a:gd name="T81" fmla="*/ 91 h 146"/>
              <a:gd name="T82" fmla="*/ 76 w 164"/>
              <a:gd name="T83" fmla="*/ 91 h 146"/>
              <a:gd name="T84" fmla="*/ 75 w 164"/>
              <a:gd name="T85" fmla="*/ 90 h 146"/>
              <a:gd name="T86" fmla="*/ 75 w 164"/>
              <a:gd name="T87" fmla="*/ 77 h 146"/>
              <a:gd name="T88" fmla="*/ 148 w 164"/>
              <a:gd name="T89" fmla="*/ 136 h 146"/>
              <a:gd name="T90" fmla="*/ 17 w 164"/>
              <a:gd name="T91" fmla="*/ 136 h 146"/>
              <a:gd name="T92" fmla="*/ 10 w 164"/>
              <a:gd name="T93" fmla="*/ 130 h 146"/>
              <a:gd name="T94" fmla="*/ 10 w 164"/>
              <a:gd name="T95" fmla="*/ 85 h 146"/>
              <a:gd name="T96" fmla="*/ 70 w 164"/>
              <a:gd name="T97" fmla="*/ 85 h 146"/>
              <a:gd name="T98" fmla="*/ 70 w 164"/>
              <a:gd name="T99" fmla="*/ 90 h 146"/>
              <a:gd name="T100" fmla="*/ 76 w 164"/>
              <a:gd name="T101" fmla="*/ 96 h 146"/>
              <a:gd name="T102" fmla="*/ 89 w 164"/>
              <a:gd name="T103" fmla="*/ 96 h 146"/>
              <a:gd name="T104" fmla="*/ 95 w 164"/>
              <a:gd name="T105" fmla="*/ 90 h 146"/>
              <a:gd name="T106" fmla="*/ 95 w 164"/>
              <a:gd name="T107" fmla="*/ 85 h 146"/>
              <a:gd name="T108" fmla="*/ 155 w 164"/>
              <a:gd name="T109" fmla="*/ 85 h 146"/>
              <a:gd name="T110" fmla="*/ 155 w 164"/>
              <a:gd name="T111" fmla="*/ 130 h 146"/>
              <a:gd name="T112" fmla="*/ 148 w 164"/>
              <a:gd name="T113"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4" h="146">
                <a:moveTo>
                  <a:pt x="148" y="26"/>
                </a:moveTo>
                <a:cubicBezTo>
                  <a:pt x="113" y="26"/>
                  <a:pt x="113" y="26"/>
                  <a:pt x="113" y="26"/>
                </a:cubicBezTo>
                <a:cubicBezTo>
                  <a:pt x="113" y="16"/>
                  <a:pt x="113" y="16"/>
                  <a:pt x="113" y="16"/>
                </a:cubicBezTo>
                <a:cubicBezTo>
                  <a:pt x="113" y="7"/>
                  <a:pt x="106" y="0"/>
                  <a:pt x="97" y="0"/>
                </a:cubicBezTo>
                <a:cubicBezTo>
                  <a:pt x="67" y="0"/>
                  <a:pt x="67" y="0"/>
                  <a:pt x="67" y="0"/>
                </a:cubicBezTo>
                <a:cubicBezTo>
                  <a:pt x="58" y="0"/>
                  <a:pt x="51" y="7"/>
                  <a:pt x="51" y="16"/>
                </a:cubicBezTo>
                <a:cubicBezTo>
                  <a:pt x="51" y="26"/>
                  <a:pt x="51" y="26"/>
                  <a:pt x="51" y="26"/>
                </a:cubicBezTo>
                <a:cubicBezTo>
                  <a:pt x="17" y="26"/>
                  <a:pt x="17" y="26"/>
                  <a:pt x="17" y="26"/>
                </a:cubicBezTo>
                <a:cubicBezTo>
                  <a:pt x="7" y="26"/>
                  <a:pt x="0" y="33"/>
                  <a:pt x="0" y="43"/>
                </a:cubicBezTo>
                <a:cubicBezTo>
                  <a:pt x="0" y="130"/>
                  <a:pt x="0" y="130"/>
                  <a:pt x="0" y="130"/>
                </a:cubicBezTo>
                <a:cubicBezTo>
                  <a:pt x="0" y="139"/>
                  <a:pt x="7" y="146"/>
                  <a:pt x="17" y="146"/>
                </a:cubicBezTo>
                <a:cubicBezTo>
                  <a:pt x="148" y="146"/>
                  <a:pt x="148" y="146"/>
                  <a:pt x="148" y="146"/>
                </a:cubicBezTo>
                <a:cubicBezTo>
                  <a:pt x="157" y="146"/>
                  <a:pt x="164" y="139"/>
                  <a:pt x="164" y="130"/>
                </a:cubicBezTo>
                <a:cubicBezTo>
                  <a:pt x="164" y="43"/>
                  <a:pt x="164" y="43"/>
                  <a:pt x="164" y="43"/>
                </a:cubicBezTo>
                <a:cubicBezTo>
                  <a:pt x="164" y="33"/>
                  <a:pt x="157" y="26"/>
                  <a:pt x="148" y="26"/>
                </a:cubicBezTo>
                <a:close/>
                <a:moveTo>
                  <a:pt x="65" y="16"/>
                </a:moveTo>
                <a:cubicBezTo>
                  <a:pt x="65" y="15"/>
                  <a:pt x="66" y="14"/>
                  <a:pt x="67" y="14"/>
                </a:cubicBezTo>
                <a:cubicBezTo>
                  <a:pt x="97" y="14"/>
                  <a:pt x="97" y="14"/>
                  <a:pt x="97" y="14"/>
                </a:cubicBezTo>
                <a:cubicBezTo>
                  <a:pt x="98" y="14"/>
                  <a:pt x="100" y="15"/>
                  <a:pt x="100" y="16"/>
                </a:cubicBezTo>
                <a:cubicBezTo>
                  <a:pt x="100" y="26"/>
                  <a:pt x="100" y="26"/>
                  <a:pt x="100" y="26"/>
                </a:cubicBezTo>
                <a:cubicBezTo>
                  <a:pt x="65" y="26"/>
                  <a:pt x="65" y="26"/>
                  <a:pt x="65" y="26"/>
                </a:cubicBezTo>
                <a:lnTo>
                  <a:pt x="65" y="16"/>
                </a:lnTo>
                <a:close/>
                <a:moveTo>
                  <a:pt x="17" y="36"/>
                </a:moveTo>
                <a:cubicBezTo>
                  <a:pt x="148" y="36"/>
                  <a:pt x="148" y="36"/>
                  <a:pt x="148" y="36"/>
                </a:cubicBezTo>
                <a:cubicBezTo>
                  <a:pt x="152" y="36"/>
                  <a:pt x="155" y="39"/>
                  <a:pt x="155" y="43"/>
                </a:cubicBezTo>
                <a:cubicBezTo>
                  <a:pt x="155" y="80"/>
                  <a:pt x="155" y="80"/>
                  <a:pt x="155" y="80"/>
                </a:cubicBezTo>
                <a:cubicBezTo>
                  <a:pt x="95" y="80"/>
                  <a:pt x="95" y="80"/>
                  <a:pt x="95" y="80"/>
                </a:cubicBezTo>
                <a:cubicBezTo>
                  <a:pt x="95" y="77"/>
                  <a:pt x="95" y="77"/>
                  <a:pt x="95" y="77"/>
                </a:cubicBezTo>
                <a:cubicBezTo>
                  <a:pt x="95" y="74"/>
                  <a:pt x="92" y="71"/>
                  <a:pt x="89" y="71"/>
                </a:cubicBezTo>
                <a:cubicBezTo>
                  <a:pt x="76" y="71"/>
                  <a:pt x="76" y="71"/>
                  <a:pt x="76" y="71"/>
                </a:cubicBezTo>
                <a:cubicBezTo>
                  <a:pt x="72" y="71"/>
                  <a:pt x="70" y="74"/>
                  <a:pt x="70" y="77"/>
                </a:cubicBezTo>
                <a:cubicBezTo>
                  <a:pt x="70" y="80"/>
                  <a:pt x="70" y="80"/>
                  <a:pt x="70" y="80"/>
                </a:cubicBezTo>
                <a:cubicBezTo>
                  <a:pt x="10" y="80"/>
                  <a:pt x="10" y="80"/>
                  <a:pt x="10" y="80"/>
                </a:cubicBezTo>
                <a:cubicBezTo>
                  <a:pt x="10" y="43"/>
                  <a:pt x="10" y="43"/>
                  <a:pt x="10" y="43"/>
                </a:cubicBezTo>
                <a:cubicBezTo>
                  <a:pt x="10" y="39"/>
                  <a:pt x="13" y="36"/>
                  <a:pt x="17" y="36"/>
                </a:cubicBezTo>
                <a:close/>
                <a:moveTo>
                  <a:pt x="75" y="77"/>
                </a:moveTo>
                <a:cubicBezTo>
                  <a:pt x="75" y="77"/>
                  <a:pt x="75" y="76"/>
                  <a:pt x="76" y="76"/>
                </a:cubicBezTo>
                <a:cubicBezTo>
                  <a:pt x="89" y="76"/>
                  <a:pt x="89" y="76"/>
                  <a:pt x="89" y="76"/>
                </a:cubicBezTo>
                <a:cubicBezTo>
                  <a:pt x="89" y="76"/>
                  <a:pt x="90" y="77"/>
                  <a:pt x="90" y="77"/>
                </a:cubicBezTo>
                <a:cubicBezTo>
                  <a:pt x="90" y="90"/>
                  <a:pt x="90" y="90"/>
                  <a:pt x="90" y="90"/>
                </a:cubicBezTo>
                <a:cubicBezTo>
                  <a:pt x="90" y="91"/>
                  <a:pt x="89" y="91"/>
                  <a:pt x="89" y="91"/>
                </a:cubicBezTo>
                <a:cubicBezTo>
                  <a:pt x="76" y="91"/>
                  <a:pt x="76" y="91"/>
                  <a:pt x="76" y="91"/>
                </a:cubicBezTo>
                <a:cubicBezTo>
                  <a:pt x="75" y="91"/>
                  <a:pt x="75" y="91"/>
                  <a:pt x="75" y="90"/>
                </a:cubicBezTo>
                <a:lnTo>
                  <a:pt x="75" y="77"/>
                </a:lnTo>
                <a:close/>
                <a:moveTo>
                  <a:pt x="148" y="136"/>
                </a:moveTo>
                <a:cubicBezTo>
                  <a:pt x="17" y="136"/>
                  <a:pt x="17" y="136"/>
                  <a:pt x="17" y="136"/>
                </a:cubicBezTo>
                <a:cubicBezTo>
                  <a:pt x="13" y="136"/>
                  <a:pt x="10" y="133"/>
                  <a:pt x="10" y="130"/>
                </a:cubicBezTo>
                <a:cubicBezTo>
                  <a:pt x="10" y="85"/>
                  <a:pt x="10" y="85"/>
                  <a:pt x="10" y="85"/>
                </a:cubicBezTo>
                <a:cubicBezTo>
                  <a:pt x="70" y="85"/>
                  <a:pt x="70" y="85"/>
                  <a:pt x="70" y="85"/>
                </a:cubicBezTo>
                <a:cubicBezTo>
                  <a:pt x="70" y="90"/>
                  <a:pt x="70" y="90"/>
                  <a:pt x="70" y="90"/>
                </a:cubicBezTo>
                <a:cubicBezTo>
                  <a:pt x="70" y="94"/>
                  <a:pt x="72" y="96"/>
                  <a:pt x="76" y="96"/>
                </a:cubicBezTo>
                <a:cubicBezTo>
                  <a:pt x="89" y="96"/>
                  <a:pt x="89" y="96"/>
                  <a:pt x="89" y="96"/>
                </a:cubicBezTo>
                <a:cubicBezTo>
                  <a:pt x="92" y="96"/>
                  <a:pt x="95" y="94"/>
                  <a:pt x="95" y="90"/>
                </a:cubicBezTo>
                <a:cubicBezTo>
                  <a:pt x="95" y="85"/>
                  <a:pt x="95" y="85"/>
                  <a:pt x="95" y="85"/>
                </a:cubicBezTo>
                <a:cubicBezTo>
                  <a:pt x="155" y="85"/>
                  <a:pt x="155" y="85"/>
                  <a:pt x="155" y="85"/>
                </a:cubicBezTo>
                <a:cubicBezTo>
                  <a:pt x="155" y="130"/>
                  <a:pt x="155" y="130"/>
                  <a:pt x="155" y="130"/>
                </a:cubicBezTo>
                <a:cubicBezTo>
                  <a:pt x="155" y="133"/>
                  <a:pt x="152" y="136"/>
                  <a:pt x="148" y="136"/>
                </a:cubicBez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5" name="TextBox 33"/>
          <p:cNvSpPr txBox="1"/>
          <p:nvPr/>
        </p:nvSpPr>
        <p:spPr>
          <a:xfrm>
            <a:off x="780861" y="1532130"/>
            <a:ext cx="10505753" cy="261610"/>
          </a:xfrm>
          <a:prstGeom prst="rect">
            <a:avLst/>
          </a:prstGeom>
          <a:noFill/>
        </p:spPr>
        <p:txBody>
          <a:bodyPr wrap="square" rtlCol="0">
            <a:spAutoFit/>
          </a:bodyPr>
          <a:lstStyle/>
          <a:p>
            <a:r>
              <a:rPr lang="en-US" altLang="zh-CN" sz="1100">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100" dirty="0">
              <a:solidFill>
                <a:schemeClr val="tx2">
                  <a:lumMod val="50000"/>
                </a:schemeClr>
              </a:solidFill>
              <a:latin typeface="Libian SC" charset="-122"/>
              <a:ea typeface="Libian SC" charset="-122"/>
              <a:cs typeface="Libian SC" charset="-122"/>
              <a:sym typeface="+mn-lt"/>
            </a:endParaRPr>
          </a:p>
        </p:txBody>
      </p:sp>
      <p:pic>
        <p:nvPicPr>
          <p:cNvPr id="36" name="图片占位符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2269" y="2043883"/>
            <a:ext cx="1791538" cy="1800000"/>
          </a:xfrm>
          <a:prstGeom prst="rect">
            <a:avLst/>
          </a:prstGeom>
        </p:spPr>
      </p:pic>
      <p:pic>
        <p:nvPicPr>
          <p:cNvPr id="37" name="图片占位符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7579" y="3853633"/>
            <a:ext cx="1800680" cy="1800000"/>
          </a:xfrm>
          <a:prstGeom prst="rect">
            <a:avLst/>
          </a:prstGeom>
        </p:spPr>
      </p:pic>
      <p:pic>
        <p:nvPicPr>
          <p:cNvPr id="38" name="图片占位符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0842" y="2043883"/>
            <a:ext cx="1800000" cy="1800000"/>
          </a:xfrm>
          <a:prstGeom prst="rect">
            <a:avLst/>
          </a:prstGeom>
        </p:spPr>
      </p:pic>
      <p:pic>
        <p:nvPicPr>
          <p:cNvPr id="39" name="图片占位符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05176" y="3858828"/>
            <a:ext cx="1789609" cy="1789609"/>
          </a:xfrm>
          <a:prstGeom prst="rect">
            <a:avLst/>
          </a:prstGeom>
        </p:spPr>
      </p:pic>
      <p:pic>
        <p:nvPicPr>
          <p:cNvPr id="40" name="图片占位符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3652" y="2043883"/>
            <a:ext cx="1800000" cy="1800000"/>
          </a:xfrm>
          <a:prstGeom prst="rect">
            <a:avLst/>
          </a:prstGeom>
        </p:spPr>
      </p:pic>
      <p:pic>
        <p:nvPicPr>
          <p:cNvPr id="41" name="图片占位符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5312" y="3853633"/>
            <a:ext cx="1800000" cy="1800000"/>
          </a:xfrm>
          <a:prstGeom prst="rect">
            <a:avLst/>
          </a:prstGeom>
        </p:spPr>
      </p:pic>
      <p:sp>
        <p:nvSpPr>
          <p:cNvPr id="42" name="Rectangle 15"/>
          <p:cNvSpPr/>
          <p:nvPr/>
        </p:nvSpPr>
        <p:spPr>
          <a:xfrm>
            <a:off x="6345994" y="3038813"/>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1"/>
                </a:solidFill>
                <a:latin typeface="Libian SC" charset="-122"/>
                <a:ea typeface="Libian SC" charset="-122"/>
                <a:cs typeface="Libian SC" charset="-122"/>
              </a:rPr>
              <a:t>Newton's parakeet  is an extinct species of</a:t>
            </a:r>
            <a:endParaRPr lang="en-US" sz="1000" dirty="0">
              <a:solidFill>
                <a:schemeClr val="bg1"/>
              </a:solidFill>
              <a:latin typeface="隶变-简 常规体" charset="-122"/>
              <a:ea typeface="隶变-简 常规体" charset="-122"/>
              <a:cs typeface="隶变-简 常规体" charset="-122"/>
              <a:sym typeface="+mn-lt"/>
            </a:endParaRPr>
          </a:p>
        </p:txBody>
      </p:sp>
      <p:sp>
        <p:nvSpPr>
          <p:cNvPr id="43" name="TextBox 16"/>
          <p:cNvSpPr txBox="1"/>
          <p:nvPr/>
        </p:nvSpPr>
        <p:spPr>
          <a:xfrm>
            <a:off x="6838667" y="2829311"/>
            <a:ext cx="543702" cy="307758"/>
          </a:xfrm>
          <a:prstGeom prst="rect">
            <a:avLst/>
          </a:prstGeom>
          <a:noFill/>
        </p:spPr>
        <p:txBody>
          <a:bodyPr wrap="none" lIns="91422" tIns="45711" rIns="91422" bIns="45711" rtlCol="0">
            <a:spAutoFit/>
          </a:bodyPr>
          <a:lstStyle/>
          <a:p>
            <a:r>
              <a:rPr lang="zh-CN" altLang="en-US" sz="1400" dirty="0">
                <a:solidFill>
                  <a:schemeClr val="bg1"/>
                </a:solidFill>
                <a:latin typeface="Libian SC" charset="-122"/>
                <a:ea typeface="Libian SC" charset="-122"/>
                <a:cs typeface="Libian SC" charset="-122"/>
                <a:sym typeface="+mn-lt"/>
              </a:rPr>
              <a:t>标题</a:t>
            </a:r>
            <a:endParaRPr lang="en-US" altLang="zh-CN" sz="1400" dirty="0">
              <a:solidFill>
                <a:schemeClr val="bg1"/>
              </a:solidFill>
              <a:latin typeface="Libian SC" charset="-122"/>
              <a:ea typeface="Libian SC" charset="-122"/>
              <a:cs typeface="Libian SC" charset="-122"/>
              <a:sym typeface="+mn-lt"/>
            </a:endParaRPr>
          </a:p>
        </p:txBody>
      </p:sp>
      <p:sp>
        <p:nvSpPr>
          <p:cNvPr id="44" name="Rectangle 15"/>
          <p:cNvSpPr/>
          <p:nvPr/>
        </p:nvSpPr>
        <p:spPr>
          <a:xfrm>
            <a:off x="9993835" y="2979876"/>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1"/>
                </a:solidFill>
                <a:latin typeface="Libian SC" charset="-122"/>
                <a:ea typeface="Libian SC" charset="-122"/>
                <a:cs typeface="Libian SC" charset="-122"/>
              </a:rPr>
              <a:t>Newton's parakeet  is an extinct species of</a:t>
            </a:r>
            <a:endParaRPr lang="en-US" sz="1000" dirty="0">
              <a:solidFill>
                <a:schemeClr val="bg1"/>
              </a:solidFill>
              <a:latin typeface="隶变-简 常规体" charset="-122"/>
              <a:ea typeface="隶变-简 常规体" charset="-122"/>
              <a:cs typeface="隶变-简 常规体" charset="-122"/>
              <a:sym typeface="+mn-lt"/>
            </a:endParaRPr>
          </a:p>
        </p:txBody>
      </p:sp>
      <p:sp>
        <p:nvSpPr>
          <p:cNvPr id="45" name="TextBox 16"/>
          <p:cNvSpPr txBox="1"/>
          <p:nvPr/>
        </p:nvSpPr>
        <p:spPr>
          <a:xfrm>
            <a:off x="10486508" y="2770374"/>
            <a:ext cx="543702" cy="307758"/>
          </a:xfrm>
          <a:prstGeom prst="rect">
            <a:avLst/>
          </a:prstGeom>
          <a:noFill/>
        </p:spPr>
        <p:txBody>
          <a:bodyPr wrap="none" lIns="91422" tIns="45711" rIns="91422" bIns="45711" rtlCol="0">
            <a:spAutoFit/>
          </a:bodyPr>
          <a:lstStyle/>
          <a:p>
            <a:r>
              <a:rPr lang="zh-CN" altLang="en-US" sz="1400" dirty="0">
                <a:solidFill>
                  <a:schemeClr val="bg1"/>
                </a:solidFill>
                <a:latin typeface="Libian SC" charset="-122"/>
                <a:ea typeface="Libian SC" charset="-122"/>
                <a:cs typeface="Libian SC" charset="-122"/>
                <a:sym typeface="+mn-lt"/>
              </a:rPr>
              <a:t>标题</a:t>
            </a:r>
            <a:endParaRPr lang="en-US" altLang="zh-CN" sz="1400" dirty="0">
              <a:solidFill>
                <a:schemeClr val="bg1"/>
              </a:solidFill>
              <a:latin typeface="Libian SC" charset="-122"/>
              <a:ea typeface="Libian SC" charset="-122"/>
              <a:cs typeface="Libian SC" charset="-122"/>
              <a:sym typeface="+mn-lt"/>
            </a:endParaRPr>
          </a:p>
        </p:txBody>
      </p:sp>
      <p:sp>
        <p:nvSpPr>
          <p:cNvPr id="49" name="Rectangle 15"/>
          <p:cNvSpPr/>
          <p:nvPr/>
        </p:nvSpPr>
        <p:spPr>
          <a:xfrm>
            <a:off x="929130" y="5008996"/>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1"/>
                </a:solidFill>
                <a:latin typeface="Libian SC" charset="-122"/>
                <a:ea typeface="Libian SC" charset="-122"/>
                <a:cs typeface="Libian SC" charset="-122"/>
              </a:rPr>
              <a:t>Newton's parakeet  is an extinct species of</a:t>
            </a:r>
            <a:endParaRPr lang="en-US" sz="1000" dirty="0">
              <a:solidFill>
                <a:schemeClr val="bg1"/>
              </a:solidFill>
              <a:latin typeface="隶变-简 常规体" charset="-122"/>
              <a:ea typeface="隶变-简 常规体" charset="-122"/>
              <a:cs typeface="隶变-简 常规体" charset="-122"/>
              <a:sym typeface="+mn-lt"/>
            </a:endParaRPr>
          </a:p>
        </p:txBody>
      </p:sp>
      <p:sp>
        <p:nvSpPr>
          <p:cNvPr id="50" name="TextBox 16"/>
          <p:cNvSpPr txBox="1"/>
          <p:nvPr/>
        </p:nvSpPr>
        <p:spPr>
          <a:xfrm>
            <a:off x="1421803" y="4799494"/>
            <a:ext cx="543702" cy="307758"/>
          </a:xfrm>
          <a:prstGeom prst="rect">
            <a:avLst/>
          </a:prstGeom>
          <a:noFill/>
        </p:spPr>
        <p:txBody>
          <a:bodyPr wrap="none" lIns="91422" tIns="45711" rIns="91422" bIns="45711" rtlCol="0">
            <a:spAutoFit/>
          </a:bodyPr>
          <a:lstStyle/>
          <a:p>
            <a:r>
              <a:rPr lang="zh-CN" altLang="en-US" sz="1400" dirty="0">
                <a:solidFill>
                  <a:schemeClr val="bg1"/>
                </a:solidFill>
                <a:latin typeface="Libian SC" charset="-122"/>
                <a:ea typeface="Libian SC" charset="-122"/>
                <a:cs typeface="Libian SC" charset="-122"/>
                <a:sym typeface="+mn-lt"/>
              </a:rPr>
              <a:t>标题</a:t>
            </a:r>
            <a:endParaRPr lang="en-US" altLang="zh-CN" sz="1400" dirty="0">
              <a:solidFill>
                <a:schemeClr val="bg1"/>
              </a:solidFill>
              <a:latin typeface="Libian SC" charset="-122"/>
              <a:ea typeface="Libian SC" charset="-122"/>
              <a:cs typeface="Libian SC" charset="-122"/>
              <a:sym typeface="+mn-lt"/>
            </a:endParaRPr>
          </a:p>
        </p:txBody>
      </p:sp>
      <p:sp>
        <p:nvSpPr>
          <p:cNvPr id="51" name="Rectangle 15"/>
          <p:cNvSpPr/>
          <p:nvPr/>
        </p:nvSpPr>
        <p:spPr>
          <a:xfrm>
            <a:off x="4504690" y="5064619"/>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1"/>
                </a:solidFill>
                <a:latin typeface="Libian SC" charset="-122"/>
                <a:ea typeface="Libian SC" charset="-122"/>
                <a:cs typeface="Libian SC" charset="-122"/>
              </a:rPr>
              <a:t>Newton's parakeet  is an extinct species of</a:t>
            </a:r>
            <a:endParaRPr lang="en-US" sz="1000" dirty="0">
              <a:solidFill>
                <a:schemeClr val="bg1"/>
              </a:solidFill>
              <a:latin typeface="隶变-简 常规体" charset="-122"/>
              <a:ea typeface="隶变-简 常规体" charset="-122"/>
              <a:cs typeface="隶变-简 常规体" charset="-122"/>
              <a:sym typeface="+mn-lt"/>
            </a:endParaRPr>
          </a:p>
        </p:txBody>
      </p:sp>
      <p:sp>
        <p:nvSpPr>
          <p:cNvPr id="52" name="TextBox 16"/>
          <p:cNvSpPr txBox="1"/>
          <p:nvPr/>
        </p:nvSpPr>
        <p:spPr>
          <a:xfrm>
            <a:off x="4997363" y="4855117"/>
            <a:ext cx="543702" cy="307758"/>
          </a:xfrm>
          <a:prstGeom prst="rect">
            <a:avLst/>
          </a:prstGeom>
          <a:noFill/>
        </p:spPr>
        <p:txBody>
          <a:bodyPr wrap="none" lIns="91422" tIns="45711" rIns="91422" bIns="45711" rtlCol="0">
            <a:spAutoFit/>
          </a:bodyPr>
          <a:lstStyle/>
          <a:p>
            <a:r>
              <a:rPr lang="zh-CN" altLang="en-US" sz="1400" dirty="0">
                <a:solidFill>
                  <a:schemeClr val="bg1"/>
                </a:solidFill>
                <a:latin typeface="Libian SC" charset="-122"/>
                <a:ea typeface="Libian SC" charset="-122"/>
                <a:cs typeface="Libian SC" charset="-122"/>
                <a:sym typeface="+mn-lt"/>
              </a:rPr>
              <a:t>标题</a:t>
            </a:r>
            <a:endParaRPr lang="en-US" altLang="zh-CN" sz="1400" dirty="0">
              <a:solidFill>
                <a:schemeClr val="bg1"/>
              </a:solidFill>
              <a:latin typeface="Libian SC" charset="-122"/>
              <a:ea typeface="Libian SC" charset="-122"/>
              <a:cs typeface="Libian SC" charset="-122"/>
              <a:sym typeface="+mn-lt"/>
            </a:endParaRPr>
          </a:p>
        </p:txBody>
      </p:sp>
      <p:sp>
        <p:nvSpPr>
          <p:cNvPr id="53" name="Rectangle 15"/>
          <p:cNvSpPr/>
          <p:nvPr/>
        </p:nvSpPr>
        <p:spPr>
          <a:xfrm>
            <a:off x="8152531" y="5005682"/>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1"/>
                </a:solidFill>
                <a:latin typeface="Libian SC" charset="-122"/>
                <a:ea typeface="Libian SC" charset="-122"/>
                <a:cs typeface="Libian SC" charset="-122"/>
              </a:rPr>
              <a:t>Newton's parakeet  is an extinct species of</a:t>
            </a:r>
            <a:endParaRPr lang="en-US" sz="1000" dirty="0">
              <a:solidFill>
                <a:schemeClr val="bg1"/>
              </a:solidFill>
              <a:latin typeface="隶变-简 常规体" charset="-122"/>
              <a:ea typeface="隶变-简 常规体" charset="-122"/>
              <a:cs typeface="隶变-简 常规体" charset="-122"/>
              <a:sym typeface="+mn-lt"/>
            </a:endParaRPr>
          </a:p>
        </p:txBody>
      </p:sp>
      <p:sp>
        <p:nvSpPr>
          <p:cNvPr id="54" name="TextBox 16"/>
          <p:cNvSpPr txBox="1"/>
          <p:nvPr/>
        </p:nvSpPr>
        <p:spPr>
          <a:xfrm>
            <a:off x="8645204" y="4796180"/>
            <a:ext cx="543702" cy="307758"/>
          </a:xfrm>
          <a:prstGeom prst="rect">
            <a:avLst/>
          </a:prstGeom>
          <a:noFill/>
        </p:spPr>
        <p:txBody>
          <a:bodyPr wrap="none" lIns="91422" tIns="45711" rIns="91422" bIns="45711" rtlCol="0">
            <a:spAutoFit/>
          </a:bodyPr>
          <a:lstStyle/>
          <a:p>
            <a:r>
              <a:rPr lang="zh-CN" altLang="en-US" sz="1400" dirty="0">
                <a:solidFill>
                  <a:schemeClr val="bg1"/>
                </a:solidFill>
                <a:latin typeface="Libian SC" charset="-122"/>
                <a:ea typeface="Libian SC" charset="-122"/>
                <a:cs typeface="Libian SC" charset="-122"/>
                <a:sym typeface="+mn-lt"/>
              </a:rPr>
              <a:t>标题</a:t>
            </a:r>
            <a:endParaRPr lang="en-US" altLang="zh-CN" sz="1400" dirty="0">
              <a:solidFill>
                <a:schemeClr val="bg1"/>
              </a:solidFill>
              <a:latin typeface="Libian SC" charset="-122"/>
              <a:ea typeface="Libian SC" charset="-122"/>
              <a:cs typeface="Libian SC" charset="-122"/>
              <a:sym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7" name="TextBox 24"/>
          <p:cNvSpPr txBox="1"/>
          <p:nvPr/>
        </p:nvSpPr>
        <p:spPr>
          <a:xfrm>
            <a:off x="2009076" y="3704847"/>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8" name="TextBox 26"/>
          <p:cNvSpPr txBox="1"/>
          <p:nvPr/>
        </p:nvSpPr>
        <p:spPr>
          <a:xfrm>
            <a:off x="4409376" y="3704847"/>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9" name="TextBox 28"/>
          <p:cNvSpPr txBox="1"/>
          <p:nvPr/>
        </p:nvSpPr>
        <p:spPr>
          <a:xfrm>
            <a:off x="6822376" y="3704847"/>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10" name="TextBox 30"/>
          <p:cNvSpPr txBox="1"/>
          <p:nvPr/>
        </p:nvSpPr>
        <p:spPr>
          <a:xfrm>
            <a:off x="9165525" y="3704847"/>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11" name="TextBox 32"/>
          <p:cNvSpPr txBox="1"/>
          <p:nvPr/>
        </p:nvSpPr>
        <p:spPr>
          <a:xfrm>
            <a:off x="1983676" y="6005082"/>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14" name="TextBox 34"/>
          <p:cNvSpPr txBox="1"/>
          <p:nvPr/>
        </p:nvSpPr>
        <p:spPr>
          <a:xfrm>
            <a:off x="4383976" y="6005082"/>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15" name="TextBox 36"/>
          <p:cNvSpPr txBox="1"/>
          <p:nvPr/>
        </p:nvSpPr>
        <p:spPr>
          <a:xfrm>
            <a:off x="6796976" y="6005082"/>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16" name="TextBox 37"/>
          <p:cNvSpPr txBox="1"/>
          <p:nvPr/>
        </p:nvSpPr>
        <p:spPr>
          <a:xfrm>
            <a:off x="9140124" y="6005082"/>
            <a:ext cx="1082311" cy="307758"/>
          </a:xfrm>
          <a:prstGeom prst="rect">
            <a:avLst/>
          </a:prstGeom>
          <a:noFill/>
        </p:spPr>
        <p:txBody>
          <a:bodyPr wrap="none" lIns="91422" tIns="45711" rIns="91422" bIns="45711" rtlCol="0">
            <a:spAutoFit/>
          </a:bodyPr>
          <a:lstStyle/>
          <a:p>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17" name="TextBox 19"/>
          <p:cNvSpPr txBox="1"/>
          <p:nvPr/>
        </p:nvSpPr>
        <p:spPr>
          <a:xfrm>
            <a:off x="823441" y="1275172"/>
            <a:ext cx="10505753" cy="430887"/>
          </a:xfrm>
          <a:prstGeom prst="rect">
            <a:avLst/>
          </a:prstGeom>
          <a:noFill/>
        </p:spPr>
        <p:txBody>
          <a:bodyPr wrap="square" rtlCol="0">
            <a:spAutoFit/>
          </a:bodyPr>
          <a:lstStyle/>
          <a:p>
            <a:r>
              <a:rPr lang="en-US" altLang="zh-CN" sz="1100" dirty="0">
                <a:latin typeface="Libian SC" charset="-122"/>
                <a:ea typeface="Libian SC" charset="-122"/>
                <a:cs typeface="Libian SC" charset="-122"/>
              </a:rPr>
              <a:t>Newton's parakeet (</a:t>
            </a:r>
            <a:r>
              <a:rPr lang="en-US" altLang="zh-CN" sz="1100" dirty="0" err="1">
                <a:latin typeface="Libian SC" charset="-122"/>
                <a:ea typeface="Libian SC" charset="-122"/>
                <a:cs typeface="Libian SC" charset="-122"/>
              </a:rPr>
              <a:t>Psittacula</a:t>
            </a:r>
            <a:r>
              <a:rPr lang="en-US" altLang="zh-CN" sz="1100" dirty="0">
                <a:latin typeface="Libian SC" charset="-122"/>
                <a:ea typeface="Libian SC" charset="-122"/>
                <a:cs typeface="Libian SC" charset="-122"/>
              </a:rPr>
              <a:t> </a:t>
            </a:r>
            <a:r>
              <a:rPr lang="en-US" altLang="zh-CN" sz="1100" dirty="0" err="1">
                <a:latin typeface="Libian SC" charset="-122"/>
                <a:ea typeface="Libian SC" charset="-122"/>
                <a:cs typeface="Libian SC" charset="-122"/>
              </a:rPr>
              <a:t>exsul</a:t>
            </a:r>
            <a:r>
              <a:rPr lang="en-US" altLang="zh-CN" sz="1100" dirty="0">
                <a:latin typeface="Libian SC" charset="-122"/>
                <a:ea typeface="Libian SC" charset="-122"/>
                <a:cs typeface="Libian SC" charset="-122"/>
              </a:rPr>
              <a:t>) is an extinct species of parrot that was endemic to the Mascarene island of Rodrigues in the western Indian Ocean. Several of its features diverged from related species, indicating long-term isolation and adaptation on Rodrigues. Around 40 </a:t>
            </a:r>
            <a:r>
              <a:rPr lang="en-US" altLang="zh-CN" sz="1100" dirty="0" err="1">
                <a:latin typeface="Libian SC" charset="-122"/>
                <a:ea typeface="Libian SC" charset="-122"/>
                <a:cs typeface="Libian SC" charset="-122"/>
              </a:rPr>
              <a:t>centimetres</a:t>
            </a:r>
            <a:r>
              <a:rPr lang="en-US" altLang="zh-CN" sz="1100" dirty="0">
                <a:latin typeface="Libian SC" charset="-122"/>
                <a:ea typeface="Libian SC" charset="-122"/>
                <a:cs typeface="Libian SC" charset="-122"/>
              </a:rPr>
              <a:t> (16 in) long, </a:t>
            </a:r>
            <a:endParaRPr lang="en-US" altLang="zh-CN" sz="1100" dirty="0">
              <a:solidFill>
                <a:schemeClr val="tx2">
                  <a:lumMod val="50000"/>
                </a:schemeClr>
              </a:solidFill>
              <a:latin typeface="Libian SC" charset="-122"/>
              <a:ea typeface="Libian SC" charset="-122"/>
              <a:cs typeface="Libian SC" charset="-122"/>
              <a:sym typeface="+mn-lt"/>
            </a:endParaRPr>
          </a:p>
        </p:txBody>
      </p:sp>
      <p:pic>
        <p:nvPicPr>
          <p:cNvPr id="18" name="图片占位符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8653" y="1878590"/>
            <a:ext cx="1820062" cy="1878150"/>
          </a:xfrm>
          <a:prstGeom prst="rect">
            <a:avLst/>
          </a:prstGeom>
        </p:spPr>
      </p:pic>
      <p:pic>
        <p:nvPicPr>
          <p:cNvPr id="19" name="图片占位符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31687" y="1873101"/>
            <a:ext cx="1878150" cy="1878150"/>
          </a:xfrm>
          <a:prstGeom prst="rect">
            <a:avLst/>
          </a:prstGeom>
        </p:spPr>
      </p:pic>
      <p:pic>
        <p:nvPicPr>
          <p:cNvPr id="20" name="图片占位符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3765" y="1873101"/>
            <a:ext cx="1878150" cy="1878150"/>
          </a:xfrm>
          <a:prstGeom prst="rect">
            <a:avLst/>
          </a:prstGeom>
        </p:spPr>
      </p:pic>
      <p:pic>
        <p:nvPicPr>
          <p:cNvPr id="21" name="图片占位符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38963" y="1873101"/>
            <a:ext cx="1871910" cy="1878150"/>
          </a:xfrm>
          <a:prstGeom prst="rect">
            <a:avLst/>
          </a:prstGeom>
        </p:spPr>
      </p:pic>
      <p:pic>
        <p:nvPicPr>
          <p:cNvPr id="22" name="图片占位符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5843" y="4177316"/>
            <a:ext cx="1878150" cy="1878150"/>
          </a:xfrm>
          <a:prstGeom prst="rect">
            <a:avLst/>
          </a:prstGeom>
        </p:spPr>
      </p:pic>
      <p:pic>
        <p:nvPicPr>
          <p:cNvPr id="23" name="图片占位符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62809" y="4177316"/>
            <a:ext cx="1820062" cy="1878150"/>
          </a:xfrm>
          <a:prstGeom prst="rect">
            <a:avLst/>
          </a:prstGeom>
        </p:spPr>
      </p:pic>
      <p:pic>
        <p:nvPicPr>
          <p:cNvPr id="24" name="图片占位符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4807" y="4177316"/>
            <a:ext cx="1871910" cy="1878150"/>
          </a:xfrm>
          <a:prstGeom prst="rect">
            <a:avLst/>
          </a:prstGeom>
        </p:spPr>
      </p:pic>
      <p:pic>
        <p:nvPicPr>
          <p:cNvPr id="25" name="图片占位符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609" y="4171260"/>
            <a:ext cx="1878150" cy="187815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8" name="Freeform 5"/>
          <p:cNvSpPr/>
          <p:nvPr/>
        </p:nvSpPr>
        <p:spPr bwMode="auto">
          <a:xfrm>
            <a:off x="4066529" y="1894013"/>
            <a:ext cx="3656725" cy="2211432"/>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9" name="Freeform 6"/>
          <p:cNvSpPr>
            <a:spLocks noEditPoints="1"/>
          </p:cNvSpPr>
          <p:nvPr/>
        </p:nvSpPr>
        <p:spPr bwMode="auto">
          <a:xfrm>
            <a:off x="4208852" y="2044462"/>
            <a:ext cx="3372079" cy="1908916"/>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0" name="Freeform 7"/>
          <p:cNvSpPr>
            <a:spLocks noEditPoints="1"/>
          </p:cNvSpPr>
          <p:nvPr/>
        </p:nvSpPr>
        <p:spPr bwMode="auto">
          <a:xfrm>
            <a:off x="4208852" y="2044462"/>
            <a:ext cx="3372079" cy="1908916"/>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1" name="Rectangle 8"/>
          <p:cNvSpPr>
            <a:spLocks noChangeArrowheads="1"/>
          </p:cNvSpPr>
          <p:nvPr/>
        </p:nvSpPr>
        <p:spPr bwMode="auto">
          <a:xfrm>
            <a:off x="4225025" y="2060639"/>
            <a:ext cx="3339733" cy="1876562"/>
          </a:xfrm>
          <a:prstGeom prst="rect">
            <a:avLst/>
          </a:prstGeom>
          <a:solidFill>
            <a:srgbClr val="7E7E7E"/>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4" name="Freeform 9"/>
          <p:cNvSpPr/>
          <p:nvPr/>
        </p:nvSpPr>
        <p:spPr bwMode="auto">
          <a:xfrm>
            <a:off x="5273038" y="4789742"/>
            <a:ext cx="1230769" cy="50150"/>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5" name="Freeform 10"/>
          <p:cNvSpPr/>
          <p:nvPr/>
        </p:nvSpPr>
        <p:spPr bwMode="auto">
          <a:xfrm>
            <a:off x="5266569" y="4403106"/>
            <a:ext cx="1242090" cy="425462"/>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6" name="Oval 11"/>
          <p:cNvSpPr>
            <a:spLocks noChangeArrowheads="1"/>
          </p:cNvSpPr>
          <p:nvPr/>
        </p:nvSpPr>
        <p:spPr bwMode="auto">
          <a:xfrm>
            <a:off x="5869824" y="1955487"/>
            <a:ext cx="50137" cy="50150"/>
          </a:xfrm>
          <a:prstGeom prst="ellipse">
            <a:avLst/>
          </a:prstGeom>
          <a:solidFill>
            <a:srgbClr val="2C2C2C"/>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7" name="Oval 12"/>
          <p:cNvSpPr>
            <a:spLocks noChangeArrowheads="1"/>
          </p:cNvSpPr>
          <p:nvPr/>
        </p:nvSpPr>
        <p:spPr bwMode="auto">
          <a:xfrm>
            <a:off x="5869824" y="1952251"/>
            <a:ext cx="50137" cy="50150"/>
          </a:xfrm>
          <a:prstGeom prst="ellipse">
            <a:avLst/>
          </a:prstGeom>
          <a:solidFill>
            <a:srgbClr val="0A0A0A"/>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8" name="Oval 13"/>
          <p:cNvSpPr>
            <a:spLocks noChangeArrowheads="1"/>
          </p:cNvSpPr>
          <p:nvPr/>
        </p:nvSpPr>
        <p:spPr bwMode="auto">
          <a:xfrm>
            <a:off x="5877910" y="1960340"/>
            <a:ext cx="33964" cy="32355"/>
          </a:xfrm>
          <a:prstGeom prst="ellipse">
            <a:avLst/>
          </a:prstGeom>
          <a:solidFill>
            <a:srgbClr val="000000"/>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9" name="Oval 14"/>
          <p:cNvSpPr>
            <a:spLocks noChangeArrowheads="1"/>
          </p:cNvSpPr>
          <p:nvPr/>
        </p:nvSpPr>
        <p:spPr bwMode="auto">
          <a:xfrm>
            <a:off x="5887613" y="1966811"/>
            <a:ext cx="16173" cy="19413"/>
          </a:xfrm>
          <a:prstGeom prst="ellipse">
            <a:avLst/>
          </a:prstGeom>
          <a:solidFill>
            <a:srgbClr val="2C99B4"/>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0" name="Oval 15"/>
          <p:cNvSpPr>
            <a:spLocks noChangeArrowheads="1"/>
          </p:cNvSpPr>
          <p:nvPr/>
        </p:nvSpPr>
        <p:spPr bwMode="auto">
          <a:xfrm>
            <a:off x="5892466" y="1974899"/>
            <a:ext cx="4852" cy="4854"/>
          </a:xfrm>
          <a:prstGeom prst="ellipse">
            <a:avLst/>
          </a:prstGeom>
          <a:solidFill>
            <a:srgbClr val="FFFFFF"/>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1" name="Freeform 16"/>
          <p:cNvSpPr/>
          <p:nvPr/>
        </p:nvSpPr>
        <p:spPr bwMode="auto">
          <a:xfrm>
            <a:off x="5266569" y="4403106"/>
            <a:ext cx="1004346" cy="425462"/>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2" name="Freeform 17"/>
          <p:cNvSpPr/>
          <p:nvPr/>
        </p:nvSpPr>
        <p:spPr bwMode="auto">
          <a:xfrm>
            <a:off x="4066529" y="4105445"/>
            <a:ext cx="3656725" cy="347812"/>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pic>
        <p:nvPicPr>
          <p:cNvPr id="23" name="图片占位符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4215" y="2054289"/>
            <a:ext cx="3340544" cy="1892739"/>
          </a:xfrm>
          <a:prstGeom prst="rect">
            <a:avLst/>
          </a:prstGeom>
        </p:spPr>
      </p:pic>
      <p:sp>
        <p:nvSpPr>
          <p:cNvPr id="25" name="Freeform 33"/>
          <p:cNvSpPr/>
          <p:nvPr/>
        </p:nvSpPr>
        <p:spPr bwMode="auto">
          <a:xfrm>
            <a:off x="3270110" y="3122762"/>
            <a:ext cx="1246535" cy="1770750"/>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6" name="Freeform 34"/>
          <p:cNvSpPr/>
          <p:nvPr/>
        </p:nvSpPr>
        <p:spPr bwMode="auto">
          <a:xfrm>
            <a:off x="3277593" y="3128749"/>
            <a:ext cx="1233067" cy="1757278"/>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7" name="Oval 35"/>
          <p:cNvSpPr>
            <a:spLocks noChangeArrowheads="1"/>
          </p:cNvSpPr>
          <p:nvPr/>
        </p:nvSpPr>
        <p:spPr bwMode="auto">
          <a:xfrm>
            <a:off x="3882154" y="3194610"/>
            <a:ext cx="22447" cy="22453"/>
          </a:xfrm>
          <a:prstGeom prst="ellipse">
            <a:avLst/>
          </a:prstGeom>
          <a:solidFill>
            <a:srgbClr val="2C2C2C"/>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0" name="Oval 36"/>
          <p:cNvSpPr>
            <a:spLocks noChangeArrowheads="1"/>
          </p:cNvSpPr>
          <p:nvPr/>
        </p:nvSpPr>
        <p:spPr bwMode="auto">
          <a:xfrm>
            <a:off x="3882154" y="3193113"/>
            <a:ext cx="22447" cy="22453"/>
          </a:xfrm>
          <a:prstGeom prst="ellipse">
            <a:avLst/>
          </a:prstGeom>
          <a:solidFill>
            <a:srgbClr val="0A0A0A"/>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1" name="Oval 37"/>
          <p:cNvSpPr>
            <a:spLocks noChangeArrowheads="1"/>
          </p:cNvSpPr>
          <p:nvPr/>
        </p:nvSpPr>
        <p:spPr bwMode="auto">
          <a:xfrm>
            <a:off x="3886643" y="3197603"/>
            <a:ext cx="13468" cy="13472"/>
          </a:xfrm>
          <a:prstGeom prst="ellipse">
            <a:avLst/>
          </a:prstGeom>
          <a:solidFill>
            <a:srgbClr val="000000"/>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2" name="Oval 38"/>
          <p:cNvSpPr>
            <a:spLocks noChangeArrowheads="1"/>
          </p:cNvSpPr>
          <p:nvPr/>
        </p:nvSpPr>
        <p:spPr bwMode="auto">
          <a:xfrm>
            <a:off x="3889636" y="3200597"/>
            <a:ext cx="7483" cy="7485"/>
          </a:xfrm>
          <a:prstGeom prst="ellipse">
            <a:avLst/>
          </a:prstGeom>
          <a:solidFill>
            <a:srgbClr val="2C99B4"/>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3" name="Freeform 39"/>
          <p:cNvSpPr/>
          <p:nvPr/>
        </p:nvSpPr>
        <p:spPr bwMode="auto">
          <a:xfrm>
            <a:off x="3892629" y="3203591"/>
            <a:ext cx="1497" cy="1497"/>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4" name="Rectangle 40"/>
          <p:cNvSpPr>
            <a:spLocks noChangeArrowheads="1"/>
          </p:cNvSpPr>
          <p:nvPr/>
        </p:nvSpPr>
        <p:spPr bwMode="auto">
          <a:xfrm>
            <a:off x="3858211" y="3200597"/>
            <a:ext cx="10476" cy="10478"/>
          </a:xfrm>
          <a:prstGeom prst="rect">
            <a:avLst/>
          </a:prstGeom>
          <a:solidFill>
            <a:srgbClr val="464646"/>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5" name="Rectangle 41"/>
          <p:cNvSpPr>
            <a:spLocks noChangeArrowheads="1"/>
          </p:cNvSpPr>
          <p:nvPr/>
        </p:nvSpPr>
        <p:spPr bwMode="auto">
          <a:xfrm>
            <a:off x="3344932" y="3270949"/>
            <a:ext cx="1098387" cy="1465397"/>
          </a:xfrm>
          <a:prstGeom prst="rect">
            <a:avLst/>
          </a:prstGeom>
          <a:solidFill>
            <a:srgbClr val="0C0D1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6" name="Rectangle 42"/>
          <p:cNvSpPr>
            <a:spLocks noChangeArrowheads="1"/>
          </p:cNvSpPr>
          <p:nvPr/>
        </p:nvSpPr>
        <p:spPr bwMode="auto">
          <a:xfrm>
            <a:off x="3350918" y="3276936"/>
            <a:ext cx="1086415" cy="1453422"/>
          </a:xfrm>
          <a:prstGeom prst="rect">
            <a:avLst/>
          </a:prstGeom>
          <a:solidFill>
            <a:srgbClr val="7E7E7E"/>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7" name="Oval 43"/>
          <p:cNvSpPr>
            <a:spLocks noChangeArrowheads="1"/>
          </p:cNvSpPr>
          <p:nvPr/>
        </p:nvSpPr>
        <p:spPr bwMode="auto">
          <a:xfrm>
            <a:off x="3847736" y="4767778"/>
            <a:ext cx="92779" cy="94301"/>
          </a:xfrm>
          <a:prstGeom prst="ellipse">
            <a:avLst/>
          </a:prstGeom>
          <a:solidFill>
            <a:srgbClr val="333333"/>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8" name="Freeform 44"/>
          <p:cNvSpPr/>
          <p:nvPr/>
        </p:nvSpPr>
        <p:spPr bwMode="auto">
          <a:xfrm>
            <a:off x="3870183" y="4790230"/>
            <a:ext cx="47886" cy="47899"/>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0" name="Oval 269"/>
          <p:cNvSpPr/>
          <p:nvPr/>
        </p:nvSpPr>
        <p:spPr>
          <a:xfrm flipH="1">
            <a:off x="954476" y="5268177"/>
            <a:ext cx="585635" cy="585787"/>
          </a:xfrm>
          <a:prstGeom prst="ellipse">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en-AU" sz="1600" dirty="0">
              <a:solidFill>
                <a:prstClr val="white"/>
              </a:solidFill>
              <a:latin typeface="隶变-简 常规体" charset="-122"/>
              <a:ea typeface="隶变-简 常规体" charset="-122"/>
              <a:cs typeface="隶变-简 常规体" charset="-122"/>
              <a:sym typeface="+mn-lt"/>
            </a:endParaRPr>
          </a:p>
        </p:txBody>
      </p:sp>
      <p:sp>
        <p:nvSpPr>
          <p:cNvPr id="41" name="Text Placeholder 33"/>
          <p:cNvSpPr txBox="1"/>
          <p:nvPr/>
        </p:nvSpPr>
        <p:spPr>
          <a:xfrm>
            <a:off x="1694907" y="5212341"/>
            <a:ext cx="2422793"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42" name="Rectangle 95"/>
          <p:cNvSpPr/>
          <p:nvPr/>
        </p:nvSpPr>
        <p:spPr>
          <a:xfrm>
            <a:off x="1607408" y="5397073"/>
            <a:ext cx="2548392" cy="553980"/>
          </a:xfrm>
          <a:prstGeom prst="rect">
            <a:avLst/>
          </a:prstGeom>
        </p:spPr>
        <p:txBody>
          <a:bodyPr wrap="square" lIns="91422" tIns="45711" rIns="91422" bIns="45711">
            <a:spAutoFit/>
          </a:bodyPr>
          <a:lstStyle/>
          <a:p>
            <a:r>
              <a:rPr lang="en-US" altLang="zh-CN" sz="1000" dirty="0">
                <a:latin typeface="Libian SC" charset="-122"/>
                <a:ea typeface="Libian SC" charset="-122"/>
                <a:cs typeface="Libian SC" charset="-122"/>
              </a:rPr>
              <a:t>Newton's parakeet  is an extinct species of parrot that was endemic to the Mascarene island of Rodrigues in </a:t>
            </a:r>
            <a:r>
              <a:rPr lang="en-US" altLang="zh-CN" sz="1000" dirty="0" smtClean="0">
                <a:latin typeface="Libian SC" charset="-122"/>
                <a:ea typeface="Libian SC" charset="-122"/>
                <a:cs typeface="Libian SC" charset="-122"/>
              </a:rPr>
              <a:t>the</a:t>
            </a:r>
            <a:endParaRPr lang="en-US" altLang="zh-CN" sz="1000" dirty="0">
              <a:solidFill>
                <a:schemeClr val="tx2">
                  <a:lumMod val="50000"/>
                </a:schemeClr>
              </a:solidFill>
              <a:latin typeface="Libian SC" charset="-122"/>
              <a:ea typeface="Libian SC" charset="-122"/>
              <a:cs typeface="Libian SC" charset="-122"/>
              <a:sym typeface="+mn-lt"/>
            </a:endParaRPr>
          </a:p>
        </p:txBody>
      </p:sp>
      <p:sp>
        <p:nvSpPr>
          <p:cNvPr id="43" name="AutoShape 60"/>
          <p:cNvSpPr>
            <a:spLocks noChangeAspect="1"/>
          </p:cNvSpPr>
          <p:nvPr/>
        </p:nvSpPr>
        <p:spPr bwMode="auto">
          <a:xfrm>
            <a:off x="1132942" y="5466923"/>
            <a:ext cx="251096" cy="222676"/>
          </a:xfrm>
          <a:custGeom>
            <a:avLst/>
            <a:gdLst>
              <a:gd name="T0" fmla="*/ 10800 w 21600"/>
              <a:gd name="T1" fmla="*/ 10796 h 21592"/>
              <a:gd name="T2" fmla="*/ 10800 w 21600"/>
              <a:gd name="T3" fmla="*/ 10796 h 21592"/>
              <a:gd name="T4" fmla="*/ 10800 w 21600"/>
              <a:gd name="T5" fmla="*/ 10796 h 21592"/>
              <a:gd name="T6" fmla="*/ 10800 w 21600"/>
              <a:gd name="T7" fmla="*/ 10796 h 21592"/>
            </a:gdLst>
            <a:ahLst/>
            <a:cxnLst>
              <a:cxn ang="0">
                <a:pos x="T0" y="T1"/>
              </a:cxn>
              <a:cxn ang="0">
                <a:pos x="T2" y="T3"/>
              </a:cxn>
              <a:cxn ang="0">
                <a:pos x="T4" y="T5"/>
              </a:cxn>
              <a:cxn ang="0">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9050" tIns="19050" rIns="19050" bIns="19050" anchor="ctr"/>
          <a:lstStyle/>
          <a:p>
            <a:pPr defTabSz="170815">
              <a:defRPr/>
            </a:pPr>
            <a:endParaRPr lang="es-ES" sz="1100" dirty="0">
              <a:solidFill>
                <a:srgbClr val="44CEB9"/>
              </a:solidFill>
              <a:effectLst>
                <a:outerShdw blurRad="38100" dist="38100" dir="2700000" algn="tl">
                  <a:srgbClr val="000000"/>
                </a:outerShdw>
              </a:effectLst>
              <a:latin typeface="隶变-简 常规体" charset="-122"/>
              <a:ea typeface="隶变-简 常规体" charset="-122"/>
              <a:cs typeface="隶变-简 常规体" charset="-122"/>
              <a:sym typeface="+mn-lt"/>
            </a:endParaRPr>
          </a:p>
        </p:txBody>
      </p:sp>
      <p:sp>
        <p:nvSpPr>
          <p:cNvPr id="45" name="Text Placeholder 33"/>
          <p:cNvSpPr txBox="1"/>
          <p:nvPr/>
        </p:nvSpPr>
        <p:spPr>
          <a:xfrm>
            <a:off x="5241854" y="5212341"/>
            <a:ext cx="242279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46" name="Oval 270"/>
          <p:cNvSpPr/>
          <p:nvPr/>
        </p:nvSpPr>
        <p:spPr>
          <a:xfrm flipH="1">
            <a:off x="4496626" y="5268177"/>
            <a:ext cx="585635" cy="585787"/>
          </a:xfrm>
          <a:prstGeom prst="ellipse">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en-US" sz="1600" dirty="0">
              <a:solidFill>
                <a:prstClr val="white"/>
              </a:solidFill>
              <a:latin typeface="隶变-简 常规体" charset="-122"/>
              <a:ea typeface="隶变-简 常规体" charset="-122"/>
              <a:cs typeface="隶变-简 常规体" charset="-122"/>
              <a:sym typeface="+mn-lt"/>
            </a:endParaRPr>
          </a:p>
        </p:txBody>
      </p:sp>
      <p:sp>
        <p:nvSpPr>
          <p:cNvPr id="47" name="Rectangle 96"/>
          <p:cNvSpPr/>
          <p:nvPr/>
        </p:nvSpPr>
        <p:spPr>
          <a:xfrm>
            <a:off x="5149119" y="5397073"/>
            <a:ext cx="2548391" cy="784812"/>
          </a:xfrm>
          <a:prstGeom prst="rect">
            <a:avLst/>
          </a:prstGeom>
        </p:spPr>
        <p:txBody>
          <a:bodyPr wrap="square" lIns="91422" tIns="45711" rIns="91422" bIns="45711">
            <a:spAutoFit/>
          </a:bodyPr>
          <a:lstStyle/>
          <a:p>
            <a:r>
              <a:rPr lang="en-US" altLang="zh-CN" sz="1000" dirty="0">
                <a:latin typeface="Libian SC" charset="-122"/>
                <a:ea typeface="Libian SC" charset="-122"/>
                <a:cs typeface="Libian SC" charset="-122"/>
              </a:rPr>
              <a:t>Newton's parakeet  is an extinct species of parrot that was endemic to the Mascarene island of Rodrigues in the</a:t>
            </a:r>
            <a:endParaRPr lang="en-US" altLang="zh-CN" sz="1000" dirty="0">
              <a:solidFill>
                <a:schemeClr val="tx2">
                  <a:lumMod val="50000"/>
                </a:schemeClr>
              </a:solidFill>
              <a:latin typeface="Libian SC" charset="-122"/>
              <a:ea typeface="Libian SC" charset="-122"/>
              <a:cs typeface="Libian SC" charset="-122"/>
              <a:sym typeface="+mn-lt"/>
            </a:endParaRPr>
          </a:p>
          <a:p>
            <a:pPr defTabSz="913765">
              <a:lnSpc>
                <a:spcPct val="150000"/>
              </a:lnSpc>
            </a:pPr>
            <a:r>
              <a:rPr lang="en-US" sz="1000" dirty="0" smtClean="0">
                <a:solidFill>
                  <a:srgbClr val="7E7E7E"/>
                </a:solidFill>
                <a:latin typeface="隶变-简 常规体" charset="-122"/>
                <a:ea typeface="隶变-简 常规体" charset="-122"/>
                <a:cs typeface="隶变-简 常规体" charset="-122"/>
                <a:sym typeface="+mn-lt"/>
              </a:rPr>
              <a:t>.</a:t>
            </a:r>
            <a:endParaRPr lang="en-US" sz="1000" dirty="0">
              <a:solidFill>
                <a:srgbClr val="7E7E7E"/>
              </a:solidFill>
              <a:latin typeface="隶变-简 常规体" charset="-122"/>
              <a:ea typeface="隶变-简 常规体" charset="-122"/>
              <a:cs typeface="隶变-简 常规体" charset="-122"/>
              <a:sym typeface="+mn-lt"/>
            </a:endParaRPr>
          </a:p>
        </p:txBody>
      </p:sp>
      <p:sp>
        <p:nvSpPr>
          <p:cNvPr id="48" name="AutoShape 115"/>
          <p:cNvSpPr/>
          <p:nvPr/>
        </p:nvSpPr>
        <p:spPr bwMode="auto">
          <a:xfrm>
            <a:off x="4649767" y="5417103"/>
            <a:ext cx="317521" cy="3205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19050" tIns="19050" rIns="19050" bIns="19050" anchor="ctr"/>
          <a:lstStyle/>
          <a:p>
            <a:pPr defTabSz="170815">
              <a:defRPr/>
            </a:pPr>
            <a:endParaRPr lang="es-ES" sz="1100" dirty="0">
              <a:solidFill>
                <a:srgbClr val="44CEB9"/>
              </a:solidFill>
              <a:effectLst>
                <a:outerShdw blurRad="38100" dist="38100" dir="2700000" algn="tl">
                  <a:srgbClr val="000000"/>
                </a:outerShdw>
              </a:effectLst>
              <a:latin typeface="隶变-简 常规体" charset="-122"/>
              <a:ea typeface="隶变-简 常规体" charset="-122"/>
              <a:cs typeface="隶变-简 常规体" charset="-122"/>
              <a:sym typeface="+mn-lt"/>
            </a:endParaRPr>
          </a:p>
        </p:txBody>
      </p:sp>
      <p:sp>
        <p:nvSpPr>
          <p:cNvPr id="50" name="Text Placeholder 33"/>
          <p:cNvSpPr txBox="1"/>
          <p:nvPr/>
        </p:nvSpPr>
        <p:spPr>
          <a:xfrm>
            <a:off x="8814736" y="5212342"/>
            <a:ext cx="2422791" cy="27998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dirty="0">
                <a:solidFill>
                  <a:schemeClr val="tx2">
                    <a:lumMod val="50000"/>
                  </a:schemeClr>
                </a:solidFill>
                <a:latin typeface="Libian SC" charset="-122"/>
                <a:ea typeface="Libian SC" charset="-122"/>
                <a:cs typeface="Libian SC" charset="-122"/>
                <a:sym typeface="+mn-lt"/>
              </a:rPr>
              <a:t>请输入标题</a:t>
            </a:r>
            <a:endParaRPr lang="en-US" altLang="zh-CN" sz="1400" dirty="0">
              <a:solidFill>
                <a:schemeClr val="tx2">
                  <a:lumMod val="50000"/>
                </a:schemeClr>
              </a:solidFill>
              <a:latin typeface="Libian SC" charset="-122"/>
              <a:ea typeface="Libian SC" charset="-122"/>
              <a:cs typeface="Libian SC" charset="-122"/>
              <a:sym typeface="+mn-lt"/>
            </a:endParaRPr>
          </a:p>
        </p:txBody>
      </p:sp>
      <p:sp>
        <p:nvSpPr>
          <p:cNvPr id="51" name="Oval 271"/>
          <p:cNvSpPr/>
          <p:nvPr/>
        </p:nvSpPr>
        <p:spPr>
          <a:xfrm flipH="1">
            <a:off x="8075556" y="5284621"/>
            <a:ext cx="585635" cy="585787"/>
          </a:xfrm>
          <a:prstGeom prst="ellipse">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defTabSz="913765"/>
            <a:endParaRPr lang="en-AU" sz="1600" dirty="0">
              <a:solidFill>
                <a:prstClr val="white"/>
              </a:solidFill>
              <a:latin typeface="隶变-简 常规体" charset="-122"/>
              <a:ea typeface="隶变-简 常规体" charset="-122"/>
              <a:cs typeface="隶变-简 常规体" charset="-122"/>
              <a:sym typeface="+mn-lt"/>
            </a:endParaRPr>
          </a:p>
        </p:txBody>
      </p:sp>
      <p:sp>
        <p:nvSpPr>
          <p:cNvPr id="52" name="Rectangle 97"/>
          <p:cNvSpPr/>
          <p:nvPr/>
        </p:nvSpPr>
        <p:spPr>
          <a:xfrm>
            <a:off x="8723654" y="5398054"/>
            <a:ext cx="2548391" cy="553980"/>
          </a:xfrm>
          <a:prstGeom prst="rect">
            <a:avLst/>
          </a:prstGeom>
        </p:spPr>
        <p:txBody>
          <a:bodyPr wrap="square" lIns="91422" tIns="45711" rIns="91422" bIns="45711">
            <a:spAutoFit/>
          </a:bodyPr>
          <a:lstStyle/>
          <a:p>
            <a:r>
              <a:rPr lang="en-US" altLang="zh-CN" sz="1000" dirty="0">
                <a:latin typeface="Libian SC" charset="-122"/>
                <a:ea typeface="Libian SC" charset="-122"/>
                <a:cs typeface="Libian SC" charset="-122"/>
              </a:rPr>
              <a:t>Newton's parakeet  is an extinct species of parrot that was endemic to the Mascarene island of Rodrigues in the</a:t>
            </a:r>
            <a:endParaRPr lang="en-US" altLang="zh-CN" sz="1000" dirty="0">
              <a:solidFill>
                <a:schemeClr val="tx2">
                  <a:lumMod val="50000"/>
                </a:schemeClr>
              </a:solidFill>
              <a:latin typeface="Libian SC" charset="-122"/>
              <a:ea typeface="Libian SC" charset="-122"/>
              <a:cs typeface="Libian SC" charset="-122"/>
              <a:sym typeface="+mn-lt"/>
            </a:endParaRPr>
          </a:p>
        </p:txBody>
      </p:sp>
      <p:sp>
        <p:nvSpPr>
          <p:cNvPr id="53" name="AutoShape 119"/>
          <p:cNvSpPr>
            <a:spLocks noChangeAspect="1"/>
          </p:cNvSpPr>
          <p:nvPr/>
        </p:nvSpPr>
        <p:spPr bwMode="auto">
          <a:xfrm>
            <a:off x="8228195" y="5410621"/>
            <a:ext cx="300205" cy="2916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bg1"/>
          </a:solidFill>
          <a:ln>
            <a:noFill/>
          </a:ln>
          <a:effectLst/>
        </p:spPr>
        <p:txBody>
          <a:bodyPr lIns="19050" tIns="19050" rIns="19050" bIns="19050" anchor="ctr"/>
          <a:lstStyle/>
          <a:p>
            <a:pPr defTabSz="170815">
              <a:defRPr/>
            </a:pPr>
            <a:endParaRPr lang="es-ES" sz="1100" dirty="0">
              <a:solidFill>
                <a:srgbClr val="44CEB9"/>
              </a:solidFill>
              <a:effectLst>
                <a:outerShdw blurRad="38100" dist="38100" dir="2700000" algn="tl">
                  <a:srgbClr val="000000"/>
                </a:outerShdw>
              </a:effectLst>
              <a:latin typeface="隶变-简 常规体" charset="-122"/>
              <a:ea typeface="隶变-简 常规体" charset="-122"/>
              <a:cs typeface="隶变-简 常规体" charset="-122"/>
              <a:sym typeface="+mn-lt"/>
            </a:endParaRPr>
          </a:p>
        </p:txBody>
      </p:sp>
      <p:sp>
        <p:nvSpPr>
          <p:cNvPr id="55" name="Freeform 45"/>
          <p:cNvSpPr/>
          <p:nvPr/>
        </p:nvSpPr>
        <p:spPr bwMode="auto">
          <a:xfrm>
            <a:off x="6708767" y="4829273"/>
            <a:ext cx="1435619" cy="6335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56" name="Freeform 46"/>
          <p:cNvSpPr/>
          <p:nvPr/>
        </p:nvSpPr>
        <p:spPr bwMode="auto">
          <a:xfrm>
            <a:off x="8123273" y="4829273"/>
            <a:ext cx="1435619" cy="6335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57" name="Freeform 47"/>
          <p:cNvSpPr/>
          <p:nvPr/>
        </p:nvSpPr>
        <p:spPr bwMode="auto">
          <a:xfrm>
            <a:off x="6989719" y="3251956"/>
            <a:ext cx="2309332" cy="1582191"/>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58" name="Freeform 48"/>
          <p:cNvSpPr/>
          <p:nvPr/>
        </p:nvSpPr>
        <p:spPr bwMode="auto">
          <a:xfrm>
            <a:off x="6997840" y="3260078"/>
            <a:ext cx="2294717" cy="1565946"/>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59" name="Freeform 49"/>
          <p:cNvSpPr/>
          <p:nvPr/>
        </p:nvSpPr>
        <p:spPr bwMode="auto">
          <a:xfrm>
            <a:off x="6997840" y="4759423"/>
            <a:ext cx="2294717" cy="66602"/>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0" name="Rectangle 50"/>
          <p:cNvSpPr>
            <a:spLocks noChangeArrowheads="1"/>
          </p:cNvSpPr>
          <p:nvPr/>
        </p:nvSpPr>
        <p:spPr bwMode="auto">
          <a:xfrm>
            <a:off x="6708767" y="4803282"/>
            <a:ext cx="2850126" cy="51982"/>
          </a:xfrm>
          <a:prstGeom prst="rect">
            <a:avLst/>
          </a:prstGeom>
          <a:solidFill>
            <a:srgbClr val="D2D6D7"/>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1" name="Freeform 51"/>
          <p:cNvSpPr/>
          <p:nvPr/>
        </p:nvSpPr>
        <p:spPr bwMode="auto">
          <a:xfrm>
            <a:off x="7928393" y="4803282"/>
            <a:ext cx="409249" cy="2924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2" name="Rectangle 52"/>
          <p:cNvSpPr>
            <a:spLocks noChangeArrowheads="1"/>
          </p:cNvSpPr>
          <p:nvPr/>
        </p:nvSpPr>
        <p:spPr bwMode="auto">
          <a:xfrm>
            <a:off x="7074167" y="3359168"/>
            <a:ext cx="2142061" cy="1353147"/>
          </a:xfrm>
          <a:prstGeom prst="rect">
            <a:avLst/>
          </a:prstGeom>
          <a:solidFill>
            <a:srgbClr val="0C0D1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3" name="Rectangle 53"/>
          <p:cNvSpPr>
            <a:spLocks noChangeArrowheads="1"/>
          </p:cNvSpPr>
          <p:nvPr/>
        </p:nvSpPr>
        <p:spPr bwMode="auto">
          <a:xfrm>
            <a:off x="7080663" y="3367290"/>
            <a:ext cx="2127444" cy="1338527"/>
          </a:xfrm>
          <a:prstGeom prst="rect">
            <a:avLst/>
          </a:prstGeom>
          <a:solidFill>
            <a:srgbClr val="C6C6C6"/>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4" name="Oval 54"/>
          <p:cNvSpPr>
            <a:spLocks noChangeArrowheads="1"/>
          </p:cNvSpPr>
          <p:nvPr/>
        </p:nvSpPr>
        <p:spPr bwMode="auto">
          <a:xfrm>
            <a:off x="8131394" y="3302313"/>
            <a:ext cx="24361" cy="24367"/>
          </a:xfrm>
          <a:prstGeom prst="ellipse">
            <a:avLst/>
          </a:prstGeom>
          <a:solidFill>
            <a:srgbClr val="2C2C2C"/>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5" name="Oval 55"/>
          <p:cNvSpPr>
            <a:spLocks noChangeArrowheads="1"/>
          </p:cNvSpPr>
          <p:nvPr/>
        </p:nvSpPr>
        <p:spPr bwMode="auto">
          <a:xfrm>
            <a:off x="8131394" y="3300689"/>
            <a:ext cx="24361" cy="22742"/>
          </a:xfrm>
          <a:prstGeom prst="ellipse">
            <a:avLst/>
          </a:prstGeom>
          <a:solidFill>
            <a:srgbClr val="0A0A0A"/>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6" name="Oval 56"/>
          <p:cNvSpPr>
            <a:spLocks noChangeArrowheads="1"/>
          </p:cNvSpPr>
          <p:nvPr/>
        </p:nvSpPr>
        <p:spPr bwMode="auto">
          <a:xfrm>
            <a:off x="8136265" y="3303938"/>
            <a:ext cx="14617" cy="16244"/>
          </a:xfrm>
          <a:prstGeom prst="ellipse">
            <a:avLst/>
          </a:prstGeom>
          <a:solidFill>
            <a:srgbClr val="000000"/>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7" name="Oval 57"/>
          <p:cNvSpPr>
            <a:spLocks noChangeArrowheads="1"/>
          </p:cNvSpPr>
          <p:nvPr/>
        </p:nvSpPr>
        <p:spPr bwMode="auto">
          <a:xfrm>
            <a:off x="8139513" y="3308810"/>
            <a:ext cx="8121" cy="8123"/>
          </a:xfrm>
          <a:prstGeom prst="ellipse">
            <a:avLst/>
          </a:prstGeom>
          <a:solidFill>
            <a:srgbClr val="2C99B4"/>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68" name="Freeform 58"/>
          <p:cNvSpPr/>
          <p:nvPr/>
        </p:nvSpPr>
        <p:spPr bwMode="auto">
          <a:xfrm>
            <a:off x="8142761" y="3310435"/>
            <a:ext cx="1625" cy="3249"/>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pic>
        <p:nvPicPr>
          <p:cNvPr id="69" name="图片占位符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1820" y="3279088"/>
            <a:ext cx="967514" cy="1451271"/>
          </a:xfrm>
          <a:prstGeom prst="rect">
            <a:avLst/>
          </a:prstGeom>
        </p:spPr>
      </p:pic>
      <p:pic>
        <p:nvPicPr>
          <p:cNvPr id="70" name="图片占位符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74167" y="3356090"/>
            <a:ext cx="2133940" cy="1356225"/>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75992" y="337553"/>
            <a:ext cx="3416007" cy="1505535"/>
          </a:xfrm>
          <a:prstGeom prst="rect">
            <a:avLst/>
          </a:prstGeom>
        </p:spPr>
      </p:pic>
      <p:sp>
        <p:nvSpPr>
          <p:cNvPr id="9" name="文本框 8"/>
          <p:cNvSpPr txBox="1"/>
          <p:nvPr/>
        </p:nvSpPr>
        <p:spPr>
          <a:xfrm>
            <a:off x="1483644" y="1357177"/>
            <a:ext cx="3493264" cy="5386090"/>
          </a:xfrm>
          <a:prstGeom prst="rect">
            <a:avLst/>
          </a:prstGeom>
          <a:noFill/>
        </p:spPr>
        <p:txBody>
          <a:bodyPr wrap="none" rtlCol="0">
            <a:spAutoFit/>
          </a:bodyPr>
          <a:lstStyle/>
          <a:p>
            <a:r>
              <a:rPr lang="en-US" altLang="zh-CN" sz="34400" b="1" dirty="0" smtClean="0">
                <a:solidFill>
                  <a:srgbClr val="AAB2B5"/>
                </a:solidFill>
                <a:latin typeface="Libian SC" charset="-122"/>
                <a:ea typeface="Libian SC" charset="-122"/>
                <a:cs typeface="Libian SC" charset="-122"/>
              </a:rPr>
              <a:t>2</a:t>
            </a:r>
            <a:r>
              <a:rPr lang="en-US" altLang="zh-CN" sz="34400" b="1" dirty="0" smtClean="0">
                <a:solidFill>
                  <a:srgbClr val="FA3023"/>
                </a:solidFill>
                <a:latin typeface="Libian SC" charset="-122"/>
                <a:ea typeface="Libian SC" charset="-122"/>
                <a:cs typeface="Libian SC" charset="-122"/>
              </a:rPr>
              <a:t>.</a:t>
            </a:r>
            <a:endParaRPr lang="zh-CN" altLang="en-US" sz="34400" b="1" dirty="0">
              <a:solidFill>
                <a:srgbClr val="FA3023"/>
              </a:solidFill>
              <a:latin typeface="Libian SC" charset="-122"/>
              <a:ea typeface="Libian SC" charset="-122"/>
              <a:cs typeface="Libian SC" charset="-122"/>
            </a:endParaRPr>
          </a:p>
        </p:txBody>
      </p:sp>
      <p:sp>
        <p:nvSpPr>
          <p:cNvPr id="10" name="文本框 9"/>
          <p:cNvSpPr txBox="1"/>
          <p:nvPr/>
        </p:nvSpPr>
        <p:spPr>
          <a:xfrm>
            <a:off x="4264236" y="3474303"/>
            <a:ext cx="3877985" cy="830997"/>
          </a:xfrm>
          <a:prstGeom prst="rect">
            <a:avLst/>
          </a:prstGeom>
          <a:noFill/>
        </p:spPr>
        <p:txBody>
          <a:bodyPr wrap="none" rtlCol="0">
            <a:spAutoFit/>
          </a:bodyPr>
          <a:lstStyle/>
          <a:p>
            <a:r>
              <a:rPr lang="zh-CN" altLang="en-US" sz="4800" b="1" dirty="0" smtClean="0">
                <a:solidFill>
                  <a:schemeClr val="tx2"/>
                </a:solidFill>
                <a:latin typeface="Libian SC" charset="-122"/>
                <a:ea typeface="Libian SC" charset="-122"/>
                <a:cs typeface="Libian SC" charset="-122"/>
              </a:rPr>
              <a:t>输入标题内容</a:t>
            </a:r>
            <a:endParaRPr lang="zh-CN" altLang="en-US" sz="4800" b="1" dirty="0">
              <a:solidFill>
                <a:schemeClr val="tx2"/>
              </a:solidFill>
              <a:latin typeface="Libian SC" charset="-122"/>
              <a:ea typeface="Libian SC" charset="-122"/>
              <a:cs typeface="Libian SC" charset="-122"/>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64236" y="4259823"/>
            <a:ext cx="6022517" cy="523220"/>
          </a:xfrm>
          <a:prstGeom prst="rect">
            <a:avLst/>
          </a:prstGeom>
        </p:spPr>
        <p:txBody>
          <a:bodyPr wrap="square">
            <a:spAutoFit/>
          </a:bodyPr>
          <a:lstStyle/>
          <a:p>
            <a:r>
              <a:rPr lang="en-US" altLang="zh-CN" sz="1400" dirty="0">
                <a:solidFill>
                  <a:schemeClr val="tx2"/>
                </a:solidFill>
                <a:latin typeface="Libian SC" charset="-122"/>
                <a:ea typeface="Libian SC" charset="-122"/>
                <a:cs typeface="Libian SC" charset="-122"/>
                <a:sym typeface="Arial" panose="020B0604020202020204" pitchFamily="34" charset="0"/>
              </a:rPr>
              <a:t>Lorem ipsum dolor sit </a:t>
            </a:r>
            <a:r>
              <a:rPr lang="en-US" altLang="zh-CN" sz="1400" dirty="0" err="1">
                <a:solidFill>
                  <a:schemeClr val="tx2"/>
                </a:solidFill>
                <a:latin typeface="Libian SC" charset="-122"/>
                <a:ea typeface="Libian SC" charset="-122"/>
                <a:cs typeface="Libian SC" charset="-122"/>
                <a:sym typeface="Arial" panose="020B0604020202020204" pitchFamily="34" charset="0"/>
              </a:rPr>
              <a:t>amet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consectetur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adipiscing</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elit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Ut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efficitur</a:t>
            </a:r>
            <a:r>
              <a:rPr lang="en-US" altLang="zh-CN" sz="1400" dirty="0">
                <a:solidFill>
                  <a:schemeClr val="tx2"/>
                </a:solidFill>
                <a:latin typeface="Libian SC" charset="-122"/>
                <a:ea typeface="Libian SC" charset="-122"/>
                <a:cs typeface="Libian SC" charset="-122"/>
                <a:sym typeface="Arial" panose="020B0604020202020204" pitchFamily="34" charset="0"/>
              </a:rPr>
              <a:t> ipsum vitae </a:t>
            </a:r>
            <a:r>
              <a:rPr lang="en-US" altLang="zh-CN" sz="1400" dirty="0" err="1">
                <a:solidFill>
                  <a:schemeClr val="tx2"/>
                </a:solidFill>
                <a:latin typeface="Libian SC" charset="-122"/>
                <a:ea typeface="Libian SC" charset="-122"/>
                <a:cs typeface="Libian SC" charset="-122"/>
                <a:sym typeface="Arial" panose="020B0604020202020204" pitchFamily="34" charset="0"/>
              </a:rPr>
              <a:t>tortor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accumsan</a:t>
            </a:r>
            <a:endParaRPr lang="zh-CN" altLang="en-US" sz="1400" dirty="0">
              <a:solidFill>
                <a:schemeClr val="tx2"/>
              </a:solidFill>
              <a:latin typeface="Libian SC" charset="-122"/>
              <a:ea typeface="Libian SC" charset="-122"/>
              <a:cs typeface="Libian SC"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grpSp>
        <p:nvGrpSpPr>
          <p:cNvPr id="7" name="Group 19"/>
          <p:cNvGrpSpPr/>
          <p:nvPr/>
        </p:nvGrpSpPr>
        <p:grpSpPr>
          <a:xfrm>
            <a:off x="6457173" y="1763042"/>
            <a:ext cx="5052861" cy="3932529"/>
            <a:chOff x="2101597" y="594889"/>
            <a:chExt cx="4994398" cy="3886016"/>
          </a:xfrm>
        </p:grpSpPr>
        <p:pic>
          <p:nvPicPr>
            <p:cNvPr id="8" name="Picture 20"/>
            <p:cNvPicPr>
              <a:picLocks noChangeAspect="1"/>
            </p:cNvPicPr>
            <p:nvPr/>
          </p:nvPicPr>
          <p:blipFill>
            <a:blip r:embed="rId2"/>
            <a:stretch>
              <a:fillRect/>
            </a:stretch>
          </p:blipFill>
          <p:spPr>
            <a:xfrm>
              <a:off x="2101597" y="594889"/>
              <a:ext cx="4994398" cy="3886016"/>
            </a:xfrm>
            <a:prstGeom prst="rect">
              <a:avLst/>
            </a:prstGeom>
          </p:spPr>
        </p:pic>
        <p:sp>
          <p:nvSpPr>
            <p:cNvPr id="9" name="Rectangle 23"/>
            <p:cNvSpPr/>
            <p:nvPr/>
          </p:nvSpPr>
          <p:spPr>
            <a:xfrm>
              <a:off x="2908092" y="1313332"/>
              <a:ext cx="3310128" cy="2049481"/>
            </a:xfrm>
            <a:prstGeom prst="rect">
              <a:avLst/>
            </a:prstGeom>
            <a:solidFill>
              <a:srgbClr val="558ED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defTabSz="913765"/>
              <a:endParaRPr lang="en-US" dirty="0">
                <a:solidFill>
                  <a:prstClr val="white"/>
                </a:solidFill>
                <a:latin typeface="隶变-简 常规体" charset="-122"/>
                <a:ea typeface="隶变-简 常规体" charset="-122"/>
                <a:cs typeface="隶变-简 常规体" charset="-122"/>
                <a:sym typeface="+mn-lt"/>
              </a:endParaRPr>
            </a:p>
          </p:txBody>
        </p:sp>
      </p:grpSp>
      <p:sp>
        <p:nvSpPr>
          <p:cNvPr id="10" name="TextBox 32"/>
          <p:cNvSpPr txBox="1"/>
          <p:nvPr/>
        </p:nvSpPr>
        <p:spPr>
          <a:xfrm>
            <a:off x="1548910" y="1657124"/>
            <a:ext cx="3790753" cy="400091"/>
          </a:xfrm>
          <a:prstGeom prst="rect">
            <a:avLst/>
          </a:prstGeom>
          <a:noFill/>
        </p:spPr>
        <p:txBody>
          <a:bodyPr wrap="square" lIns="91422" tIns="45711" rIns="91422" bIns="45711" rtlCol="0">
            <a:spAutoFit/>
          </a:bodyPr>
          <a:lstStyle/>
          <a:p>
            <a:pPr algn="ctr"/>
            <a:r>
              <a:rPr lang="zh-CN" altLang="en-US" sz="2000">
                <a:solidFill>
                  <a:schemeClr val="tx2">
                    <a:lumMod val="50000"/>
                  </a:schemeClr>
                </a:solidFill>
                <a:latin typeface="Libian SC" charset="-122"/>
                <a:ea typeface="Libian SC" charset="-122"/>
                <a:cs typeface="Libian SC" charset="-122"/>
                <a:sym typeface="+mn-lt"/>
              </a:rPr>
              <a:t>请输入标题</a:t>
            </a:r>
            <a:endParaRPr lang="en-US" altLang="zh-CN" sz="2000" dirty="0">
              <a:solidFill>
                <a:schemeClr val="tx2">
                  <a:lumMod val="50000"/>
                </a:schemeClr>
              </a:solidFill>
              <a:latin typeface="Libian SC" charset="-122"/>
              <a:ea typeface="Libian SC" charset="-122"/>
              <a:cs typeface="Libian SC" charset="-122"/>
              <a:sym typeface="+mn-lt"/>
            </a:endParaRPr>
          </a:p>
        </p:txBody>
      </p:sp>
      <p:sp>
        <p:nvSpPr>
          <p:cNvPr id="11" name="TextBox 33"/>
          <p:cNvSpPr txBox="1"/>
          <p:nvPr/>
        </p:nvSpPr>
        <p:spPr>
          <a:xfrm>
            <a:off x="1631460" y="2091028"/>
            <a:ext cx="3691013" cy="338536"/>
          </a:xfrm>
          <a:prstGeom prst="rect">
            <a:avLst/>
          </a:prstGeom>
          <a:noFill/>
        </p:spPr>
        <p:txBody>
          <a:bodyPr wrap="square" lIns="91422" tIns="45711" rIns="91422" bIns="45711" rtlCol="0">
            <a:spAutoFit/>
          </a:bodyPr>
          <a:lstStyle/>
          <a:p>
            <a:pPr algn="ctr" defTabSz="913765"/>
            <a:r>
              <a:rPr lang="en-US" altLang="zh-CN" sz="1600" dirty="0">
                <a:latin typeface="Libian SC" charset="-122"/>
                <a:ea typeface="Libian SC" charset="-122"/>
                <a:cs typeface="Libian SC" charset="-122"/>
              </a:rPr>
              <a:t>Newton's parakeet</a:t>
            </a:r>
            <a:endParaRPr lang="en-US" sz="1600" dirty="0">
              <a:solidFill>
                <a:srgbClr val="7E7E7E"/>
              </a:solidFill>
              <a:latin typeface="隶变-简 常规体" charset="-122"/>
              <a:ea typeface="隶变-简 常规体" charset="-122"/>
              <a:cs typeface="隶变-简 常规体" charset="-122"/>
              <a:sym typeface="+mn-lt"/>
            </a:endParaRPr>
          </a:p>
        </p:txBody>
      </p:sp>
      <p:sp>
        <p:nvSpPr>
          <p:cNvPr id="14" name="TextBox 34"/>
          <p:cNvSpPr txBox="1"/>
          <p:nvPr/>
        </p:nvSpPr>
        <p:spPr>
          <a:xfrm>
            <a:off x="917849" y="2421142"/>
            <a:ext cx="5787556" cy="400091"/>
          </a:xfrm>
          <a:prstGeom prst="rect">
            <a:avLst/>
          </a:prstGeom>
          <a:noFill/>
        </p:spPr>
        <p:txBody>
          <a:bodyPr wrap="square" lIns="91422" tIns="45711" rIns="91422" bIns="45711" rtlCol="0">
            <a:spAutoFit/>
          </a:bodyPr>
          <a:lstStyle/>
          <a:p>
            <a:r>
              <a:rPr lang="zh-CN" altLang="en-US" sz="2000" dirty="0">
                <a:solidFill>
                  <a:schemeClr val="tx2">
                    <a:lumMod val="50000"/>
                  </a:schemeClr>
                </a:solidFill>
                <a:latin typeface="Libian SC" charset="-122"/>
                <a:ea typeface="Libian SC" charset="-122"/>
                <a:cs typeface="Libian SC" charset="-122"/>
                <a:sym typeface="+mn-lt"/>
              </a:rPr>
              <a:t>请输入标题</a:t>
            </a:r>
            <a:endParaRPr lang="en-US" altLang="zh-CN" sz="2000" dirty="0">
              <a:solidFill>
                <a:schemeClr val="tx2">
                  <a:lumMod val="50000"/>
                </a:schemeClr>
              </a:solidFill>
              <a:latin typeface="Libian SC" charset="-122"/>
              <a:ea typeface="Libian SC" charset="-122"/>
              <a:cs typeface="Libian SC" charset="-122"/>
              <a:sym typeface="+mn-lt"/>
            </a:endParaRPr>
          </a:p>
        </p:txBody>
      </p:sp>
      <p:sp>
        <p:nvSpPr>
          <p:cNvPr id="15" name="TextBox 35"/>
          <p:cNvSpPr txBox="1"/>
          <p:nvPr/>
        </p:nvSpPr>
        <p:spPr>
          <a:xfrm>
            <a:off x="917849" y="2806902"/>
            <a:ext cx="5418931" cy="1754308"/>
          </a:xfrm>
          <a:prstGeom prst="rect">
            <a:avLst/>
          </a:prstGeom>
          <a:noFill/>
        </p:spPr>
        <p:txBody>
          <a:bodyPr wrap="square" lIns="91422" tIns="45711" rIns="91422" bIns="45711" rtlCol="0">
            <a:spAutoFit/>
          </a:bodyPr>
          <a:lstStyle/>
          <a:p>
            <a:r>
              <a:rPr lang="en-US" altLang="zh-CN" sz="1200" dirty="0">
                <a:latin typeface="Libian SC" charset="-122"/>
                <a:ea typeface="Libian SC" charset="-122"/>
                <a:cs typeface="Libian SC" charset="-122"/>
              </a:rPr>
              <a:t>Newton's parakeet  is an extinct species of parrot that was endemic to the Mascarene island of Rodrigues in the western Indian Ocean. Newton's parakeet  is an extinct species of parrot that was endemic to the Mascarene island of Rodrigues in the western Indian Ocean. </a:t>
            </a:r>
            <a:endParaRPr lang="en-US" altLang="zh-CN" sz="1200" dirty="0">
              <a:solidFill>
                <a:schemeClr val="tx2">
                  <a:lumMod val="50000"/>
                </a:schemeClr>
              </a:solidFill>
              <a:latin typeface="Libian SC" charset="-122"/>
              <a:ea typeface="Libian SC" charset="-122"/>
              <a:cs typeface="Libian SC" charset="-122"/>
              <a:sym typeface="+mn-lt"/>
            </a:endParaRPr>
          </a:p>
          <a:p>
            <a:r>
              <a:rPr lang="en-US" altLang="zh-CN" sz="1200" dirty="0">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200" dirty="0">
              <a:solidFill>
                <a:schemeClr val="tx2">
                  <a:lumMod val="50000"/>
                </a:schemeClr>
              </a:solidFill>
              <a:latin typeface="Libian SC" charset="-122"/>
              <a:ea typeface="Libian SC" charset="-122"/>
              <a:cs typeface="Libian SC" charset="-122"/>
              <a:sym typeface="+mn-lt"/>
            </a:endParaRPr>
          </a:p>
          <a:p>
            <a:r>
              <a:rPr lang="en-US" altLang="zh-CN" sz="1200" dirty="0">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200" dirty="0">
              <a:solidFill>
                <a:schemeClr val="tx2">
                  <a:lumMod val="50000"/>
                </a:schemeClr>
              </a:solidFill>
              <a:latin typeface="Libian SC" charset="-122"/>
              <a:ea typeface="Libian SC" charset="-122"/>
              <a:cs typeface="Libian SC" charset="-122"/>
              <a:sym typeface="+mn-lt"/>
            </a:endParaRPr>
          </a:p>
          <a:p>
            <a:endParaRPr lang="en-US" altLang="zh-CN" sz="1200" dirty="0">
              <a:solidFill>
                <a:schemeClr val="tx2">
                  <a:lumMod val="50000"/>
                </a:schemeClr>
              </a:solidFill>
              <a:latin typeface="Libian SC" charset="-122"/>
              <a:ea typeface="Libian SC" charset="-122"/>
              <a:cs typeface="Libian SC" charset="-122"/>
              <a:sym typeface="+mn-lt"/>
            </a:endParaRPr>
          </a:p>
        </p:txBody>
      </p:sp>
      <p:cxnSp>
        <p:nvCxnSpPr>
          <p:cNvPr id="16" name="Straight Connector 36"/>
          <p:cNvCxnSpPr/>
          <p:nvPr/>
        </p:nvCxnSpPr>
        <p:spPr>
          <a:xfrm>
            <a:off x="2469660" y="2085027"/>
            <a:ext cx="197948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Rectangle 37"/>
          <p:cNvSpPr/>
          <p:nvPr/>
        </p:nvSpPr>
        <p:spPr>
          <a:xfrm>
            <a:off x="1069667" y="5173879"/>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2">
                    <a:lumMod val="50000"/>
                  </a:schemeClr>
                </a:solidFill>
                <a:latin typeface="Libian SC" charset="-122"/>
                <a:ea typeface="Libian SC" charset="-122"/>
                <a:cs typeface="Libian SC" charset="-122"/>
              </a:rPr>
              <a:t>Newton's parakeet  is an extinct </a:t>
            </a:r>
            <a:r>
              <a:rPr lang="en-US" altLang="zh-CN" sz="1000" dirty="0" smtClean="0">
                <a:solidFill>
                  <a:schemeClr val="bg2">
                    <a:lumMod val="50000"/>
                  </a:schemeClr>
                </a:solidFill>
                <a:latin typeface="Libian SC" charset="-122"/>
                <a:ea typeface="Libian SC" charset="-122"/>
                <a:cs typeface="Libian SC" charset="-122"/>
              </a:rPr>
              <a:t>species</a:t>
            </a:r>
            <a:endParaRPr lang="en-US" sz="1000" dirty="0">
              <a:solidFill>
                <a:schemeClr val="bg2">
                  <a:lumMod val="50000"/>
                </a:schemeClr>
              </a:solidFill>
              <a:latin typeface="隶变-简 常规体" charset="-122"/>
              <a:ea typeface="隶变-简 常规体" charset="-122"/>
              <a:cs typeface="隶变-简 常规体" charset="-122"/>
              <a:sym typeface="+mn-lt"/>
            </a:endParaRPr>
          </a:p>
        </p:txBody>
      </p:sp>
      <p:sp>
        <p:nvSpPr>
          <p:cNvPr id="18" name="TextBox 38"/>
          <p:cNvSpPr txBox="1"/>
          <p:nvPr/>
        </p:nvSpPr>
        <p:spPr>
          <a:xfrm>
            <a:off x="1052135" y="4964378"/>
            <a:ext cx="1568021" cy="307758"/>
          </a:xfrm>
          <a:prstGeom prst="rect">
            <a:avLst/>
          </a:prstGeom>
          <a:noFill/>
        </p:spPr>
        <p:txBody>
          <a:bodyPr wrap="none" lIns="91422" tIns="45711" rIns="91422" bIns="45711" rtlCol="0">
            <a:spAutoFit/>
          </a:bodyPr>
          <a:lstStyle/>
          <a:p>
            <a:pPr algn="ctr" defTabSz="913765"/>
            <a:r>
              <a:rPr lang="en-US" altLang="zh-CN" sz="1400" dirty="0">
                <a:latin typeface="Libian SC" charset="-122"/>
                <a:ea typeface="Libian SC" charset="-122"/>
                <a:cs typeface="Libian SC" charset="-122"/>
              </a:rPr>
              <a:t>Newton's parakeet</a:t>
            </a:r>
            <a:endParaRPr lang="en-US" altLang="zh-CN" sz="1400" dirty="0">
              <a:solidFill>
                <a:srgbClr val="7E7E7E"/>
              </a:solidFill>
              <a:latin typeface="隶变-简 常规体" charset="-122"/>
              <a:ea typeface="隶变-简 常规体" charset="-122"/>
              <a:cs typeface="隶变-简 常规体" charset="-122"/>
              <a:sym typeface="+mn-lt"/>
            </a:endParaRPr>
          </a:p>
        </p:txBody>
      </p:sp>
      <p:sp>
        <p:nvSpPr>
          <p:cNvPr id="19" name="Rectangle 39"/>
          <p:cNvSpPr/>
          <p:nvPr/>
        </p:nvSpPr>
        <p:spPr>
          <a:xfrm>
            <a:off x="2719998" y="5173879"/>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2">
                    <a:lumMod val="50000"/>
                  </a:schemeClr>
                </a:solidFill>
                <a:latin typeface="Libian SC" charset="-122"/>
                <a:ea typeface="Libian SC" charset="-122"/>
                <a:cs typeface="Libian SC" charset="-122"/>
              </a:rPr>
              <a:t>Newton's parakeet  is an extinct species</a:t>
            </a:r>
            <a:endParaRPr lang="en-US" altLang="zh-CN" sz="1000" dirty="0">
              <a:solidFill>
                <a:schemeClr val="bg2">
                  <a:lumMod val="50000"/>
                </a:schemeClr>
              </a:solidFill>
              <a:latin typeface="隶变-简 常规体" charset="-122"/>
              <a:ea typeface="隶变-简 常规体" charset="-122"/>
              <a:cs typeface="隶变-简 常规体" charset="-122"/>
              <a:sym typeface="+mn-lt"/>
            </a:endParaRPr>
          </a:p>
        </p:txBody>
      </p:sp>
      <p:sp>
        <p:nvSpPr>
          <p:cNvPr id="20" name="TextBox 40"/>
          <p:cNvSpPr txBox="1"/>
          <p:nvPr/>
        </p:nvSpPr>
        <p:spPr>
          <a:xfrm>
            <a:off x="2702465" y="4964378"/>
            <a:ext cx="1568021" cy="307758"/>
          </a:xfrm>
          <a:prstGeom prst="rect">
            <a:avLst/>
          </a:prstGeom>
          <a:noFill/>
        </p:spPr>
        <p:txBody>
          <a:bodyPr wrap="none" lIns="91422" tIns="45711" rIns="91422" bIns="45711" rtlCol="0">
            <a:spAutoFit/>
          </a:bodyPr>
          <a:lstStyle/>
          <a:p>
            <a:pPr algn="ctr" defTabSz="913765"/>
            <a:r>
              <a:rPr lang="en-US" altLang="zh-CN" sz="1400" dirty="0">
                <a:latin typeface="Libian SC" charset="-122"/>
                <a:ea typeface="Libian SC" charset="-122"/>
                <a:cs typeface="Libian SC" charset="-122"/>
              </a:rPr>
              <a:t>Newton's parakeet</a:t>
            </a:r>
            <a:endParaRPr lang="en-US" altLang="zh-CN" sz="1400" dirty="0">
              <a:solidFill>
                <a:srgbClr val="7E7E7E"/>
              </a:solidFill>
              <a:latin typeface="隶变-简 常规体" charset="-122"/>
              <a:ea typeface="隶变-简 常规体" charset="-122"/>
              <a:cs typeface="隶变-简 常规体" charset="-122"/>
              <a:sym typeface="+mn-lt"/>
            </a:endParaRPr>
          </a:p>
        </p:txBody>
      </p:sp>
      <p:sp>
        <p:nvSpPr>
          <p:cNvPr id="21" name="Rectangle 41"/>
          <p:cNvSpPr/>
          <p:nvPr/>
        </p:nvSpPr>
        <p:spPr>
          <a:xfrm>
            <a:off x="4376885" y="5173879"/>
            <a:ext cx="1529048" cy="553980"/>
          </a:xfrm>
          <a:prstGeom prst="rect">
            <a:avLst/>
          </a:prstGeom>
        </p:spPr>
        <p:txBody>
          <a:bodyPr wrap="square" lIns="91422" tIns="45711" rIns="91422" bIns="45711">
            <a:spAutoFit/>
          </a:bodyPr>
          <a:lstStyle/>
          <a:p>
            <a:pPr algn="ctr" defTabSz="913765">
              <a:lnSpc>
                <a:spcPct val="150000"/>
              </a:lnSpc>
            </a:pPr>
            <a:r>
              <a:rPr lang="en-US" altLang="zh-CN" sz="1000" dirty="0">
                <a:solidFill>
                  <a:schemeClr val="bg2">
                    <a:lumMod val="50000"/>
                  </a:schemeClr>
                </a:solidFill>
                <a:latin typeface="Libian SC" charset="-122"/>
                <a:ea typeface="Libian SC" charset="-122"/>
                <a:cs typeface="Libian SC" charset="-122"/>
              </a:rPr>
              <a:t>Newton's parakeet  is an extinct species</a:t>
            </a:r>
            <a:endParaRPr lang="en-US" altLang="zh-CN" sz="1000" dirty="0">
              <a:solidFill>
                <a:schemeClr val="bg2">
                  <a:lumMod val="50000"/>
                </a:schemeClr>
              </a:solidFill>
              <a:latin typeface="隶变-简 常规体" charset="-122"/>
              <a:ea typeface="隶变-简 常规体" charset="-122"/>
              <a:cs typeface="隶变-简 常规体" charset="-122"/>
              <a:sym typeface="+mn-lt"/>
            </a:endParaRPr>
          </a:p>
        </p:txBody>
      </p:sp>
      <p:sp>
        <p:nvSpPr>
          <p:cNvPr id="22" name="TextBox 42"/>
          <p:cNvSpPr txBox="1"/>
          <p:nvPr/>
        </p:nvSpPr>
        <p:spPr>
          <a:xfrm>
            <a:off x="4359350" y="4964378"/>
            <a:ext cx="1568021" cy="307758"/>
          </a:xfrm>
          <a:prstGeom prst="rect">
            <a:avLst/>
          </a:prstGeom>
          <a:noFill/>
        </p:spPr>
        <p:txBody>
          <a:bodyPr wrap="none" lIns="91422" tIns="45711" rIns="91422" bIns="45711" rtlCol="0">
            <a:spAutoFit/>
          </a:bodyPr>
          <a:lstStyle/>
          <a:p>
            <a:pPr algn="ctr" defTabSz="913765"/>
            <a:r>
              <a:rPr lang="en-US" altLang="zh-CN" sz="1400" dirty="0">
                <a:latin typeface="Libian SC" charset="-122"/>
                <a:ea typeface="Libian SC" charset="-122"/>
                <a:cs typeface="Libian SC" charset="-122"/>
              </a:rPr>
              <a:t>Newton's parakeet</a:t>
            </a:r>
            <a:endParaRPr lang="en-US" altLang="zh-CN" sz="1400" dirty="0">
              <a:solidFill>
                <a:srgbClr val="7E7E7E"/>
              </a:solidFill>
              <a:latin typeface="隶变-简 常规体" charset="-122"/>
              <a:ea typeface="隶变-简 常规体" charset="-122"/>
              <a:cs typeface="隶变-简 常规体" charset="-122"/>
              <a:sym typeface="+mn-lt"/>
            </a:endParaRPr>
          </a:p>
        </p:txBody>
      </p:sp>
      <p:sp>
        <p:nvSpPr>
          <p:cNvPr id="23" name="Freeform 8"/>
          <p:cNvSpPr>
            <a:spLocks noEditPoints="1"/>
          </p:cNvSpPr>
          <p:nvPr/>
        </p:nvSpPr>
        <p:spPr bwMode="auto">
          <a:xfrm>
            <a:off x="1644518" y="4533864"/>
            <a:ext cx="368106" cy="422421"/>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rgbClr val="AAB2B5"/>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nvGrpSpPr>
          <p:cNvPr id="24" name="Group 44"/>
          <p:cNvGrpSpPr/>
          <p:nvPr/>
        </p:nvGrpSpPr>
        <p:grpSpPr>
          <a:xfrm>
            <a:off x="3352622" y="4495991"/>
            <a:ext cx="322942" cy="468387"/>
            <a:chOff x="-990600" y="3375025"/>
            <a:chExt cx="571500" cy="828675"/>
          </a:xfrm>
          <a:solidFill>
            <a:srgbClr val="FF7E79"/>
          </a:solidFill>
        </p:grpSpPr>
        <p:sp>
          <p:nvSpPr>
            <p:cNvPr id="25"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6"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7"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grpSp>
        <p:nvGrpSpPr>
          <p:cNvPr id="30" name="Group 48"/>
          <p:cNvGrpSpPr/>
          <p:nvPr/>
        </p:nvGrpSpPr>
        <p:grpSpPr>
          <a:xfrm>
            <a:off x="4925585" y="4576740"/>
            <a:ext cx="436805" cy="376876"/>
            <a:chOff x="-122237" y="-128588"/>
            <a:chExt cx="4632324" cy="3995738"/>
          </a:xfrm>
          <a:solidFill>
            <a:srgbClr val="AAB2B5"/>
          </a:solidFill>
        </p:grpSpPr>
        <p:sp>
          <p:nvSpPr>
            <p:cNvPr id="31" name="Freeform 49"/>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2" name="Freeform 50"/>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pic>
        <p:nvPicPr>
          <p:cNvPr id="33"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109" y="2478087"/>
            <a:ext cx="3348875" cy="2112963"/>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grpSp>
        <p:nvGrpSpPr>
          <p:cNvPr id="8" name="Group 4"/>
          <p:cNvGrpSpPr/>
          <p:nvPr/>
        </p:nvGrpSpPr>
        <p:grpSpPr>
          <a:xfrm>
            <a:off x="5019971" y="1826401"/>
            <a:ext cx="6309224" cy="4167093"/>
            <a:chOff x="1017405" y="2693983"/>
            <a:chExt cx="6806597" cy="4462905"/>
          </a:xfrm>
        </p:grpSpPr>
        <p:sp>
          <p:nvSpPr>
            <p:cNvPr id="11" name="AutoShape 1"/>
            <p:cNvSpPr/>
            <p:nvPr/>
          </p:nvSpPr>
          <p:spPr bwMode="auto">
            <a:xfrm>
              <a:off x="1029339" y="2693983"/>
              <a:ext cx="6794663" cy="4462905"/>
            </a:xfrm>
            <a:prstGeom prst="roundRect">
              <a:avLst>
                <a:gd name="adj" fmla="val 1292"/>
              </a:avLst>
            </a:prstGeom>
            <a:solidFill>
              <a:srgbClr val="343434"/>
            </a:solidFill>
            <a:ln w="25400" cap="flat">
              <a:noFill/>
              <a:prstDash val="solid"/>
              <a:miter lim="800000"/>
              <a:headEnd type="none" w="med" len="med"/>
              <a:tailEnd type="none" w="med" len="med"/>
            </a:ln>
            <a:effectLst>
              <a:outerShdw blurRad="254000" dist="114299" dir="5340024" algn="ctr" rotWithShape="0">
                <a:schemeClr val="bg2">
                  <a:alpha val="39000"/>
                </a:schemeClr>
              </a:outerShdw>
            </a:effectLst>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4" name="Rectangle 2"/>
            <p:cNvSpPr/>
            <p:nvPr/>
          </p:nvSpPr>
          <p:spPr bwMode="auto">
            <a:xfrm>
              <a:off x="1017405" y="3024940"/>
              <a:ext cx="6794663" cy="315914"/>
            </a:xfrm>
            <a:prstGeom prst="rect">
              <a:avLst/>
            </a:prstGeom>
            <a:solidFill>
              <a:srgbClr val="CDCDCD"/>
            </a:solidFill>
            <a:ln w="25400" cap="flat">
              <a:solidFill>
                <a:srgbClr val="CDCDCD"/>
              </a:solidFill>
              <a:prstDash val="solid"/>
              <a:miter lim="800000"/>
              <a:headEnd type="none" w="med" len="med"/>
              <a:tailEnd type="none" w="med" len="med"/>
            </a:ln>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5" name="AutoShape 3"/>
            <p:cNvSpPr/>
            <p:nvPr/>
          </p:nvSpPr>
          <p:spPr bwMode="auto">
            <a:xfrm>
              <a:off x="2035351" y="2779230"/>
              <a:ext cx="2717865" cy="561624"/>
            </a:xfrm>
            <a:prstGeom prst="roundRect">
              <a:avLst>
                <a:gd name="adj" fmla="val 11986"/>
              </a:avLst>
            </a:prstGeom>
            <a:solidFill>
              <a:srgbClr val="CDCDCD"/>
            </a:solidFill>
            <a:ln w="25400" cap="flat">
              <a:solidFill>
                <a:srgbClr val="CDCDCD"/>
              </a:solidFill>
              <a:prstDash val="solid"/>
              <a:miter lim="800000"/>
              <a:headEnd type="none" w="med" len="med"/>
              <a:tailEnd type="none" w="med" len="med"/>
            </a:ln>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6" name="Oval 4"/>
            <p:cNvSpPr/>
            <p:nvPr/>
          </p:nvSpPr>
          <p:spPr bwMode="auto">
            <a:xfrm>
              <a:off x="1137753" y="2814331"/>
              <a:ext cx="95903" cy="95276"/>
            </a:xfrm>
            <a:prstGeom prst="ellipse">
              <a:avLst/>
            </a:prstGeom>
            <a:solidFill>
              <a:schemeClr val="accent2"/>
            </a:solidFill>
            <a:ln w="25400" cap="flat">
              <a:noFill/>
              <a:prstDash val="solid"/>
              <a:miter lim="800000"/>
              <a:headEnd type="none" w="med" len="med"/>
              <a:tailEnd type="none" w="med" len="med"/>
            </a:ln>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7" name="Oval 5"/>
            <p:cNvSpPr/>
            <p:nvPr/>
          </p:nvSpPr>
          <p:spPr bwMode="auto">
            <a:xfrm>
              <a:off x="1307620" y="2814331"/>
              <a:ext cx="95903" cy="95276"/>
            </a:xfrm>
            <a:prstGeom prst="ellipse">
              <a:avLst/>
            </a:prstGeom>
            <a:solidFill>
              <a:schemeClr val="accent3"/>
            </a:solidFill>
            <a:ln w="25400" cap="flat">
              <a:noFill/>
              <a:prstDash val="solid"/>
              <a:miter lim="800000"/>
              <a:headEnd type="none" w="med" len="med"/>
              <a:tailEnd type="none" w="med" len="med"/>
            </a:ln>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8" name="Oval 6"/>
            <p:cNvSpPr/>
            <p:nvPr/>
          </p:nvSpPr>
          <p:spPr bwMode="auto">
            <a:xfrm>
              <a:off x="1477486" y="2814331"/>
              <a:ext cx="95903" cy="95276"/>
            </a:xfrm>
            <a:prstGeom prst="ellipse">
              <a:avLst/>
            </a:prstGeom>
            <a:solidFill>
              <a:schemeClr val="accent4"/>
            </a:solidFill>
            <a:ln w="25400" cap="flat">
              <a:noFill/>
              <a:prstDash val="solid"/>
              <a:miter lim="800000"/>
              <a:headEnd type="none" w="med" len="med"/>
              <a:tailEnd type="none" w="med" len="med"/>
            </a:ln>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9" name="Rectangle 11"/>
            <p:cNvSpPr/>
            <p:nvPr/>
          </p:nvSpPr>
          <p:spPr bwMode="auto">
            <a:xfrm>
              <a:off x="2205844" y="3085114"/>
              <a:ext cx="5104773" cy="200580"/>
            </a:xfrm>
            <a:prstGeom prst="rect">
              <a:avLst/>
            </a:prstGeom>
            <a:solidFill>
              <a:srgbClr val="FFFFFF"/>
            </a:solidFill>
            <a:ln w="25400" cap="flat">
              <a:solidFill>
                <a:srgbClr val="B3B3B3"/>
              </a:solidFill>
              <a:prstDash val="solid"/>
              <a:miter lim="800000"/>
              <a:headEnd type="none" w="med" len="med"/>
              <a:tailEnd type="none" w="med" len="med"/>
            </a:ln>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0" name="Freeform 9"/>
            <p:cNvSpPr/>
            <p:nvPr/>
          </p:nvSpPr>
          <p:spPr bwMode="auto">
            <a:xfrm rot="18900000">
              <a:off x="4580706" y="2849676"/>
              <a:ext cx="99497" cy="99497"/>
            </a:xfrm>
            <a:custGeom>
              <a:avLst/>
              <a:gdLst>
                <a:gd name="T0" fmla="*/ 42 w 64"/>
                <a:gd name="T1" fmla="*/ 0 h 64"/>
                <a:gd name="T2" fmla="*/ 21 w 64"/>
                <a:gd name="T3" fmla="*/ 0 h 64"/>
                <a:gd name="T4" fmla="*/ 21 w 64"/>
                <a:gd name="T5" fmla="*/ 21 h 64"/>
                <a:gd name="T6" fmla="*/ 0 w 64"/>
                <a:gd name="T7" fmla="*/ 21 h 64"/>
                <a:gd name="T8" fmla="*/ 0 w 64"/>
                <a:gd name="T9" fmla="*/ 42 h 64"/>
                <a:gd name="T10" fmla="*/ 21 w 64"/>
                <a:gd name="T11" fmla="*/ 42 h 64"/>
                <a:gd name="T12" fmla="*/ 21 w 64"/>
                <a:gd name="T13" fmla="*/ 64 h 64"/>
                <a:gd name="T14" fmla="*/ 42 w 64"/>
                <a:gd name="T15" fmla="*/ 64 h 64"/>
                <a:gd name="T16" fmla="*/ 42 w 64"/>
                <a:gd name="T17" fmla="*/ 42 h 64"/>
                <a:gd name="T18" fmla="*/ 64 w 64"/>
                <a:gd name="T19" fmla="*/ 42 h 64"/>
                <a:gd name="T20" fmla="*/ 64 w 64"/>
                <a:gd name="T21" fmla="*/ 21 h 64"/>
                <a:gd name="T22" fmla="*/ 42 w 64"/>
                <a:gd name="T23" fmla="*/ 21 h 64"/>
                <a:gd name="T24" fmla="*/ 42 w 64"/>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64">
                  <a:moveTo>
                    <a:pt x="42" y="0"/>
                  </a:moveTo>
                  <a:lnTo>
                    <a:pt x="21" y="0"/>
                  </a:lnTo>
                  <a:lnTo>
                    <a:pt x="21" y="21"/>
                  </a:lnTo>
                  <a:lnTo>
                    <a:pt x="0" y="21"/>
                  </a:lnTo>
                  <a:lnTo>
                    <a:pt x="0" y="42"/>
                  </a:lnTo>
                  <a:lnTo>
                    <a:pt x="21" y="42"/>
                  </a:lnTo>
                  <a:lnTo>
                    <a:pt x="21" y="64"/>
                  </a:lnTo>
                  <a:lnTo>
                    <a:pt x="42" y="64"/>
                  </a:lnTo>
                  <a:lnTo>
                    <a:pt x="42" y="42"/>
                  </a:lnTo>
                  <a:lnTo>
                    <a:pt x="64" y="42"/>
                  </a:lnTo>
                  <a:lnTo>
                    <a:pt x="64" y="21"/>
                  </a:lnTo>
                  <a:lnTo>
                    <a:pt x="42" y="21"/>
                  </a:lnTo>
                  <a:lnTo>
                    <a:pt x="42" y="0"/>
                  </a:lnTo>
                  <a:close/>
                </a:path>
              </a:pathLst>
            </a:custGeom>
            <a:solidFill>
              <a:schemeClr val="bg1">
                <a:lumMod val="50000"/>
              </a:schemeClr>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nvGrpSpPr>
            <p:cNvPr id="21" name="Group 15"/>
            <p:cNvGrpSpPr/>
            <p:nvPr/>
          </p:nvGrpSpPr>
          <p:grpSpPr>
            <a:xfrm>
              <a:off x="7494380" y="2779230"/>
              <a:ext cx="155357" cy="155272"/>
              <a:chOff x="4763" y="0"/>
              <a:chExt cx="2900362" cy="2898775"/>
            </a:xfrm>
            <a:solidFill>
              <a:schemeClr val="bg1">
                <a:lumMod val="50000"/>
              </a:schemeClr>
            </a:solidFill>
          </p:grpSpPr>
          <p:sp>
            <p:nvSpPr>
              <p:cNvPr id="24" name="Freeform 13"/>
              <p:cNvSpPr/>
              <p:nvPr/>
            </p:nvSpPr>
            <p:spPr bwMode="auto">
              <a:xfrm>
                <a:off x="4763" y="0"/>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5" name="Freeform 14"/>
              <p:cNvSpPr/>
              <p:nvPr/>
            </p:nvSpPr>
            <p:spPr bwMode="auto">
              <a:xfrm>
                <a:off x="4763" y="108743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6" name="Freeform 15"/>
              <p:cNvSpPr/>
              <p:nvPr/>
            </p:nvSpPr>
            <p:spPr bwMode="auto">
              <a:xfrm>
                <a:off x="4763" y="2171700"/>
                <a:ext cx="727075" cy="727075"/>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7" name="Freeform 16"/>
              <p:cNvSpPr/>
              <p:nvPr/>
            </p:nvSpPr>
            <p:spPr bwMode="auto">
              <a:xfrm>
                <a:off x="1093788" y="0"/>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0" name="Freeform 17"/>
              <p:cNvSpPr/>
              <p:nvPr/>
            </p:nvSpPr>
            <p:spPr bwMode="auto">
              <a:xfrm>
                <a:off x="1093788" y="1087438"/>
                <a:ext cx="722312"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1" name="Freeform 18"/>
              <p:cNvSpPr/>
              <p:nvPr/>
            </p:nvSpPr>
            <p:spPr bwMode="auto">
              <a:xfrm>
                <a:off x="1093788" y="2171700"/>
                <a:ext cx="722312"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2" name="Freeform 19"/>
              <p:cNvSpPr/>
              <p:nvPr/>
            </p:nvSpPr>
            <p:spPr bwMode="auto">
              <a:xfrm>
                <a:off x="2181225" y="0"/>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2"/>
                      <a:pt x="10" y="192"/>
                      <a:pt x="24" y="192"/>
                    </a:cubicBezTo>
                    <a:cubicBezTo>
                      <a:pt x="168" y="192"/>
                      <a:pt x="168" y="192"/>
                      <a:pt x="168" y="192"/>
                    </a:cubicBezTo>
                    <a:cubicBezTo>
                      <a:pt x="181" y="192"/>
                      <a:pt x="192" y="182"/>
                      <a:pt x="192" y="168"/>
                    </a:cubicBezTo>
                    <a:cubicBezTo>
                      <a:pt x="192" y="24"/>
                      <a:pt x="192" y="24"/>
                      <a:pt x="192" y="24"/>
                    </a:cubicBezTo>
                    <a:cubicBezTo>
                      <a:pt x="192" y="11"/>
                      <a:pt x="181"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3" name="Freeform 20"/>
              <p:cNvSpPr/>
              <p:nvPr/>
            </p:nvSpPr>
            <p:spPr bwMode="auto">
              <a:xfrm>
                <a:off x="2181225" y="1087438"/>
                <a:ext cx="723900" cy="722313"/>
              </a:xfrm>
              <a:custGeom>
                <a:avLst/>
                <a:gdLst>
                  <a:gd name="T0" fmla="*/ 168 w 192"/>
                  <a:gd name="T1" fmla="*/ 0 h 192"/>
                  <a:gd name="T2" fmla="*/ 24 w 192"/>
                  <a:gd name="T3" fmla="*/ 0 h 192"/>
                  <a:gd name="T4" fmla="*/ 0 w 192"/>
                  <a:gd name="T5" fmla="*/ 24 h 192"/>
                  <a:gd name="T6" fmla="*/ 0 w 192"/>
                  <a:gd name="T7" fmla="*/ 168 h 192"/>
                  <a:gd name="T8" fmla="*/ 24 w 192"/>
                  <a:gd name="T9" fmla="*/ 192 h 192"/>
                  <a:gd name="T10" fmla="*/ 168 w 192"/>
                  <a:gd name="T11" fmla="*/ 192 h 192"/>
                  <a:gd name="T12" fmla="*/ 192 w 192"/>
                  <a:gd name="T13" fmla="*/ 168 h 192"/>
                  <a:gd name="T14" fmla="*/ 192 w 192"/>
                  <a:gd name="T15" fmla="*/ 24 h 192"/>
                  <a:gd name="T16" fmla="*/ 168 w 192"/>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68" y="0"/>
                    </a:moveTo>
                    <a:cubicBezTo>
                      <a:pt x="24" y="0"/>
                      <a:pt x="24" y="0"/>
                      <a:pt x="24" y="0"/>
                    </a:cubicBezTo>
                    <a:cubicBezTo>
                      <a:pt x="10" y="0"/>
                      <a:pt x="0" y="11"/>
                      <a:pt x="0" y="24"/>
                    </a:cubicBezTo>
                    <a:cubicBezTo>
                      <a:pt x="0" y="168"/>
                      <a:pt x="0" y="168"/>
                      <a:pt x="0" y="168"/>
                    </a:cubicBezTo>
                    <a:cubicBezTo>
                      <a:pt x="0" y="181"/>
                      <a:pt x="10" y="192"/>
                      <a:pt x="24" y="192"/>
                    </a:cubicBezTo>
                    <a:cubicBezTo>
                      <a:pt x="168" y="192"/>
                      <a:pt x="168" y="192"/>
                      <a:pt x="168" y="192"/>
                    </a:cubicBezTo>
                    <a:cubicBezTo>
                      <a:pt x="181" y="192"/>
                      <a:pt x="192" y="181"/>
                      <a:pt x="192" y="168"/>
                    </a:cubicBezTo>
                    <a:cubicBezTo>
                      <a:pt x="192" y="24"/>
                      <a:pt x="192" y="24"/>
                      <a:pt x="192" y="24"/>
                    </a:cubicBezTo>
                    <a:cubicBezTo>
                      <a:pt x="192" y="11"/>
                      <a:pt x="181"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4" name="Freeform 21"/>
              <p:cNvSpPr/>
              <p:nvPr/>
            </p:nvSpPr>
            <p:spPr bwMode="auto">
              <a:xfrm>
                <a:off x="2181225" y="2171700"/>
                <a:ext cx="723900" cy="727075"/>
              </a:xfrm>
              <a:custGeom>
                <a:avLst/>
                <a:gdLst>
                  <a:gd name="T0" fmla="*/ 168 w 192"/>
                  <a:gd name="T1" fmla="*/ 0 h 193"/>
                  <a:gd name="T2" fmla="*/ 24 w 192"/>
                  <a:gd name="T3" fmla="*/ 0 h 193"/>
                  <a:gd name="T4" fmla="*/ 0 w 192"/>
                  <a:gd name="T5" fmla="*/ 25 h 193"/>
                  <a:gd name="T6" fmla="*/ 0 w 192"/>
                  <a:gd name="T7" fmla="*/ 169 h 193"/>
                  <a:gd name="T8" fmla="*/ 24 w 192"/>
                  <a:gd name="T9" fmla="*/ 193 h 193"/>
                  <a:gd name="T10" fmla="*/ 168 w 192"/>
                  <a:gd name="T11" fmla="*/ 193 h 193"/>
                  <a:gd name="T12" fmla="*/ 192 w 192"/>
                  <a:gd name="T13" fmla="*/ 169 h 193"/>
                  <a:gd name="T14" fmla="*/ 192 w 192"/>
                  <a:gd name="T15" fmla="*/ 25 h 193"/>
                  <a:gd name="T16" fmla="*/ 168 w 192"/>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3">
                    <a:moveTo>
                      <a:pt x="168" y="0"/>
                    </a:moveTo>
                    <a:cubicBezTo>
                      <a:pt x="24" y="0"/>
                      <a:pt x="24" y="0"/>
                      <a:pt x="24" y="0"/>
                    </a:cubicBezTo>
                    <a:cubicBezTo>
                      <a:pt x="10" y="0"/>
                      <a:pt x="0" y="11"/>
                      <a:pt x="0" y="25"/>
                    </a:cubicBezTo>
                    <a:cubicBezTo>
                      <a:pt x="0" y="169"/>
                      <a:pt x="0" y="169"/>
                      <a:pt x="0" y="169"/>
                    </a:cubicBezTo>
                    <a:cubicBezTo>
                      <a:pt x="0" y="182"/>
                      <a:pt x="10" y="193"/>
                      <a:pt x="24" y="193"/>
                    </a:cubicBezTo>
                    <a:cubicBezTo>
                      <a:pt x="168" y="193"/>
                      <a:pt x="168" y="193"/>
                      <a:pt x="168" y="193"/>
                    </a:cubicBezTo>
                    <a:cubicBezTo>
                      <a:pt x="181" y="193"/>
                      <a:pt x="192" y="182"/>
                      <a:pt x="192" y="169"/>
                    </a:cubicBezTo>
                    <a:cubicBezTo>
                      <a:pt x="192" y="25"/>
                      <a:pt x="192" y="25"/>
                      <a:pt x="192" y="25"/>
                    </a:cubicBezTo>
                    <a:cubicBezTo>
                      <a:pt x="192" y="11"/>
                      <a:pt x="181" y="0"/>
                      <a:pt x="168"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sp>
          <p:nvSpPr>
            <p:cNvPr id="22" name="Freeform 25"/>
            <p:cNvSpPr/>
            <p:nvPr/>
          </p:nvSpPr>
          <p:spPr bwMode="auto">
            <a:xfrm rot="5400000">
              <a:off x="7497092" y="3115886"/>
              <a:ext cx="146921" cy="128651"/>
            </a:xfrm>
            <a:custGeom>
              <a:avLst/>
              <a:gdLst>
                <a:gd name="T0" fmla="*/ 504 w 896"/>
                <a:gd name="T1" fmla="*/ 0 h 784"/>
                <a:gd name="T2" fmla="*/ 116 w 896"/>
                <a:gd name="T3" fmla="*/ 336 h 784"/>
                <a:gd name="T4" fmla="*/ 0 w 896"/>
                <a:gd name="T5" fmla="*/ 336 h 784"/>
                <a:gd name="T6" fmla="*/ 168 w 896"/>
                <a:gd name="T7" fmla="*/ 560 h 784"/>
                <a:gd name="T8" fmla="*/ 336 w 896"/>
                <a:gd name="T9" fmla="*/ 336 h 784"/>
                <a:gd name="T10" fmla="*/ 230 w 896"/>
                <a:gd name="T11" fmla="*/ 336 h 784"/>
                <a:gd name="T12" fmla="*/ 504 w 896"/>
                <a:gd name="T13" fmla="*/ 112 h 784"/>
                <a:gd name="T14" fmla="*/ 784 w 896"/>
                <a:gd name="T15" fmla="*/ 392 h 784"/>
                <a:gd name="T16" fmla="*/ 504 w 896"/>
                <a:gd name="T17" fmla="*/ 672 h 784"/>
                <a:gd name="T18" fmla="*/ 504 w 896"/>
                <a:gd name="T19" fmla="*/ 784 h 784"/>
                <a:gd name="T20" fmla="*/ 896 w 896"/>
                <a:gd name="T21" fmla="*/ 392 h 784"/>
                <a:gd name="T22" fmla="*/ 504 w 896"/>
                <a:gd name="T2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6" h="784">
                  <a:moveTo>
                    <a:pt x="504" y="0"/>
                  </a:moveTo>
                  <a:cubicBezTo>
                    <a:pt x="307" y="0"/>
                    <a:pt x="144" y="146"/>
                    <a:pt x="116" y="336"/>
                  </a:cubicBezTo>
                  <a:cubicBezTo>
                    <a:pt x="0" y="336"/>
                    <a:pt x="0" y="336"/>
                    <a:pt x="0" y="336"/>
                  </a:cubicBezTo>
                  <a:cubicBezTo>
                    <a:pt x="168" y="560"/>
                    <a:pt x="168" y="560"/>
                    <a:pt x="168" y="560"/>
                  </a:cubicBezTo>
                  <a:cubicBezTo>
                    <a:pt x="336" y="336"/>
                    <a:pt x="336" y="336"/>
                    <a:pt x="336" y="336"/>
                  </a:cubicBezTo>
                  <a:cubicBezTo>
                    <a:pt x="230" y="336"/>
                    <a:pt x="230" y="336"/>
                    <a:pt x="230" y="336"/>
                  </a:cubicBezTo>
                  <a:cubicBezTo>
                    <a:pt x="256" y="208"/>
                    <a:pt x="369" y="112"/>
                    <a:pt x="504" y="112"/>
                  </a:cubicBezTo>
                  <a:cubicBezTo>
                    <a:pt x="658" y="112"/>
                    <a:pt x="784" y="238"/>
                    <a:pt x="784" y="392"/>
                  </a:cubicBezTo>
                  <a:cubicBezTo>
                    <a:pt x="784" y="546"/>
                    <a:pt x="658" y="672"/>
                    <a:pt x="504" y="672"/>
                  </a:cubicBezTo>
                  <a:cubicBezTo>
                    <a:pt x="504" y="784"/>
                    <a:pt x="504" y="784"/>
                    <a:pt x="504" y="784"/>
                  </a:cubicBezTo>
                  <a:cubicBezTo>
                    <a:pt x="721" y="784"/>
                    <a:pt x="896" y="609"/>
                    <a:pt x="896" y="392"/>
                  </a:cubicBezTo>
                  <a:cubicBezTo>
                    <a:pt x="896" y="175"/>
                    <a:pt x="721" y="0"/>
                    <a:pt x="504" y="0"/>
                  </a:cubicBezTo>
                  <a:close/>
                </a:path>
              </a:pathLst>
            </a:custGeom>
            <a:solidFill>
              <a:schemeClr val="bg1">
                <a:lumMod val="50000"/>
              </a:schemeClr>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3" name="Oval 6"/>
            <p:cNvSpPr/>
            <p:nvPr/>
          </p:nvSpPr>
          <p:spPr bwMode="auto">
            <a:xfrm>
              <a:off x="1655635" y="2814331"/>
              <a:ext cx="95903" cy="95276"/>
            </a:xfrm>
            <a:prstGeom prst="ellipse">
              <a:avLst/>
            </a:prstGeom>
            <a:solidFill>
              <a:schemeClr val="accent5"/>
            </a:solidFill>
            <a:ln w="25400" cap="flat">
              <a:noFill/>
              <a:prstDash val="solid"/>
              <a:miter lim="800000"/>
              <a:headEnd type="none" w="med" len="med"/>
              <a:tailEnd type="none" w="med" len="med"/>
            </a:ln>
          </p:spPr>
          <p:txBody>
            <a:bodyPr lIns="0" tIns="0" rIns="0" bIns="0"/>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sp>
        <p:nvSpPr>
          <p:cNvPr id="9" name="TextBox 5"/>
          <p:cNvSpPr txBox="1"/>
          <p:nvPr/>
        </p:nvSpPr>
        <p:spPr>
          <a:xfrm>
            <a:off x="6258038" y="2170994"/>
            <a:ext cx="1601721" cy="230832"/>
          </a:xfrm>
          <a:prstGeom prst="rect">
            <a:avLst/>
          </a:prstGeom>
          <a:noFill/>
        </p:spPr>
        <p:txBody>
          <a:bodyPr wrap="none" rtlCol="0">
            <a:spAutoFit/>
          </a:bodyPr>
          <a:lstStyle/>
          <a:p>
            <a:pPr defTabSz="913765"/>
            <a:r>
              <a:rPr lang="id-ID" sz="900" dirty="0">
                <a:solidFill>
                  <a:prstClr val="white">
                    <a:lumMod val="65000"/>
                  </a:prstClr>
                </a:solidFill>
                <a:latin typeface="隶变-简 常规体" charset="-122"/>
                <a:ea typeface="隶变-简 常规体" charset="-122"/>
                <a:cs typeface="隶变-简 常规体" charset="-122"/>
                <a:sym typeface="+mn-lt"/>
              </a:rPr>
              <a:t>www.yourcompanyname.com</a:t>
            </a:r>
            <a:endParaRPr lang="id-ID" sz="900" dirty="0">
              <a:solidFill>
                <a:prstClr val="white">
                  <a:lumMod val="65000"/>
                </a:prstClr>
              </a:solidFill>
              <a:latin typeface="隶变-简 常规体" charset="-122"/>
              <a:ea typeface="隶变-简 常规体" charset="-122"/>
              <a:cs typeface="隶变-简 常规体" charset="-122"/>
              <a:sym typeface="+mn-lt"/>
            </a:endParaRPr>
          </a:p>
        </p:txBody>
      </p:sp>
      <p:sp>
        <p:nvSpPr>
          <p:cNvPr id="10" name="Freeform 29"/>
          <p:cNvSpPr>
            <a:spLocks noEditPoints="1"/>
          </p:cNvSpPr>
          <p:nvPr/>
        </p:nvSpPr>
        <p:spPr bwMode="auto">
          <a:xfrm>
            <a:off x="6180983" y="2233589"/>
            <a:ext cx="106942" cy="107796"/>
          </a:xfrm>
          <a:custGeom>
            <a:avLst/>
            <a:gdLst>
              <a:gd name="T0" fmla="*/ 0 w 636"/>
              <a:gd name="T1" fmla="*/ 318 h 636"/>
              <a:gd name="T2" fmla="*/ 636 w 636"/>
              <a:gd name="T3" fmla="*/ 318 h 636"/>
              <a:gd name="T4" fmla="*/ 594 w 636"/>
              <a:gd name="T5" fmla="*/ 308 h 636"/>
              <a:gd name="T6" fmla="*/ 448 w 636"/>
              <a:gd name="T7" fmla="*/ 179 h 636"/>
              <a:gd name="T8" fmla="*/ 594 w 636"/>
              <a:gd name="T9" fmla="*/ 308 h 636"/>
              <a:gd name="T10" fmla="*/ 223 w 636"/>
              <a:gd name="T11" fmla="*/ 486 h 636"/>
              <a:gd name="T12" fmla="*/ 308 w 636"/>
              <a:gd name="T13" fmla="*/ 594 h 636"/>
              <a:gd name="T14" fmla="*/ 329 w 636"/>
              <a:gd name="T15" fmla="*/ 42 h 636"/>
              <a:gd name="T16" fmla="*/ 328 w 636"/>
              <a:gd name="T17" fmla="*/ 184 h 636"/>
              <a:gd name="T18" fmla="*/ 329 w 636"/>
              <a:gd name="T19" fmla="*/ 42 h 636"/>
              <a:gd name="T20" fmla="*/ 510 w 636"/>
              <a:gd name="T21" fmla="*/ 119 h 636"/>
              <a:gd name="T22" fmla="*/ 363 w 636"/>
              <a:gd name="T23" fmla="*/ 45 h 636"/>
              <a:gd name="T24" fmla="*/ 308 w 636"/>
              <a:gd name="T25" fmla="*/ 184 h 636"/>
              <a:gd name="T26" fmla="*/ 307 w 636"/>
              <a:gd name="T27" fmla="*/ 42 h 636"/>
              <a:gd name="T28" fmla="*/ 196 w 636"/>
              <a:gd name="T29" fmla="*/ 160 h 636"/>
              <a:gd name="T30" fmla="*/ 273 w 636"/>
              <a:gd name="T31" fmla="*/ 45 h 636"/>
              <a:gd name="T32" fmla="*/ 207 w 636"/>
              <a:gd name="T33" fmla="*/ 186 h 636"/>
              <a:gd name="T34" fmla="*/ 308 w 636"/>
              <a:gd name="T35" fmla="*/ 308 h 636"/>
              <a:gd name="T36" fmla="*/ 207 w 636"/>
              <a:gd name="T37" fmla="*/ 186 h 636"/>
              <a:gd name="T38" fmla="*/ 308 w 636"/>
              <a:gd name="T39" fmla="*/ 452 h 636"/>
              <a:gd name="T40" fmla="*/ 185 w 636"/>
              <a:gd name="T41" fmla="*/ 328 h 636"/>
              <a:gd name="T42" fmla="*/ 273 w 636"/>
              <a:gd name="T43" fmla="*/ 591 h 636"/>
              <a:gd name="T44" fmla="*/ 204 w 636"/>
              <a:gd name="T45" fmla="*/ 493 h 636"/>
              <a:gd name="T46" fmla="*/ 328 w 636"/>
              <a:gd name="T47" fmla="*/ 594 h 636"/>
              <a:gd name="T48" fmla="*/ 413 w 636"/>
              <a:gd name="T49" fmla="*/ 486 h 636"/>
              <a:gd name="T50" fmla="*/ 328 w 636"/>
              <a:gd name="T51" fmla="*/ 594 h 636"/>
              <a:gd name="T52" fmla="*/ 498 w 636"/>
              <a:gd name="T53" fmla="*/ 528 h 636"/>
              <a:gd name="T54" fmla="*/ 432 w 636"/>
              <a:gd name="T55" fmla="*/ 493 h 636"/>
              <a:gd name="T56" fmla="*/ 328 w 636"/>
              <a:gd name="T57" fmla="*/ 452 h 636"/>
              <a:gd name="T58" fmla="*/ 451 w 636"/>
              <a:gd name="T59" fmla="*/ 328 h 636"/>
              <a:gd name="T60" fmla="*/ 328 w 636"/>
              <a:gd name="T61" fmla="*/ 308 h 636"/>
              <a:gd name="T62" fmla="*/ 429 w 636"/>
              <a:gd name="T63" fmla="*/ 186 h 636"/>
              <a:gd name="T64" fmla="*/ 328 w 636"/>
              <a:gd name="T65" fmla="*/ 308 h 636"/>
              <a:gd name="T66" fmla="*/ 188 w 636"/>
              <a:gd name="T67" fmla="*/ 179 h 636"/>
              <a:gd name="T68" fmla="*/ 42 w 636"/>
              <a:gd name="T69" fmla="*/ 308 h 636"/>
              <a:gd name="T70" fmla="*/ 42 w 636"/>
              <a:gd name="T71" fmla="*/ 328 h 636"/>
              <a:gd name="T72" fmla="*/ 195 w 636"/>
              <a:gd name="T73" fmla="*/ 475 h 636"/>
              <a:gd name="T74" fmla="*/ 42 w 636"/>
              <a:gd name="T75" fmla="*/ 328 h 636"/>
              <a:gd name="T76" fmla="*/ 441 w 636"/>
              <a:gd name="T77" fmla="*/ 475 h 636"/>
              <a:gd name="T78" fmla="*/ 594 w 636"/>
              <a:gd name="T79" fmla="*/ 328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636">
                <a:moveTo>
                  <a:pt x="318" y="0"/>
                </a:moveTo>
                <a:cubicBezTo>
                  <a:pt x="142" y="0"/>
                  <a:pt x="0" y="142"/>
                  <a:pt x="0" y="318"/>
                </a:cubicBezTo>
                <a:cubicBezTo>
                  <a:pt x="0" y="494"/>
                  <a:pt x="142" y="636"/>
                  <a:pt x="318" y="636"/>
                </a:cubicBezTo>
                <a:cubicBezTo>
                  <a:pt x="494" y="636"/>
                  <a:pt x="636" y="494"/>
                  <a:pt x="636" y="318"/>
                </a:cubicBezTo>
                <a:cubicBezTo>
                  <a:pt x="636" y="142"/>
                  <a:pt x="494" y="0"/>
                  <a:pt x="318" y="0"/>
                </a:cubicBezTo>
                <a:close/>
                <a:moveTo>
                  <a:pt x="594" y="308"/>
                </a:moveTo>
                <a:cubicBezTo>
                  <a:pt x="471" y="308"/>
                  <a:pt x="471" y="308"/>
                  <a:pt x="471" y="308"/>
                </a:cubicBezTo>
                <a:cubicBezTo>
                  <a:pt x="470" y="262"/>
                  <a:pt x="462" y="219"/>
                  <a:pt x="448" y="179"/>
                </a:cubicBezTo>
                <a:cubicBezTo>
                  <a:pt x="476" y="168"/>
                  <a:pt x="501" y="152"/>
                  <a:pt x="525" y="134"/>
                </a:cubicBezTo>
                <a:cubicBezTo>
                  <a:pt x="566" y="181"/>
                  <a:pt x="592" y="241"/>
                  <a:pt x="594" y="308"/>
                </a:cubicBezTo>
                <a:close/>
                <a:moveTo>
                  <a:pt x="307" y="594"/>
                </a:moveTo>
                <a:cubicBezTo>
                  <a:pt x="273" y="566"/>
                  <a:pt x="244" y="529"/>
                  <a:pt x="223" y="486"/>
                </a:cubicBezTo>
                <a:cubicBezTo>
                  <a:pt x="250" y="478"/>
                  <a:pt x="278" y="473"/>
                  <a:pt x="308" y="472"/>
                </a:cubicBezTo>
                <a:cubicBezTo>
                  <a:pt x="308" y="594"/>
                  <a:pt x="308" y="594"/>
                  <a:pt x="308" y="594"/>
                </a:cubicBezTo>
                <a:cubicBezTo>
                  <a:pt x="307" y="594"/>
                  <a:pt x="307" y="594"/>
                  <a:pt x="307" y="594"/>
                </a:cubicBezTo>
                <a:close/>
                <a:moveTo>
                  <a:pt x="329" y="42"/>
                </a:moveTo>
                <a:cubicBezTo>
                  <a:pt x="368" y="74"/>
                  <a:pt x="400" y="117"/>
                  <a:pt x="421" y="167"/>
                </a:cubicBezTo>
                <a:cubicBezTo>
                  <a:pt x="392" y="177"/>
                  <a:pt x="361" y="183"/>
                  <a:pt x="328" y="184"/>
                </a:cubicBezTo>
                <a:cubicBezTo>
                  <a:pt x="328" y="42"/>
                  <a:pt x="328" y="42"/>
                  <a:pt x="328" y="42"/>
                </a:cubicBezTo>
                <a:cubicBezTo>
                  <a:pt x="329" y="42"/>
                  <a:pt x="329" y="42"/>
                  <a:pt x="329" y="42"/>
                </a:cubicBezTo>
                <a:close/>
                <a:moveTo>
                  <a:pt x="363" y="45"/>
                </a:moveTo>
                <a:cubicBezTo>
                  <a:pt x="420" y="55"/>
                  <a:pt x="471" y="81"/>
                  <a:pt x="510" y="119"/>
                </a:cubicBezTo>
                <a:cubicBezTo>
                  <a:pt x="489" y="136"/>
                  <a:pt x="466" y="150"/>
                  <a:pt x="440" y="160"/>
                </a:cubicBezTo>
                <a:cubicBezTo>
                  <a:pt x="421" y="116"/>
                  <a:pt x="395" y="77"/>
                  <a:pt x="363" y="45"/>
                </a:cubicBezTo>
                <a:close/>
                <a:moveTo>
                  <a:pt x="308" y="42"/>
                </a:moveTo>
                <a:cubicBezTo>
                  <a:pt x="308" y="184"/>
                  <a:pt x="308" y="184"/>
                  <a:pt x="308" y="184"/>
                </a:cubicBezTo>
                <a:cubicBezTo>
                  <a:pt x="275" y="183"/>
                  <a:pt x="244" y="177"/>
                  <a:pt x="215" y="167"/>
                </a:cubicBezTo>
                <a:cubicBezTo>
                  <a:pt x="236" y="117"/>
                  <a:pt x="268" y="74"/>
                  <a:pt x="307" y="42"/>
                </a:cubicBezTo>
                <a:cubicBezTo>
                  <a:pt x="307" y="42"/>
                  <a:pt x="307" y="42"/>
                  <a:pt x="308" y="42"/>
                </a:cubicBezTo>
                <a:close/>
                <a:moveTo>
                  <a:pt x="196" y="160"/>
                </a:moveTo>
                <a:cubicBezTo>
                  <a:pt x="171" y="150"/>
                  <a:pt x="147" y="136"/>
                  <a:pt x="126" y="119"/>
                </a:cubicBezTo>
                <a:cubicBezTo>
                  <a:pt x="165" y="81"/>
                  <a:pt x="216" y="55"/>
                  <a:pt x="273" y="45"/>
                </a:cubicBezTo>
                <a:cubicBezTo>
                  <a:pt x="241" y="77"/>
                  <a:pt x="215" y="116"/>
                  <a:pt x="196" y="160"/>
                </a:cubicBezTo>
                <a:close/>
                <a:moveTo>
                  <a:pt x="207" y="186"/>
                </a:moveTo>
                <a:cubicBezTo>
                  <a:pt x="239" y="197"/>
                  <a:pt x="273" y="204"/>
                  <a:pt x="308" y="205"/>
                </a:cubicBezTo>
                <a:cubicBezTo>
                  <a:pt x="308" y="308"/>
                  <a:pt x="308" y="308"/>
                  <a:pt x="308" y="308"/>
                </a:cubicBezTo>
                <a:cubicBezTo>
                  <a:pt x="185" y="308"/>
                  <a:pt x="185" y="308"/>
                  <a:pt x="185" y="308"/>
                </a:cubicBezTo>
                <a:cubicBezTo>
                  <a:pt x="186" y="265"/>
                  <a:pt x="194" y="224"/>
                  <a:pt x="207" y="186"/>
                </a:cubicBezTo>
                <a:close/>
                <a:moveTo>
                  <a:pt x="308" y="328"/>
                </a:moveTo>
                <a:cubicBezTo>
                  <a:pt x="308" y="452"/>
                  <a:pt x="308" y="452"/>
                  <a:pt x="308" y="452"/>
                </a:cubicBezTo>
                <a:cubicBezTo>
                  <a:pt x="275" y="453"/>
                  <a:pt x="244" y="458"/>
                  <a:pt x="215" y="468"/>
                </a:cubicBezTo>
                <a:cubicBezTo>
                  <a:pt x="197" y="425"/>
                  <a:pt x="186" y="378"/>
                  <a:pt x="185" y="328"/>
                </a:cubicBezTo>
                <a:lnTo>
                  <a:pt x="308" y="328"/>
                </a:lnTo>
                <a:close/>
                <a:moveTo>
                  <a:pt x="273" y="591"/>
                </a:moveTo>
                <a:cubicBezTo>
                  <a:pt x="222" y="582"/>
                  <a:pt x="176" y="560"/>
                  <a:pt x="138" y="528"/>
                </a:cubicBezTo>
                <a:cubicBezTo>
                  <a:pt x="158" y="514"/>
                  <a:pt x="180" y="502"/>
                  <a:pt x="204" y="493"/>
                </a:cubicBezTo>
                <a:cubicBezTo>
                  <a:pt x="222" y="531"/>
                  <a:pt x="245" y="563"/>
                  <a:pt x="273" y="591"/>
                </a:cubicBezTo>
                <a:close/>
                <a:moveTo>
                  <a:pt x="328" y="594"/>
                </a:moveTo>
                <a:cubicBezTo>
                  <a:pt x="328" y="472"/>
                  <a:pt x="328" y="472"/>
                  <a:pt x="328" y="472"/>
                </a:cubicBezTo>
                <a:cubicBezTo>
                  <a:pt x="358" y="473"/>
                  <a:pt x="386" y="478"/>
                  <a:pt x="413" y="486"/>
                </a:cubicBezTo>
                <a:cubicBezTo>
                  <a:pt x="392" y="529"/>
                  <a:pt x="363" y="566"/>
                  <a:pt x="329" y="594"/>
                </a:cubicBezTo>
                <a:cubicBezTo>
                  <a:pt x="329" y="594"/>
                  <a:pt x="329" y="594"/>
                  <a:pt x="328" y="594"/>
                </a:cubicBezTo>
                <a:close/>
                <a:moveTo>
                  <a:pt x="432" y="493"/>
                </a:moveTo>
                <a:cubicBezTo>
                  <a:pt x="456" y="502"/>
                  <a:pt x="478" y="514"/>
                  <a:pt x="498" y="528"/>
                </a:cubicBezTo>
                <a:cubicBezTo>
                  <a:pt x="460" y="560"/>
                  <a:pt x="414" y="582"/>
                  <a:pt x="363" y="591"/>
                </a:cubicBezTo>
                <a:cubicBezTo>
                  <a:pt x="391" y="563"/>
                  <a:pt x="414" y="531"/>
                  <a:pt x="432" y="493"/>
                </a:cubicBezTo>
                <a:close/>
                <a:moveTo>
                  <a:pt x="421" y="468"/>
                </a:moveTo>
                <a:cubicBezTo>
                  <a:pt x="392" y="458"/>
                  <a:pt x="361" y="453"/>
                  <a:pt x="328" y="452"/>
                </a:cubicBezTo>
                <a:cubicBezTo>
                  <a:pt x="328" y="328"/>
                  <a:pt x="328" y="328"/>
                  <a:pt x="328" y="328"/>
                </a:cubicBezTo>
                <a:cubicBezTo>
                  <a:pt x="451" y="328"/>
                  <a:pt x="451" y="328"/>
                  <a:pt x="451" y="328"/>
                </a:cubicBezTo>
                <a:cubicBezTo>
                  <a:pt x="450" y="378"/>
                  <a:pt x="439" y="425"/>
                  <a:pt x="421" y="468"/>
                </a:cubicBezTo>
                <a:close/>
                <a:moveTo>
                  <a:pt x="328" y="308"/>
                </a:moveTo>
                <a:cubicBezTo>
                  <a:pt x="328" y="205"/>
                  <a:pt x="328" y="205"/>
                  <a:pt x="328" y="205"/>
                </a:cubicBezTo>
                <a:cubicBezTo>
                  <a:pt x="363" y="204"/>
                  <a:pt x="397" y="197"/>
                  <a:pt x="429" y="186"/>
                </a:cubicBezTo>
                <a:cubicBezTo>
                  <a:pt x="442" y="224"/>
                  <a:pt x="450" y="265"/>
                  <a:pt x="451" y="308"/>
                </a:cubicBezTo>
                <a:lnTo>
                  <a:pt x="328" y="308"/>
                </a:lnTo>
                <a:close/>
                <a:moveTo>
                  <a:pt x="111" y="134"/>
                </a:moveTo>
                <a:cubicBezTo>
                  <a:pt x="135" y="152"/>
                  <a:pt x="160" y="168"/>
                  <a:pt x="188" y="179"/>
                </a:cubicBezTo>
                <a:cubicBezTo>
                  <a:pt x="174" y="219"/>
                  <a:pt x="166" y="262"/>
                  <a:pt x="165" y="308"/>
                </a:cubicBezTo>
                <a:cubicBezTo>
                  <a:pt x="42" y="308"/>
                  <a:pt x="42" y="308"/>
                  <a:pt x="42" y="308"/>
                </a:cubicBezTo>
                <a:cubicBezTo>
                  <a:pt x="44" y="241"/>
                  <a:pt x="70" y="181"/>
                  <a:pt x="111" y="134"/>
                </a:cubicBezTo>
                <a:close/>
                <a:moveTo>
                  <a:pt x="42" y="328"/>
                </a:moveTo>
                <a:cubicBezTo>
                  <a:pt x="165" y="328"/>
                  <a:pt x="165" y="328"/>
                  <a:pt x="165" y="328"/>
                </a:cubicBezTo>
                <a:cubicBezTo>
                  <a:pt x="166" y="381"/>
                  <a:pt x="177" y="430"/>
                  <a:pt x="195" y="475"/>
                </a:cubicBezTo>
                <a:cubicBezTo>
                  <a:pt x="169" y="485"/>
                  <a:pt x="145" y="498"/>
                  <a:pt x="123" y="514"/>
                </a:cubicBezTo>
                <a:cubicBezTo>
                  <a:pt x="75" y="466"/>
                  <a:pt x="44" y="401"/>
                  <a:pt x="42" y="328"/>
                </a:cubicBezTo>
                <a:close/>
                <a:moveTo>
                  <a:pt x="513" y="514"/>
                </a:moveTo>
                <a:cubicBezTo>
                  <a:pt x="491" y="498"/>
                  <a:pt x="467" y="485"/>
                  <a:pt x="441" y="475"/>
                </a:cubicBezTo>
                <a:cubicBezTo>
                  <a:pt x="459" y="430"/>
                  <a:pt x="470" y="381"/>
                  <a:pt x="471" y="328"/>
                </a:cubicBezTo>
                <a:cubicBezTo>
                  <a:pt x="594" y="328"/>
                  <a:pt x="594" y="328"/>
                  <a:pt x="594" y="328"/>
                </a:cubicBezTo>
                <a:cubicBezTo>
                  <a:pt x="592" y="401"/>
                  <a:pt x="561" y="466"/>
                  <a:pt x="513" y="514"/>
                </a:cubicBezTo>
                <a:close/>
              </a:path>
            </a:pathLst>
          </a:custGeom>
          <a:solidFill>
            <a:schemeClr val="bg1">
              <a:lumMod val="50000"/>
            </a:schemeClr>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6" name="TextBox 28"/>
          <p:cNvSpPr txBox="1"/>
          <p:nvPr/>
        </p:nvSpPr>
        <p:spPr>
          <a:xfrm>
            <a:off x="776649" y="3374386"/>
            <a:ext cx="3961554" cy="600164"/>
          </a:xfrm>
          <a:prstGeom prst="rect">
            <a:avLst/>
          </a:prstGeom>
          <a:noFill/>
        </p:spPr>
        <p:txBody>
          <a:bodyPr wrap="square" rtlCol="0">
            <a:spAutoFit/>
          </a:bodyPr>
          <a:lstStyle/>
          <a:p>
            <a:r>
              <a:rPr lang="en-US" altLang="zh-CN" sz="110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100" dirty="0">
              <a:solidFill>
                <a:schemeClr val="bg2">
                  <a:lumMod val="50000"/>
                </a:schemeClr>
              </a:solidFill>
              <a:latin typeface="Libian SC" charset="-122"/>
              <a:ea typeface="Libian SC" charset="-122"/>
              <a:cs typeface="Libian SC" charset="-122"/>
              <a:sym typeface="+mn-lt"/>
            </a:endParaRPr>
          </a:p>
        </p:txBody>
      </p:sp>
      <p:sp>
        <p:nvSpPr>
          <p:cNvPr id="37" name="TextBox 30"/>
          <p:cNvSpPr txBox="1"/>
          <p:nvPr/>
        </p:nvSpPr>
        <p:spPr>
          <a:xfrm>
            <a:off x="2166021" y="2509957"/>
            <a:ext cx="2572182" cy="769441"/>
          </a:xfrm>
          <a:prstGeom prst="rect">
            <a:avLst/>
          </a:prstGeom>
          <a:noFill/>
        </p:spPr>
        <p:txBody>
          <a:bodyPr wrap="square" rtlCol="0">
            <a:spAutoFit/>
          </a:bodyPr>
          <a:lstStyle/>
          <a:p>
            <a:r>
              <a:rPr lang="en-US" altLang="zh-CN" sz="1100" dirty="0">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100" dirty="0">
              <a:solidFill>
                <a:schemeClr val="tx2">
                  <a:lumMod val="50000"/>
                </a:schemeClr>
              </a:solidFill>
              <a:latin typeface="Libian SC" charset="-122"/>
              <a:ea typeface="Libian SC" charset="-122"/>
              <a:cs typeface="Libian SC" charset="-122"/>
              <a:sym typeface="+mn-lt"/>
            </a:endParaRPr>
          </a:p>
        </p:txBody>
      </p:sp>
      <p:sp>
        <p:nvSpPr>
          <p:cNvPr id="38" name="TextBox 31"/>
          <p:cNvSpPr txBox="1"/>
          <p:nvPr/>
        </p:nvSpPr>
        <p:spPr>
          <a:xfrm>
            <a:off x="750240" y="2348994"/>
            <a:ext cx="1642296" cy="923330"/>
          </a:xfrm>
          <a:prstGeom prst="rect">
            <a:avLst/>
          </a:prstGeom>
          <a:noFill/>
        </p:spPr>
        <p:txBody>
          <a:bodyPr wrap="square" rtlCol="0">
            <a:spAutoFit/>
          </a:bodyPr>
          <a:lstStyle/>
          <a:p>
            <a:pPr defTabSz="913765"/>
            <a:r>
              <a:rPr lang="id-ID" sz="5400" b="1" dirty="0">
                <a:solidFill>
                  <a:srgbClr val="474747"/>
                </a:solidFill>
                <a:latin typeface="隶变-简 常规体" charset="-122"/>
                <a:ea typeface="隶变-简 常规体" charset="-122"/>
                <a:cs typeface="隶变-简 常规体" charset="-122"/>
                <a:sym typeface="+mn-lt"/>
              </a:rPr>
              <a:t>86%</a:t>
            </a:r>
            <a:endParaRPr lang="id-ID" sz="5400" b="1" dirty="0">
              <a:solidFill>
                <a:srgbClr val="474747"/>
              </a:solidFill>
              <a:latin typeface="隶变-简 常规体" charset="-122"/>
              <a:ea typeface="隶变-简 常规体" charset="-122"/>
              <a:cs typeface="隶变-简 常规体" charset="-122"/>
              <a:sym typeface="+mn-lt"/>
            </a:endParaRPr>
          </a:p>
        </p:txBody>
      </p:sp>
      <p:grpSp>
        <p:nvGrpSpPr>
          <p:cNvPr id="40" name="Group 43"/>
          <p:cNvGrpSpPr/>
          <p:nvPr/>
        </p:nvGrpSpPr>
        <p:grpSpPr>
          <a:xfrm>
            <a:off x="780671" y="4936003"/>
            <a:ext cx="1098806" cy="501544"/>
            <a:chOff x="2524618" y="9663459"/>
            <a:chExt cx="2197611" cy="1003087"/>
          </a:xfrm>
        </p:grpSpPr>
        <p:sp>
          <p:nvSpPr>
            <p:cNvPr id="42" name="Content Placeholder 2"/>
            <p:cNvSpPr txBox="1"/>
            <p:nvPr/>
          </p:nvSpPr>
          <p:spPr>
            <a:xfrm>
              <a:off x="2737334" y="9663459"/>
              <a:ext cx="1755904" cy="621719"/>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457200">
                <a:buNone/>
              </a:pPr>
              <a:r>
                <a:rPr lang="en-US" sz="2000" b="1" dirty="0">
                  <a:solidFill>
                    <a:srgbClr val="7E7E7E"/>
                  </a:solidFill>
                  <a:latin typeface="隶变-简 常规体" charset="-122"/>
                  <a:ea typeface="隶变-简 常规体" charset="-122"/>
                  <a:cs typeface="隶变-简 常规体" charset="-122"/>
                  <a:sym typeface="+mn-lt"/>
                </a:rPr>
                <a:t>76%</a:t>
              </a:r>
              <a:endParaRPr lang="en-US" sz="2000" b="1" dirty="0">
                <a:solidFill>
                  <a:srgbClr val="7E7E7E"/>
                </a:solidFill>
                <a:latin typeface="隶变-简 常规体" charset="-122"/>
                <a:ea typeface="隶变-简 常规体" charset="-122"/>
                <a:cs typeface="隶变-简 常规体" charset="-122"/>
                <a:sym typeface="+mn-lt"/>
              </a:endParaRPr>
            </a:p>
          </p:txBody>
        </p:sp>
        <p:sp>
          <p:nvSpPr>
            <p:cNvPr id="43" name="Title 1"/>
            <p:cNvSpPr txBox="1"/>
            <p:nvPr/>
          </p:nvSpPr>
          <p:spPr>
            <a:xfrm>
              <a:off x="2524618" y="10173778"/>
              <a:ext cx="2197611" cy="492768"/>
            </a:xfrm>
            <a:prstGeom prst="rect">
              <a:avLst/>
            </a:prstGeom>
          </p:spPr>
          <p:txBody>
            <a:bodyPr vert="horz" lIns="45720" tIns="22860" rIns="45720" bIns="228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457200"/>
              <a:r>
                <a:rPr lang="en-US" sz="1200" dirty="0">
                  <a:solidFill>
                    <a:srgbClr val="7E7E7E"/>
                  </a:solidFill>
                  <a:latin typeface="隶变-简 常规体" charset="-122"/>
                  <a:ea typeface="隶变-简 常规体" charset="-122"/>
                  <a:cs typeface="隶变-简 常规体" charset="-122"/>
                  <a:sym typeface="+mn-lt"/>
                </a:rPr>
                <a:t>Twitter Users</a:t>
              </a:r>
              <a:endParaRPr lang="en-US" sz="1200" dirty="0">
                <a:solidFill>
                  <a:srgbClr val="7E7E7E"/>
                </a:solidFill>
                <a:latin typeface="隶变-简 常规体" charset="-122"/>
                <a:ea typeface="隶变-简 常规体" charset="-122"/>
                <a:cs typeface="隶变-简 常规体" charset="-122"/>
                <a:sym typeface="+mn-lt"/>
              </a:endParaRPr>
            </a:p>
          </p:txBody>
        </p:sp>
      </p:grpSp>
      <p:sp>
        <p:nvSpPr>
          <p:cNvPr id="41" name="Freeform 16"/>
          <p:cNvSpPr/>
          <p:nvPr/>
        </p:nvSpPr>
        <p:spPr bwMode="auto">
          <a:xfrm>
            <a:off x="1164051" y="4712951"/>
            <a:ext cx="288111" cy="234192"/>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rgbClr val="AAB2B5"/>
          </a:solidFill>
          <a:ln>
            <a:noFill/>
          </a:ln>
        </p:spPr>
        <p:txBody>
          <a:bodyPr vert="horz" wrap="square" lIns="121893" tIns="60946" rIns="121893" bIns="60946" numCol="1" anchor="t" anchorCtr="0" compatLnSpc="1"/>
          <a:lstStyle/>
          <a:p>
            <a:pPr defTabSz="913765"/>
            <a:endParaRPr lang="en-US" dirty="0">
              <a:solidFill>
                <a:srgbClr val="7E7E7E"/>
              </a:solidFill>
              <a:latin typeface="隶变-简 常规体" charset="-122"/>
              <a:ea typeface="隶变-简 常规体" charset="-122"/>
              <a:cs typeface="隶变-简 常规体" charset="-122"/>
              <a:sym typeface="+mn-lt"/>
            </a:endParaRPr>
          </a:p>
        </p:txBody>
      </p:sp>
      <p:grpSp>
        <p:nvGrpSpPr>
          <p:cNvPr id="45" name="Group 44"/>
          <p:cNvGrpSpPr/>
          <p:nvPr/>
        </p:nvGrpSpPr>
        <p:grpSpPr>
          <a:xfrm>
            <a:off x="2150811" y="4947143"/>
            <a:ext cx="1276911" cy="501544"/>
            <a:chOff x="5264899" y="9774859"/>
            <a:chExt cx="2553821" cy="1003087"/>
          </a:xfrm>
        </p:grpSpPr>
        <p:sp>
          <p:nvSpPr>
            <p:cNvPr id="47" name="Content Placeholder 2"/>
            <p:cNvSpPr txBox="1"/>
            <p:nvPr/>
          </p:nvSpPr>
          <p:spPr>
            <a:xfrm>
              <a:off x="5614678" y="9774859"/>
              <a:ext cx="1755904" cy="621719"/>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457200">
                <a:buNone/>
              </a:pPr>
              <a:r>
                <a:rPr lang="en-US" sz="2000" b="1" dirty="0">
                  <a:solidFill>
                    <a:srgbClr val="7E7E7E"/>
                  </a:solidFill>
                  <a:latin typeface="隶变-简 常规体" charset="-122"/>
                  <a:ea typeface="隶变-简 常规体" charset="-122"/>
                  <a:cs typeface="隶变-简 常规体" charset="-122"/>
                  <a:sym typeface="+mn-lt"/>
                </a:rPr>
                <a:t>76%</a:t>
              </a:r>
              <a:endParaRPr lang="en-US" sz="2000" b="1" dirty="0">
                <a:solidFill>
                  <a:srgbClr val="7E7E7E"/>
                </a:solidFill>
                <a:latin typeface="隶变-简 常规体" charset="-122"/>
                <a:ea typeface="隶变-简 常规体" charset="-122"/>
                <a:cs typeface="隶变-简 常规体" charset="-122"/>
                <a:sym typeface="+mn-lt"/>
              </a:endParaRPr>
            </a:p>
          </p:txBody>
        </p:sp>
        <p:sp>
          <p:nvSpPr>
            <p:cNvPr id="48" name="Title 1"/>
            <p:cNvSpPr txBox="1"/>
            <p:nvPr/>
          </p:nvSpPr>
          <p:spPr>
            <a:xfrm>
              <a:off x="5264899" y="10285178"/>
              <a:ext cx="2553821" cy="492768"/>
            </a:xfrm>
            <a:prstGeom prst="rect">
              <a:avLst/>
            </a:prstGeom>
          </p:spPr>
          <p:txBody>
            <a:bodyPr vert="horz" lIns="45720" tIns="22860" rIns="45720" bIns="228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457200"/>
              <a:r>
                <a:rPr lang="en-US" sz="1200" dirty="0">
                  <a:solidFill>
                    <a:srgbClr val="7E7E7E"/>
                  </a:solidFill>
                  <a:latin typeface="隶变-简 常规体" charset="-122"/>
                  <a:ea typeface="隶变-简 常规体" charset="-122"/>
                  <a:cs typeface="隶变-简 常规体" charset="-122"/>
                  <a:sym typeface="+mn-lt"/>
                </a:rPr>
                <a:t>Facebook Users</a:t>
              </a:r>
              <a:endParaRPr lang="en-US" sz="1200" dirty="0">
                <a:solidFill>
                  <a:srgbClr val="7E7E7E"/>
                </a:solidFill>
                <a:latin typeface="隶变-简 常规体" charset="-122"/>
                <a:ea typeface="隶变-简 常规体" charset="-122"/>
                <a:cs typeface="隶变-简 常规体" charset="-122"/>
                <a:sym typeface="+mn-lt"/>
              </a:endParaRPr>
            </a:p>
          </p:txBody>
        </p:sp>
      </p:grpSp>
      <p:sp>
        <p:nvSpPr>
          <p:cNvPr id="46" name="Freeform 11"/>
          <p:cNvSpPr/>
          <p:nvPr/>
        </p:nvSpPr>
        <p:spPr bwMode="auto">
          <a:xfrm>
            <a:off x="2673135" y="4655730"/>
            <a:ext cx="149834" cy="269328"/>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rgbClr val="FF7E79"/>
          </a:solidFill>
          <a:ln>
            <a:noFill/>
          </a:ln>
        </p:spPr>
        <p:txBody>
          <a:bodyPr vert="horz" wrap="square" lIns="121893" tIns="60946" rIns="121893" bIns="60946" numCol="1" anchor="t" anchorCtr="0" compatLnSpc="1"/>
          <a:lstStyle/>
          <a:p>
            <a:pPr defTabSz="913765"/>
            <a:endParaRPr lang="en-US" dirty="0">
              <a:solidFill>
                <a:srgbClr val="7E7E7E"/>
              </a:solidFill>
              <a:latin typeface="隶变-简 常规体" charset="-122"/>
              <a:ea typeface="隶变-简 常规体" charset="-122"/>
              <a:cs typeface="隶变-简 常规体" charset="-122"/>
              <a:sym typeface="+mn-lt"/>
            </a:endParaRPr>
          </a:p>
        </p:txBody>
      </p:sp>
      <p:grpSp>
        <p:nvGrpSpPr>
          <p:cNvPr id="50" name="Group 45"/>
          <p:cNvGrpSpPr/>
          <p:nvPr/>
        </p:nvGrpSpPr>
        <p:grpSpPr>
          <a:xfrm>
            <a:off x="3472298" y="4944405"/>
            <a:ext cx="1098806" cy="501544"/>
            <a:chOff x="7907873" y="9791663"/>
            <a:chExt cx="2197611" cy="1003087"/>
          </a:xfrm>
        </p:grpSpPr>
        <p:sp>
          <p:nvSpPr>
            <p:cNvPr id="52" name="Content Placeholder 2"/>
            <p:cNvSpPr txBox="1"/>
            <p:nvPr/>
          </p:nvSpPr>
          <p:spPr>
            <a:xfrm>
              <a:off x="8123964" y="9791663"/>
              <a:ext cx="1755904" cy="621719"/>
            </a:xfrm>
            <a:prstGeom prst="rect">
              <a:avLst/>
            </a:prstGeom>
          </p:spPr>
          <p:txBody>
            <a:bodyPr vert="horz" lIns="45720" tIns="22860" rIns="45720" bIns="228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457200">
                <a:buNone/>
              </a:pPr>
              <a:r>
                <a:rPr lang="en-US" sz="2000" b="1" dirty="0">
                  <a:solidFill>
                    <a:srgbClr val="7E7E7E"/>
                  </a:solidFill>
                  <a:latin typeface="隶变-简 常规体" charset="-122"/>
                  <a:ea typeface="隶变-简 常规体" charset="-122"/>
                  <a:cs typeface="隶变-简 常规体" charset="-122"/>
                  <a:sym typeface="+mn-lt"/>
                </a:rPr>
                <a:t>76%</a:t>
              </a:r>
              <a:endParaRPr lang="en-US" sz="2000" b="1" dirty="0">
                <a:solidFill>
                  <a:srgbClr val="7E7E7E"/>
                </a:solidFill>
                <a:latin typeface="隶变-简 常规体" charset="-122"/>
                <a:ea typeface="隶变-简 常规体" charset="-122"/>
                <a:cs typeface="隶变-简 常规体" charset="-122"/>
                <a:sym typeface="+mn-lt"/>
              </a:endParaRPr>
            </a:p>
          </p:txBody>
        </p:sp>
        <p:sp>
          <p:nvSpPr>
            <p:cNvPr id="53" name="Title 1"/>
            <p:cNvSpPr txBox="1"/>
            <p:nvPr/>
          </p:nvSpPr>
          <p:spPr>
            <a:xfrm>
              <a:off x="7907873" y="10301982"/>
              <a:ext cx="2197611" cy="492768"/>
            </a:xfrm>
            <a:prstGeom prst="rect">
              <a:avLst/>
            </a:prstGeom>
          </p:spPr>
          <p:txBody>
            <a:bodyPr vert="horz" lIns="45720" tIns="22860" rIns="45720" bIns="2286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457200"/>
              <a:r>
                <a:rPr lang="en-US" sz="1200" dirty="0">
                  <a:solidFill>
                    <a:srgbClr val="7E7E7E"/>
                  </a:solidFill>
                  <a:latin typeface="隶变-简 常规体" charset="-122"/>
                  <a:ea typeface="隶变-简 常规体" charset="-122"/>
                  <a:cs typeface="隶变-简 常规体" charset="-122"/>
                  <a:sym typeface="+mn-lt"/>
                </a:rPr>
                <a:t>Google Users</a:t>
              </a:r>
              <a:endParaRPr lang="en-US" sz="1200" dirty="0">
                <a:solidFill>
                  <a:srgbClr val="7E7E7E"/>
                </a:solidFill>
                <a:latin typeface="隶变-简 常规体" charset="-122"/>
                <a:ea typeface="隶变-简 常规体" charset="-122"/>
                <a:cs typeface="隶变-简 常规体" charset="-122"/>
                <a:sym typeface="+mn-lt"/>
              </a:endParaRPr>
            </a:p>
          </p:txBody>
        </p:sp>
      </p:grpSp>
      <p:sp>
        <p:nvSpPr>
          <p:cNvPr id="51" name="Freeform 234"/>
          <p:cNvSpPr>
            <a:spLocks noChangeArrowheads="1"/>
          </p:cNvSpPr>
          <p:nvPr/>
        </p:nvSpPr>
        <p:spPr bwMode="auto">
          <a:xfrm>
            <a:off x="3911263" y="4678010"/>
            <a:ext cx="202727" cy="291413"/>
          </a:xfrm>
          <a:custGeom>
            <a:avLst/>
            <a:gdLst>
              <a:gd name="T0" fmla="*/ 499 w 667"/>
              <a:gd name="T1" fmla="*/ 52 h 959"/>
              <a:gd name="T2" fmla="*/ 551 w 667"/>
              <a:gd name="T3" fmla="*/ 104 h 959"/>
              <a:gd name="T4" fmla="*/ 593 w 667"/>
              <a:gd name="T5" fmla="*/ 219 h 959"/>
              <a:gd name="T6" fmla="*/ 562 w 667"/>
              <a:gd name="T7" fmla="*/ 323 h 959"/>
              <a:gd name="T8" fmla="*/ 478 w 667"/>
              <a:gd name="T9" fmla="*/ 396 h 959"/>
              <a:gd name="T10" fmla="*/ 437 w 667"/>
              <a:gd name="T11" fmla="*/ 459 h 959"/>
              <a:gd name="T12" fmla="*/ 478 w 667"/>
              <a:gd name="T13" fmla="*/ 511 h 959"/>
              <a:gd name="T14" fmla="*/ 572 w 667"/>
              <a:gd name="T15" fmla="*/ 583 h 959"/>
              <a:gd name="T16" fmla="*/ 624 w 667"/>
              <a:gd name="T17" fmla="*/ 667 h 959"/>
              <a:gd name="T18" fmla="*/ 614 w 667"/>
              <a:gd name="T19" fmla="*/ 812 h 959"/>
              <a:gd name="T20" fmla="*/ 437 w 667"/>
              <a:gd name="T21" fmla="*/ 937 h 959"/>
              <a:gd name="T22" fmla="*/ 166 w 667"/>
              <a:gd name="T23" fmla="*/ 948 h 959"/>
              <a:gd name="T24" fmla="*/ 20 w 667"/>
              <a:gd name="T25" fmla="*/ 844 h 959"/>
              <a:gd name="T26" fmla="*/ 20 w 667"/>
              <a:gd name="T27" fmla="*/ 698 h 959"/>
              <a:gd name="T28" fmla="*/ 166 w 667"/>
              <a:gd name="T29" fmla="*/ 594 h 959"/>
              <a:gd name="T30" fmla="*/ 301 w 667"/>
              <a:gd name="T31" fmla="*/ 573 h 959"/>
              <a:gd name="T32" fmla="*/ 333 w 667"/>
              <a:gd name="T33" fmla="*/ 531 h 959"/>
              <a:gd name="T34" fmla="*/ 322 w 667"/>
              <a:gd name="T35" fmla="*/ 459 h 959"/>
              <a:gd name="T36" fmla="*/ 312 w 667"/>
              <a:gd name="T37" fmla="*/ 438 h 959"/>
              <a:gd name="T38" fmla="*/ 197 w 667"/>
              <a:gd name="T39" fmla="*/ 417 h 959"/>
              <a:gd name="T40" fmla="*/ 83 w 667"/>
              <a:gd name="T41" fmla="*/ 313 h 959"/>
              <a:gd name="T42" fmla="*/ 93 w 667"/>
              <a:gd name="T43" fmla="*/ 156 h 959"/>
              <a:gd name="T44" fmla="*/ 270 w 667"/>
              <a:gd name="T45" fmla="*/ 21 h 959"/>
              <a:gd name="T46" fmla="*/ 666 w 667"/>
              <a:gd name="T47" fmla="*/ 0 h 959"/>
              <a:gd name="T48" fmla="*/ 551 w 667"/>
              <a:gd name="T49" fmla="*/ 771 h 959"/>
              <a:gd name="T50" fmla="*/ 520 w 667"/>
              <a:gd name="T51" fmla="*/ 687 h 959"/>
              <a:gd name="T52" fmla="*/ 406 w 667"/>
              <a:gd name="T53" fmla="*/ 604 h 959"/>
              <a:gd name="T54" fmla="*/ 374 w 667"/>
              <a:gd name="T55" fmla="*/ 604 h 959"/>
              <a:gd name="T56" fmla="*/ 322 w 667"/>
              <a:gd name="T57" fmla="*/ 604 h 959"/>
              <a:gd name="T58" fmla="*/ 239 w 667"/>
              <a:gd name="T59" fmla="*/ 625 h 959"/>
              <a:gd name="T60" fmla="*/ 166 w 667"/>
              <a:gd name="T61" fmla="*/ 656 h 959"/>
              <a:gd name="T62" fmla="*/ 124 w 667"/>
              <a:gd name="T63" fmla="*/ 750 h 959"/>
              <a:gd name="T64" fmla="*/ 187 w 667"/>
              <a:gd name="T65" fmla="*/ 854 h 959"/>
              <a:gd name="T66" fmla="*/ 353 w 667"/>
              <a:gd name="T67" fmla="*/ 906 h 959"/>
              <a:gd name="T68" fmla="*/ 551 w 667"/>
              <a:gd name="T69" fmla="*/ 771 h 959"/>
              <a:gd name="T70" fmla="*/ 468 w 667"/>
              <a:gd name="T71" fmla="*/ 323 h 959"/>
              <a:gd name="T72" fmla="*/ 468 w 667"/>
              <a:gd name="T73" fmla="*/ 198 h 959"/>
              <a:gd name="T74" fmla="*/ 385 w 667"/>
              <a:gd name="T75" fmla="*/ 73 h 959"/>
              <a:gd name="T76" fmla="*/ 260 w 667"/>
              <a:gd name="T77" fmla="*/ 63 h 959"/>
              <a:gd name="T78" fmla="*/ 197 w 667"/>
              <a:gd name="T79" fmla="*/ 136 h 959"/>
              <a:gd name="T80" fmla="*/ 197 w 667"/>
              <a:gd name="T81" fmla="*/ 250 h 959"/>
              <a:gd name="T82" fmla="*/ 281 w 667"/>
              <a:gd name="T83" fmla="*/ 375 h 959"/>
              <a:gd name="T84" fmla="*/ 406 w 667"/>
              <a:gd name="T85" fmla="*/ 396 h 959"/>
              <a:gd name="T86" fmla="*/ 437 w 667"/>
              <a:gd name="T87" fmla="*/ 365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7" h="959">
                <a:moveTo>
                  <a:pt x="583" y="52"/>
                </a:moveTo>
                <a:cubicBezTo>
                  <a:pt x="499" y="52"/>
                  <a:pt x="499" y="52"/>
                  <a:pt x="499" y="52"/>
                </a:cubicBezTo>
                <a:cubicBezTo>
                  <a:pt x="520" y="73"/>
                  <a:pt x="520" y="73"/>
                  <a:pt x="520" y="73"/>
                </a:cubicBezTo>
                <a:cubicBezTo>
                  <a:pt x="531" y="84"/>
                  <a:pt x="541" y="94"/>
                  <a:pt x="551" y="104"/>
                </a:cubicBezTo>
                <a:cubicBezTo>
                  <a:pt x="562" y="125"/>
                  <a:pt x="572" y="136"/>
                  <a:pt x="583" y="156"/>
                </a:cubicBezTo>
                <a:cubicBezTo>
                  <a:pt x="593" y="177"/>
                  <a:pt x="593" y="198"/>
                  <a:pt x="593" y="219"/>
                </a:cubicBezTo>
                <a:cubicBezTo>
                  <a:pt x="593" y="240"/>
                  <a:pt x="593" y="261"/>
                  <a:pt x="583" y="281"/>
                </a:cubicBezTo>
                <a:cubicBezTo>
                  <a:pt x="572" y="292"/>
                  <a:pt x="572" y="313"/>
                  <a:pt x="562" y="323"/>
                </a:cubicBezTo>
                <a:cubicBezTo>
                  <a:pt x="551" y="344"/>
                  <a:pt x="531" y="354"/>
                  <a:pt x="520" y="365"/>
                </a:cubicBezTo>
                <a:cubicBezTo>
                  <a:pt x="478" y="396"/>
                  <a:pt x="478" y="396"/>
                  <a:pt x="478" y="396"/>
                </a:cubicBezTo>
                <a:cubicBezTo>
                  <a:pt x="468" y="406"/>
                  <a:pt x="458" y="417"/>
                  <a:pt x="458" y="417"/>
                </a:cubicBezTo>
                <a:cubicBezTo>
                  <a:pt x="447" y="427"/>
                  <a:pt x="437" y="438"/>
                  <a:pt x="437" y="459"/>
                </a:cubicBezTo>
                <a:cubicBezTo>
                  <a:pt x="437" y="469"/>
                  <a:pt x="447" y="479"/>
                  <a:pt x="458" y="490"/>
                </a:cubicBezTo>
                <a:cubicBezTo>
                  <a:pt x="468" y="500"/>
                  <a:pt x="478" y="511"/>
                  <a:pt x="478" y="511"/>
                </a:cubicBezTo>
                <a:cubicBezTo>
                  <a:pt x="531" y="542"/>
                  <a:pt x="531" y="542"/>
                  <a:pt x="531" y="542"/>
                </a:cubicBezTo>
                <a:cubicBezTo>
                  <a:pt x="541" y="552"/>
                  <a:pt x="562" y="573"/>
                  <a:pt x="572" y="583"/>
                </a:cubicBezTo>
                <a:cubicBezTo>
                  <a:pt x="583" y="594"/>
                  <a:pt x="593" y="604"/>
                  <a:pt x="603" y="614"/>
                </a:cubicBezTo>
                <a:cubicBezTo>
                  <a:pt x="614" y="635"/>
                  <a:pt x="614" y="646"/>
                  <a:pt x="624" y="667"/>
                </a:cubicBezTo>
                <a:cubicBezTo>
                  <a:pt x="624" y="677"/>
                  <a:pt x="635" y="698"/>
                  <a:pt x="635" y="719"/>
                </a:cubicBezTo>
                <a:cubicBezTo>
                  <a:pt x="635" y="750"/>
                  <a:pt x="624" y="781"/>
                  <a:pt x="614" y="812"/>
                </a:cubicBezTo>
                <a:cubicBezTo>
                  <a:pt x="593" y="833"/>
                  <a:pt x="572" y="864"/>
                  <a:pt x="541" y="885"/>
                </a:cubicBezTo>
                <a:cubicBezTo>
                  <a:pt x="520" y="906"/>
                  <a:pt x="478" y="927"/>
                  <a:pt x="437" y="937"/>
                </a:cubicBezTo>
                <a:cubicBezTo>
                  <a:pt x="395" y="948"/>
                  <a:pt x="343" y="958"/>
                  <a:pt x="291" y="958"/>
                </a:cubicBezTo>
                <a:cubicBezTo>
                  <a:pt x="239" y="958"/>
                  <a:pt x="197" y="958"/>
                  <a:pt x="166" y="948"/>
                </a:cubicBezTo>
                <a:cubicBezTo>
                  <a:pt x="124" y="937"/>
                  <a:pt x="93" y="917"/>
                  <a:pt x="72" y="906"/>
                </a:cubicBezTo>
                <a:cubicBezTo>
                  <a:pt x="51" y="885"/>
                  <a:pt x="31" y="864"/>
                  <a:pt x="20" y="844"/>
                </a:cubicBezTo>
                <a:cubicBezTo>
                  <a:pt x="10" y="823"/>
                  <a:pt x="0" y="802"/>
                  <a:pt x="0" y="781"/>
                </a:cubicBezTo>
                <a:cubicBezTo>
                  <a:pt x="0" y="760"/>
                  <a:pt x="10" y="729"/>
                  <a:pt x="20" y="698"/>
                </a:cubicBezTo>
                <a:cubicBezTo>
                  <a:pt x="41" y="677"/>
                  <a:pt x="62" y="646"/>
                  <a:pt x="103" y="625"/>
                </a:cubicBezTo>
                <a:cubicBezTo>
                  <a:pt x="124" y="614"/>
                  <a:pt x="145" y="604"/>
                  <a:pt x="166" y="594"/>
                </a:cubicBezTo>
                <a:cubicBezTo>
                  <a:pt x="197" y="594"/>
                  <a:pt x="218" y="583"/>
                  <a:pt x="239" y="583"/>
                </a:cubicBezTo>
                <a:cubicBezTo>
                  <a:pt x="260" y="573"/>
                  <a:pt x="281" y="573"/>
                  <a:pt x="301" y="573"/>
                </a:cubicBezTo>
                <a:cubicBezTo>
                  <a:pt x="322" y="573"/>
                  <a:pt x="343" y="573"/>
                  <a:pt x="353" y="573"/>
                </a:cubicBezTo>
                <a:cubicBezTo>
                  <a:pt x="353" y="552"/>
                  <a:pt x="343" y="542"/>
                  <a:pt x="333" y="531"/>
                </a:cubicBezTo>
                <a:cubicBezTo>
                  <a:pt x="322" y="521"/>
                  <a:pt x="322" y="500"/>
                  <a:pt x="322" y="479"/>
                </a:cubicBezTo>
                <a:cubicBezTo>
                  <a:pt x="322" y="469"/>
                  <a:pt x="322" y="459"/>
                  <a:pt x="322" y="459"/>
                </a:cubicBezTo>
                <a:cubicBezTo>
                  <a:pt x="322" y="448"/>
                  <a:pt x="333" y="438"/>
                  <a:pt x="333" y="438"/>
                </a:cubicBezTo>
                <a:cubicBezTo>
                  <a:pt x="322" y="438"/>
                  <a:pt x="322" y="438"/>
                  <a:pt x="312" y="438"/>
                </a:cubicBezTo>
                <a:cubicBezTo>
                  <a:pt x="301" y="438"/>
                  <a:pt x="301" y="438"/>
                  <a:pt x="291" y="438"/>
                </a:cubicBezTo>
                <a:cubicBezTo>
                  <a:pt x="260" y="438"/>
                  <a:pt x="218" y="427"/>
                  <a:pt x="197" y="417"/>
                </a:cubicBezTo>
                <a:cubicBezTo>
                  <a:pt x="166" y="406"/>
                  <a:pt x="145" y="396"/>
                  <a:pt x="124" y="375"/>
                </a:cubicBezTo>
                <a:cubicBezTo>
                  <a:pt x="103" y="354"/>
                  <a:pt x="93" y="334"/>
                  <a:pt x="83" y="313"/>
                </a:cubicBezTo>
                <a:cubicBezTo>
                  <a:pt x="72" y="292"/>
                  <a:pt x="62" y="261"/>
                  <a:pt x="62" y="240"/>
                </a:cubicBezTo>
                <a:cubicBezTo>
                  <a:pt x="62" y="209"/>
                  <a:pt x="72" y="177"/>
                  <a:pt x="93" y="156"/>
                </a:cubicBezTo>
                <a:cubicBezTo>
                  <a:pt x="103" y="125"/>
                  <a:pt x="124" y="94"/>
                  <a:pt x="156" y="73"/>
                </a:cubicBezTo>
                <a:cubicBezTo>
                  <a:pt x="187" y="42"/>
                  <a:pt x="228" y="21"/>
                  <a:pt x="270" y="21"/>
                </a:cubicBezTo>
                <a:cubicBezTo>
                  <a:pt x="312" y="11"/>
                  <a:pt x="353" y="0"/>
                  <a:pt x="395" y="0"/>
                </a:cubicBezTo>
                <a:cubicBezTo>
                  <a:pt x="666" y="0"/>
                  <a:pt x="666" y="0"/>
                  <a:pt x="666" y="0"/>
                </a:cubicBezTo>
                <a:lnTo>
                  <a:pt x="583" y="52"/>
                </a:lnTo>
                <a:close/>
                <a:moveTo>
                  <a:pt x="551" y="771"/>
                </a:moveTo>
                <a:cubicBezTo>
                  <a:pt x="551" y="750"/>
                  <a:pt x="541" y="739"/>
                  <a:pt x="541" y="729"/>
                </a:cubicBezTo>
                <a:cubicBezTo>
                  <a:pt x="531" y="708"/>
                  <a:pt x="531" y="698"/>
                  <a:pt x="520" y="687"/>
                </a:cubicBezTo>
                <a:cubicBezTo>
                  <a:pt x="510" y="677"/>
                  <a:pt x="489" y="667"/>
                  <a:pt x="468" y="646"/>
                </a:cubicBezTo>
                <a:cubicBezTo>
                  <a:pt x="458" y="635"/>
                  <a:pt x="426" y="625"/>
                  <a:pt x="406" y="604"/>
                </a:cubicBezTo>
                <a:lnTo>
                  <a:pt x="395" y="604"/>
                </a:lnTo>
                <a:cubicBezTo>
                  <a:pt x="374" y="604"/>
                  <a:pt x="374" y="604"/>
                  <a:pt x="374" y="604"/>
                </a:cubicBezTo>
                <a:cubicBezTo>
                  <a:pt x="374" y="604"/>
                  <a:pt x="364" y="604"/>
                  <a:pt x="353" y="604"/>
                </a:cubicBezTo>
                <a:cubicBezTo>
                  <a:pt x="343" y="604"/>
                  <a:pt x="333" y="604"/>
                  <a:pt x="322" y="604"/>
                </a:cubicBezTo>
                <a:cubicBezTo>
                  <a:pt x="312" y="604"/>
                  <a:pt x="291" y="604"/>
                  <a:pt x="281" y="614"/>
                </a:cubicBezTo>
                <a:cubicBezTo>
                  <a:pt x="260" y="614"/>
                  <a:pt x="249" y="614"/>
                  <a:pt x="239" y="625"/>
                </a:cubicBezTo>
                <a:cubicBezTo>
                  <a:pt x="228" y="625"/>
                  <a:pt x="218" y="625"/>
                  <a:pt x="208" y="635"/>
                </a:cubicBezTo>
                <a:cubicBezTo>
                  <a:pt x="187" y="635"/>
                  <a:pt x="176" y="646"/>
                  <a:pt x="166" y="656"/>
                </a:cubicBezTo>
                <a:cubicBezTo>
                  <a:pt x="156" y="667"/>
                  <a:pt x="145" y="677"/>
                  <a:pt x="135" y="698"/>
                </a:cubicBezTo>
                <a:cubicBezTo>
                  <a:pt x="124" y="708"/>
                  <a:pt x="124" y="729"/>
                  <a:pt x="124" y="750"/>
                </a:cubicBezTo>
                <a:cubicBezTo>
                  <a:pt x="124" y="771"/>
                  <a:pt x="124" y="792"/>
                  <a:pt x="135" y="812"/>
                </a:cubicBezTo>
                <a:cubicBezTo>
                  <a:pt x="145" y="833"/>
                  <a:pt x="166" y="844"/>
                  <a:pt x="187" y="854"/>
                </a:cubicBezTo>
                <a:cubicBezTo>
                  <a:pt x="208" y="875"/>
                  <a:pt x="228" y="885"/>
                  <a:pt x="260" y="896"/>
                </a:cubicBezTo>
                <a:cubicBezTo>
                  <a:pt x="281" y="896"/>
                  <a:pt x="322" y="906"/>
                  <a:pt x="353" y="906"/>
                </a:cubicBezTo>
                <a:cubicBezTo>
                  <a:pt x="416" y="906"/>
                  <a:pt x="468" y="885"/>
                  <a:pt x="499" y="864"/>
                </a:cubicBezTo>
                <a:cubicBezTo>
                  <a:pt x="531" y="844"/>
                  <a:pt x="551" y="802"/>
                  <a:pt x="551" y="771"/>
                </a:cubicBezTo>
                <a:close/>
                <a:moveTo>
                  <a:pt x="437" y="365"/>
                </a:moveTo>
                <a:cubicBezTo>
                  <a:pt x="458" y="354"/>
                  <a:pt x="468" y="334"/>
                  <a:pt x="468" y="323"/>
                </a:cubicBezTo>
                <a:cubicBezTo>
                  <a:pt x="468" y="302"/>
                  <a:pt x="478" y="292"/>
                  <a:pt x="478" y="271"/>
                </a:cubicBezTo>
                <a:cubicBezTo>
                  <a:pt x="478" y="250"/>
                  <a:pt x="468" y="229"/>
                  <a:pt x="468" y="198"/>
                </a:cubicBezTo>
                <a:cubicBezTo>
                  <a:pt x="458" y="177"/>
                  <a:pt x="447" y="146"/>
                  <a:pt x="437" y="125"/>
                </a:cubicBezTo>
                <a:cubicBezTo>
                  <a:pt x="416" y="104"/>
                  <a:pt x="406" y="84"/>
                  <a:pt x="385" y="73"/>
                </a:cubicBezTo>
                <a:cubicBezTo>
                  <a:pt x="364" y="52"/>
                  <a:pt x="333" y="42"/>
                  <a:pt x="312" y="42"/>
                </a:cubicBezTo>
                <a:cubicBezTo>
                  <a:pt x="291" y="42"/>
                  <a:pt x="270" y="52"/>
                  <a:pt x="260" y="63"/>
                </a:cubicBezTo>
                <a:cubicBezTo>
                  <a:pt x="239" y="63"/>
                  <a:pt x="228" y="73"/>
                  <a:pt x="218" y="84"/>
                </a:cubicBezTo>
                <a:cubicBezTo>
                  <a:pt x="208" y="104"/>
                  <a:pt x="197" y="115"/>
                  <a:pt x="197" y="136"/>
                </a:cubicBezTo>
                <a:cubicBezTo>
                  <a:pt x="187" y="146"/>
                  <a:pt x="187" y="167"/>
                  <a:pt x="187" y="177"/>
                </a:cubicBezTo>
                <a:cubicBezTo>
                  <a:pt x="187" y="198"/>
                  <a:pt x="187" y="219"/>
                  <a:pt x="197" y="250"/>
                </a:cubicBezTo>
                <a:cubicBezTo>
                  <a:pt x="208" y="271"/>
                  <a:pt x="208" y="302"/>
                  <a:pt x="228" y="323"/>
                </a:cubicBezTo>
                <a:cubicBezTo>
                  <a:pt x="239" y="344"/>
                  <a:pt x="260" y="365"/>
                  <a:pt x="281" y="375"/>
                </a:cubicBezTo>
                <a:cubicBezTo>
                  <a:pt x="301" y="396"/>
                  <a:pt x="322" y="396"/>
                  <a:pt x="353" y="396"/>
                </a:cubicBezTo>
                <a:cubicBezTo>
                  <a:pt x="364" y="396"/>
                  <a:pt x="385" y="396"/>
                  <a:pt x="406" y="396"/>
                </a:cubicBezTo>
                <a:cubicBezTo>
                  <a:pt x="416" y="386"/>
                  <a:pt x="426" y="375"/>
                  <a:pt x="437" y="365"/>
                </a:cubicBezTo>
                <a:close/>
                <a:moveTo>
                  <a:pt x="437" y="365"/>
                </a:moveTo>
                <a:lnTo>
                  <a:pt x="437" y="365"/>
                </a:lnTo>
                <a:close/>
              </a:path>
            </a:pathLst>
          </a:custGeom>
          <a:solidFill>
            <a:srgbClr val="AAB2B5"/>
          </a:solidFill>
          <a:ln>
            <a:noFill/>
          </a:ln>
          <a:effectLst/>
        </p:spPr>
        <p:txBody>
          <a:bodyPr wrap="none" lIns="121893" tIns="60946" rIns="121893" bIns="60946" anchor="ctr"/>
          <a:lstStyle/>
          <a:p>
            <a:pPr defTabSz="913765">
              <a:defRPr/>
            </a:pPr>
            <a:endParaRPr lang="en-US" dirty="0">
              <a:solidFill>
                <a:srgbClr val="7E7E7E"/>
              </a:solidFill>
              <a:latin typeface="隶变-简 常规体" charset="-122"/>
              <a:ea typeface="隶变-简 常规体" charset="-122"/>
              <a:cs typeface="隶变-简 常规体" charset="-122"/>
              <a:sym typeface="+mn-lt"/>
            </a:endParaRPr>
          </a:p>
        </p:txBody>
      </p:sp>
      <p:pic>
        <p:nvPicPr>
          <p:cNvPr id="54" name="图片占位符 2"/>
          <p:cNvPicPr>
            <a:picLocks noChangeAspect="1"/>
          </p:cNvPicPr>
          <p:nvPr/>
        </p:nvPicPr>
        <p:blipFill>
          <a:blip r:embed="rId2"/>
          <a:stretch>
            <a:fillRect/>
          </a:stretch>
        </p:blipFill>
        <p:spPr>
          <a:xfrm>
            <a:off x="5006849" y="2462904"/>
            <a:ext cx="6333408" cy="352594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8" name="Freeform 11"/>
          <p:cNvSpPr/>
          <p:nvPr/>
        </p:nvSpPr>
        <p:spPr bwMode="auto">
          <a:xfrm>
            <a:off x="4602338" y="4370631"/>
            <a:ext cx="2982277" cy="991163"/>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AAB2B5"/>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9" name="Freeform 12"/>
          <p:cNvSpPr>
            <a:spLocks noEditPoints="1"/>
          </p:cNvSpPr>
          <p:nvPr/>
        </p:nvSpPr>
        <p:spPr bwMode="auto">
          <a:xfrm>
            <a:off x="4602338" y="4370631"/>
            <a:ext cx="2982277" cy="117168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AAB2B5"/>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10" name="Freeform 13"/>
          <p:cNvSpPr/>
          <p:nvPr/>
        </p:nvSpPr>
        <p:spPr bwMode="auto">
          <a:xfrm>
            <a:off x="4602338" y="4955911"/>
            <a:ext cx="2982277" cy="990042"/>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AAB2B5"/>
          </a:solidFill>
          <a:ln w="3175">
            <a:noFill/>
          </a:ln>
        </p:spPr>
        <p:txBody>
          <a:bodyPr vert="horz" wrap="square" lIns="0" tIns="0" rIns="0" bIns="0" numCol="1" anchor="ctr" anchorCtr="0" compatLnSpc="1"/>
          <a:lstStyle/>
          <a:p>
            <a:pPr algn="ctr" defTabSz="913765">
              <a:spcAft>
                <a:spcPts val="400"/>
              </a:spcAft>
            </a:pPr>
            <a:endParaRPr lang="en-US" altLang="ko-KR" sz="1600" b="1" dirty="0">
              <a:gradFill>
                <a:gsLst>
                  <a:gs pos="0">
                    <a:srgbClr val="DE0016">
                      <a:alpha val="50000"/>
                    </a:srgbClr>
                  </a:gs>
                  <a:gs pos="100000">
                    <a:srgbClr val="DE0016">
                      <a:alpha val="50000"/>
                    </a:srgbClr>
                  </a:gs>
                </a:gsLst>
                <a:lin ang="5400000" scaled="0"/>
              </a:gradFill>
              <a:latin typeface="隶变-简 常规体" charset="-122"/>
              <a:ea typeface="隶变-简 常规体" charset="-122"/>
              <a:cs typeface="隶变-简 常规体" charset="-122"/>
              <a:sym typeface="+mn-lt"/>
            </a:endParaRPr>
          </a:p>
        </p:txBody>
      </p:sp>
      <p:sp>
        <p:nvSpPr>
          <p:cNvPr id="14" name="Freeform 11"/>
          <p:cNvSpPr/>
          <p:nvPr/>
        </p:nvSpPr>
        <p:spPr bwMode="auto">
          <a:xfrm>
            <a:off x="4602338" y="3582971"/>
            <a:ext cx="2982277" cy="991163"/>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FF7E79"/>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15" name="Freeform 12"/>
          <p:cNvSpPr>
            <a:spLocks noEditPoints="1"/>
          </p:cNvSpPr>
          <p:nvPr/>
        </p:nvSpPr>
        <p:spPr bwMode="auto">
          <a:xfrm>
            <a:off x="4602338" y="3582971"/>
            <a:ext cx="2982277" cy="117168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FF7E79"/>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16" name="Freeform 13"/>
          <p:cNvSpPr/>
          <p:nvPr/>
        </p:nvSpPr>
        <p:spPr bwMode="auto">
          <a:xfrm>
            <a:off x="4602338" y="4168251"/>
            <a:ext cx="2982277" cy="990042"/>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FF7E79"/>
          </a:solidFill>
          <a:ln w="3175">
            <a:noFill/>
          </a:ln>
        </p:spPr>
        <p:txBody>
          <a:bodyPr vert="horz" wrap="square" lIns="0" tIns="0" rIns="0" bIns="0" numCol="1" anchor="ctr" anchorCtr="0" compatLnSpc="1"/>
          <a:lstStyle/>
          <a:p>
            <a:pPr algn="ctr" defTabSz="913765">
              <a:spcAft>
                <a:spcPts val="400"/>
              </a:spcAft>
            </a:pPr>
            <a:endParaRPr lang="en-US" altLang="ko-KR" sz="1600" b="1" dirty="0">
              <a:gradFill>
                <a:gsLst>
                  <a:gs pos="0">
                    <a:srgbClr val="DE0016">
                      <a:alpha val="50000"/>
                    </a:srgbClr>
                  </a:gs>
                  <a:gs pos="100000">
                    <a:srgbClr val="DE0016">
                      <a:alpha val="50000"/>
                    </a:srgbClr>
                  </a:gs>
                </a:gsLst>
                <a:lin ang="5400000" scaled="0"/>
              </a:gradFill>
              <a:latin typeface="隶变-简 常规体" charset="-122"/>
              <a:ea typeface="隶变-简 常规体" charset="-122"/>
              <a:cs typeface="隶变-简 常规体" charset="-122"/>
              <a:sym typeface="+mn-lt"/>
            </a:endParaRPr>
          </a:p>
        </p:txBody>
      </p:sp>
      <p:sp>
        <p:nvSpPr>
          <p:cNvPr id="18" name="Freeform 11"/>
          <p:cNvSpPr/>
          <p:nvPr/>
        </p:nvSpPr>
        <p:spPr bwMode="auto">
          <a:xfrm>
            <a:off x="4602338" y="2795310"/>
            <a:ext cx="2982277" cy="991163"/>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AAB2B5"/>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19" name="Freeform 12"/>
          <p:cNvSpPr>
            <a:spLocks noEditPoints="1"/>
          </p:cNvSpPr>
          <p:nvPr/>
        </p:nvSpPr>
        <p:spPr bwMode="auto">
          <a:xfrm>
            <a:off x="4602338" y="2795310"/>
            <a:ext cx="2982277" cy="117168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AAB2B5"/>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20" name="Freeform 13"/>
          <p:cNvSpPr/>
          <p:nvPr/>
        </p:nvSpPr>
        <p:spPr bwMode="auto">
          <a:xfrm>
            <a:off x="4602338" y="3380590"/>
            <a:ext cx="2982277" cy="990042"/>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AAB2B5"/>
          </a:solidFill>
          <a:ln w="3175">
            <a:noFill/>
          </a:ln>
        </p:spPr>
        <p:txBody>
          <a:bodyPr vert="horz" wrap="square" lIns="0" tIns="0" rIns="0" bIns="0" numCol="1" anchor="ctr" anchorCtr="0" compatLnSpc="1"/>
          <a:lstStyle/>
          <a:p>
            <a:pPr algn="ctr" defTabSz="913765">
              <a:spcAft>
                <a:spcPts val="400"/>
              </a:spcAft>
            </a:pPr>
            <a:endParaRPr lang="en-US" altLang="ko-KR" sz="1600" b="1" dirty="0">
              <a:gradFill>
                <a:gsLst>
                  <a:gs pos="0">
                    <a:srgbClr val="DE0016">
                      <a:alpha val="50000"/>
                    </a:srgbClr>
                  </a:gs>
                  <a:gs pos="100000">
                    <a:srgbClr val="DE0016">
                      <a:alpha val="50000"/>
                    </a:srgbClr>
                  </a:gs>
                </a:gsLst>
                <a:lin ang="5400000" scaled="0"/>
              </a:gradFill>
              <a:latin typeface="隶变-简 常规体" charset="-122"/>
              <a:ea typeface="隶变-简 常规体" charset="-122"/>
              <a:cs typeface="隶变-简 常规体" charset="-122"/>
              <a:sym typeface="+mn-lt"/>
            </a:endParaRPr>
          </a:p>
        </p:txBody>
      </p:sp>
      <p:sp>
        <p:nvSpPr>
          <p:cNvPr id="22" name="Freeform 11"/>
          <p:cNvSpPr/>
          <p:nvPr/>
        </p:nvSpPr>
        <p:spPr bwMode="auto">
          <a:xfrm>
            <a:off x="4602338" y="2007648"/>
            <a:ext cx="2982277" cy="991163"/>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rgbClr val="FF7E79"/>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23" name="Freeform 12"/>
          <p:cNvSpPr>
            <a:spLocks noEditPoints="1"/>
          </p:cNvSpPr>
          <p:nvPr/>
        </p:nvSpPr>
        <p:spPr bwMode="auto">
          <a:xfrm>
            <a:off x="4602338" y="2007648"/>
            <a:ext cx="2982277" cy="117168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rgbClr val="FF7E79"/>
          </a:solidFill>
          <a:ln w="3175">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24" name="Freeform 13"/>
          <p:cNvSpPr/>
          <p:nvPr/>
        </p:nvSpPr>
        <p:spPr bwMode="auto">
          <a:xfrm>
            <a:off x="4602338" y="2592928"/>
            <a:ext cx="2982277" cy="990042"/>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rgbClr val="FF7E79"/>
          </a:solidFill>
          <a:ln w="3175">
            <a:noFill/>
          </a:ln>
        </p:spPr>
        <p:txBody>
          <a:bodyPr vert="horz" wrap="square" lIns="0" tIns="0" rIns="0" bIns="0" numCol="1" anchor="ctr" anchorCtr="0" compatLnSpc="1"/>
          <a:lstStyle/>
          <a:p>
            <a:pPr algn="ctr" defTabSz="913765">
              <a:spcAft>
                <a:spcPts val="400"/>
              </a:spcAft>
            </a:pPr>
            <a:endParaRPr lang="en-US" altLang="ko-KR" sz="1600" b="1" dirty="0">
              <a:gradFill>
                <a:gsLst>
                  <a:gs pos="0">
                    <a:srgbClr val="DE0016">
                      <a:alpha val="50000"/>
                    </a:srgbClr>
                  </a:gs>
                  <a:gs pos="100000">
                    <a:srgbClr val="DE0016">
                      <a:alpha val="50000"/>
                    </a:srgbClr>
                  </a:gs>
                </a:gsLst>
                <a:lin ang="5400000" scaled="0"/>
              </a:gradFill>
              <a:latin typeface="隶变-简 常规体" charset="-122"/>
              <a:ea typeface="隶变-简 常规体" charset="-122"/>
              <a:cs typeface="隶变-简 常规体" charset="-122"/>
              <a:sym typeface="+mn-lt"/>
            </a:endParaRPr>
          </a:p>
        </p:txBody>
      </p:sp>
      <p:cxnSp>
        <p:nvCxnSpPr>
          <p:cNvPr id="25" name="Straight Connector 53"/>
          <p:cNvCxnSpPr/>
          <p:nvPr/>
        </p:nvCxnSpPr>
        <p:spPr>
          <a:xfrm>
            <a:off x="7641657" y="4402876"/>
            <a:ext cx="658675" cy="2744"/>
          </a:xfrm>
          <a:prstGeom prst="line">
            <a:avLst/>
          </a:prstGeom>
          <a:ln>
            <a:solidFill>
              <a:schemeClr val="bg1">
                <a:lumMod val="6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26" name="Straight Connector 54"/>
          <p:cNvCxnSpPr/>
          <p:nvPr/>
        </p:nvCxnSpPr>
        <p:spPr>
          <a:xfrm>
            <a:off x="7641657" y="2718138"/>
            <a:ext cx="658675" cy="2744"/>
          </a:xfrm>
          <a:prstGeom prst="line">
            <a:avLst/>
          </a:prstGeom>
          <a:ln>
            <a:solidFill>
              <a:schemeClr val="bg1">
                <a:lumMod val="6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27" name="Straight Connector 55"/>
          <p:cNvCxnSpPr/>
          <p:nvPr/>
        </p:nvCxnSpPr>
        <p:spPr>
          <a:xfrm flipH="1">
            <a:off x="3889407" y="5271901"/>
            <a:ext cx="658675" cy="2744"/>
          </a:xfrm>
          <a:prstGeom prst="line">
            <a:avLst/>
          </a:prstGeom>
          <a:ln>
            <a:solidFill>
              <a:schemeClr val="bg1">
                <a:lumMod val="6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cxnSp>
        <p:nvCxnSpPr>
          <p:cNvPr id="30" name="Straight Connector 56"/>
          <p:cNvCxnSpPr/>
          <p:nvPr/>
        </p:nvCxnSpPr>
        <p:spPr>
          <a:xfrm flipH="1">
            <a:off x="3889407" y="3587164"/>
            <a:ext cx="658675" cy="2744"/>
          </a:xfrm>
          <a:prstGeom prst="line">
            <a:avLst/>
          </a:prstGeom>
          <a:ln>
            <a:solidFill>
              <a:schemeClr val="bg1">
                <a:lumMod val="65000"/>
              </a:schemeClr>
            </a:solidFill>
            <a:prstDash val="sysDash"/>
            <a:headEnd type="oval" w="sm" len="sm"/>
            <a:tailEnd type="triangle" w="sm" len="sm"/>
          </a:ln>
        </p:spPr>
        <p:style>
          <a:lnRef idx="1">
            <a:schemeClr val="dk1"/>
          </a:lnRef>
          <a:fillRef idx="0">
            <a:schemeClr val="dk1"/>
          </a:fillRef>
          <a:effectRef idx="0">
            <a:schemeClr val="dk1"/>
          </a:effectRef>
          <a:fontRef idx="minor">
            <a:schemeClr val="tx1"/>
          </a:fontRef>
        </p:style>
      </p:cxnSp>
      <p:sp>
        <p:nvSpPr>
          <p:cNvPr id="31" name="Oval 57"/>
          <p:cNvSpPr/>
          <p:nvPr/>
        </p:nvSpPr>
        <p:spPr>
          <a:xfrm>
            <a:off x="3223167" y="3261085"/>
            <a:ext cx="656226" cy="656397"/>
          </a:xfrm>
          <a:prstGeom prst="ellipse">
            <a:avLst/>
          </a:prstGeom>
          <a:solidFill>
            <a:srgbClr val="FF7E79"/>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defTabSz="913765"/>
            <a:endParaRPr lang="en-US" dirty="0">
              <a:solidFill>
                <a:prstClr val="white"/>
              </a:solidFill>
              <a:latin typeface="隶变-简 常规体" charset="-122"/>
              <a:ea typeface="隶变-简 常规体" charset="-122"/>
              <a:cs typeface="隶变-简 常规体" charset="-122"/>
              <a:sym typeface="+mn-lt"/>
            </a:endParaRPr>
          </a:p>
        </p:txBody>
      </p:sp>
      <p:sp>
        <p:nvSpPr>
          <p:cNvPr id="32" name="TextBox 58"/>
          <p:cNvSpPr txBox="1"/>
          <p:nvPr/>
        </p:nvSpPr>
        <p:spPr>
          <a:xfrm>
            <a:off x="1475585" y="2991811"/>
            <a:ext cx="1609490" cy="1215703"/>
          </a:xfrm>
          <a:prstGeom prst="rect">
            <a:avLst/>
          </a:prstGeom>
          <a:noFill/>
        </p:spPr>
        <p:txBody>
          <a:bodyPr wrap="square" lIns="0" tIns="60946" rIns="0" bIns="0" rtlCol="0">
            <a:spAutoFit/>
          </a:bodyPr>
          <a:lstStyle/>
          <a:p>
            <a:pPr algn="r"/>
            <a:r>
              <a:rPr lang="zh-CN" altLang="en-US" sz="2000" dirty="0" smtClean="0">
                <a:latin typeface="Libian SC" charset="-122"/>
                <a:ea typeface="Libian SC" charset="-122"/>
                <a:cs typeface="Libian SC" charset="-122"/>
              </a:rPr>
              <a:t>请输入标题</a:t>
            </a:r>
            <a:endParaRPr lang="zh-CN" altLang="en-US" sz="2000" dirty="0" smtClean="0">
              <a:latin typeface="Libian SC" charset="-122"/>
              <a:ea typeface="Libian SC" charset="-122"/>
              <a:cs typeface="Libian SC" charset="-122"/>
            </a:endParaRPr>
          </a:p>
          <a:p>
            <a:pPr algn="r"/>
            <a:r>
              <a:rPr lang="en-US" altLang="zh-CN" sz="1100" dirty="0" smtClean="0">
                <a:solidFill>
                  <a:schemeClr val="bg2">
                    <a:lumMod val="50000"/>
                  </a:schemeClr>
                </a:solidFill>
                <a:latin typeface="Libian SC" charset="-122"/>
                <a:ea typeface="Libian SC" charset="-122"/>
                <a:cs typeface="Libian SC" charset="-122"/>
              </a:rPr>
              <a:t>Newton's </a:t>
            </a:r>
            <a:r>
              <a:rPr lang="en-US" altLang="zh-CN" sz="1100" dirty="0">
                <a:solidFill>
                  <a:schemeClr val="bg2">
                    <a:lumMod val="50000"/>
                  </a:schemeClr>
                </a:solidFill>
                <a:latin typeface="Libian SC" charset="-122"/>
                <a:ea typeface="Libian SC" charset="-122"/>
                <a:cs typeface="Libian SC" charset="-122"/>
              </a:rPr>
              <a:t>parakeet  is an extinct species of parrot that was endemic to the Mascarene island of Rodrigues in </a:t>
            </a:r>
            <a:r>
              <a:rPr lang="en-US" altLang="zh-CN" sz="1100" dirty="0" smtClean="0">
                <a:solidFill>
                  <a:schemeClr val="bg2">
                    <a:lumMod val="50000"/>
                  </a:schemeClr>
                </a:solidFill>
                <a:latin typeface="Libian SC" charset="-122"/>
                <a:ea typeface="Libian SC" charset="-122"/>
                <a:cs typeface="Libian SC" charset="-122"/>
              </a:rPr>
              <a:t>the</a:t>
            </a:r>
            <a:endParaRPr lang="en-US" altLang="zh-CN" sz="1100" dirty="0">
              <a:solidFill>
                <a:schemeClr val="bg2">
                  <a:lumMod val="50000"/>
                </a:schemeClr>
              </a:solidFill>
              <a:latin typeface="Libian SC" charset="-122"/>
              <a:ea typeface="Libian SC" charset="-122"/>
              <a:cs typeface="Libian SC" charset="-122"/>
              <a:sym typeface="+mn-lt"/>
            </a:endParaRPr>
          </a:p>
        </p:txBody>
      </p:sp>
      <p:sp>
        <p:nvSpPr>
          <p:cNvPr id="33" name="Oval 59"/>
          <p:cNvSpPr/>
          <p:nvPr/>
        </p:nvSpPr>
        <p:spPr>
          <a:xfrm>
            <a:off x="3220922" y="4937644"/>
            <a:ext cx="656226" cy="656397"/>
          </a:xfrm>
          <a:prstGeom prst="ellipse">
            <a:avLst/>
          </a:prstGeom>
          <a:solidFill>
            <a:srgbClr val="AAB2B5"/>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defTabSz="913765"/>
            <a:endParaRPr lang="en-US" dirty="0">
              <a:solidFill>
                <a:prstClr val="white"/>
              </a:solidFill>
              <a:latin typeface="隶变-简 常规体" charset="-122"/>
              <a:ea typeface="隶变-简 常规体" charset="-122"/>
              <a:cs typeface="隶变-简 常规体" charset="-122"/>
              <a:sym typeface="+mn-lt"/>
            </a:endParaRPr>
          </a:p>
        </p:txBody>
      </p:sp>
      <p:sp>
        <p:nvSpPr>
          <p:cNvPr id="34" name="TextBox 60"/>
          <p:cNvSpPr txBox="1"/>
          <p:nvPr/>
        </p:nvSpPr>
        <p:spPr>
          <a:xfrm>
            <a:off x="1500032" y="4826244"/>
            <a:ext cx="1609490" cy="1215703"/>
          </a:xfrm>
          <a:prstGeom prst="rect">
            <a:avLst/>
          </a:prstGeom>
          <a:noFill/>
        </p:spPr>
        <p:txBody>
          <a:bodyPr wrap="square" lIns="0" tIns="60946" rIns="0" bIns="0" rtlCol="0">
            <a:spAutoFit/>
          </a:bodyPr>
          <a:lstStyle/>
          <a:p>
            <a:pPr algn="r"/>
            <a:r>
              <a:rPr lang="zh-CN" altLang="en-US" sz="2000" dirty="0">
                <a:latin typeface="Libian SC" charset="-122"/>
                <a:ea typeface="Libian SC" charset="-122"/>
                <a:cs typeface="Libian SC" charset="-122"/>
              </a:rPr>
              <a:t>请输入标题</a:t>
            </a:r>
            <a:endParaRPr lang="zh-CN" altLang="en-US" sz="2000" dirty="0">
              <a:latin typeface="Libian SC" charset="-122"/>
              <a:ea typeface="Libian SC" charset="-122"/>
              <a:cs typeface="Libian SC" charset="-122"/>
            </a:endParaRPr>
          </a:p>
          <a:p>
            <a:pPr algn="r"/>
            <a:r>
              <a:rPr lang="en-US" altLang="zh-CN" sz="11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a:t>
            </a:r>
            <a:endParaRPr lang="en-US" altLang="zh-CN" sz="1100" dirty="0">
              <a:solidFill>
                <a:schemeClr val="bg2">
                  <a:lumMod val="50000"/>
                </a:schemeClr>
              </a:solidFill>
              <a:latin typeface="Libian SC" charset="-122"/>
              <a:ea typeface="Libian SC" charset="-122"/>
              <a:cs typeface="Libian SC" charset="-122"/>
              <a:sym typeface="+mn-lt"/>
            </a:endParaRPr>
          </a:p>
        </p:txBody>
      </p:sp>
      <p:sp>
        <p:nvSpPr>
          <p:cNvPr id="35" name="TextBox 61"/>
          <p:cNvSpPr txBox="1"/>
          <p:nvPr/>
        </p:nvSpPr>
        <p:spPr>
          <a:xfrm>
            <a:off x="9108381" y="3955774"/>
            <a:ext cx="1609490" cy="1215703"/>
          </a:xfrm>
          <a:prstGeom prst="rect">
            <a:avLst/>
          </a:prstGeom>
          <a:noFill/>
        </p:spPr>
        <p:txBody>
          <a:bodyPr wrap="square" lIns="0" tIns="60946" rIns="0" bIns="0" rtlCol="0">
            <a:spAutoFit/>
          </a:bodyPr>
          <a:lstStyle/>
          <a:p>
            <a:r>
              <a:rPr lang="zh-CN" altLang="en-US" sz="2000" dirty="0">
                <a:latin typeface="Libian SC" charset="-122"/>
                <a:ea typeface="Libian SC" charset="-122"/>
                <a:cs typeface="Libian SC" charset="-122"/>
              </a:rPr>
              <a:t>请输入标题</a:t>
            </a:r>
            <a:endParaRPr lang="zh-CN" altLang="en-US" sz="2000" dirty="0">
              <a:latin typeface="Libian SC" charset="-122"/>
              <a:ea typeface="Libian SC" charset="-122"/>
              <a:cs typeface="Libian SC" charset="-122"/>
            </a:endParaRPr>
          </a:p>
          <a:p>
            <a:r>
              <a:rPr lang="en-US" altLang="zh-CN" sz="11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a:t>
            </a:r>
            <a:endParaRPr lang="en-US" altLang="zh-CN" sz="1100" dirty="0">
              <a:solidFill>
                <a:schemeClr val="bg2">
                  <a:lumMod val="50000"/>
                </a:schemeClr>
              </a:solidFill>
              <a:latin typeface="Libian SC" charset="-122"/>
              <a:ea typeface="Libian SC" charset="-122"/>
              <a:cs typeface="Libian SC" charset="-122"/>
              <a:sym typeface="+mn-lt"/>
            </a:endParaRPr>
          </a:p>
        </p:txBody>
      </p:sp>
      <p:sp>
        <p:nvSpPr>
          <p:cNvPr id="36" name="Oval 62"/>
          <p:cNvSpPr/>
          <p:nvPr/>
        </p:nvSpPr>
        <p:spPr>
          <a:xfrm>
            <a:off x="8343303" y="2332403"/>
            <a:ext cx="656226" cy="656397"/>
          </a:xfrm>
          <a:prstGeom prst="ellipse">
            <a:avLst/>
          </a:prstGeom>
          <a:solidFill>
            <a:srgbClr val="FF7E79"/>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defTabSz="913765"/>
            <a:endParaRPr lang="en-US" dirty="0">
              <a:solidFill>
                <a:prstClr val="white"/>
              </a:solidFill>
              <a:latin typeface="隶变-简 常规体" charset="-122"/>
              <a:ea typeface="隶变-简 常规体" charset="-122"/>
              <a:cs typeface="隶变-简 常规体" charset="-122"/>
              <a:sym typeface="+mn-lt"/>
            </a:endParaRPr>
          </a:p>
        </p:txBody>
      </p:sp>
      <p:sp>
        <p:nvSpPr>
          <p:cNvPr id="37" name="TextBox 63"/>
          <p:cNvSpPr txBox="1"/>
          <p:nvPr/>
        </p:nvSpPr>
        <p:spPr>
          <a:xfrm>
            <a:off x="9119521" y="2233629"/>
            <a:ext cx="1609490" cy="1215703"/>
          </a:xfrm>
          <a:prstGeom prst="rect">
            <a:avLst/>
          </a:prstGeom>
          <a:noFill/>
        </p:spPr>
        <p:txBody>
          <a:bodyPr wrap="square" lIns="0" tIns="60946" rIns="0" bIns="0" rtlCol="0">
            <a:spAutoFit/>
          </a:bodyPr>
          <a:lstStyle/>
          <a:p>
            <a:r>
              <a:rPr lang="zh-CN" altLang="en-US" sz="2000" dirty="0">
                <a:latin typeface="Libian SC" charset="-122"/>
                <a:ea typeface="Libian SC" charset="-122"/>
                <a:cs typeface="Libian SC" charset="-122"/>
              </a:rPr>
              <a:t>请输入标题</a:t>
            </a:r>
            <a:endParaRPr lang="zh-CN" altLang="en-US" sz="2000" dirty="0">
              <a:latin typeface="Libian SC" charset="-122"/>
              <a:ea typeface="Libian SC" charset="-122"/>
              <a:cs typeface="Libian SC" charset="-122"/>
            </a:endParaRPr>
          </a:p>
          <a:p>
            <a:r>
              <a:rPr lang="en-US" altLang="zh-CN" sz="11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a:t>
            </a:r>
            <a:endParaRPr lang="en-US" altLang="zh-CN" sz="1100" dirty="0">
              <a:solidFill>
                <a:schemeClr val="bg2">
                  <a:lumMod val="50000"/>
                </a:schemeClr>
              </a:solidFill>
              <a:latin typeface="Libian SC" charset="-122"/>
              <a:ea typeface="Libian SC" charset="-122"/>
              <a:cs typeface="Libian SC" charset="-122"/>
              <a:sym typeface="+mn-lt"/>
            </a:endParaRPr>
          </a:p>
        </p:txBody>
      </p:sp>
      <p:sp>
        <p:nvSpPr>
          <p:cNvPr id="38" name="Oval 64"/>
          <p:cNvSpPr/>
          <p:nvPr/>
        </p:nvSpPr>
        <p:spPr>
          <a:xfrm>
            <a:off x="8332163" y="4054548"/>
            <a:ext cx="656227" cy="656397"/>
          </a:xfrm>
          <a:prstGeom prst="ellipse">
            <a:avLst/>
          </a:prstGeom>
          <a:solidFill>
            <a:srgbClr val="AAB2B5"/>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defTabSz="913765"/>
            <a:r>
              <a:rPr lang="en-US" dirty="0">
                <a:solidFill>
                  <a:prstClr val="white"/>
                </a:solidFill>
                <a:latin typeface="隶变-简 常规体" charset="-122"/>
                <a:ea typeface="隶变-简 常规体" charset="-122"/>
                <a:cs typeface="隶变-简 常规体" charset="-122"/>
                <a:sym typeface="+mn-lt"/>
              </a:rPr>
              <a:t> </a:t>
            </a:r>
            <a:endParaRPr lang="en-US" dirty="0">
              <a:solidFill>
                <a:prstClr val="white"/>
              </a:solidFill>
              <a:latin typeface="隶变-简 常规体" charset="-122"/>
              <a:ea typeface="隶变-简 常规体" charset="-122"/>
              <a:cs typeface="隶变-简 常规体" charset="-122"/>
              <a:sym typeface="+mn-lt"/>
            </a:endParaRPr>
          </a:p>
        </p:txBody>
      </p:sp>
      <p:sp>
        <p:nvSpPr>
          <p:cNvPr id="40" name="Freeform 67"/>
          <p:cNvSpPr>
            <a:spLocks noEditPoints="1"/>
          </p:cNvSpPr>
          <p:nvPr/>
        </p:nvSpPr>
        <p:spPr bwMode="auto">
          <a:xfrm>
            <a:off x="8491959" y="4189545"/>
            <a:ext cx="349912" cy="374329"/>
          </a:xfrm>
          <a:custGeom>
            <a:avLst/>
            <a:gdLst>
              <a:gd name="T0" fmla="*/ 190 w 219"/>
              <a:gd name="T1" fmla="*/ 0 h 234"/>
              <a:gd name="T2" fmla="*/ 30 w 219"/>
              <a:gd name="T3" fmla="*/ 0 h 234"/>
              <a:gd name="T4" fmla="*/ 0 w 219"/>
              <a:gd name="T5" fmla="*/ 29 h 234"/>
              <a:gd name="T6" fmla="*/ 0 w 219"/>
              <a:gd name="T7" fmla="*/ 205 h 234"/>
              <a:gd name="T8" fmla="*/ 30 w 219"/>
              <a:gd name="T9" fmla="*/ 234 h 234"/>
              <a:gd name="T10" fmla="*/ 190 w 219"/>
              <a:gd name="T11" fmla="*/ 234 h 234"/>
              <a:gd name="T12" fmla="*/ 219 w 219"/>
              <a:gd name="T13" fmla="*/ 205 h 234"/>
              <a:gd name="T14" fmla="*/ 219 w 219"/>
              <a:gd name="T15" fmla="*/ 29 h 234"/>
              <a:gd name="T16" fmla="*/ 190 w 219"/>
              <a:gd name="T17" fmla="*/ 0 h 234"/>
              <a:gd name="T18" fmla="*/ 205 w 219"/>
              <a:gd name="T19" fmla="*/ 205 h 234"/>
              <a:gd name="T20" fmla="*/ 190 w 219"/>
              <a:gd name="T21" fmla="*/ 219 h 234"/>
              <a:gd name="T22" fmla="*/ 30 w 219"/>
              <a:gd name="T23" fmla="*/ 219 h 234"/>
              <a:gd name="T24" fmla="*/ 15 w 219"/>
              <a:gd name="T25" fmla="*/ 205 h 234"/>
              <a:gd name="T26" fmla="*/ 15 w 219"/>
              <a:gd name="T27" fmla="*/ 29 h 234"/>
              <a:gd name="T28" fmla="*/ 30 w 219"/>
              <a:gd name="T29" fmla="*/ 15 h 234"/>
              <a:gd name="T30" fmla="*/ 190 w 219"/>
              <a:gd name="T31" fmla="*/ 15 h 234"/>
              <a:gd name="T32" fmla="*/ 205 w 219"/>
              <a:gd name="T33" fmla="*/ 29 h 234"/>
              <a:gd name="T34" fmla="*/ 205 w 219"/>
              <a:gd name="T35" fmla="*/ 20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 h="234">
                <a:moveTo>
                  <a:pt x="190" y="0"/>
                </a:moveTo>
                <a:cubicBezTo>
                  <a:pt x="30" y="0"/>
                  <a:pt x="30" y="0"/>
                  <a:pt x="30" y="0"/>
                </a:cubicBezTo>
                <a:cubicBezTo>
                  <a:pt x="13" y="0"/>
                  <a:pt x="0" y="13"/>
                  <a:pt x="0" y="29"/>
                </a:cubicBezTo>
                <a:cubicBezTo>
                  <a:pt x="0" y="205"/>
                  <a:pt x="0" y="205"/>
                  <a:pt x="0" y="205"/>
                </a:cubicBezTo>
                <a:cubicBezTo>
                  <a:pt x="0" y="221"/>
                  <a:pt x="13" y="234"/>
                  <a:pt x="30" y="234"/>
                </a:cubicBezTo>
                <a:cubicBezTo>
                  <a:pt x="190" y="234"/>
                  <a:pt x="190" y="234"/>
                  <a:pt x="190" y="234"/>
                </a:cubicBezTo>
                <a:cubicBezTo>
                  <a:pt x="206" y="234"/>
                  <a:pt x="219" y="221"/>
                  <a:pt x="219" y="205"/>
                </a:cubicBezTo>
                <a:cubicBezTo>
                  <a:pt x="219" y="29"/>
                  <a:pt x="219" y="29"/>
                  <a:pt x="219" y="29"/>
                </a:cubicBezTo>
                <a:cubicBezTo>
                  <a:pt x="219" y="13"/>
                  <a:pt x="206" y="0"/>
                  <a:pt x="190" y="0"/>
                </a:cubicBezTo>
                <a:close/>
                <a:moveTo>
                  <a:pt x="205" y="205"/>
                </a:moveTo>
                <a:cubicBezTo>
                  <a:pt x="205" y="213"/>
                  <a:pt x="198" y="219"/>
                  <a:pt x="190" y="219"/>
                </a:cubicBezTo>
                <a:cubicBezTo>
                  <a:pt x="30" y="219"/>
                  <a:pt x="30" y="219"/>
                  <a:pt x="30" y="219"/>
                </a:cubicBezTo>
                <a:cubicBezTo>
                  <a:pt x="21" y="219"/>
                  <a:pt x="15" y="213"/>
                  <a:pt x="15" y="205"/>
                </a:cubicBezTo>
                <a:cubicBezTo>
                  <a:pt x="15" y="29"/>
                  <a:pt x="15" y="29"/>
                  <a:pt x="15" y="29"/>
                </a:cubicBezTo>
                <a:cubicBezTo>
                  <a:pt x="15" y="21"/>
                  <a:pt x="21" y="15"/>
                  <a:pt x="30" y="15"/>
                </a:cubicBezTo>
                <a:cubicBezTo>
                  <a:pt x="190" y="15"/>
                  <a:pt x="190" y="15"/>
                  <a:pt x="190" y="15"/>
                </a:cubicBezTo>
                <a:cubicBezTo>
                  <a:pt x="198" y="15"/>
                  <a:pt x="205" y="21"/>
                  <a:pt x="205" y="29"/>
                </a:cubicBezTo>
                <a:lnTo>
                  <a:pt x="205" y="205"/>
                </a:ln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1" name="Freeform 68"/>
          <p:cNvSpPr>
            <a:spLocks noEditPoints="1"/>
          </p:cNvSpPr>
          <p:nvPr/>
        </p:nvSpPr>
        <p:spPr bwMode="auto">
          <a:xfrm>
            <a:off x="8539921" y="4236161"/>
            <a:ext cx="256019" cy="234463"/>
          </a:xfrm>
          <a:custGeom>
            <a:avLst/>
            <a:gdLst>
              <a:gd name="T0" fmla="*/ 153 w 160"/>
              <a:gd name="T1" fmla="*/ 0 h 147"/>
              <a:gd name="T2" fmla="*/ 7 w 160"/>
              <a:gd name="T3" fmla="*/ 0 h 147"/>
              <a:gd name="T4" fmla="*/ 0 w 160"/>
              <a:gd name="T5" fmla="*/ 8 h 147"/>
              <a:gd name="T6" fmla="*/ 0 w 160"/>
              <a:gd name="T7" fmla="*/ 139 h 147"/>
              <a:gd name="T8" fmla="*/ 7 w 160"/>
              <a:gd name="T9" fmla="*/ 147 h 147"/>
              <a:gd name="T10" fmla="*/ 153 w 160"/>
              <a:gd name="T11" fmla="*/ 147 h 147"/>
              <a:gd name="T12" fmla="*/ 160 w 160"/>
              <a:gd name="T13" fmla="*/ 139 h 147"/>
              <a:gd name="T14" fmla="*/ 160 w 160"/>
              <a:gd name="T15" fmla="*/ 8 h 147"/>
              <a:gd name="T16" fmla="*/ 153 w 160"/>
              <a:gd name="T17" fmla="*/ 0 h 147"/>
              <a:gd name="T18" fmla="*/ 153 w 160"/>
              <a:gd name="T19" fmla="*/ 8 h 147"/>
              <a:gd name="T20" fmla="*/ 153 w 160"/>
              <a:gd name="T21" fmla="*/ 109 h 147"/>
              <a:gd name="T22" fmla="*/ 129 w 160"/>
              <a:gd name="T23" fmla="*/ 83 h 147"/>
              <a:gd name="T24" fmla="*/ 124 w 160"/>
              <a:gd name="T25" fmla="*/ 81 h 147"/>
              <a:gd name="T26" fmla="*/ 118 w 160"/>
              <a:gd name="T27" fmla="*/ 83 h 147"/>
              <a:gd name="T28" fmla="*/ 99 w 160"/>
              <a:gd name="T29" fmla="*/ 105 h 147"/>
              <a:gd name="T30" fmla="*/ 42 w 160"/>
              <a:gd name="T31" fmla="*/ 39 h 147"/>
              <a:gd name="T32" fmla="*/ 36 w 160"/>
              <a:gd name="T33" fmla="*/ 37 h 147"/>
              <a:gd name="T34" fmla="*/ 31 w 160"/>
              <a:gd name="T35" fmla="*/ 39 h 147"/>
              <a:gd name="T36" fmla="*/ 7 w 160"/>
              <a:gd name="T37" fmla="*/ 67 h 147"/>
              <a:gd name="T38" fmla="*/ 7 w 160"/>
              <a:gd name="T39" fmla="*/ 8 h 147"/>
              <a:gd name="T40" fmla="*/ 153 w 160"/>
              <a:gd name="T41" fmla="*/ 8 h 147"/>
              <a:gd name="T42" fmla="*/ 7 w 160"/>
              <a:gd name="T43" fmla="*/ 78 h 147"/>
              <a:gd name="T44" fmla="*/ 36 w 160"/>
              <a:gd name="T45" fmla="*/ 44 h 147"/>
              <a:gd name="T46" fmla="*/ 95 w 160"/>
              <a:gd name="T47" fmla="*/ 111 h 147"/>
              <a:gd name="T48" fmla="*/ 99 w 160"/>
              <a:gd name="T49" fmla="*/ 116 h 147"/>
              <a:gd name="T50" fmla="*/ 119 w 160"/>
              <a:gd name="T51" fmla="*/ 139 h 147"/>
              <a:gd name="T52" fmla="*/ 7 w 160"/>
              <a:gd name="T53" fmla="*/ 139 h 147"/>
              <a:gd name="T54" fmla="*/ 7 w 160"/>
              <a:gd name="T55" fmla="*/ 78 h 147"/>
              <a:gd name="T56" fmla="*/ 129 w 160"/>
              <a:gd name="T57" fmla="*/ 139 h 147"/>
              <a:gd name="T58" fmla="*/ 104 w 160"/>
              <a:gd name="T59" fmla="*/ 110 h 147"/>
              <a:gd name="T60" fmla="*/ 124 w 160"/>
              <a:gd name="T61" fmla="*/ 88 h 147"/>
              <a:gd name="T62" fmla="*/ 153 w 160"/>
              <a:gd name="T63" fmla="*/ 120 h 147"/>
              <a:gd name="T64" fmla="*/ 153 w 160"/>
              <a:gd name="T65" fmla="*/ 139 h 147"/>
              <a:gd name="T66" fmla="*/ 129 w 160"/>
              <a:gd name="T67" fmla="*/ 13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147">
                <a:moveTo>
                  <a:pt x="153" y="0"/>
                </a:moveTo>
                <a:cubicBezTo>
                  <a:pt x="7" y="0"/>
                  <a:pt x="7" y="0"/>
                  <a:pt x="7" y="0"/>
                </a:cubicBezTo>
                <a:cubicBezTo>
                  <a:pt x="3" y="0"/>
                  <a:pt x="0" y="4"/>
                  <a:pt x="0" y="8"/>
                </a:cubicBezTo>
                <a:cubicBezTo>
                  <a:pt x="0" y="139"/>
                  <a:pt x="0" y="139"/>
                  <a:pt x="0" y="139"/>
                </a:cubicBezTo>
                <a:cubicBezTo>
                  <a:pt x="0" y="143"/>
                  <a:pt x="3" y="147"/>
                  <a:pt x="7" y="147"/>
                </a:cubicBezTo>
                <a:cubicBezTo>
                  <a:pt x="153" y="147"/>
                  <a:pt x="153" y="147"/>
                  <a:pt x="153" y="147"/>
                </a:cubicBezTo>
                <a:cubicBezTo>
                  <a:pt x="157" y="147"/>
                  <a:pt x="160" y="143"/>
                  <a:pt x="160" y="139"/>
                </a:cubicBezTo>
                <a:cubicBezTo>
                  <a:pt x="160" y="8"/>
                  <a:pt x="160" y="8"/>
                  <a:pt x="160" y="8"/>
                </a:cubicBezTo>
                <a:cubicBezTo>
                  <a:pt x="160" y="4"/>
                  <a:pt x="157" y="0"/>
                  <a:pt x="153" y="0"/>
                </a:cubicBezTo>
                <a:close/>
                <a:moveTo>
                  <a:pt x="153" y="8"/>
                </a:moveTo>
                <a:cubicBezTo>
                  <a:pt x="153" y="109"/>
                  <a:pt x="153" y="109"/>
                  <a:pt x="153" y="109"/>
                </a:cubicBezTo>
                <a:cubicBezTo>
                  <a:pt x="129" y="83"/>
                  <a:pt x="129" y="83"/>
                  <a:pt x="129" y="83"/>
                </a:cubicBezTo>
                <a:cubicBezTo>
                  <a:pt x="128" y="82"/>
                  <a:pt x="126" y="81"/>
                  <a:pt x="124" y="81"/>
                </a:cubicBezTo>
                <a:cubicBezTo>
                  <a:pt x="122" y="81"/>
                  <a:pt x="120" y="82"/>
                  <a:pt x="118" y="83"/>
                </a:cubicBezTo>
                <a:cubicBezTo>
                  <a:pt x="99" y="105"/>
                  <a:pt x="99" y="105"/>
                  <a:pt x="99" y="105"/>
                </a:cubicBezTo>
                <a:cubicBezTo>
                  <a:pt x="42" y="39"/>
                  <a:pt x="42" y="39"/>
                  <a:pt x="42" y="39"/>
                </a:cubicBezTo>
                <a:cubicBezTo>
                  <a:pt x="40" y="38"/>
                  <a:pt x="38" y="37"/>
                  <a:pt x="36" y="37"/>
                </a:cubicBezTo>
                <a:cubicBezTo>
                  <a:pt x="34" y="37"/>
                  <a:pt x="32" y="38"/>
                  <a:pt x="31" y="39"/>
                </a:cubicBezTo>
                <a:cubicBezTo>
                  <a:pt x="7" y="67"/>
                  <a:pt x="7" y="67"/>
                  <a:pt x="7" y="67"/>
                </a:cubicBezTo>
                <a:cubicBezTo>
                  <a:pt x="7" y="8"/>
                  <a:pt x="7" y="8"/>
                  <a:pt x="7" y="8"/>
                </a:cubicBezTo>
                <a:lnTo>
                  <a:pt x="153" y="8"/>
                </a:lnTo>
                <a:close/>
                <a:moveTo>
                  <a:pt x="7" y="78"/>
                </a:moveTo>
                <a:cubicBezTo>
                  <a:pt x="36" y="44"/>
                  <a:pt x="36" y="44"/>
                  <a:pt x="36" y="44"/>
                </a:cubicBezTo>
                <a:cubicBezTo>
                  <a:pt x="95" y="111"/>
                  <a:pt x="95" y="111"/>
                  <a:pt x="95" y="111"/>
                </a:cubicBezTo>
                <a:cubicBezTo>
                  <a:pt x="99" y="116"/>
                  <a:pt x="99" y="116"/>
                  <a:pt x="99" y="116"/>
                </a:cubicBezTo>
                <a:cubicBezTo>
                  <a:pt x="119" y="139"/>
                  <a:pt x="119" y="139"/>
                  <a:pt x="119" y="139"/>
                </a:cubicBezTo>
                <a:cubicBezTo>
                  <a:pt x="7" y="139"/>
                  <a:pt x="7" y="139"/>
                  <a:pt x="7" y="139"/>
                </a:cubicBezTo>
                <a:lnTo>
                  <a:pt x="7" y="78"/>
                </a:lnTo>
                <a:close/>
                <a:moveTo>
                  <a:pt x="129" y="139"/>
                </a:moveTo>
                <a:cubicBezTo>
                  <a:pt x="104" y="110"/>
                  <a:pt x="104" y="110"/>
                  <a:pt x="104" y="110"/>
                </a:cubicBezTo>
                <a:cubicBezTo>
                  <a:pt x="124" y="88"/>
                  <a:pt x="124" y="88"/>
                  <a:pt x="124" y="88"/>
                </a:cubicBezTo>
                <a:cubicBezTo>
                  <a:pt x="153" y="120"/>
                  <a:pt x="153" y="120"/>
                  <a:pt x="153" y="120"/>
                </a:cubicBezTo>
                <a:cubicBezTo>
                  <a:pt x="153" y="139"/>
                  <a:pt x="153" y="139"/>
                  <a:pt x="153" y="139"/>
                </a:cubicBezTo>
                <a:lnTo>
                  <a:pt x="129" y="139"/>
                </a:ln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2" name="Freeform 69"/>
          <p:cNvSpPr>
            <a:spLocks noEditPoints="1"/>
          </p:cNvSpPr>
          <p:nvPr/>
        </p:nvSpPr>
        <p:spPr bwMode="auto">
          <a:xfrm>
            <a:off x="8679073" y="4271287"/>
            <a:ext cx="70253" cy="70271"/>
          </a:xfrm>
          <a:custGeom>
            <a:avLst/>
            <a:gdLst>
              <a:gd name="T0" fmla="*/ 22 w 44"/>
              <a:gd name="T1" fmla="*/ 44 h 44"/>
              <a:gd name="T2" fmla="*/ 44 w 44"/>
              <a:gd name="T3" fmla="*/ 22 h 44"/>
              <a:gd name="T4" fmla="*/ 22 w 44"/>
              <a:gd name="T5" fmla="*/ 0 h 44"/>
              <a:gd name="T6" fmla="*/ 0 w 44"/>
              <a:gd name="T7" fmla="*/ 22 h 44"/>
              <a:gd name="T8" fmla="*/ 22 w 44"/>
              <a:gd name="T9" fmla="*/ 44 h 44"/>
              <a:gd name="T10" fmla="*/ 22 w 44"/>
              <a:gd name="T11" fmla="*/ 8 h 44"/>
              <a:gd name="T12" fmla="*/ 37 w 44"/>
              <a:gd name="T13" fmla="*/ 22 h 44"/>
              <a:gd name="T14" fmla="*/ 22 w 44"/>
              <a:gd name="T15" fmla="*/ 37 h 44"/>
              <a:gd name="T16" fmla="*/ 7 w 44"/>
              <a:gd name="T17" fmla="*/ 22 h 44"/>
              <a:gd name="T18" fmla="*/ 22 w 44"/>
              <a:gd name="T19"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34" y="44"/>
                  <a:pt x="44" y="34"/>
                  <a:pt x="44" y="22"/>
                </a:cubicBezTo>
                <a:cubicBezTo>
                  <a:pt x="44" y="10"/>
                  <a:pt x="34" y="0"/>
                  <a:pt x="22" y="0"/>
                </a:cubicBezTo>
                <a:cubicBezTo>
                  <a:pt x="10" y="0"/>
                  <a:pt x="0" y="10"/>
                  <a:pt x="0" y="22"/>
                </a:cubicBezTo>
                <a:cubicBezTo>
                  <a:pt x="0" y="34"/>
                  <a:pt x="10" y="44"/>
                  <a:pt x="22" y="44"/>
                </a:cubicBezTo>
                <a:close/>
                <a:moveTo>
                  <a:pt x="22" y="8"/>
                </a:moveTo>
                <a:cubicBezTo>
                  <a:pt x="30" y="8"/>
                  <a:pt x="37" y="14"/>
                  <a:pt x="37" y="22"/>
                </a:cubicBezTo>
                <a:cubicBezTo>
                  <a:pt x="37" y="30"/>
                  <a:pt x="30" y="37"/>
                  <a:pt x="22" y="37"/>
                </a:cubicBezTo>
                <a:cubicBezTo>
                  <a:pt x="14" y="37"/>
                  <a:pt x="7" y="30"/>
                  <a:pt x="7" y="22"/>
                </a:cubicBezTo>
                <a:cubicBezTo>
                  <a:pt x="7" y="14"/>
                  <a:pt x="14" y="8"/>
                  <a:pt x="22" y="8"/>
                </a:cubicBez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3" name="Freeform 73"/>
          <p:cNvSpPr>
            <a:spLocks noEditPoints="1"/>
          </p:cNvSpPr>
          <p:nvPr/>
        </p:nvSpPr>
        <p:spPr bwMode="auto">
          <a:xfrm>
            <a:off x="8506813" y="2467400"/>
            <a:ext cx="328298" cy="374329"/>
          </a:xfrm>
          <a:custGeom>
            <a:avLst/>
            <a:gdLst>
              <a:gd name="T0" fmla="*/ 191 w 205"/>
              <a:gd name="T1" fmla="*/ 37 h 234"/>
              <a:gd name="T2" fmla="*/ 182 w 205"/>
              <a:gd name="T3" fmla="*/ 10 h 234"/>
              <a:gd name="T4" fmla="*/ 168 w 205"/>
              <a:gd name="T5" fmla="*/ 0 h 234"/>
              <a:gd name="T6" fmla="*/ 37 w 205"/>
              <a:gd name="T7" fmla="*/ 0 h 234"/>
              <a:gd name="T8" fmla="*/ 23 w 205"/>
              <a:gd name="T9" fmla="*/ 10 h 234"/>
              <a:gd name="T10" fmla="*/ 14 w 205"/>
              <a:gd name="T11" fmla="*/ 37 h 234"/>
              <a:gd name="T12" fmla="*/ 0 w 205"/>
              <a:gd name="T13" fmla="*/ 51 h 234"/>
              <a:gd name="T14" fmla="*/ 0 w 205"/>
              <a:gd name="T15" fmla="*/ 73 h 234"/>
              <a:gd name="T16" fmla="*/ 15 w 205"/>
              <a:gd name="T17" fmla="*/ 88 h 234"/>
              <a:gd name="T18" fmla="*/ 22 w 205"/>
              <a:gd name="T19" fmla="*/ 88 h 234"/>
              <a:gd name="T20" fmla="*/ 22 w 205"/>
              <a:gd name="T21" fmla="*/ 89 h 234"/>
              <a:gd name="T22" fmla="*/ 37 w 205"/>
              <a:gd name="T23" fmla="*/ 221 h 234"/>
              <a:gd name="T24" fmla="*/ 51 w 205"/>
              <a:gd name="T25" fmla="*/ 234 h 234"/>
              <a:gd name="T26" fmla="*/ 153 w 205"/>
              <a:gd name="T27" fmla="*/ 234 h 234"/>
              <a:gd name="T28" fmla="*/ 168 w 205"/>
              <a:gd name="T29" fmla="*/ 221 h 234"/>
              <a:gd name="T30" fmla="*/ 183 w 205"/>
              <a:gd name="T31" fmla="*/ 89 h 234"/>
              <a:gd name="T32" fmla="*/ 182 w 205"/>
              <a:gd name="T33" fmla="*/ 88 h 234"/>
              <a:gd name="T34" fmla="*/ 190 w 205"/>
              <a:gd name="T35" fmla="*/ 88 h 234"/>
              <a:gd name="T36" fmla="*/ 205 w 205"/>
              <a:gd name="T37" fmla="*/ 73 h 234"/>
              <a:gd name="T38" fmla="*/ 205 w 205"/>
              <a:gd name="T39" fmla="*/ 51 h 234"/>
              <a:gd name="T40" fmla="*/ 191 w 205"/>
              <a:gd name="T41" fmla="*/ 37 h 234"/>
              <a:gd name="T42" fmla="*/ 37 w 205"/>
              <a:gd name="T43" fmla="*/ 14 h 234"/>
              <a:gd name="T44" fmla="*/ 168 w 205"/>
              <a:gd name="T45" fmla="*/ 14 h 234"/>
              <a:gd name="T46" fmla="*/ 175 w 205"/>
              <a:gd name="T47" fmla="*/ 36 h 234"/>
              <a:gd name="T48" fmla="*/ 29 w 205"/>
              <a:gd name="T49" fmla="*/ 36 h 234"/>
              <a:gd name="T50" fmla="*/ 37 w 205"/>
              <a:gd name="T51" fmla="*/ 14 h 234"/>
              <a:gd name="T52" fmla="*/ 51 w 205"/>
              <a:gd name="T53" fmla="*/ 219 h 234"/>
              <a:gd name="T54" fmla="*/ 49 w 205"/>
              <a:gd name="T55" fmla="*/ 197 h 234"/>
              <a:gd name="T56" fmla="*/ 156 w 205"/>
              <a:gd name="T57" fmla="*/ 197 h 234"/>
              <a:gd name="T58" fmla="*/ 153 w 205"/>
              <a:gd name="T59" fmla="*/ 219 h 234"/>
              <a:gd name="T60" fmla="*/ 51 w 205"/>
              <a:gd name="T61" fmla="*/ 219 h 234"/>
              <a:gd name="T62" fmla="*/ 157 w 205"/>
              <a:gd name="T63" fmla="*/ 190 h 234"/>
              <a:gd name="T64" fmla="*/ 48 w 205"/>
              <a:gd name="T65" fmla="*/ 190 h 234"/>
              <a:gd name="T66" fmla="*/ 40 w 205"/>
              <a:gd name="T67" fmla="*/ 117 h 234"/>
              <a:gd name="T68" fmla="*/ 165 w 205"/>
              <a:gd name="T69" fmla="*/ 117 h 234"/>
              <a:gd name="T70" fmla="*/ 157 w 205"/>
              <a:gd name="T71" fmla="*/ 190 h 234"/>
              <a:gd name="T72" fmla="*/ 166 w 205"/>
              <a:gd name="T73" fmla="*/ 109 h 234"/>
              <a:gd name="T74" fmla="*/ 39 w 205"/>
              <a:gd name="T75" fmla="*/ 109 h 234"/>
              <a:gd name="T76" fmla="*/ 37 w 205"/>
              <a:gd name="T77" fmla="*/ 88 h 234"/>
              <a:gd name="T78" fmla="*/ 168 w 205"/>
              <a:gd name="T79" fmla="*/ 88 h 234"/>
              <a:gd name="T80" fmla="*/ 166 w 205"/>
              <a:gd name="T81" fmla="*/ 109 h 234"/>
              <a:gd name="T82" fmla="*/ 190 w 205"/>
              <a:gd name="T83" fmla="*/ 73 h 234"/>
              <a:gd name="T84" fmla="*/ 15 w 205"/>
              <a:gd name="T85" fmla="*/ 73 h 234"/>
              <a:gd name="T86" fmla="*/ 15 w 205"/>
              <a:gd name="T87" fmla="*/ 51 h 234"/>
              <a:gd name="T88" fmla="*/ 190 w 205"/>
              <a:gd name="T89" fmla="*/ 51 h 234"/>
              <a:gd name="T90" fmla="*/ 190 w 205"/>
              <a:gd name="T91" fmla="*/ 7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 h="234">
                <a:moveTo>
                  <a:pt x="191" y="37"/>
                </a:moveTo>
                <a:cubicBezTo>
                  <a:pt x="182" y="10"/>
                  <a:pt x="182" y="10"/>
                  <a:pt x="182" y="10"/>
                </a:cubicBezTo>
                <a:cubicBezTo>
                  <a:pt x="180" y="4"/>
                  <a:pt x="174" y="0"/>
                  <a:pt x="168" y="0"/>
                </a:cubicBezTo>
                <a:cubicBezTo>
                  <a:pt x="37" y="0"/>
                  <a:pt x="37" y="0"/>
                  <a:pt x="37" y="0"/>
                </a:cubicBezTo>
                <a:cubicBezTo>
                  <a:pt x="30" y="0"/>
                  <a:pt x="25" y="4"/>
                  <a:pt x="23" y="10"/>
                </a:cubicBezTo>
                <a:cubicBezTo>
                  <a:pt x="14" y="37"/>
                  <a:pt x="14" y="37"/>
                  <a:pt x="14" y="37"/>
                </a:cubicBezTo>
                <a:cubicBezTo>
                  <a:pt x="6" y="37"/>
                  <a:pt x="0" y="43"/>
                  <a:pt x="0" y="51"/>
                </a:cubicBezTo>
                <a:cubicBezTo>
                  <a:pt x="0" y="73"/>
                  <a:pt x="0" y="73"/>
                  <a:pt x="0" y="73"/>
                </a:cubicBezTo>
                <a:cubicBezTo>
                  <a:pt x="0" y="81"/>
                  <a:pt x="7" y="88"/>
                  <a:pt x="15" y="88"/>
                </a:cubicBezTo>
                <a:cubicBezTo>
                  <a:pt x="22" y="88"/>
                  <a:pt x="22" y="88"/>
                  <a:pt x="22" y="88"/>
                </a:cubicBezTo>
                <a:cubicBezTo>
                  <a:pt x="22" y="88"/>
                  <a:pt x="22" y="89"/>
                  <a:pt x="22" y="89"/>
                </a:cubicBezTo>
                <a:cubicBezTo>
                  <a:pt x="37" y="221"/>
                  <a:pt x="37" y="221"/>
                  <a:pt x="37" y="221"/>
                </a:cubicBezTo>
                <a:cubicBezTo>
                  <a:pt x="37" y="228"/>
                  <a:pt x="44" y="234"/>
                  <a:pt x="51" y="234"/>
                </a:cubicBezTo>
                <a:cubicBezTo>
                  <a:pt x="153" y="234"/>
                  <a:pt x="153" y="234"/>
                  <a:pt x="153" y="234"/>
                </a:cubicBezTo>
                <a:cubicBezTo>
                  <a:pt x="161" y="234"/>
                  <a:pt x="167" y="228"/>
                  <a:pt x="168" y="221"/>
                </a:cubicBezTo>
                <a:cubicBezTo>
                  <a:pt x="183" y="89"/>
                  <a:pt x="183" y="89"/>
                  <a:pt x="183" y="89"/>
                </a:cubicBezTo>
                <a:cubicBezTo>
                  <a:pt x="183" y="89"/>
                  <a:pt x="182" y="88"/>
                  <a:pt x="182" y="88"/>
                </a:cubicBezTo>
                <a:cubicBezTo>
                  <a:pt x="190" y="88"/>
                  <a:pt x="190" y="88"/>
                  <a:pt x="190" y="88"/>
                </a:cubicBezTo>
                <a:cubicBezTo>
                  <a:pt x="198" y="88"/>
                  <a:pt x="205" y="81"/>
                  <a:pt x="205" y="73"/>
                </a:cubicBezTo>
                <a:cubicBezTo>
                  <a:pt x="205" y="51"/>
                  <a:pt x="205" y="51"/>
                  <a:pt x="205" y="51"/>
                </a:cubicBezTo>
                <a:cubicBezTo>
                  <a:pt x="205" y="43"/>
                  <a:pt x="198" y="37"/>
                  <a:pt x="191" y="37"/>
                </a:cubicBezTo>
                <a:close/>
                <a:moveTo>
                  <a:pt x="37" y="14"/>
                </a:moveTo>
                <a:cubicBezTo>
                  <a:pt x="168" y="14"/>
                  <a:pt x="168" y="14"/>
                  <a:pt x="168" y="14"/>
                </a:cubicBezTo>
                <a:cubicBezTo>
                  <a:pt x="175" y="36"/>
                  <a:pt x="175" y="36"/>
                  <a:pt x="175" y="36"/>
                </a:cubicBezTo>
                <a:cubicBezTo>
                  <a:pt x="29" y="36"/>
                  <a:pt x="29" y="36"/>
                  <a:pt x="29" y="36"/>
                </a:cubicBezTo>
                <a:lnTo>
                  <a:pt x="37" y="14"/>
                </a:lnTo>
                <a:close/>
                <a:moveTo>
                  <a:pt x="51" y="219"/>
                </a:moveTo>
                <a:cubicBezTo>
                  <a:pt x="49" y="197"/>
                  <a:pt x="49" y="197"/>
                  <a:pt x="49" y="197"/>
                </a:cubicBezTo>
                <a:cubicBezTo>
                  <a:pt x="156" y="197"/>
                  <a:pt x="156" y="197"/>
                  <a:pt x="156" y="197"/>
                </a:cubicBezTo>
                <a:cubicBezTo>
                  <a:pt x="153" y="219"/>
                  <a:pt x="153" y="219"/>
                  <a:pt x="153" y="219"/>
                </a:cubicBezTo>
                <a:lnTo>
                  <a:pt x="51" y="219"/>
                </a:lnTo>
                <a:close/>
                <a:moveTo>
                  <a:pt x="157" y="190"/>
                </a:moveTo>
                <a:cubicBezTo>
                  <a:pt x="48" y="190"/>
                  <a:pt x="48" y="190"/>
                  <a:pt x="48" y="190"/>
                </a:cubicBezTo>
                <a:cubicBezTo>
                  <a:pt x="40" y="117"/>
                  <a:pt x="40" y="117"/>
                  <a:pt x="40" y="117"/>
                </a:cubicBezTo>
                <a:cubicBezTo>
                  <a:pt x="165" y="117"/>
                  <a:pt x="165" y="117"/>
                  <a:pt x="165" y="117"/>
                </a:cubicBezTo>
                <a:lnTo>
                  <a:pt x="157" y="190"/>
                </a:lnTo>
                <a:close/>
                <a:moveTo>
                  <a:pt x="166" y="109"/>
                </a:moveTo>
                <a:cubicBezTo>
                  <a:pt x="39" y="109"/>
                  <a:pt x="39" y="109"/>
                  <a:pt x="39" y="109"/>
                </a:cubicBezTo>
                <a:cubicBezTo>
                  <a:pt x="37" y="88"/>
                  <a:pt x="37" y="88"/>
                  <a:pt x="37" y="88"/>
                </a:cubicBezTo>
                <a:cubicBezTo>
                  <a:pt x="168" y="88"/>
                  <a:pt x="168" y="88"/>
                  <a:pt x="168" y="88"/>
                </a:cubicBezTo>
                <a:lnTo>
                  <a:pt x="166" y="109"/>
                </a:lnTo>
                <a:close/>
                <a:moveTo>
                  <a:pt x="190" y="73"/>
                </a:moveTo>
                <a:cubicBezTo>
                  <a:pt x="15" y="73"/>
                  <a:pt x="15" y="73"/>
                  <a:pt x="15" y="73"/>
                </a:cubicBezTo>
                <a:cubicBezTo>
                  <a:pt x="15" y="51"/>
                  <a:pt x="15" y="51"/>
                  <a:pt x="15" y="51"/>
                </a:cubicBezTo>
                <a:cubicBezTo>
                  <a:pt x="190" y="51"/>
                  <a:pt x="190" y="51"/>
                  <a:pt x="190" y="51"/>
                </a:cubicBezTo>
                <a:lnTo>
                  <a:pt x="190" y="73"/>
                </a:ln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5" name="Freeform 79"/>
          <p:cNvSpPr>
            <a:spLocks noEditPoints="1"/>
          </p:cNvSpPr>
          <p:nvPr/>
        </p:nvSpPr>
        <p:spPr bwMode="auto">
          <a:xfrm>
            <a:off x="3430141" y="5084736"/>
            <a:ext cx="256017" cy="374329"/>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6" name="Freeform 80"/>
          <p:cNvSpPr/>
          <p:nvPr/>
        </p:nvSpPr>
        <p:spPr bwMode="auto">
          <a:xfrm>
            <a:off x="3487562" y="5144189"/>
            <a:ext cx="77008" cy="75000"/>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8" name="Freeform 81"/>
          <p:cNvSpPr>
            <a:spLocks noEditPoints="1"/>
          </p:cNvSpPr>
          <p:nvPr/>
        </p:nvSpPr>
        <p:spPr bwMode="auto">
          <a:xfrm>
            <a:off x="3458849" y="3500338"/>
            <a:ext cx="187117" cy="187165"/>
          </a:xfrm>
          <a:custGeom>
            <a:avLst/>
            <a:gdLst>
              <a:gd name="T0" fmla="*/ 59 w 117"/>
              <a:gd name="T1" fmla="*/ 0 h 117"/>
              <a:gd name="T2" fmla="*/ 0 w 117"/>
              <a:gd name="T3" fmla="*/ 58 h 117"/>
              <a:gd name="T4" fmla="*/ 59 w 117"/>
              <a:gd name="T5" fmla="*/ 117 h 117"/>
              <a:gd name="T6" fmla="*/ 117 w 117"/>
              <a:gd name="T7" fmla="*/ 58 h 117"/>
              <a:gd name="T8" fmla="*/ 59 w 117"/>
              <a:gd name="T9" fmla="*/ 0 h 117"/>
              <a:gd name="T10" fmla="*/ 92 w 117"/>
              <a:gd name="T11" fmla="*/ 87 h 117"/>
              <a:gd name="T12" fmla="*/ 30 w 117"/>
              <a:gd name="T13" fmla="*/ 92 h 117"/>
              <a:gd name="T14" fmla="*/ 25 w 117"/>
              <a:gd name="T15" fmla="*/ 30 h 117"/>
              <a:gd name="T16" fmla="*/ 87 w 117"/>
              <a:gd name="T17" fmla="*/ 25 h 117"/>
              <a:gd name="T18" fmla="*/ 92 w 117"/>
              <a:gd name="T19" fmla="*/ 8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17">
                <a:moveTo>
                  <a:pt x="59" y="0"/>
                </a:moveTo>
                <a:cubicBezTo>
                  <a:pt x="26" y="0"/>
                  <a:pt x="0" y="26"/>
                  <a:pt x="0" y="58"/>
                </a:cubicBezTo>
                <a:cubicBezTo>
                  <a:pt x="0" y="91"/>
                  <a:pt x="26" y="117"/>
                  <a:pt x="59" y="117"/>
                </a:cubicBezTo>
                <a:cubicBezTo>
                  <a:pt x="91" y="117"/>
                  <a:pt x="117" y="91"/>
                  <a:pt x="117" y="58"/>
                </a:cubicBezTo>
                <a:cubicBezTo>
                  <a:pt x="117" y="26"/>
                  <a:pt x="91" y="0"/>
                  <a:pt x="59" y="0"/>
                </a:cubicBezTo>
                <a:close/>
                <a:moveTo>
                  <a:pt x="92" y="87"/>
                </a:moveTo>
                <a:cubicBezTo>
                  <a:pt x="76" y="105"/>
                  <a:pt x="49" y="107"/>
                  <a:pt x="30" y="92"/>
                </a:cubicBezTo>
                <a:cubicBezTo>
                  <a:pt x="12" y="76"/>
                  <a:pt x="10" y="48"/>
                  <a:pt x="25" y="30"/>
                </a:cubicBezTo>
                <a:cubicBezTo>
                  <a:pt x="41" y="12"/>
                  <a:pt x="69" y="9"/>
                  <a:pt x="87" y="25"/>
                </a:cubicBezTo>
                <a:cubicBezTo>
                  <a:pt x="106" y="41"/>
                  <a:pt x="108" y="69"/>
                  <a:pt x="92" y="87"/>
                </a:cubicBez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9" name="Freeform 82"/>
          <p:cNvSpPr/>
          <p:nvPr/>
        </p:nvSpPr>
        <p:spPr bwMode="auto">
          <a:xfrm>
            <a:off x="3506810" y="3546960"/>
            <a:ext cx="51340" cy="52703"/>
          </a:xfrm>
          <a:custGeom>
            <a:avLst/>
            <a:gdLst>
              <a:gd name="T0" fmla="*/ 29 w 32"/>
              <a:gd name="T1" fmla="*/ 0 h 33"/>
              <a:gd name="T2" fmla="*/ 0 w 32"/>
              <a:gd name="T3" fmla="*/ 29 h 33"/>
              <a:gd name="T4" fmla="*/ 0 w 32"/>
              <a:gd name="T5" fmla="*/ 29 h 33"/>
              <a:gd name="T6" fmla="*/ 3 w 32"/>
              <a:gd name="T7" fmla="*/ 33 h 33"/>
              <a:gd name="T8" fmla="*/ 7 w 32"/>
              <a:gd name="T9" fmla="*/ 29 h 33"/>
              <a:gd name="T10" fmla="*/ 7 w 32"/>
              <a:gd name="T11" fmla="*/ 29 h 33"/>
              <a:gd name="T12" fmla="*/ 29 w 32"/>
              <a:gd name="T13" fmla="*/ 8 h 33"/>
              <a:gd name="T14" fmla="*/ 32 w 32"/>
              <a:gd name="T15" fmla="*/ 4 h 33"/>
              <a:gd name="T16" fmla="*/ 29 w 3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3">
                <a:moveTo>
                  <a:pt x="29" y="0"/>
                </a:moveTo>
                <a:cubicBezTo>
                  <a:pt x="13" y="0"/>
                  <a:pt x="0" y="13"/>
                  <a:pt x="0" y="29"/>
                </a:cubicBezTo>
                <a:cubicBezTo>
                  <a:pt x="0" y="29"/>
                  <a:pt x="0" y="29"/>
                  <a:pt x="0" y="29"/>
                </a:cubicBezTo>
                <a:cubicBezTo>
                  <a:pt x="0" y="31"/>
                  <a:pt x="1" y="33"/>
                  <a:pt x="3" y="33"/>
                </a:cubicBezTo>
                <a:cubicBezTo>
                  <a:pt x="5" y="33"/>
                  <a:pt x="7" y="31"/>
                  <a:pt x="7" y="29"/>
                </a:cubicBezTo>
                <a:cubicBezTo>
                  <a:pt x="7" y="29"/>
                  <a:pt x="7" y="29"/>
                  <a:pt x="7" y="29"/>
                </a:cubicBezTo>
                <a:cubicBezTo>
                  <a:pt x="7" y="17"/>
                  <a:pt x="17" y="8"/>
                  <a:pt x="29" y="8"/>
                </a:cubicBezTo>
                <a:cubicBezTo>
                  <a:pt x="31" y="8"/>
                  <a:pt x="32" y="6"/>
                  <a:pt x="32" y="4"/>
                </a:cubicBezTo>
                <a:cubicBezTo>
                  <a:pt x="32" y="2"/>
                  <a:pt x="31" y="0"/>
                  <a:pt x="29" y="0"/>
                </a:cubicBez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50" name="Freeform 83"/>
          <p:cNvSpPr>
            <a:spLocks noEditPoints="1"/>
          </p:cNvSpPr>
          <p:nvPr/>
        </p:nvSpPr>
        <p:spPr bwMode="auto">
          <a:xfrm>
            <a:off x="3365628" y="3418581"/>
            <a:ext cx="374909" cy="315544"/>
          </a:xfrm>
          <a:custGeom>
            <a:avLst/>
            <a:gdLst>
              <a:gd name="T0" fmla="*/ 215 w 234"/>
              <a:gd name="T1" fmla="*/ 44 h 197"/>
              <a:gd name="T2" fmla="*/ 184 w 234"/>
              <a:gd name="T3" fmla="*/ 39 h 197"/>
              <a:gd name="T4" fmla="*/ 174 w 234"/>
              <a:gd name="T5" fmla="*/ 14 h 197"/>
              <a:gd name="T6" fmla="*/ 153 w 234"/>
              <a:gd name="T7" fmla="*/ 0 h 197"/>
              <a:gd name="T8" fmla="*/ 80 w 234"/>
              <a:gd name="T9" fmla="*/ 0 h 197"/>
              <a:gd name="T10" fmla="*/ 60 w 234"/>
              <a:gd name="T11" fmla="*/ 14 h 197"/>
              <a:gd name="T12" fmla="*/ 50 w 234"/>
              <a:gd name="T13" fmla="*/ 39 h 197"/>
              <a:gd name="T14" fmla="*/ 18 w 234"/>
              <a:gd name="T15" fmla="*/ 44 h 197"/>
              <a:gd name="T16" fmla="*/ 0 w 234"/>
              <a:gd name="T17" fmla="*/ 66 h 197"/>
              <a:gd name="T18" fmla="*/ 0 w 234"/>
              <a:gd name="T19" fmla="*/ 175 h 197"/>
              <a:gd name="T20" fmla="*/ 22 w 234"/>
              <a:gd name="T21" fmla="*/ 197 h 197"/>
              <a:gd name="T22" fmla="*/ 212 w 234"/>
              <a:gd name="T23" fmla="*/ 197 h 197"/>
              <a:gd name="T24" fmla="*/ 234 w 234"/>
              <a:gd name="T25" fmla="*/ 175 h 197"/>
              <a:gd name="T26" fmla="*/ 234 w 234"/>
              <a:gd name="T27" fmla="*/ 66 h 197"/>
              <a:gd name="T28" fmla="*/ 215 w 234"/>
              <a:gd name="T29" fmla="*/ 44 h 197"/>
              <a:gd name="T30" fmla="*/ 219 w 234"/>
              <a:gd name="T31" fmla="*/ 175 h 197"/>
              <a:gd name="T32" fmla="*/ 212 w 234"/>
              <a:gd name="T33" fmla="*/ 182 h 197"/>
              <a:gd name="T34" fmla="*/ 22 w 234"/>
              <a:gd name="T35" fmla="*/ 182 h 197"/>
              <a:gd name="T36" fmla="*/ 14 w 234"/>
              <a:gd name="T37" fmla="*/ 175 h 197"/>
              <a:gd name="T38" fmla="*/ 14 w 234"/>
              <a:gd name="T39" fmla="*/ 66 h 197"/>
              <a:gd name="T40" fmla="*/ 21 w 234"/>
              <a:gd name="T41" fmla="*/ 58 h 197"/>
              <a:gd name="T42" fmla="*/ 60 w 234"/>
              <a:gd name="T43" fmla="*/ 52 h 197"/>
              <a:gd name="T44" fmla="*/ 73 w 234"/>
              <a:gd name="T45" fmla="*/ 19 h 197"/>
              <a:gd name="T46" fmla="*/ 80 w 234"/>
              <a:gd name="T47" fmla="*/ 15 h 197"/>
              <a:gd name="T48" fmla="*/ 153 w 234"/>
              <a:gd name="T49" fmla="*/ 15 h 197"/>
              <a:gd name="T50" fmla="*/ 160 w 234"/>
              <a:gd name="T51" fmla="*/ 19 h 197"/>
              <a:gd name="T52" fmla="*/ 173 w 234"/>
              <a:gd name="T53" fmla="*/ 52 h 197"/>
              <a:gd name="T54" fmla="*/ 213 w 234"/>
              <a:gd name="T55" fmla="*/ 58 h 197"/>
              <a:gd name="T56" fmla="*/ 219 w 234"/>
              <a:gd name="T57" fmla="*/ 66 h 197"/>
              <a:gd name="T58" fmla="*/ 219 w 234"/>
              <a:gd name="T59" fmla="*/ 17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197">
                <a:moveTo>
                  <a:pt x="215" y="44"/>
                </a:moveTo>
                <a:cubicBezTo>
                  <a:pt x="184" y="39"/>
                  <a:pt x="184" y="39"/>
                  <a:pt x="184" y="39"/>
                </a:cubicBezTo>
                <a:cubicBezTo>
                  <a:pt x="174" y="14"/>
                  <a:pt x="174" y="14"/>
                  <a:pt x="174" y="14"/>
                </a:cubicBezTo>
                <a:cubicBezTo>
                  <a:pt x="170" y="5"/>
                  <a:pt x="162" y="0"/>
                  <a:pt x="153" y="0"/>
                </a:cubicBezTo>
                <a:cubicBezTo>
                  <a:pt x="80" y="0"/>
                  <a:pt x="80" y="0"/>
                  <a:pt x="80" y="0"/>
                </a:cubicBezTo>
                <a:cubicBezTo>
                  <a:pt x="71" y="0"/>
                  <a:pt x="63" y="5"/>
                  <a:pt x="60" y="14"/>
                </a:cubicBezTo>
                <a:cubicBezTo>
                  <a:pt x="50" y="39"/>
                  <a:pt x="50" y="39"/>
                  <a:pt x="50" y="39"/>
                </a:cubicBezTo>
                <a:cubicBezTo>
                  <a:pt x="18" y="44"/>
                  <a:pt x="18" y="44"/>
                  <a:pt x="18" y="44"/>
                </a:cubicBezTo>
                <a:cubicBezTo>
                  <a:pt x="8" y="46"/>
                  <a:pt x="0" y="55"/>
                  <a:pt x="0" y="66"/>
                </a:cubicBezTo>
                <a:cubicBezTo>
                  <a:pt x="0" y="175"/>
                  <a:pt x="0" y="175"/>
                  <a:pt x="0" y="175"/>
                </a:cubicBezTo>
                <a:cubicBezTo>
                  <a:pt x="0" y="187"/>
                  <a:pt x="10" y="197"/>
                  <a:pt x="22" y="197"/>
                </a:cubicBezTo>
                <a:cubicBezTo>
                  <a:pt x="212" y="197"/>
                  <a:pt x="212" y="197"/>
                  <a:pt x="212" y="197"/>
                </a:cubicBezTo>
                <a:cubicBezTo>
                  <a:pt x="224" y="197"/>
                  <a:pt x="234" y="187"/>
                  <a:pt x="234" y="175"/>
                </a:cubicBezTo>
                <a:cubicBezTo>
                  <a:pt x="234" y="66"/>
                  <a:pt x="234" y="66"/>
                  <a:pt x="234" y="66"/>
                </a:cubicBezTo>
                <a:cubicBezTo>
                  <a:pt x="234" y="55"/>
                  <a:pt x="226" y="46"/>
                  <a:pt x="215" y="44"/>
                </a:cubicBezTo>
                <a:close/>
                <a:moveTo>
                  <a:pt x="219" y="175"/>
                </a:moveTo>
                <a:cubicBezTo>
                  <a:pt x="219" y="179"/>
                  <a:pt x="216" y="182"/>
                  <a:pt x="212" y="182"/>
                </a:cubicBezTo>
                <a:cubicBezTo>
                  <a:pt x="22" y="182"/>
                  <a:pt x="22" y="182"/>
                  <a:pt x="22" y="182"/>
                </a:cubicBezTo>
                <a:cubicBezTo>
                  <a:pt x="18" y="182"/>
                  <a:pt x="14" y="179"/>
                  <a:pt x="14" y="175"/>
                </a:cubicBezTo>
                <a:cubicBezTo>
                  <a:pt x="14" y="66"/>
                  <a:pt x="14" y="66"/>
                  <a:pt x="14" y="66"/>
                </a:cubicBezTo>
                <a:cubicBezTo>
                  <a:pt x="14" y="62"/>
                  <a:pt x="17" y="59"/>
                  <a:pt x="21" y="58"/>
                </a:cubicBezTo>
                <a:cubicBezTo>
                  <a:pt x="60" y="52"/>
                  <a:pt x="60" y="52"/>
                  <a:pt x="60" y="52"/>
                </a:cubicBezTo>
                <a:cubicBezTo>
                  <a:pt x="73" y="19"/>
                  <a:pt x="73" y="19"/>
                  <a:pt x="73" y="19"/>
                </a:cubicBezTo>
                <a:cubicBezTo>
                  <a:pt x="75" y="16"/>
                  <a:pt x="77" y="15"/>
                  <a:pt x="80" y="15"/>
                </a:cubicBezTo>
                <a:cubicBezTo>
                  <a:pt x="153" y="15"/>
                  <a:pt x="153" y="15"/>
                  <a:pt x="153" y="15"/>
                </a:cubicBezTo>
                <a:cubicBezTo>
                  <a:pt x="156" y="15"/>
                  <a:pt x="159" y="16"/>
                  <a:pt x="160" y="19"/>
                </a:cubicBezTo>
                <a:cubicBezTo>
                  <a:pt x="173" y="52"/>
                  <a:pt x="173" y="52"/>
                  <a:pt x="173" y="52"/>
                </a:cubicBezTo>
                <a:cubicBezTo>
                  <a:pt x="213" y="58"/>
                  <a:pt x="213" y="58"/>
                  <a:pt x="213" y="58"/>
                </a:cubicBezTo>
                <a:cubicBezTo>
                  <a:pt x="216" y="59"/>
                  <a:pt x="219" y="62"/>
                  <a:pt x="219" y="66"/>
                </a:cubicBezTo>
                <a:lnTo>
                  <a:pt x="219" y="175"/>
                </a:lnTo>
                <a:close/>
              </a:path>
            </a:pathLst>
          </a:custGeom>
          <a:solidFill>
            <a:schemeClr val="bg1"/>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51" name="TextBox 97"/>
          <p:cNvSpPr txBox="1"/>
          <p:nvPr/>
        </p:nvSpPr>
        <p:spPr>
          <a:xfrm>
            <a:off x="823441" y="1275172"/>
            <a:ext cx="10505753" cy="600164"/>
          </a:xfrm>
          <a:prstGeom prst="rect">
            <a:avLst/>
          </a:prstGeom>
          <a:noFill/>
        </p:spPr>
        <p:txBody>
          <a:bodyPr wrap="square" rtlCol="0">
            <a:spAutoFit/>
          </a:bodyPr>
          <a:lstStyle/>
          <a:p>
            <a:r>
              <a:rPr lang="en-US" altLang="zh-CN" sz="1100" dirty="0">
                <a:latin typeface="Libian SC" charset="-122"/>
                <a:ea typeface="Libian SC" charset="-122"/>
                <a:cs typeface="Libian SC" charset="-122"/>
              </a:rPr>
              <a:t>Newton's parakeet  is an extinct species of parrot that was endemic to the Mascarene island of Rodrigues in the western Indian Ocean. Newton's parakeet  is an extinct species of parrot that was endemic to the Mascarene island of Rodrigues in the western Indian Ocean. </a:t>
            </a:r>
            <a:endParaRPr lang="en-US" altLang="zh-CN" sz="1100" dirty="0">
              <a:solidFill>
                <a:schemeClr val="tx2">
                  <a:lumMod val="50000"/>
                </a:schemeClr>
              </a:solidFill>
              <a:latin typeface="Libian SC" charset="-122"/>
              <a:ea typeface="Libian SC" charset="-122"/>
              <a:cs typeface="Libian SC" charset="-122"/>
              <a:sym typeface="+mn-lt"/>
            </a:endParaRPr>
          </a:p>
          <a:p>
            <a:endParaRPr lang="en-US" altLang="zh-CN" sz="1100" dirty="0">
              <a:solidFill>
                <a:schemeClr val="tx2">
                  <a:lumMod val="50000"/>
                </a:schemeClr>
              </a:solidFill>
              <a:latin typeface="Libian SC" charset="-122"/>
              <a:ea typeface="Libian SC" charset="-122"/>
              <a:cs typeface="Libian SC"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0-#ppt_w/2"/>
                                          </p:val>
                                        </p:tav>
                                        <p:tav tm="100000">
                                          <p:val>
                                            <p:strVal val="#ppt_x"/>
                                          </p:val>
                                        </p:tav>
                                      </p:tavLst>
                                    </p:anim>
                                    <p:anim calcmode="lin" valueType="num">
                                      <p:cBhvr additive="base">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left)">
                                      <p:cBhvr>
                                        <p:cTn id="13" dur="500"/>
                                        <p:tgtEl>
                                          <p:spTgt spid="2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p:tgtEl>
                                          <p:spTgt spid="37"/>
                                        </p:tgtEl>
                                        <p:attrNameLst>
                                          <p:attrName>ppt_x</p:attrName>
                                        </p:attrNameLst>
                                      </p:cBhvr>
                                      <p:tavLst>
                                        <p:tav tm="0">
                                          <p:val>
                                            <p:strVal val="#ppt_x+#ppt_w*1.125000"/>
                                          </p:val>
                                        </p:tav>
                                        <p:tav tm="100000">
                                          <p:val>
                                            <p:strVal val="#ppt_x"/>
                                          </p:val>
                                        </p:tav>
                                      </p:tavLst>
                                    </p:anim>
                                    <p:animEffect transition="in" filter="wipe(left)">
                                      <p:cBhvr>
                                        <p:cTn id="26" dur="500"/>
                                        <p:tgtEl>
                                          <p:spTgt spid="37"/>
                                        </p:tgtEl>
                                      </p:cBhvr>
                                    </p:animEffect>
                                  </p:childTnLst>
                                </p:cTn>
                              </p:par>
                              <p:par>
                                <p:cTn id="27" presetID="12" presetClass="entr" presetSubtype="8"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ppt_x</p:attrName>
                                        </p:attrNameLst>
                                      </p:cBhvr>
                                      <p:tavLst>
                                        <p:tav tm="0">
                                          <p:val>
                                            <p:strVal val="#ppt_x-#ppt_w*1.125000"/>
                                          </p:val>
                                        </p:tav>
                                        <p:tav tm="100000">
                                          <p:val>
                                            <p:strVal val="#ppt_x"/>
                                          </p:val>
                                        </p:tav>
                                      </p:tavLst>
                                    </p:anim>
                                    <p:animEffect transition="in" filter="wipe(right)">
                                      <p:cBhvr>
                                        <p:cTn id="30" dur="500"/>
                                        <p:tgtEl>
                                          <p:spTgt spid="3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p:tgtEl>
                                          <p:spTgt spid="32"/>
                                        </p:tgtEl>
                                        <p:attrNameLst>
                                          <p:attrName>ppt_x</p:attrName>
                                        </p:attrNameLst>
                                      </p:cBhvr>
                                      <p:tavLst>
                                        <p:tav tm="0">
                                          <p:val>
                                            <p:strVal val="#ppt_x-#ppt_w*1.125000"/>
                                          </p:val>
                                        </p:tav>
                                        <p:tav tm="100000">
                                          <p:val>
                                            <p:strVal val="#ppt_x"/>
                                          </p:val>
                                        </p:tav>
                                      </p:tavLst>
                                    </p:anim>
                                    <p:animEffect transition="in" filter="wipe(right)">
                                      <p:cBhvr>
                                        <p:cTn id="37" dur="500"/>
                                        <p:tgtEl>
                                          <p:spTgt spid="32"/>
                                        </p:tgtEl>
                                      </p:cBhvr>
                                    </p:animEffect>
                                  </p:childTnLst>
                                </p:cTn>
                              </p:par>
                            </p:childTnLst>
                          </p:cTn>
                        </p:par>
                        <p:par>
                          <p:cTn id="38" fill="hold">
                            <p:stCondLst>
                              <p:cond delay="1500"/>
                            </p:stCondLst>
                            <p:childTnLst>
                              <p:par>
                                <p:cTn id="39" presetID="12" presetClass="entr" presetSubtype="2"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p:tgtEl>
                                          <p:spTgt spid="25"/>
                                        </p:tgtEl>
                                        <p:attrNameLst>
                                          <p:attrName>ppt_x</p:attrName>
                                        </p:attrNameLst>
                                      </p:cBhvr>
                                      <p:tavLst>
                                        <p:tav tm="0">
                                          <p:val>
                                            <p:strVal val="#ppt_x+#ppt_w*1.125000"/>
                                          </p:val>
                                        </p:tav>
                                        <p:tav tm="100000">
                                          <p:val>
                                            <p:strVal val="#ppt_x"/>
                                          </p:val>
                                        </p:tav>
                                      </p:tavLst>
                                    </p:anim>
                                    <p:animEffect transition="in" filter="wipe(left)">
                                      <p:cBhvr>
                                        <p:cTn id="42" dur="500"/>
                                        <p:tgtEl>
                                          <p:spTgt spid="2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p:tgtEl>
                                          <p:spTgt spid="35"/>
                                        </p:tgtEl>
                                        <p:attrNameLst>
                                          <p:attrName>ppt_x</p:attrName>
                                        </p:attrNameLst>
                                      </p:cBhvr>
                                      <p:tavLst>
                                        <p:tav tm="0">
                                          <p:val>
                                            <p:strVal val="#ppt_x+#ppt_w*1.125000"/>
                                          </p:val>
                                        </p:tav>
                                        <p:tav tm="100000">
                                          <p:val>
                                            <p:strVal val="#ppt_x"/>
                                          </p:val>
                                        </p:tav>
                                      </p:tavLst>
                                    </p:anim>
                                    <p:animEffect transition="in" filter="wipe(left)">
                                      <p:cBhvr>
                                        <p:cTn id="49" dur="500"/>
                                        <p:tgtEl>
                                          <p:spTgt spid="35"/>
                                        </p:tgtEl>
                                      </p:cBhvr>
                                    </p:animEffect>
                                  </p:childTnLst>
                                </p:cTn>
                              </p:par>
                              <p:par>
                                <p:cTn id="50" presetID="12" presetClass="entr" presetSubtype="8"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ppt_x</p:attrName>
                                        </p:attrNameLst>
                                      </p:cBhvr>
                                      <p:tavLst>
                                        <p:tav tm="0">
                                          <p:val>
                                            <p:strVal val="#ppt_x-#ppt_w*1.125000"/>
                                          </p:val>
                                        </p:tav>
                                        <p:tav tm="100000">
                                          <p:val>
                                            <p:strVal val="#ppt_x"/>
                                          </p:val>
                                        </p:tav>
                                      </p:tavLst>
                                    </p:anim>
                                    <p:animEffect transition="in" filter="wipe(right)">
                                      <p:cBhvr>
                                        <p:cTn id="53" dur="500"/>
                                        <p:tgtEl>
                                          <p:spTgt spid="2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fade">
                                      <p:cBhvr>
                                        <p:cTn id="56" dur="500"/>
                                        <p:tgtEl>
                                          <p:spTgt spid="33"/>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p:tgtEl>
                                          <p:spTgt spid="34"/>
                                        </p:tgtEl>
                                        <p:attrNameLst>
                                          <p:attrName>ppt_x</p:attrName>
                                        </p:attrNameLst>
                                      </p:cBhvr>
                                      <p:tavLst>
                                        <p:tav tm="0">
                                          <p:val>
                                            <p:strVal val="#ppt_x-#ppt_w*1.125000"/>
                                          </p:val>
                                        </p:tav>
                                        <p:tav tm="100000">
                                          <p:val>
                                            <p:strVal val="#ppt_x"/>
                                          </p:val>
                                        </p:tav>
                                      </p:tavLst>
                                    </p:anim>
                                    <p:animEffect transition="in" filter="wipe(right)">
                                      <p:cBhvr>
                                        <p:cTn id="6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animBg="1"/>
      <p:bldP spid="34" grpId="0"/>
      <p:bldP spid="35" grpId="0"/>
      <p:bldP spid="36" grpId="0" animBg="1"/>
      <p:bldP spid="37" grpId="0"/>
      <p:bldP spid="38" grpId="0" animBg="1"/>
      <p:bldP spid="43" grpId="0" animBg="1"/>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75992" y="337553"/>
            <a:ext cx="3416007" cy="1505535"/>
          </a:xfrm>
          <a:prstGeom prst="rect">
            <a:avLst/>
          </a:prstGeom>
        </p:spPr>
      </p:pic>
      <p:sp>
        <p:nvSpPr>
          <p:cNvPr id="9" name="文本框 8"/>
          <p:cNvSpPr txBox="1"/>
          <p:nvPr/>
        </p:nvSpPr>
        <p:spPr>
          <a:xfrm>
            <a:off x="1483644" y="1357177"/>
            <a:ext cx="3643946" cy="5386090"/>
          </a:xfrm>
          <a:prstGeom prst="rect">
            <a:avLst/>
          </a:prstGeom>
          <a:noFill/>
        </p:spPr>
        <p:txBody>
          <a:bodyPr wrap="none" rtlCol="0">
            <a:spAutoFit/>
          </a:bodyPr>
          <a:lstStyle/>
          <a:p>
            <a:r>
              <a:rPr lang="en-US" altLang="zh-CN" sz="34400" b="1" dirty="0" smtClean="0">
                <a:solidFill>
                  <a:srgbClr val="AAB2B5"/>
                </a:solidFill>
                <a:latin typeface="Libian SC" charset="-122"/>
                <a:ea typeface="Libian SC" charset="-122"/>
                <a:cs typeface="Libian SC" charset="-122"/>
              </a:rPr>
              <a:t>3</a:t>
            </a:r>
            <a:r>
              <a:rPr lang="en-US" altLang="zh-CN" sz="34400" b="1" dirty="0" smtClean="0">
                <a:solidFill>
                  <a:srgbClr val="FA3023"/>
                </a:solidFill>
                <a:latin typeface="Libian SC" charset="-122"/>
                <a:ea typeface="Libian SC" charset="-122"/>
                <a:cs typeface="Libian SC" charset="-122"/>
              </a:rPr>
              <a:t>.</a:t>
            </a:r>
            <a:endParaRPr lang="zh-CN" altLang="en-US" sz="34400" b="1" dirty="0">
              <a:solidFill>
                <a:srgbClr val="FA3023"/>
              </a:solidFill>
              <a:latin typeface="Libian SC" charset="-122"/>
              <a:ea typeface="Libian SC" charset="-122"/>
              <a:cs typeface="Libian SC" charset="-122"/>
            </a:endParaRPr>
          </a:p>
        </p:txBody>
      </p:sp>
      <p:sp>
        <p:nvSpPr>
          <p:cNvPr id="10" name="文本框 9"/>
          <p:cNvSpPr txBox="1"/>
          <p:nvPr/>
        </p:nvSpPr>
        <p:spPr>
          <a:xfrm>
            <a:off x="4264236" y="3474303"/>
            <a:ext cx="3877985" cy="830997"/>
          </a:xfrm>
          <a:prstGeom prst="rect">
            <a:avLst/>
          </a:prstGeom>
          <a:noFill/>
        </p:spPr>
        <p:txBody>
          <a:bodyPr wrap="none" rtlCol="0">
            <a:spAutoFit/>
          </a:bodyPr>
          <a:lstStyle/>
          <a:p>
            <a:r>
              <a:rPr lang="zh-CN" altLang="en-US" sz="4800" b="1" dirty="0" smtClean="0">
                <a:solidFill>
                  <a:schemeClr val="tx2"/>
                </a:solidFill>
                <a:latin typeface="Libian SC" charset="-122"/>
                <a:ea typeface="Libian SC" charset="-122"/>
                <a:cs typeface="Libian SC" charset="-122"/>
              </a:rPr>
              <a:t>输入标题内容</a:t>
            </a:r>
            <a:endParaRPr lang="zh-CN" altLang="en-US" sz="4800" b="1" dirty="0">
              <a:solidFill>
                <a:schemeClr val="tx2"/>
              </a:solidFill>
              <a:latin typeface="Libian SC" charset="-122"/>
              <a:ea typeface="Libian SC" charset="-122"/>
              <a:cs typeface="Libian SC" charset="-122"/>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64236" y="4259823"/>
            <a:ext cx="6022517" cy="523220"/>
          </a:xfrm>
          <a:prstGeom prst="rect">
            <a:avLst/>
          </a:prstGeom>
        </p:spPr>
        <p:txBody>
          <a:bodyPr wrap="square">
            <a:spAutoFit/>
          </a:bodyPr>
          <a:lstStyle/>
          <a:p>
            <a:r>
              <a:rPr lang="en-US" altLang="zh-CN" sz="1400" dirty="0">
                <a:solidFill>
                  <a:schemeClr val="tx2"/>
                </a:solidFill>
                <a:latin typeface="Libian SC" charset="-122"/>
                <a:ea typeface="Libian SC" charset="-122"/>
                <a:cs typeface="Libian SC" charset="-122"/>
                <a:sym typeface="Arial" panose="020B0604020202020204" pitchFamily="34" charset="0"/>
              </a:rPr>
              <a:t>Lorem ipsum dolor sit </a:t>
            </a:r>
            <a:r>
              <a:rPr lang="en-US" altLang="zh-CN" sz="1400" dirty="0" err="1">
                <a:solidFill>
                  <a:schemeClr val="tx2"/>
                </a:solidFill>
                <a:latin typeface="Libian SC" charset="-122"/>
                <a:ea typeface="Libian SC" charset="-122"/>
                <a:cs typeface="Libian SC" charset="-122"/>
                <a:sym typeface="Arial" panose="020B0604020202020204" pitchFamily="34" charset="0"/>
              </a:rPr>
              <a:t>amet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consectetur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adipiscing</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elit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Ut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efficitur</a:t>
            </a:r>
            <a:r>
              <a:rPr lang="en-US" altLang="zh-CN" sz="1400" dirty="0">
                <a:solidFill>
                  <a:schemeClr val="tx2"/>
                </a:solidFill>
                <a:latin typeface="Libian SC" charset="-122"/>
                <a:ea typeface="Libian SC" charset="-122"/>
                <a:cs typeface="Libian SC" charset="-122"/>
                <a:sym typeface="Arial" panose="020B0604020202020204" pitchFamily="34" charset="0"/>
              </a:rPr>
              <a:t> ipsum vitae </a:t>
            </a:r>
            <a:r>
              <a:rPr lang="en-US" altLang="zh-CN" sz="1400" dirty="0" err="1">
                <a:solidFill>
                  <a:schemeClr val="tx2"/>
                </a:solidFill>
                <a:latin typeface="Libian SC" charset="-122"/>
                <a:ea typeface="Libian SC" charset="-122"/>
                <a:cs typeface="Libian SC" charset="-122"/>
                <a:sym typeface="Arial" panose="020B0604020202020204" pitchFamily="34" charset="0"/>
              </a:rPr>
              <a:t>tortor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accumsan</a:t>
            </a:r>
            <a:endParaRPr lang="zh-CN" altLang="en-US" sz="1400" dirty="0">
              <a:solidFill>
                <a:schemeClr val="tx2"/>
              </a:solidFill>
              <a:latin typeface="Libian SC" charset="-122"/>
              <a:ea typeface="Libian SC" charset="-122"/>
              <a:cs typeface="Libian SC"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8" name="Block Arc 37"/>
          <p:cNvSpPr/>
          <p:nvPr/>
        </p:nvSpPr>
        <p:spPr>
          <a:xfrm>
            <a:off x="4346228" y="1606122"/>
            <a:ext cx="5088088" cy="5089411"/>
          </a:xfrm>
          <a:prstGeom prst="blockArc">
            <a:avLst>
              <a:gd name="adj1" fmla="val 8826967"/>
              <a:gd name="adj2" fmla="val 1986563"/>
              <a:gd name="adj3" fmla="val 19223"/>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9" name="Block Arc 38"/>
          <p:cNvSpPr/>
          <p:nvPr/>
        </p:nvSpPr>
        <p:spPr>
          <a:xfrm>
            <a:off x="4346228" y="1606122"/>
            <a:ext cx="5088088" cy="5089411"/>
          </a:xfrm>
          <a:prstGeom prst="blockArc">
            <a:avLst>
              <a:gd name="adj1" fmla="val 11218752"/>
              <a:gd name="adj2" fmla="val 1986563"/>
              <a:gd name="adj3" fmla="val 19223"/>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0" name="Block Arc 39"/>
          <p:cNvSpPr/>
          <p:nvPr/>
        </p:nvSpPr>
        <p:spPr>
          <a:xfrm>
            <a:off x="4346228" y="1606122"/>
            <a:ext cx="5088088" cy="5089411"/>
          </a:xfrm>
          <a:prstGeom prst="blockArc">
            <a:avLst>
              <a:gd name="adj1" fmla="val 13722802"/>
              <a:gd name="adj2" fmla="val 1986563"/>
              <a:gd name="adj3" fmla="val 19223"/>
            </a:avLst>
          </a:prstGeom>
          <a:solidFill>
            <a:srgbClr val="FF7E79"/>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1" name="Block Arc 40"/>
          <p:cNvSpPr/>
          <p:nvPr/>
        </p:nvSpPr>
        <p:spPr>
          <a:xfrm>
            <a:off x="4346228" y="1606122"/>
            <a:ext cx="5088088" cy="5089411"/>
          </a:xfrm>
          <a:prstGeom prst="blockArc">
            <a:avLst>
              <a:gd name="adj1" fmla="val 16218384"/>
              <a:gd name="adj2" fmla="val 1986563"/>
              <a:gd name="adj3" fmla="val 19223"/>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4" name="Block Arc 41"/>
          <p:cNvSpPr/>
          <p:nvPr/>
        </p:nvSpPr>
        <p:spPr>
          <a:xfrm>
            <a:off x="4346228" y="1606122"/>
            <a:ext cx="5088088" cy="5089411"/>
          </a:xfrm>
          <a:prstGeom prst="blockArc">
            <a:avLst>
              <a:gd name="adj1" fmla="val 18745087"/>
              <a:gd name="adj2" fmla="val 1986563"/>
              <a:gd name="adj3" fmla="val 19223"/>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5" name="Block Arc 42"/>
          <p:cNvSpPr/>
          <p:nvPr/>
        </p:nvSpPr>
        <p:spPr>
          <a:xfrm>
            <a:off x="4346228" y="1606122"/>
            <a:ext cx="5088088" cy="5089411"/>
          </a:xfrm>
          <a:prstGeom prst="blockArc">
            <a:avLst>
              <a:gd name="adj1" fmla="val 21150995"/>
              <a:gd name="adj2" fmla="val 1986563"/>
              <a:gd name="adj3" fmla="val 19223"/>
            </a:avLst>
          </a:prstGeom>
          <a:solidFill>
            <a:srgbClr val="FF7E79"/>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6" name="Isosceles Triangle 43"/>
          <p:cNvSpPr/>
          <p:nvPr/>
        </p:nvSpPr>
        <p:spPr>
          <a:xfrm rot="6387854">
            <a:off x="9413100" y="4699448"/>
            <a:ext cx="221461" cy="190864"/>
          </a:xfrm>
          <a:prstGeom prst="triangle">
            <a:avLst/>
          </a:prstGeom>
          <a:solidFill>
            <a:srgbClr val="FF7E79"/>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7" name="Isosceles Triangle 44"/>
          <p:cNvSpPr/>
          <p:nvPr/>
        </p:nvSpPr>
        <p:spPr>
          <a:xfrm rot="15212146" flipH="1">
            <a:off x="4150651" y="4699450"/>
            <a:ext cx="221461" cy="190864"/>
          </a:xfrm>
          <a:prstGeom prst="triangle">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8" name="Isosceles Triangle 45"/>
          <p:cNvSpPr/>
          <p:nvPr/>
        </p:nvSpPr>
        <p:spPr>
          <a:xfrm rot="3806845">
            <a:off x="9191020" y="2798676"/>
            <a:ext cx="221461" cy="190864"/>
          </a:xfrm>
          <a:prstGeom prst="triangle">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9" name="Isosceles Triangle 46"/>
          <p:cNvSpPr/>
          <p:nvPr/>
        </p:nvSpPr>
        <p:spPr>
          <a:xfrm rot="17793155" flipH="1">
            <a:off x="4403485" y="2798676"/>
            <a:ext cx="221461" cy="190864"/>
          </a:xfrm>
          <a:prstGeom prst="triangle">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20" name="Isosceles Triangle 47"/>
          <p:cNvSpPr/>
          <p:nvPr/>
        </p:nvSpPr>
        <p:spPr>
          <a:xfrm rot="1344356">
            <a:off x="7860766" y="1559586"/>
            <a:ext cx="221404" cy="190914"/>
          </a:xfrm>
          <a:prstGeom prst="triangle">
            <a:avLst/>
          </a:prstGeom>
          <a:solidFill>
            <a:srgbClr val="AAB2B5"/>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21" name="Isosceles Triangle 48"/>
          <p:cNvSpPr/>
          <p:nvPr/>
        </p:nvSpPr>
        <p:spPr>
          <a:xfrm rot="20255644" flipH="1">
            <a:off x="5757743" y="1559588"/>
            <a:ext cx="221404" cy="190914"/>
          </a:xfrm>
          <a:prstGeom prst="triangle">
            <a:avLst/>
          </a:prstGeom>
          <a:solidFill>
            <a:srgbClr val="FF7E79"/>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22" name="Freeform 8"/>
          <p:cNvSpPr>
            <a:spLocks noEditPoints="1"/>
          </p:cNvSpPr>
          <p:nvPr/>
        </p:nvSpPr>
        <p:spPr bwMode="auto">
          <a:xfrm>
            <a:off x="4686394" y="4289920"/>
            <a:ext cx="425382" cy="488148"/>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nvGrpSpPr>
          <p:cNvPr id="23" name="Group 66"/>
          <p:cNvGrpSpPr/>
          <p:nvPr/>
        </p:nvGrpSpPr>
        <p:grpSpPr>
          <a:xfrm>
            <a:off x="4887867" y="2914008"/>
            <a:ext cx="373191" cy="541266"/>
            <a:chOff x="-990600" y="3375025"/>
            <a:chExt cx="571500" cy="828675"/>
          </a:xfrm>
          <a:solidFill>
            <a:schemeClr val="bg1"/>
          </a:solidFill>
        </p:grpSpPr>
        <p:sp>
          <p:nvSpPr>
            <p:cNvPr id="36"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7"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8"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grpSp>
        <p:nvGrpSpPr>
          <p:cNvPr id="24" name="Group 70"/>
          <p:cNvGrpSpPr/>
          <p:nvPr/>
        </p:nvGrpSpPr>
        <p:grpSpPr>
          <a:xfrm>
            <a:off x="8553589" y="2972731"/>
            <a:ext cx="318278" cy="462601"/>
            <a:chOff x="-1587" y="-1587"/>
            <a:chExt cx="4211637" cy="6119812"/>
          </a:xfrm>
          <a:solidFill>
            <a:schemeClr val="bg1"/>
          </a:solidFill>
        </p:grpSpPr>
        <p:sp>
          <p:nvSpPr>
            <p:cNvPr id="34"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5"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grpSp>
        <p:nvGrpSpPr>
          <p:cNvPr id="25" name="Group 73"/>
          <p:cNvGrpSpPr/>
          <p:nvPr/>
        </p:nvGrpSpPr>
        <p:grpSpPr>
          <a:xfrm>
            <a:off x="8694350" y="4296037"/>
            <a:ext cx="433307" cy="433247"/>
            <a:chOff x="0" y="1588"/>
            <a:chExt cx="4016375" cy="4014787"/>
          </a:xfrm>
          <a:solidFill>
            <a:schemeClr val="bg1"/>
          </a:solidFill>
        </p:grpSpPr>
        <p:sp>
          <p:nvSpPr>
            <p:cNvPr id="32"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3"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grpSp>
        <p:nvGrpSpPr>
          <p:cNvPr id="26" name="Group 76"/>
          <p:cNvGrpSpPr/>
          <p:nvPr/>
        </p:nvGrpSpPr>
        <p:grpSpPr>
          <a:xfrm>
            <a:off x="5894510" y="2041853"/>
            <a:ext cx="504770" cy="435517"/>
            <a:chOff x="-122237" y="-128588"/>
            <a:chExt cx="4632324" cy="3995738"/>
          </a:xfrm>
          <a:solidFill>
            <a:schemeClr val="bg1"/>
          </a:solidFill>
        </p:grpSpPr>
        <p:sp>
          <p:nvSpPr>
            <p:cNvPr id="30"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1" name="Freeform 35"/>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sp>
        <p:nvSpPr>
          <p:cNvPr id="27" name="Freeform 44"/>
          <p:cNvSpPr>
            <a:spLocks noEditPoints="1"/>
          </p:cNvSpPr>
          <p:nvPr/>
        </p:nvSpPr>
        <p:spPr bwMode="auto">
          <a:xfrm>
            <a:off x="7441656" y="2115887"/>
            <a:ext cx="477596" cy="358560"/>
          </a:xfrm>
          <a:custGeom>
            <a:avLst/>
            <a:gdLst>
              <a:gd name="T0" fmla="*/ 925 w 1124"/>
              <a:gd name="T1" fmla="*/ 21 h 843"/>
              <a:gd name="T2" fmla="*/ 249 w 1124"/>
              <a:gd name="T3" fmla="*/ 0 h 843"/>
              <a:gd name="T4" fmla="*/ 21 w 1124"/>
              <a:gd name="T5" fmla="*/ 199 h 843"/>
              <a:gd name="T6" fmla="*/ 18 w 1124"/>
              <a:gd name="T7" fmla="*/ 295 h 843"/>
              <a:gd name="T8" fmla="*/ 562 w 1124"/>
              <a:gd name="T9" fmla="*/ 843 h 843"/>
              <a:gd name="T10" fmla="*/ 1106 w 1124"/>
              <a:gd name="T11" fmla="*/ 295 h 843"/>
              <a:gd name="T12" fmla="*/ 1103 w 1124"/>
              <a:gd name="T13" fmla="*/ 199 h 843"/>
              <a:gd name="T14" fmla="*/ 484 w 1124"/>
              <a:gd name="T15" fmla="*/ 246 h 843"/>
              <a:gd name="T16" fmla="*/ 640 w 1124"/>
              <a:gd name="T17" fmla="*/ 246 h 843"/>
              <a:gd name="T18" fmla="*/ 685 w 1124"/>
              <a:gd name="T19" fmla="*/ 78 h 843"/>
              <a:gd name="T20" fmla="*/ 667 w 1124"/>
              <a:gd name="T21" fmla="*/ 223 h 843"/>
              <a:gd name="T22" fmla="*/ 457 w 1124"/>
              <a:gd name="T23" fmla="*/ 223 h 843"/>
              <a:gd name="T24" fmla="*/ 439 w 1124"/>
              <a:gd name="T25" fmla="*/ 78 h 843"/>
              <a:gd name="T26" fmla="*/ 457 w 1124"/>
              <a:gd name="T27" fmla="*/ 223 h 843"/>
              <a:gd name="T28" fmla="*/ 562 w 1124"/>
              <a:gd name="T29" fmla="*/ 718 h 843"/>
              <a:gd name="T30" fmla="*/ 649 w 1124"/>
              <a:gd name="T31" fmla="*/ 281 h 843"/>
              <a:gd name="T32" fmla="*/ 858 w 1124"/>
              <a:gd name="T33" fmla="*/ 281 h 843"/>
              <a:gd name="T34" fmla="*/ 685 w 1124"/>
              <a:gd name="T35" fmla="*/ 281 h 843"/>
              <a:gd name="T36" fmla="*/ 781 w 1124"/>
              <a:gd name="T37" fmla="*/ 174 h 843"/>
              <a:gd name="T38" fmla="*/ 695 w 1124"/>
              <a:gd name="T39" fmla="*/ 246 h 843"/>
              <a:gd name="T40" fmla="*/ 851 w 1124"/>
              <a:gd name="T41" fmla="*/ 70 h 843"/>
              <a:gd name="T42" fmla="*/ 727 w 1124"/>
              <a:gd name="T43" fmla="*/ 70 h 843"/>
              <a:gd name="T44" fmla="*/ 484 w 1124"/>
              <a:gd name="T45" fmla="*/ 70 h 843"/>
              <a:gd name="T46" fmla="*/ 562 w 1124"/>
              <a:gd name="T47" fmla="*/ 135 h 843"/>
              <a:gd name="T48" fmla="*/ 273 w 1124"/>
              <a:gd name="T49" fmla="*/ 70 h 843"/>
              <a:gd name="T50" fmla="*/ 341 w 1124"/>
              <a:gd name="T51" fmla="*/ 126 h 843"/>
              <a:gd name="T52" fmla="*/ 429 w 1124"/>
              <a:gd name="T53" fmla="*/ 246 h 843"/>
              <a:gd name="T54" fmla="*/ 343 w 1124"/>
              <a:gd name="T55" fmla="*/ 174 h 843"/>
              <a:gd name="T56" fmla="*/ 525 w 1124"/>
              <a:gd name="T57" fmla="*/ 712 h 843"/>
              <a:gd name="T58" fmla="*/ 439 w 1124"/>
              <a:gd name="T59" fmla="*/ 281 h 843"/>
              <a:gd name="T60" fmla="*/ 101 w 1124"/>
              <a:gd name="T61" fmla="*/ 281 h 843"/>
              <a:gd name="T62" fmla="*/ 446 w 1124"/>
              <a:gd name="T63" fmla="*/ 649 h 843"/>
              <a:gd name="T64" fmla="*/ 1023 w 1124"/>
              <a:gd name="T65" fmla="*/ 281 h 843"/>
              <a:gd name="T66" fmla="*/ 899 w 1124"/>
              <a:gd name="T67" fmla="*/ 281 h 843"/>
              <a:gd name="T68" fmla="*/ 808 w 1124"/>
              <a:gd name="T69" fmla="*/ 151 h 843"/>
              <a:gd name="T70" fmla="*/ 1051 w 1124"/>
              <a:gd name="T71" fmla="*/ 246 h 843"/>
              <a:gd name="T72" fmla="*/ 235 w 1124"/>
              <a:gd name="T73" fmla="*/ 84 h 843"/>
              <a:gd name="T74" fmla="*/ 221 w 1124"/>
              <a:gd name="T75" fmla="*/ 246 h 843"/>
              <a:gd name="T76" fmla="*/ 235 w 1124"/>
              <a:gd name="T77" fmla="*/ 84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chemeClr val="bg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9" name="TextBox 61"/>
          <p:cNvSpPr txBox="1"/>
          <p:nvPr/>
        </p:nvSpPr>
        <p:spPr>
          <a:xfrm>
            <a:off x="821642" y="1725221"/>
            <a:ext cx="2419960" cy="2377574"/>
          </a:xfrm>
          <a:prstGeom prst="rect">
            <a:avLst/>
          </a:prstGeom>
          <a:noFill/>
        </p:spPr>
        <p:txBody>
          <a:bodyPr wrap="square" rtlCol="0">
            <a:spAutoFit/>
          </a:bodyPr>
          <a:lstStyle/>
          <a:p>
            <a:pPr>
              <a:lnSpc>
                <a:spcPct val="150000"/>
              </a:lnSpc>
            </a:pPr>
            <a:r>
              <a:rPr lang="en-US" altLang="zh-CN" sz="110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r>
              <a:rPr lang="en-US" altLang="zh-CN" sz="11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100" dirty="0">
              <a:solidFill>
                <a:schemeClr val="bg2">
                  <a:lumMod val="50000"/>
                </a:schemeClr>
              </a:solidFill>
              <a:latin typeface="Libian SC" charset="-122"/>
              <a:ea typeface="Libian SC" charset="-122"/>
              <a:cs typeface="Libian SC" charset="-122"/>
              <a:sym typeface="+mn-lt"/>
            </a:endParaRPr>
          </a:p>
          <a:p>
            <a:pPr>
              <a:lnSpc>
                <a:spcPct val="150000"/>
              </a:lnSpc>
            </a:pPr>
            <a:endParaRPr lang="en-US" altLang="zh-CN" sz="1100" dirty="0">
              <a:solidFill>
                <a:schemeClr val="bg2">
                  <a:lumMod val="50000"/>
                </a:schemeClr>
              </a:solidFill>
              <a:latin typeface="Libian SC" charset="-122"/>
              <a:ea typeface="Libian SC" charset="-122"/>
              <a:cs typeface="Libian SC" charset="-122"/>
              <a:sym typeface="+mn-lt"/>
            </a:endParaRPr>
          </a:p>
        </p:txBody>
      </p:sp>
      <p:sp>
        <p:nvSpPr>
          <p:cNvPr id="40" name="Freeform 6"/>
          <p:cNvSpPr>
            <a:spLocks noEditPoints="1"/>
          </p:cNvSpPr>
          <p:nvPr/>
        </p:nvSpPr>
        <p:spPr bwMode="auto">
          <a:xfrm flipH="1">
            <a:off x="5310482" y="3227932"/>
            <a:ext cx="3132804" cy="334460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AAB2B5"/>
          </a:solidFill>
          <a:ln>
            <a:noFill/>
          </a:ln>
        </p:spPr>
        <p:txBody>
          <a:bodyPr lIns="162532" tIns="81266" rIns="162532" bIns="81266"/>
          <a:lstStyle/>
          <a:p>
            <a:pPr defTabSz="913765">
              <a:defRPr/>
            </a:pPr>
            <a:endParaRPr lang="id-ID" sz="3200" dirty="0">
              <a:solidFill>
                <a:srgbClr val="7E7E7E"/>
              </a:solidFill>
              <a:latin typeface="隶变-简 常规体" charset="-122"/>
              <a:ea typeface="隶变-简 常规体" charset="-122"/>
              <a:cs typeface="隶变-简 常规体"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7" name="Freeform 6"/>
          <p:cNvSpPr/>
          <p:nvPr/>
        </p:nvSpPr>
        <p:spPr bwMode="auto">
          <a:xfrm>
            <a:off x="4823988" y="1947002"/>
            <a:ext cx="1355265" cy="191241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AAB2B5">
              <a:alpha val="80000"/>
            </a:srgbClr>
          </a:solidFill>
          <a:ln>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8" name="Freeform 6"/>
          <p:cNvSpPr/>
          <p:nvPr/>
        </p:nvSpPr>
        <p:spPr bwMode="auto">
          <a:xfrm>
            <a:off x="4354407" y="2185306"/>
            <a:ext cx="1355265" cy="167410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FF7E79">
              <a:alpha val="80000"/>
            </a:srgbClr>
          </a:solidFill>
          <a:ln>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9" name="Freeform 17"/>
          <p:cNvSpPr/>
          <p:nvPr/>
        </p:nvSpPr>
        <p:spPr bwMode="auto">
          <a:xfrm>
            <a:off x="5346378" y="1713398"/>
            <a:ext cx="1355265" cy="214601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FF7E79">
              <a:alpha val="80000"/>
            </a:srgbClr>
          </a:solidFill>
          <a:ln>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11" name="TextBox 19"/>
          <p:cNvSpPr txBox="1"/>
          <p:nvPr/>
        </p:nvSpPr>
        <p:spPr>
          <a:xfrm>
            <a:off x="3652516" y="4339541"/>
            <a:ext cx="3661671" cy="553998"/>
          </a:xfrm>
          <a:prstGeom prst="rect">
            <a:avLst/>
          </a:prstGeom>
          <a:noFill/>
        </p:spPr>
        <p:txBody>
          <a:bodyPr wrap="square" rtlCol="0">
            <a:spAutoFit/>
          </a:bodyPr>
          <a:lstStyle/>
          <a:p>
            <a:pPr algn="ctr"/>
            <a:r>
              <a:rPr lang="en-US" altLang="zh-CN" sz="10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000" dirty="0">
              <a:solidFill>
                <a:schemeClr val="bg2">
                  <a:lumMod val="50000"/>
                </a:schemeClr>
              </a:solidFill>
              <a:latin typeface="Libian SC" charset="-122"/>
              <a:ea typeface="Libian SC" charset="-122"/>
              <a:cs typeface="Libian SC" charset="-122"/>
              <a:sym typeface="+mn-lt"/>
            </a:endParaRPr>
          </a:p>
        </p:txBody>
      </p:sp>
      <p:sp>
        <p:nvSpPr>
          <p:cNvPr id="14" name="TextBox 20"/>
          <p:cNvSpPr txBox="1"/>
          <p:nvPr/>
        </p:nvSpPr>
        <p:spPr>
          <a:xfrm>
            <a:off x="4595347" y="4026364"/>
            <a:ext cx="1703474" cy="338554"/>
          </a:xfrm>
          <a:prstGeom prst="rect">
            <a:avLst/>
          </a:prstGeom>
          <a:noFill/>
        </p:spPr>
        <p:txBody>
          <a:bodyPr wrap="square" rtlCol="0" anchor="t">
            <a:spAutoFit/>
          </a:bodyPr>
          <a:lstStyle/>
          <a:p>
            <a:pPr algn="ctr"/>
            <a:r>
              <a:rPr lang="zh-CN" altLang="en-US" sz="1600" dirty="0">
                <a:latin typeface="Libian SC" charset="-122"/>
                <a:ea typeface="Libian SC" charset="-122"/>
                <a:cs typeface="Libian SC" charset="-122"/>
                <a:sym typeface="+mn-lt"/>
              </a:rPr>
              <a:t>请输入标题</a:t>
            </a:r>
            <a:endParaRPr lang="en-US" altLang="zh-CN" sz="1600" dirty="0">
              <a:latin typeface="Libian SC" charset="-122"/>
              <a:ea typeface="Libian SC" charset="-122"/>
              <a:cs typeface="Libian SC" charset="-122"/>
              <a:sym typeface="+mn-lt"/>
            </a:endParaRPr>
          </a:p>
        </p:txBody>
      </p:sp>
      <p:sp>
        <p:nvSpPr>
          <p:cNvPr id="16" name="TextBox 66"/>
          <p:cNvSpPr txBox="1"/>
          <p:nvPr/>
        </p:nvSpPr>
        <p:spPr>
          <a:xfrm>
            <a:off x="4662621" y="3828952"/>
            <a:ext cx="662232" cy="276999"/>
          </a:xfrm>
          <a:prstGeom prst="rect">
            <a:avLst/>
          </a:prstGeom>
          <a:noFill/>
        </p:spPr>
        <p:txBody>
          <a:bodyPr wrap="square" rtlCol="0">
            <a:spAutoFit/>
          </a:bodyPr>
          <a:lstStyle/>
          <a:p>
            <a:pPr algn="ctr" defTabSz="913765"/>
            <a:r>
              <a:rPr lang="id-ID" sz="1200" dirty="0">
                <a:solidFill>
                  <a:srgbClr val="6B6B6B"/>
                </a:solidFill>
                <a:latin typeface="隶变-简 常规体" charset="-122"/>
                <a:ea typeface="隶变-简 常规体" charset="-122"/>
                <a:cs typeface="隶变-简 常规体" charset="-122"/>
                <a:sym typeface="+mn-lt"/>
              </a:rPr>
              <a:t>2015</a:t>
            </a:r>
            <a:endParaRPr lang="id-ID" sz="1200" dirty="0">
              <a:solidFill>
                <a:srgbClr val="6B6B6B"/>
              </a:solidFill>
              <a:latin typeface="隶变-简 常规体" charset="-122"/>
              <a:ea typeface="隶变-简 常规体" charset="-122"/>
              <a:cs typeface="隶变-简 常规体" charset="-122"/>
              <a:sym typeface="+mn-lt"/>
            </a:endParaRPr>
          </a:p>
        </p:txBody>
      </p:sp>
      <p:sp>
        <p:nvSpPr>
          <p:cNvPr id="17" name="TextBox 73"/>
          <p:cNvSpPr txBox="1"/>
          <p:nvPr/>
        </p:nvSpPr>
        <p:spPr>
          <a:xfrm>
            <a:off x="5159631" y="3828952"/>
            <a:ext cx="662232" cy="276999"/>
          </a:xfrm>
          <a:prstGeom prst="rect">
            <a:avLst/>
          </a:prstGeom>
          <a:noFill/>
        </p:spPr>
        <p:txBody>
          <a:bodyPr wrap="square" rtlCol="0">
            <a:spAutoFit/>
          </a:bodyPr>
          <a:lstStyle/>
          <a:p>
            <a:pPr algn="ctr" defTabSz="913765"/>
            <a:r>
              <a:rPr lang="id-ID" sz="1200" dirty="0">
                <a:solidFill>
                  <a:srgbClr val="6B6B6B"/>
                </a:solidFill>
                <a:latin typeface="隶变-简 常规体" charset="-122"/>
                <a:ea typeface="隶变-简 常规体" charset="-122"/>
                <a:cs typeface="隶变-简 常规体" charset="-122"/>
                <a:sym typeface="+mn-lt"/>
              </a:rPr>
              <a:t>2016</a:t>
            </a:r>
            <a:endParaRPr lang="id-ID" sz="1200" dirty="0">
              <a:solidFill>
                <a:srgbClr val="6B6B6B"/>
              </a:solidFill>
              <a:latin typeface="隶变-简 常规体" charset="-122"/>
              <a:ea typeface="隶变-简 常规体" charset="-122"/>
              <a:cs typeface="隶变-简 常规体" charset="-122"/>
              <a:sym typeface="+mn-lt"/>
            </a:endParaRPr>
          </a:p>
        </p:txBody>
      </p:sp>
      <p:sp>
        <p:nvSpPr>
          <p:cNvPr id="18" name="TextBox 74"/>
          <p:cNvSpPr txBox="1"/>
          <p:nvPr/>
        </p:nvSpPr>
        <p:spPr>
          <a:xfrm>
            <a:off x="5684567" y="3824525"/>
            <a:ext cx="662232" cy="276999"/>
          </a:xfrm>
          <a:prstGeom prst="rect">
            <a:avLst/>
          </a:prstGeom>
          <a:noFill/>
        </p:spPr>
        <p:txBody>
          <a:bodyPr wrap="square" rtlCol="0">
            <a:spAutoFit/>
          </a:bodyPr>
          <a:lstStyle/>
          <a:p>
            <a:pPr algn="ctr" defTabSz="913765"/>
            <a:r>
              <a:rPr lang="id-ID" sz="1200" dirty="0">
                <a:solidFill>
                  <a:srgbClr val="6B6B6B"/>
                </a:solidFill>
                <a:latin typeface="隶变-简 常规体" charset="-122"/>
                <a:ea typeface="隶变-简 常规体" charset="-122"/>
                <a:cs typeface="隶变-简 常规体" charset="-122"/>
                <a:sym typeface="+mn-lt"/>
              </a:rPr>
              <a:t>2017</a:t>
            </a:r>
            <a:endParaRPr lang="id-ID" sz="1200" dirty="0">
              <a:solidFill>
                <a:srgbClr val="6B6B6B"/>
              </a:solidFill>
              <a:latin typeface="隶变-简 常规体" charset="-122"/>
              <a:ea typeface="隶变-简 常规体" charset="-122"/>
              <a:cs typeface="隶变-简 常规体" charset="-122"/>
              <a:sym typeface="+mn-lt"/>
            </a:endParaRPr>
          </a:p>
        </p:txBody>
      </p:sp>
      <p:sp>
        <p:nvSpPr>
          <p:cNvPr id="19" name="TextBox 64"/>
          <p:cNvSpPr txBox="1"/>
          <p:nvPr/>
        </p:nvSpPr>
        <p:spPr>
          <a:xfrm>
            <a:off x="1014191" y="1659779"/>
            <a:ext cx="2419960" cy="2377574"/>
          </a:xfrm>
          <a:prstGeom prst="rect">
            <a:avLst/>
          </a:prstGeom>
          <a:noFill/>
        </p:spPr>
        <p:txBody>
          <a:bodyPr wrap="square" rtlCol="0">
            <a:spAutoFit/>
          </a:bodyPr>
          <a:lstStyle/>
          <a:p>
            <a:pPr>
              <a:lnSpc>
                <a:spcPct val="150000"/>
              </a:lnSpc>
            </a:pPr>
            <a:r>
              <a:rPr lang="en-US" altLang="zh-CN" sz="11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Newton's parakeet  is an extinct species of parrot that was endemic to the Mascarene island of Rodrigues in the western Indian Ocean. </a:t>
            </a:r>
            <a:endParaRPr lang="en-US" altLang="zh-CN" sz="1100" dirty="0">
              <a:solidFill>
                <a:schemeClr val="bg2">
                  <a:lumMod val="50000"/>
                </a:schemeClr>
              </a:solidFill>
              <a:latin typeface="Libian SC" charset="-122"/>
              <a:ea typeface="Libian SC" charset="-122"/>
              <a:cs typeface="Libian SC" charset="-122"/>
              <a:sym typeface="+mn-lt"/>
            </a:endParaRPr>
          </a:p>
          <a:p>
            <a:pPr>
              <a:lnSpc>
                <a:spcPct val="150000"/>
              </a:lnSpc>
            </a:pPr>
            <a:endParaRPr lang="en-US" altLang="zh-CN" sz="1100" dirty="0">
              <a:solidFill>
                <a:schemeClr val="bg2">
                  <a:lumMod val="50000"/>
                </a:schemeClr>
              </a:solidFill>
              <a:latin typeface="Libian SC" charset="-122"/>
              <a:ea typeface="Libian SC" charset="-122"/>
              <a:cs typeface="Libian SC" charset="-122"/>
              <a:sym typeface="+mn-lt"/>
            </a:endParaRPr>
          </a:p>
        </p:txBody>
      </p:sp>
      <p:sp>
        <p:nvSpPr>
          <p:cNvPr id="21" name="Freeform 6"/>
          <p:cNvSpPr/>
          <p:nvPr/>
        </p:nvSpPr>
        <p:spPr bwMode="auto">
          <a:xfrm>
            <a:off x="8979286" y="1957991"/>
            <a:ext cx="1355265" cy="191241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FF7E79">
              <a:alpha val="80000"/>
            </a:srgbClr>
          </a:solidFill>
          <a:ln>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22" name="Freeform 6"/>
          <p:cNvSpPr/>
          <p:nvPr/>
        </p:nvSpPr>
        <p:spPr bwMode="auto">
          <a:xfrm>
            <a:off x="8509705" y="1695067"/>
            <a:ext cx="1355265" cy="217533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 name="connsiteX0" fmla="*/ 10000 w 10000"/>
              <a:gd name="connsiteY0" fmla="*/ 12994 h 12994"/>
              <a:gd name="connsiteX1" fmla="*/ 0 w 10000"/>
              <a:gd name="connsiteY1" fmla="*/ 12994 h 12994"/>
              <a:gd name="connsiteX2" fmla="*/ 2160 w 10000"/>
              <a:gd name="connsiteY2" fmla="*/ 11488 h 12994"/>
              <a:gd name="connsiteX3" fmla="*/ 5247 w 10000"/>
              <a:gd name="connsiteY3" fmla="*/ 0 h 12994"/>
              <a:gd name="connsiteX4" fmla="*/ 7840 w 10000"/>
              <a:gd name="connsiteY4" fmla="*/ 11488 h 12994"/>
              <a:gd name="connsiteX5" fmla="*/ 10000 w 10000"/>
              <a:gd name="connsiteY5" fmla="*/ 12994 h 12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2994">
                <a:moveTo>
                  <a:pt x="10000" y="12994"/>
                </a:moveTo>
                <a:lnTo>
                  <a:pt x="0" y="12994"/>
                </a:lnTo>
                <a:cubicBezTo>
                  <a:pt x="62" y="12994"/>
                  <a:pt x="1512" y="12976"/>
                  <a:pt x="2160" y="11488"/>
                </a:cubicBezTo>
                <a:cubicBezTo>
                  <a:pt x="2809" y="9972"/>
                  <a:pt x="3688" y="0"/>
                  <a:pt x="5247" y="0"/>
                </a:cubicBezTo>
                <a:cubicBezTo>
                  <a:pt x="6806" y="0"/>
                  <a:pt x="7191" y="9972"/>
                  <a:pt x="7840" y="11488"/>
                </a:cubicBezTo>
                <a:cubicBezTo>
                  <a:pt x="8488" y="12976"/>
                  <a:pt x="9938" y="12994"/>
                  <a:pt x="10000" y="12994"/>
                </a:cubicBezTo>
                <a:close/>
              </a:path>
            </a:pathLst>
          </a:custGeom>
          <a:solidFill>
            <a:srgbClr val="AAB2B5">
              <a:alpha val="80000"/>
            </a:srgbClr>
          </a:solidFill>
          <a:ln>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23" name="Freeform 95"/>
          <p:cNvSpPr/>
          <p:nvPr/>
        </p:nvSpPr>
        <p:spPr bwMode="auto">
          <a:xfrm>
            <a:off x="9501676" y="1724387"/>
            <a:ext cx="1355265" cy="214601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AAB2B5">
              <a:alpha val="80000"/>
            </a:srgbClr>
          </a:solidFill>
          <a:ln>
            <a:noFill/>
          </a:ln>
        </p:spPr>
        <p:txBody>
          <a:bodyPr vert="horz" wrap="square" lIns="45720" tIns="22860" rIns="45720" bIns="22860" numCol="1" anchor="t" anchorCtr="0" compatLnSpc="1"/>
          <a:lstStyle/>
          <a:p>
            <a:pPr defTabSz="913765"/>
            <a:endParaRPr lang="ko-KR" altLang="en-US" dirty="0">
              <a:solidFill>
                <a:srgbClr val="7E7E7E"/>
              </a:solidFill>
              <a:latin typeface="隶变-简 常规体" charset="-122"/>
              <a:ea typeface="隶变-简 常规体" charset="-122"/>
              <a:cs typeface="隶变-简 常规体" charset="-122"/>
              <a:sym typeface="+mn-lt"/>
            </a:endParaRPr>
          </a:p>
        </p:txBody>
      </p:sp>
      <p:sp>
        <p:nvSpPr>
          <p:cNvPr id="25" name="TextBox 97"/>
          <p:cNvSpPr txBox="1"/>
          <p:nvPr/>
        </p:nvSpPr>
        <p:spPr>
          <a:xfrm>
            <a:off x="7807814" y="4350530"/>
            <a:ext cx="3661671" cy="553998"/>
          </a:xfrm>
          <a:prstGeom prst="rect">
            <a:avLst/>
          </a:prstGeom>
          <a:noFill/>
        </p:spPr>
        <p:txBody>
          <a:bodyPr wrap="square" rtlCol="0">
            <a:spAutoFit/>
          </a:bodyPr>
          <a:lstStyle/>
          <a:p>
            <a:pPr algn="ctr"/>
            <a:r>
              <a:rPr lang="en-US" altLang="zh-CN" sz="10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000" dirty="0">
              <a:solidFill>
                <a:schemeClr val="bg2">
                  <a:lumMod val="50000"/>
                </a:schemeClr>
              </a:solidFill>
              <a:latin typeface="Libian SC" charset="-122"/>
              <a:ea typeface="Libian SC" charset="-122"/>
              <a:cs typeface="Libian SC" charset="-122"/>
              <a:sym typeface="+mn-lt"/>
            </a:endParaRPr>
          </a:p>
        </p:txBody>
      </p:sp>
      <p:sp>
        <p:nvSpPr>
          <p:cNvPr id="26" name="TextBox 98"/>
          <p:cNvSpPr txBox="1"/>
          <p:nvPr/>
        </p:nvSpPr>
        <p:spPr>
          <a:xfrm>
            <a:off x="8750645" y="4037353"/>
            <a:ext cx="1703474" cy="338554"/>
          </a:xfrm>
          <a:prstGeom prst="rect">
            <a:avLst/>
          </a:prstGeom>
          <a:noFill/>
        </p:spPr>
        <p:txBody>
          <a:bodyPr wrap="square" rtlCol="0" anchor="t">
            <a:spAutoFit/>
          </a:bodyPr>
          <a:lstStyle/>
          <a:p>
            <a:pPr algn="ctr"/>
            <a:r>
              <a:rPr lang="zh-CN" altLang="en-US" sz="1600" dirty="0">
                <a:latin typeface="Libian SC" charset="-122"/>
                <a:ea typeface="Libian SC" charset="-122"/>
                <a:cs typeface="Libian SC" charset="-122"/>
                <a:sym typeface="+mn-lt"/>
              </a:rPr>
              <a:t>请输入标题</a:t>
            </a:r>
            <a:endParaRPr lang="en-US" altLang="zh-CN" sz="1600" dirty="0">
              <a:latin typeface="Libian SC" charset="-122"/>
              <a:ea typeface="Libian SC" charset="-122"/>
              <a:cs typeface="Libian SC" charset="-122"/>
              <a:sym typeface="+mn-lt"/>
            </a:endParaRPr>
          </a:p>
        </p:txBody>
      </p:sp>
      <p:sp>
        <p:nvSpPr>
          <p:cNvPr id="30" name="TextBox 100"/>
          <p:cNvSpPr txBox="1"/>
          <p:nvPr/>
        </p:nvSpPr>
        <p:spPr>
          <a:xfrm>
            <a:off x="8817919" y="3839941"/>
            <a:ext cx="662232" cy="276999"/>
          </a:xfrm>
          <a:prstGeom prst="rect">
            <a:avLst/>
          </a:prstGeom>
          <a:noFill/>
        </p:spPr>
        <p:txBody>
          <a:bodyPr wrap="square" rtlCol="0">
            <a:spAutoFit/>
          </a:bodyPr>
          <a:lstStyle/>
          <a:p>
            <a:pPr algn="ctr" defTabSz="913765"/>
            <a:r>
              <a:rPr lang="id-ID" sz="1200" dirty="0">
                <a:solidFill>
                  <a:srgbClr val="6B6B6B"/>
                </a:solidFill>
                <a:latin typeface="隶变-简 常规体" charset="-122"/>
                <a:ea typeface="隶变-简 常规体" charset="-122"/>
                <a:cs typeface="隶变-简 常规体" charset="-122"/>
                <a:sym typeface="+mn-lt"/>
              </a:rPr>
              <a:t>2015</a:t>
            </a:r>
            <a:endParaRPr lang="id-ID" sz="1200" dirty="0">
              <a:solidFill>
                <a:srgbClr val="6B6B6B"/>
              </a:solidFill>
              <a:latin typeface="隶变-简 常规体" charset="-122"/>
              <a:ea typeface="隶变-简 常规体" charset="-122"/>
              <a:cs typeface="隶变-简 常规体" charset="-122"/>
              <a:sym typeface="+mn-lt"/>
            </a:endParaRPr>
          </a:p>
        </p:txBody>
      </p:sp>
      <p:sp>
        <p:nvSpPr>
          <p:cNvPr id="31" name="TextBox 101"/>
          <p:cNvSpPr txBox="1"/>
          <p:nvPr/>
        </p:nvSpPr>
        <p:spPr>
          <a:xfrm>
            <a:off x="9314929" y="3839941"/>
            <a:ext cx="662232" cy="276999"/>
          </a:xfrm>
          <a:prstGeom prst="rect">
            <a:avLst/>
          </a:prstGeom>
          <a:noFill/>
        </p:spPr>
        <p:txBody>
          <a:bodyPr wrap="square" rtlCol="0">
            <a:spAutoFit/>
          </a:bodyPr>
          <a:lstStyle/>
          <a:p>
            <a:pPr algn="ctr" defTabSz="913765"/>
            <a:r>
              <a:rPr lang="id-ID" sz="1200" dirty="0">
                <a:solidFill>
                  <a:srgbClr val="6B6B6B"/>
                </a:solidFill>
                <a:latin typeface="隶变-简 常规体" charset="-122"/>
                <a:ea typeface="隶变-简 常规体" charset="-122"/>
                <a:cs typeface="隶变-简 常规体" charset="-122"/>
                <a:sym typeface="+mn-lt"/>
              </a:rPr>
              <a:t>2016</a:t>
            </a:r>
            <a:endParaRPr lang="id-ID" sz="1200" dirty="0">
              <a:solidFill>
                <a:srgbClr val="6B6B6B"/>
              </a:solidFill>
              <a:latin typeface="隶变-简 常规体" charset="-122"/>
              <a:ea typeface="隶变-简 常规体" charset="-122"/>
              <a:cs typeface="隶变-简 常规体" charset="-122"/>
              <a:sym typeface="+mn-lt"/>
            </a:endParaRPr>
          </a:p>
        </p:txBody>
      </p:sp>
      <p:sp>
        <p:nvSpPr>
          <p:cNvPr id="32" name="TextBox 102"/>
          <p:cNvSpPr txBox="1"/>
          <p:nvPr/>
        </p:nvSpPr>
        <p:spPr>
          <a:xfrm>
            <a:off x="9839865" y="3835514"/>
            <a:ext cx="662232" cy="276999"/>
          </a:xfrm>
          <a:prstGeom prst="rect">
            <a:avLst/>
          </a:prstGeom>
          <a:noFill/>
        </p:spPr>
        <p:txBody>
          <a:bodyPr wrap="square" rtlCol="0">
            <a:spAutoFit/>
          </a:bodyPr>
          <a:lstStyle/>
          <a:p>
            <a:pPr algn="ctr" defTabSz="913765"/>
            <a:r>
              <a:rPr lang="id-ID" sz="1200" dirty="0">
                <a:solidFill>
                  <a:srgbClr val="6B6B6B"/>
                </a:solidFill>
                <a:latin typeface="隶变-简 常规体" charset="-122"/>
                <a:ea typeface="隶变-简 常规体" charset="-122"/>
                <a:cs typeface="隶变-简 常规体" charset="-122"/>
                <a:sym typeface="+mn-lt"/>
              </a:rPr>
              <a:t>2017</a:t>
            </a:r>
            <a:endParaRPr lang="id-ID" sz="1200" dirty="0">
              <a:solidFill>
                <a:srgbClr val="6B6B6B"/>
              </a:solidFill>
              <a:latin typeface="隶变-简 常规体" charset="-122"/>
              <a:ea typeface="隶变-简 常规体" charset="-122"/>
              <a:cs typeface="隶变-简 常规体" charset="-122"/>
              <a:sym typeface="+mn-lt"/>
            </a:endParaRPr>
          </a:p>
        </p:txBody>
      </p:sp>
      <p:cxnSp>
        <p:nvCxnSpPr>
          <p:cNvPr id="33" name="Straight Connector 103"/>
          <p:cNvCxnSpPr/>
          <p:nvPr/>
        </p:nvCxnSpPr>
        <p:spPr>
          <a:xfrm>
            <a:off x="7598573" y="1672787"/>
            <a:ext cx="0" cy="2839087"/>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Rectangle 104"/>
          <p:cNvSpPr/>
          <p:nvPr/>
        </p:nvSpPr>
        <p:spPr>
          <a:xfrm>
            <a:off x="5165287" y="5843796"/>
            <a:ext cx="1529048" cy="400091"/>
          </a:xfrm>
          <a:prstGeom prst="rect">
            <a:avLst/>
          </a:prstGeom>
        </p:spPr>
        <p:txBody>
          <a:bodyPr wrap="square" lIns="91422" tIns="45711" rIns="91422" bIns="45711">
            <a:spAutoFit/>
          </a:bodyPr>
          <a:lstStyle/>
          <a:p>
            <a:pPr algn="ctr"/>
            <a:r>
              <a:rPr lang="en-US" altLang="zh-CN" sz="1000" dirty="0">
                <a:solidFill>
                  <a:schemeClr val="bg2">
                    <a:lumMod val="50000"/>
                  </a:schemeClr>
                </a:solidFill>
                <a:latin typeface="Libian SC" charset="-122"/>
                <a:ea typeface="Libian SC" charset="-122"/>
                <a:cs typeface="Libian SC" charset="-122"/>
              </a:rPr>
              <a:t>Newton's parakeet  is an </a:t>
            </a:r>
            <a:r>
              <a:rPr lang="en-US" altLang="zh-CN" sz="1000" dirty="0" smtClean="0">
                <a:solidFill>
                  <a:schemeClr val="bg2">
                    <a:lumMod val="50000"/>
                  </a:schemeClr>
                </a:solidFill>
                <a:latin typeface="Libian SC" charset="-122"/>
                <a:ea typeface="Libian SC" charset="-122"/>
                <a:cs typeface="Libian SC" charset="-122"/>
              </a:rPr>
              <a:t>extinct</a:t>
            </a:r>
            <a:endParaRPr lang="en-US" altLang="zh-CN" sz="1000" dirty="0">
              <a:solidFill>
                <a:schemeClr val="bg2">
                  <a:lumMod val="50000"/>
                </a:schemeClr>
              </a:solidFill>
              <a:latin typeface="Libian SC" charset="-122"/>
              <a:ea typeface="Libian SC" charset="-122"/>
              <a:cs typeface="Libian SC" charset="-122"/>
              <a:sym typeface="+mn-lt"/>
            </a:endParaRPr>
          </a:p>
        </p:txBody>
      </p:sp>
      <p:sp>
        <p:nvSpPr>
          <p:cNvPr id="35" name="TextBox 105"/>
          <p:cNvSpPr txBox="1"/>
          <p:nvPr/>
        </p:nvSpPr>
        <p:spPr>
          <a:xfrm>
            <a:off x="5356145" y="5634295"/>
            <a:ext cx="1082311" cy="307758"/>
          </a:xfrm>
          <a:prstGeom prst="rect">
            <a:avLst/>
          </a:prstGeom>
          <a:noFill/>
        </p:spPr>
        <p:txBody>
          <a:bodyPr wrap="none" lIns="91422" tIns="45711" rIns="91422" bIns="45711" rtlCol="0">
            <a:spAutoFit/>
          </a:bodyPr>
          <a:lstStyle/>
          <a:p>
            <a:pPr algn="ctr"/>
            <a:r>
              <a:rPr lang="zh-CN" altLang="en-US" sz="1400" dirty="0">
                <a:latin typeface="Libian SC" charset="-122"/>
                <a:ea typeface="Libian SC" charset="-122"/>
                <a:cs typeface="Libian SC" charset="-122"/>
                <a:sym typeface="+mn-lt"/>
              </a:rPr>
              <a:t>请输入标题</a:t>
            </a:r>
            <a:endParaRPr lang="en-US" altLang="zh-CN" sz="1400" dirty="0">
              <a:latin typeface="Libian SC" charset="-122"/>
              <a:ea typeface="Libian SC" charset="-122"/>
              <a:cs typeface="Libian SC" charset="-122"/>
              <a:sym typeface="+mn-lt"/>
            </a:endParaRPr>
          </a:p>
        </p:txBody>
      </p:sp>
      <p:sp>
        <p:nvSpPr>
          <p:cNvPr id="36" name="Rectangle 106"/>
          <p:cNvSpPr/>
          <p:nvPr/>
        </p:nvSpPr>
        <p:spPr>
          <a:xfrm>
            <a:off x="6815618" y="5843796"/>
            <a:ext cx="1529048" cy="400091"/>
          </a:xfrm>
          <a:prstGeom prst="rect">
            <a:avLst/>
          </a:prstGeom>
        </p:spPr>
        <p:txBody>
          <a:bodyPr wrap="square" lIns="91422" tIns="45711" rIns="91422" bIns="45711">
            <a:spAutoFit/>
          </a:bodyPr>
          <a:lstStyle/>
          <a:p>
            <a:pPr algn="ctr"/>
            <a:r>
              <a:rPr lang="en-US" altLang="zh-CN" sz="1000" dirty="0">
                <a:solidFill>
                  <a:schemeClr val="bg2">
                    <a:lumMod val="50000"/>
                  </a:schemeClr>
                </a:solidFill>
                <a:latin typeface="Libian SC" charset="-122"/>
                <a:ea typeface="Libian SC" charset="-122"/>
                <a:cs typeface="Libian SC" charset="-122"/>
              </a:rPr>
              <a:t>Newton's parakeet  is an extinct</a:t>
            </a:r>
            <a:endParaRPr lang="en-US" altLang="zh-CN" sz="1000" dirty="0">
              <a:solidFill>
                <a:schemeClr val="bg2">
                  <a:lumMod val="50000"/>
                </a:schemeClr>
              </a:solidFill>
              <a:latin typeface="Libian SC" charset="-122"/>
              <a:ea typeface="Libian SC" charset="-122"/>
              <a:cs typeface="Libian SC" charset="-122"/>
              <a:sym typeface="+mn-lt"/>
            </a:endParaRPr>
          </a:p>
        </p:txBody>
      </p:sp>
      <p:sp>
        <p:nvSpPr>
          <p:cNvPr id="37" name="TextBox 107"/>
          <p:cNvSpPr txBox="1"/>
          <p:nvPr/>
        </p:nvSpPr>
        <p:spPr>
          <a:xfrm>
            <a:off x="7030617" y="5634295"/>
            <a:ext cx="1082311" cy="307758"/>
          </a:xfrm>
          <a:prstGeom prst="rect">
            <a:avLst/>
          </a:prstGeom>
          <a:noFill/>
        </p:spPr>
        <p:txBody>
          <a:bodyPr wrap="none" lIns="91422" tIns="45711" rIns="91422" bIns="45711" rtlCol="0">
            <a:spAutoFit/>
          </a:bodyPr>
          <a:lstStyle/>
          <a:p>
            <a:pPr algn="ctr"/>
            <a:r>
              <a:rPr lang="zh-CN" altLang="en-US" sz="1400" dirty="0">
                <a:latin typeface="Libian SC" charset="-122"/>
                <a:ea typeface="Libian SC" charset="-122"/>
                <a:cs typeface="Libian SC" charset="-122"/>
                <a:sym typeface="+mn-lt"/>
              </a:rPr>
              <a:t>请输入标题</a:t>
            </a:r>
            <a:endParaRPr lang="en-US" altLang="zh-CN" sz="1400" dirty="0">
              <a:latin typeface="Libian SC" charset="-122"/>
              <a:ea typeface="Libian SC" charset="-122"/>
              <a:cs typeface="Libian SC" charset="-122"/>
              <a:sym typeface="+mn-lt"/>
            </a:endParaRPr>
          </a:p>
        </p:txBody>
      </p:sp>
      <p:sp>
        <p:nvSpPr>
          <p:cNvPr id="38" name="Rectangle 108"/>
          <p:cNvSpPr/>
          <p:nvPr/>
        </p:nvSpPr>
        <p:spPr>
          <a:xfrm>
            <a:off x="8472505" y="5843796"/>
            <a:ext cx="1529048" cy="400091"/>
          </a:xfrm>
          <a:prstGeom prst="rect">
            <a:avLst/>
          </a:prstGeom>
        </p:spPr>
        <p:txBody>
          <a:bodyPr wrap="square" lIns="91422" tIns="45711" rIns="91422" bIns="45711">
            <a:spAutoFit/>
          </a:bodyPr>
          <a:lstStyle/>
          <a:p>
            <a:pPr algn="ctr"/>
            <a:r>
              <a:rPr lang="en-US" altLang="zh-CN" sz="1000" dirty="0">
                <a:solidFill>
                  <a:schemeClr val="bg2">
                    <a:lumMod val="50000"/>
                  </a:schemeClr>
                </a:solidFill>
                <a:latin typeface="Libian SC" charset="-122"/>
                <a:ea typeface="Libian SC" charset="-122"/>
                <a:cs typeface="Libian SC" charset="-122"/>
              </a:rPr>
              <a:t>Newton's parakeet  is an extinct</a:t>
            </a:r>
            <a:endParaRPr lang="en-US" altLang="zh-CN" sz="1000" dirty="0">
              <a:solidFill>
                <a:schemeClr val="bg2">
                  <a:lumMod val="50000"/>
                </a:schemeClr>
              </a:solidFill>
              <a:latin typeface="Libian SC" charset="-122"/>
              <a:ea typeface="Libian SC" charset="-122"/>
              <a:cs typeface="Libian SC" charset="-122"/>
              <a:sym typeface="+mn-lt"/>
            </a:endParaRPr>
          </a:p>
        </p:txBody>
      </p:sp>
      <p:sp>
        <p:nvSpPr>
          <p:cNvPr id="39" name="TextBox 109"/>
          <p:cNvSpPr txBox="1"/>
          <p:nvPr/>
        </p:nvSpPr>
        <p:spPr>
          <a:xfrm>
            <a:off x="8705089" y="5634295"/>
            <a:ext cx="1082311" cy="307758"/>
          </a:xfrm>
          <a:prstGeom prst="rect">
            <a:avLst/>
          </a:prstGeom>
          <a:noFill/>
        </p:spPr>
        <p:txBody>
          <a:bodyPr wrap="none" lIns="91422" tIns="45711" rIns="91422" bIns="45711" rtlCol="0">
            <a:spAutoFit/>
          </a:bodyPr>
          <a:lstStyle/>
          <a:p>
            <a:pPr algn="ctr"/>
            <a:r>
              <a:rPr lang="zh-CN" altLang="en-US" sz="1400" dirty="0">
                <a:latin typeface="Libian SC" charset="-122"/>
                <a:ea typeface="Libian SC" charset="-122"/>
                <a:cs typeface="Libian SC" charset="-122"/>
                <a:sym typeface="+mn-lt"/>
              </a:rPr>
              <a:t>请输入标题</a:t>
            </a:r>
            <a:endParaRPr lang="en-US" altLang="zh-CN" sz="1400" dirty="0">
              <a:latin typeface="Libian SC" charset="-122"/>
              <a:ea typeface="Libian SC" charset="-122"/>
              <a:cs typeface="Libian SC" charset="-122"/>
              <a:sym typeface="+mn-lt"/>
            </a:endParaRPr>
          </a:p>
        </p:txBody>
      </p:sp>
      <p:sp>
        <p:nvSpPr>
          <p:cNvPr id="40" name="Freeform 8"/>
          <p:cNvSpPr>
            <a:spLocks noEditPoints="1"/>
          </p:cNvSpPr>
          <p:nvPr/>
        </p:nvSpPr>
        <p:spPr bwMode="auto">
          <a:xfrm>
            <a:off x="5740138" y="5203781"/>
            <a:ext cx="368106" cy="422421"/>
          </a:xfrm>
          <a:custGeom>
            <a:avLst/>
            <a:gdLst>
              <a:gd name="T0" fmla="*/ 179 w 192"/>
              <a:gd name="T1" fmla="*/ 35 h 220"/>
              <a:gd name="T2" fmla="*/ 171 w 192"/>
              <a:gd name="T3" fmla="*/ 9 h 220"/>
              <a:gd name="T4" fmla="*/ 158 w 192"/>
              <a:gd name="T5" fmla="*/ 0 h 220"/>
              <a:gd name="T6" fmla="*/ 34 w 192"/>
              <a:gd name="T7" fmla="*/ 0 h 220"/>
              <a:gd name="T8" fmla="*/ 21 w 192"/>
              <a:gd name="T9" fmla="*/ 9 h 220"/>
              <a:gd name="T10" fmla="*/ 13 w 192"/>
              <a:gd name="T11" fmla="*/ 35 h 220"/>
              <a:gd name="T12" fmla="*/ 0 w 192"/>
              <a:gd name="T13" fmla="*/ 48 h 220"/>
              <a:gd name="T14" fmla="*/ 0 w 192"/>
              <a:gd name="T15" fmla="*/ 69 h 220"/>
              <a:gd name="T16" fmla="*/ 13 w 192"/>
              <a:gd name="T17" fmla="*/ 82 h 220"/>
              <a:gd name="T18" fmla="*/ 21 w 192"/>
              <a:gd name="T19" fmla="*/ 82 h 220"/>
              <a:gd name="T20" fmla="*/ 20 w 192"/>
              <a:gd name="T21" fmla="*/ 84 h 220"/>
              <a:gd name="T22" fmla="*/ 34 w 192"/>
              <a:gd name="T23" fmla="*/ 208 h 220"/>
              <a:gd name="T24" fmla="*/ 48 w 192"/>
              <a:gd name="T25" fmla="*/ 220 h 220"/>
              <a:gd name="T26" fmla="*/ 144 w 192"/>
              <a:gd name="T27" fmla="*/ 220 h 220"/>
              <a:gd name="T28" fmla="*/ 158 w 192"/>
              <a:gd name="T29" fmla="*/ 208 h 220"/>
              <a:gd name="T30" fmla="*/ 172 w 192"/>
              <a:gd name="T31" fmla="*/ 84 h 220"/>
              <a:gd name="T32" fmla="*/ 171 w 192"/>
              <a:gd name="T33" fmla="*/ 82 h 220"/>
              <a:gd name="T34" fmla="*/ 179 w 192"/>
              <a:gd name="T35" fmla="*/ 82 h 220"/>
              <a:gd name="T36" fmla="*/ 192 w 192"/>
              <a:gd name="T37" fmla="*/ 69 h 220"/>
              <a:gd name="T38" fmla="*/ 192 w 192"/>
              <a:gd name="T39" fmla="*/ 48 h 220"/>
              <a:gd name="T40" fmla="*/ 179 w 192"/>
              <a:gd name="T41" fmla="*/ 35 h 220"/>
              <a:gd name="T42" fmla="*/ 34 w 192"/>
              <a:gd name="T43" fmla="*/ 14 h 220"/>
              <a:gd name="T44" fmla="*/ 158 w 192"/>
              <a:gd name="T45" fmla="*/ 14 h 220"/>
              <a:gd name="T46" fmla="*/ 165 w 192"/>
              <a:gd name="T47" fmla="*/ 34 h 220"/>
              <a:gd name="T48" fmla="*/ 27 w 192"/>
              <a:gd name="T49" fmla="*/ 34 h 220"/>
              <a:gd name="T50" fmla="*/ 34 w 192"/>
              <a:gd name="T51" fmla="*/ 14 h 220"/>
              <a:gd name="T52" fmla="*/ 48 w 192"/>
              <a:gd name="T53" fmla="*/ 206 h 220"/>
              <a:gd name="T54" fmla="*/ 46 w 192"/>
              <a:gd name="T55" fmla="*/ 186 h 220"/>
              <a:gd name="T56" fmla="*/ 146 w 192"/>
              <a:gd name="T57" fmla="*/ 186 h 220"/>
              <a:gd name="T58" fmla="*/ 144 w 192"/>
              <a:gd name="T59" fmla="*/ 206 h 220"/>
              <a:gd name="T60" fmla="*/ 48 w 192"/>
              <a:gd name="T61" fmla="*/ 206 h 220"/>
              <a:gd name="T62" fmla="*/ 147 w 192"/>
              <a:gd name="T63" fmla="*/ 179 h 220"/>
              <a:gd name="T64" fmla="*/ 45 w 192"/>
              <a:gd name="T65" fmla="*/ 179 h 220"/>
              <a:gd name="T66" fmla="*/ 37 w 192"/>
              <a:gd name="T67" fmla="*/ 110 h 220"/>
              <a:gd name="T68" fmla="*/ 155 w 192"/>
              <a:gd name="T69" fmla="*/ 110 h 220"/>
              <a:gd name="T70" fmla="*/ 147 w 192"/>
              <a:gd name="T71" fmla="*/ 179 h 220"/>
              <a:gd name="T72" fmla="*/ 156 w 192"/>
              <a:gd name="T73" fmla="*/ 103 h 220"/>
              <a:gd name="T74" fmla="*/ 36 w 192"/>
              <a:gd name="T75" fmla="*/ 103 h 220"/>
              <a:gd name="T76" fmla="*/ 34 w 192"/>
              <a:gd name="T77" fmla="*/ 82 h 220"/>
              <a:gd name="T78" fmla="*/ 158 w 192"/>
              <a:gd name="T79" fmla="*/ 82 h 220"/>
              <a:gd name="T80" fmla="*/ 156 w 192"/>
              <a:gd name="T81" fmla="*/ 103 h 220"/>
              <a:gd name="T82" fmla="*/ 179 w 192"/>
              <a:gd name="T83" fmla="*/ 69 h 220"/>
              <a:gd name="T84" fmla="*/ 13 w 192"/>
              <a:gd name="T85" fmla="*/ 69 h 220"/>
              <a:gd name="T86" fmla="*/ 13 w 192"/>
              <a:gd name="T87" fmla="*/ 48 h 220"/>
              <a:gd name="T88" fmla="*/ 179 w 192"/>
              <a:gd name="T89" fmla="*/ 48 h 220"/>
              <a:gd name="T90" fmla="*/ 179 w 192"/>
              <a:gd name="T91" fmla="*/ 69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chemeClr val="accent1"/>
          </a:solidFill>
          <a:ln>
            <a:noFill/>
          </a:ln>
        </p:spPr>
        <p:txBody>
          <a:bodyPr vert="horz" wrap="square" lIns="91422" tIns="45711" rIns="91422" bIns="45711"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2" name="Freeform 5"/>
          <p:cNvSpPr>
            <a:spLocks noEditPoints="1"/>
          </p:cNvSpPr>
          <p:nvPr/>
        </p:nvSpPr>
        <p:spPr bwMode="auto">
          <a:xfrm>
            <a:off x="7448242" y="5165908"/>
            <a:ext cx="322942" cy="468387"/>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solidFill>
            <a:schemeClr val="accent2"/>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3" name="Freeform 6"/>
          <p:cNvSpPr/>
          <p:nvPr/>
        </p:nvSpPr>
        <p:spPr bwMode="auto">
          <a:xfrm>
            <a:off x="7580110" y="5210773"/>
            <a:ext cx="59206" cy="12562"/>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solidFill>
            <a:schemeClr val="accent2"/>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4" name="Freeform 7"/>
          <p:cNvSpPr/>
          <p:nvPr/>
        </p:nvSpPr>
        <p:spPr bwMode="auto">
          <a:xfrm>
            <a:off x="7595360" y="5574177"/>
            <a:ext cx="29603" cy="15254"/>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solidFill>
            <a:schemeClr val="accent2"/>
          </a:solidFill>
          <a:ln>
            <a:noFill/>
          </a:ln>
        </p:spPr>
        <p:txBody>
          <a:bodyPr vert="horz" wrap="square" lIns="45720" tIns="22860" rIns="45720" bIns="22860" numCol="1" anchor="t" anchorCtr="0" compatLnSpc="1"/>
          <a:lstStyle/>
          <a:p>
            <a:pPr algn="ctr" defTabSz="913765"/>
            <a:endParaRPr lang="id-ID" dirty="0">
              <a:latin typeface="隶变-简 常规体" charset="-122"/>
              <a:ea typeface="隶变-简 常规体" charset="-122"/>
              <a:cs typeface="隶变-简 常规体" charset="-122"/>
              <a:sym typeface="+mn-lt"/>
            </a:endParaRPr>
          </a:p>
        </p:txBody>
      </p:sp>
      <p:sp>
        <p:nvSpPr>
          <p:cNvPr id="46" name="Freeform 34"/>
          <p:cNvSpPr>
            <a:spLocks noEditPoints="1"/>
          </p:cNvSpPr>
          <p:nvPr/>
        </p:nvSpPr>
        <p:spPr bwMode="auto">
          <a:xfrm>
            <a:off x="9021205" y="5246657"/>
            <a:ext cx="436805" cy="376876"/>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solidFill>
            <a:schemeClr val="accent3"/>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47" name="Freeform 35"/>
          <p:cNvSpPr/>
          <p:nvPr/>
        </p:nvSpPr>
        <p:spPr bwMode="auto">
          <a:xfrm>
            <a:off x="9097698" y="5323021"/>
            <a:ext cx="61374" cy="61390"/>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solidFill>
            <a:schemeClr val="accent3"/>
          </a:solid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2" presetClass="entr" presetSubtype="1" fill="hold"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up)">
                                      <p:cBhvr>
                                        <p:cTn id="42" dur="500"/>
                                        <p:tgtEl>
                                          <p:spTgt spid="33"/>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9" grpId="0"/>
      <p:bldP spid="21" grpId="0" animBg="1"/>
      <p:bldP spid="22" grpId="0" animBg="1"/>
      <p:bldP spid="23" grpId="0" animBg="1"/>
      <p:bldP spid="34" grpId="0"/>
      <p:bldP spid="35" grpId="0"/>
      <p:bldP spid="36" grpId="0"/>
      <p:bldP spid="37" grpId="0"/>
      <p:bldP spid="38" grpId="0"/>
      <p:bldP spid="39" grpId="0"/>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占位符 39"/>
          <p:cNvPicPr>
            <a:picLocks noGrp="1" noChangeAspect="1"/>
          </p:cNvPicPr>
          <p:nvPr>
            <p:ph type="pic" sz="quarter" idx="10"/>
          </p:nvPr>
        </p:nvPicPr>
        <p:blipFill rotWithShape="1">
          <a:blip r:embed="rId1">
            <a:extLst>
              <a:ext uri="{28A0092B-C50C-407E-A947-70E740481C1C}">
                <a14:useLocalDpi xmlns:a14="http://schemas.microsoft.com/office/drawing/2010/main" val="0"/>
              </a:ext>
            </a:extLst>
          </a:blip>
          <a:srcRect b="3918"/>
          <a:stretch>
            <a:fillRect/>
          </a:stretch>
        </p:blipFill>
        <p:spPr>
          <a:xfrm>
            <a:off x="1259688" y="1850490"/>
            <a:ext cx="3105992" cy="2133600"/>
          </a:xfrm>
        </p:spPr>
      </p:pic>
      <p:pic>
        <p:nvPicPr>
          <p:cNvPr id="41" name="图片占位符 40"/>
          <p:cNvPicPr>
            <a:picLocks noGrp="1" noChangeAspect="1"/>
          </p:cNvPicPr>
          <p:nvPr>
            <p:ph type="pic" sz="quarter" idx="11"/>
          </p:nvPr>
        </p:nvPicPr>
        <p:blipFill>
          <a:blip r:embed="rId2"/>
          <a:stretch>
            <a:fillRect/>
          </a:stretch>
        </p:blipFill>
        <p:spPr>
          <a:xfrm>
            <a:off x="4712393" y="1850490"/>
            <a:ext cx="2743200" cy="2133600"/>
          </a:xfrm>
        </p:spPr>
      </p:pic>
      <p:sp>
        <p:nvSpPr>
          <p:cNvPr id="20" name="Rectangle 11"/>
          <p:cNvSpPr/>
          <p:nvPr/>
        </p:nvSpPr>
        <p:spPr>
          <a:xfrm>
            <a:off x="1375928" y="5510222"/>
            <a:ext cx="2919694" cy="830997"/>
          </a:xfrm>
          <a:prstGeom prst="rect">
            <a:avLst/>
          </a:prstGeom>
        </p:spPr>
        <p:txBody>
          <a:bodyPr wrap="square">
            <a:spAutoFit/>
          </a:bodyPr>
          <a:lstStyle/>
          <a:p>
            <a:pPr algn="ctr"/>
            <a:r>
              <a:rPr lang="en-US" altLang="zh-CN" sz="12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p:txBody>
      </p:sp>
      <p:sp>
        <p:nvSpPr>
          <p:cNvPr id="21" name="TextBox 12"/>
          <p:cNvSpPr txBox="1"/>
          <p:nvPr/>
        </p:nvSpPr>
        <p:spPr>
          <a:xfrm>
            <a:off x="1375928" y="5068290"/>
            <a:ext cx="291969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44546A">
                    <a:lumMod val="50000"/>
                  </a:srgbClr>
                </a:solidFill>
                <a:effectLst/>
                <a:uLnTx/>
                <a:uFillTx/>
                <a:latin typeface="隶变-简 常规体" charset="-122"/>
                <a:ea typeface="隶变-简 常规体" charset="-122"/>
                <a:cs typeface="隶变-简 常规体" charset="-122"/>
                <a:sym typeface="+mn-lt"/>
              </a:rPr>
              <a:t>请输入标题</a:t>
            </a:r>
            <a:endParaRPr kumimoji="0" lang="en-US" sz="2400" b="0" i="0" u="none" strike="noStrike" kern="1200" cap="none" spc="0" normalizeH="0" baseline="0" noProof="0" dirty="0">
              <a:ln>
                <a:noFill/>
              </a:ln>
              <a:solidFill>
                <a:srgbClr val="44546A">
                  <a:lumMod val="50000"/>
                </a:srgbClr>
              </a:solidFill>
              <a:effectLst/>
              <a:uLnTx/>
              <a:uFillTx/>
              <a:latin typeface="隶变-简 常规体" charset="-122"/>
              <a:ea typeface="隶变-简 常规体" charset="-122"/>
              <a:cs typeface="隶变-简 常规体" charset="-122"/>
              <a:sym typeface="+mn-lt"/>
            </a:endParaRPr>
          </a:p>
        </p:txBody>
      </p:sp>
      <p:sp>
        <p:nvSpPr>
          <p:cNvPr id="22" name="Oval 13"/>
          <p:cNvSpPr/>
          <p:nvPr/>
        </p:nvSpPr>
        <p:spPr>
          <a:xfrm>
            <a:off x="2470015" y="4294541"/>
            <a:ext cx="731520" cy="731520"/>
          </a:xfrm>
          <a:prstGeom prst="ellipse">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隶变-简 常规体" charset="-122"/>
              <a:ea typeface="隶变-简 常规体" charset="-122"/>
              <a:cs typeface="隶变-简 常规体" charset="-122"/>
              <a:sym typeface="+mn-lt"/>
            </a:endParaRPr>
          </a:p>
        </p:txBody>
      </p:sp>
      <p:pic>
        <p:nvPicPr>
          <p:cNvPr id="23"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3375" y="4507901"/>
            <a:ext cx="304800" cy="304800"/>
          </a:xfrm>
          <a:prstGeom prst="rect">
            <a:avLst/>
          </a:prstGeom>
        </p:spPr>
      </p:pic>
      <p:sp>
        <p:nvSpPr>
          <p:cNvPr id="26" name="Oval 17"/>
          <p:cNvSpPr/>
          <p:nvPr/>
        </p:nvSpPr>
        <p:spPr>
          <a:xfrm>
            <a:off x="5722429" y="4294541"/>
            <a:ext cx="731520" cy="731520"/>
          </a:xfrm>
          <a:prstGeom prst="ellipse">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隶变-简 常规体" charset="-122"/>
              <a:ea typeface="隶变-简 常规体" charset="-122"/>
              <a:cs typeface="隶变-简 常规体" charset="-122"/>
              <a:sym typeface="+mn-lt"/>
            </a:endParaRPr>
          </a:p>
        </p:txBody>
      </p:sp>
      <p:sp>
        <p:nvSpPr>
          <p:cNvPr id="29" name="Oval 20"/>
          <p:cNvSpPr/>
          <p:nvPr/>
        </p:nvSpPr>
        <p:spPr>
          <a:xfrm>
            <a:off x="9018386" y="4294541"/>
            <a:ext cx="731520" cy="731520"/>
          </a:xfrm>
          <a:prstGeom prst="ellipse">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隶变-简 常规体" charset="-122"/>
              <a:ea typeface="隶变-简 常规体" charset="-122"/>
              <a:cs typeface="隶变-简 常规体" charset="-122"/>
              <a:sym typeface="+mn-lt"/>
            </a:endParaRPr>
          </a:p>
        </p:txBody>
      </p:sp>
      <p:pic>
        <p:nvPicPr>
          <p:cNvPr id="33"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0" y="4507901"/>
            <a:ext cx="304800" cy="304800"/>
          </a:xfrm>
          <a:prstGeom prst="rect">
            <a:avLst/>
          </a:prstGeom>
        </p:spPr>
      </p:pic>
      <p:pic>
        <p:nvPicPr>
          <p:cNvPr id="34"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31746" y="4507901"/>
            <a:ext cx="304800" cy="304800"/>
          </a:xfrm>
          <a:prstGeom prst="rect">
            <a:avLst/>
          </a:prstGeom>
        </p:spPr>
      </p:pic>
      <p:sp>
        <p:nvSpPr>
          <p:cNvPr id="36" name="Rectangle 11"/>
          <p:cNvSpPr/>
          <p:nvPr/>
        </p:nvSpPr>
        <p:spPr>
          <a:xfrm>
            <a:off x="4636153" y="5510222"/>
            <a:ext cx="2919694" cy="1015663"/>
          </a:xfrm>
          <a:prstGeom prst="rect">
            <a:avLst/>
          </a:prstGeom>
        </p:spPr>
        <p:txBody>
          <a:bodyPr wrap="square">
            <a:spAutoFit/>
          </a:bodyPr>
          <a:lstStyle/>
          <a:p>
            <a:pPr algn="ctr">
              <a:defRPr/>
            </a:pPr>
            <a:r>
              <a:rPr lang="en-US" altLang="zh-CN" sz="12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smtClean="0">
                <a:ln>
                  <a:noFill/>
                </a:ln>
                <a:solidFill>
                  <a:srgbClr val="44546A">
                    <a:lumMod val="50000"/>
                  </a:srgbClr>
                </a:solidFill>
                <a:effectLst/>
                <a:uLnTx/>
                <a:uFillTx/>
                <a:latin typeface="隶变-简 常规体" charset="-122"/>
                <a:ea typeface="隶变-简 常规体" charset="-122"/>
                <a:cs typeface="隶变-简 常规体" charset="-122"/>
                <a:sym typeface="+mn-lt"/>
              </a:rPr>
              <a:t>.</a:t>
            </a:r>
            <a:endParaRPr kumimoji="0" lang="en-US" sz="1200" b="0" i="0" u="none" strike="noStrike" kern="1200" cap="none" spc="0" normalizeH="0" baseline="0" noProof="0" dirty="0">
              <a:ln>
                <a:noFill/>
              </a:ln>
              <a:solidFill>
                <a:srgbClr val="44546A">
                  <a:lumMod val="50000"/>
                </a:srgbClr>
              </a:solidFill>
              <a:effectLst/>
              <a:uLnTx/>
              <a:uFillTx/>
              <a:latin typeface="隶变-简 常规体" charset="-122"/>
              <a:ea typeface="隶变-简 常规体" charset="-122"/>
              <a:cs typeface="隶变-简 常规体" charset="-122"/>
              <a:sym typeface="+mn-lt"/>
            </a:endParaRPr>
          </a:p>
        </p:txBody>
      </p:sp>
      <p:sp>
        <p:nvSpPr>
          <p:cNvPr id="37" name="TextBox 12"/>
          <p:cNvSpPr txBox="1"/>
          <p:nvPr/>
        </p:nvSpPr>
        <p:spPr>
          <a:xfrm>
            <a:off x="4636153" y="5068290"/>
            <a:ext cx="291969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44546A">
                    <a:lumMod val="50000"/>
                  </a:srgbClr>
                </a:solidFill>
                <a:effectLst/>
                <a:uLnTx/>
                <a:uFillTx/>
                <a:latin typeface="隶变-简 常规体" charset="-122"/>
                <a:ea typeface="隶变-简 常规体" charset="-122"/>
                <a:cs typeface="隶变-简 常规体" charset="-122"/>
                <a:sym typeface="+mn-lt"/>
              </a:rPr>
              <a:t>请输入标题</a:t>
            </a:r>
            <a:endParaRPr kumimoji="0" lang="en-US" sz="2400" b="0" i="0" u="none" strike="noStrike" kern="1200" cap="none" spc="0" normalizeH="0" baseline="0" noProof="0" dirty="0">
              <a:ln>
                <a:noFill/>
              </a:ln>
              <a:solidFill>
                <a:srgbClr val="44546A">
                  <a:lumMod val="50000"/>
                </a:srgbClr>
              </a:solidFill>
              <a:effectLst/>
              <a:uLnTx/>
              <a:uFillTx/>
              <a:latin typeface="隶变-简 常规体" charset="-122"/>
              <a:ea typeface="隶变-简 常规体" charset="-122"/>
              <a:cs typeface="隶变-简 常规体" charset="-122"/>
              <a:sym typeface="+mn-lt"/>
            </a:endParaRPr>
          </a:p>
        </p:txBody>
      </p:sp>
      <p:sp>
        <p:nvSpPr>
          <p:cNvPr id="38" name="Rectangle 11"/>
          <p:cNvSpPr/>
          <p:nvPr/>
        </p:nvSpPr>
        <p:spPr>
          <a:xfrm>
            <a:off x="7896378" y="5510222"/>
            <a:ext cx="2919694" cy="830997"/>
          </a:xfrm>
          <a:prstGeom prst="rect">
            <a:avLst/>
          </a:prstGeom>
        </p:spPr>
        <p:txBody>
          <a:bodyPr wrap="square">
            <a:spAutoFit/>
          </a:bodyPr>
          <a:lstStyle/>
          <a:p>
            <a:pPr algn="ctr"/>
            <a:r>
              <a:rPr lang="en-US" altLang="zh-CN" sz="12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p:txBody>
      </p:sp>
      <p:sp>
        <p:nvSpPr>
          <p:cNvPr id="39" name="TextBox 12"/>
          <p:cNvSpPr txBox="1"/>
          <p:nvPr/>
        </p:nvSpPr>
        <p:spPr>
          <a:xfrm>
            <a:off x="7896378" y="5068290"/>
            <a:ext cx="291969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44546A">
                    <a:lumMod val="50000"/>
                  </a:srgbClr>
                </a:solidFill>
                <a:effectLst/>
                <a:uLnTx/>
                <a:uFillTx/>
                <a:latin typeface="隶变-简 常规体" charset="-122"/>
                <a:ea typeface="隶变-简 常规体" charset="-122"/>
                <a:cs typeface="隶变-简 常规体" charset="-122"/>
                <a:sym typeface="+mn-lt"/>
              </a:rPr>
              <a:t>请输入标题</a:t>
            </a:r>
            <a:endParaRPr kumimoji="0" lang="en-US" sz="2400" b="0" i="0" u="none" strike="noStrike" kern="1200" cap="none" spc="0" normalizeH="0" baseline="0" noProof="0" dirty="0">
              <a:ln>
                <a:noFill/>
              </a:ln>
              <a:solidFill>
                <a:srgbClr val="44546A">
                  <a:lumMod val="50000"/>
                </a:srgbClr>
              </a:solidFill>
              <a:effectLst/>
              <a:uLnTx/>
              <a:uFillTx/>
              <a:latin typeface="隶变-简 常规体" charset="-122"/>
              <a:ea typeface="隶变-简 常规体" charset="-122"/>
              <a:cs typeface="隶变-简 常规体" charset="-122"/>
              <a:sym typeface="+mn-lt"/>
            </a:endParaRPr>
          </a:p>
        </p:txBody>
      </p:sp>
      <p:pic>
        <p:nvPicPr>
          <p:cNvPr id="27" name="图片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28" name="文本框 27"/>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30" name="矩形 2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pic>
        <p:nvPicPr>
          <p:cNvPr id="3" name="图片占位符 2"/>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6978" b="6978"/>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pic>
        <p:nvPicPr>
          <p:cNvPr id="7" name="图片占位符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6456" y="1650465"/>
            <a:ext cx="2159029" cy="4190092"/>
          </a:xfrm>
          <a:prstGeom prst="rect">
            <a:avLst/>
          </a:prstGeom>
        </p:spPr>
      </p:pic>
      <p:pic>
        <p:nvPicPr>
          <p:cNvPr id="8" name="图片占位符 20"/>
          <p:cNvPicPr>
            <a:picLocks noChangeAspect="1"/>
          </p:cNvPicPr>
          <p:nvPr/>
        </p:nvPicPr>
        <p:blipFill rotWithShape="1">
          <a:blip r:embed="rId3">
            <a:extLst>
              <a:ext uri="{28A0092B-C50C-407E-A947-70E740481C1C}">
                <a14:useLocalDpi xmlns:a14="http://schemas.microsoft.com/office/drawing/2010/main" val="0"/>
              </a:ext>
            </a:extLst>
          </a:blip>
          <a:srcRect b="2385"/>
          <a:stretch>
            <a:fillRect/>
          </a:stretch>
        </p:blipFill>
        <p:spPr>
          <a:xfrm>
            <a:off x="3267891" y="1650465"/>
            <a:ext cx="2861645" cy="4190092"/>
          </a:xfrm>
          <a:prstGeom prst="rect">
            <a:avLst/>
          </a:prstGeom>
        </p:spPr>
      </p:pic>
      <p:pic>
        <p:nvPicPr>
          <p:cNvPr id="10" name="图片占位符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7483" y="1650465"/>
            <a:ext cx="2105573" cy="4190092"/>
          </a:xfrm>
          <a:custGeom>
            <a:avLst/>
            <a:gdLst>
              <a:gd name="connsiteX0" fmla="*/ 0 w 2377440"/>
              <a:gd name="connsiteY0" fmla="*/ 0 h 4190092"/>
              <a:gd name="connsiteX1" fmla="*/ 2377440 w 2377440"/>
              <a:gd name="connsiteY1" fmla="*/ 0 h 4190092"/>
              <a:gd name="connsiteX2" fmla="*/ 2377440 w 2377440"/>
              <a:gd name="connsiteY2" fmla="*/ 4190092 h 4190092"/>
              <a:gd name="connsiteX3" fmla="*/ 0 w 2377440"/>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40" h="4190092">
                <a:moveTo>
                  <a:pt x="0" y="0"/>
                </a:moveTo>
                <a:lnTo>
                  <a:pt x="2377440" y="0"/>
                </a:lnTo>
                <a:lnTo>
                  <a:pt x="2377440" y="4190092"/>
                </a:lnTo>
                <a:lnTo>
                  <a:pt x="0" y="4190092"/>
                </a:lnTo>
                <a:close/>
              </a:path>
            </a:pathLst>
          </a:custGeom>
        </p:spPr>
      </p:pic>
      <p:pic>
        <p:nvPicPr>
          <p:cNvPr id="11" name="图片占位符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71942" y="1650465"/>
            <a:ext cx="3043135" cy="4190092"/>
          </a:xfrm>
          <a:custGeom>
            <a:avLst/>
            <a:gdLst>
              <a:gd name="connsiteX0" fmla="*/ 0 w 2377439"/>
              <a:gd name="connsiteY0" fmla="*/ 0 h 4190092"/>
              <a:gd name="connsiteX1" fmla="*/ 2377439 w 2377439"/>
              <a:gd name="connsiteY1" fmla="*/ 0 h 4190092"/>
              <a:gd name="connsiteX2" fmla="*/ 2377439 w 2377439"/>
              <a:gd name="connsiteY2" fmla="*/ 4190092 h 4190092"/>
              <a:gd name="connsiteX3" fmla="*/ 0 w 2377439"/>
              <a:gd name="connsiteY3" fmla="*/ 4190092 h 4190092"/>
            </a:gdLst>
            <a:ahLst/>
            <a:cxnLst>
              <a:cxn ang="0">
                <a:pos x="connsiteX0" y="connsiteY0"/>
              </a:cxn>
              <a:cxn ang="0">
                <a:pos x="connsiteX1" y="connsiteY1"/>
              </a:cxn>
              <a:cxn ang="0">
                <a:pos x="connsiteX2" y="connsiteY2"/>
              </a:cxn>
              <a:cxn ang="0">
                <a:pos x="connsiteX3" y="connsiteY3"/>
              </a:cxn>
            </a:cxnLst>
            <a:rect l="l" t="t" r="r" b="b"/>
            <a:pathLst>
              <a:path w="2377439" h="4190092">
                <a:moveTo>
                  <a:pt x="0" y="0"/>
                </a:moveTo>
                <a:lnTo>
                  <a:pt x="2377439" y="0"/>
                </a:lnTo>
                <a:lnTo>
                  <a:pt x="2377439" y="4190092"/>
                </a:lnTo>
                <a:lnTo>
                  <a:pt x="0" y="4190092"/>
                </a:lnTo>
                <a:close/>
              </a:path>
            </a:pathLst>
          </a:cu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775992" y="337553"/>
            <a:ext cx="3416007" cy="1505535"/>
          </a:xfrm>
          <a:prstGeom prst="rect">
            <a:avLst/>
          </a:prstGeom>
        </p:spPr>
      </p:pic>
      <p:sp>
        <p:nvSpPr>
          <p:cNvPr id="9" name="文本框 8"/>
          <p:cNvSpPr txBox="1"/>
          <p:nvPr/>
        </p:nvSpPr>
        <p:spPr>
          <a:xfrm>
            <a:off x="1483644" y="1357177"/>
            <a:ext cx="3493264" cy="5386090"/>
          </a:xfrm>
          <a:prstGeom prst="rect">
            <a:avLst/>
          </a:prstGeom>
          <a:noFill/>
        </p:spPr>
        <p:txBody>
          <a:bodyPr wrap="none" rtlCol="0">
            <a:spAutoFit/>
          </a:bodyPr>
          <a:lstStyle/>
          <a:p>
            <a:r>
              <a:rPr lang="en-US" altLang="zh-CN" sz="34400" b="1" dirty="0" smtClean="0">
                <a:solidFill>
                  <a:srgbClr val="AAB2B5"/>
                </a:solidFill>
                <a:latin typeface="Libian SC" charset="-122"/>
                <a:ea typeface="Libian SC" charset="-122"/>
                <a:cs typeface="Libian SC" charset="-122"/>
              </a:rPr>
              <a:t>4</a:t>
            </a:r>
            <a:r>
              <a:rPr lang="en-US" altLang="zh-CN" sz="34400" b="1" dirty="0" smtClean="0">
                <a:solidFill>
                  <a:srgbClr val="FA3023"/>
                </a:solidFill>
                <a:latin typeface="Libian SC" charset="-122"/>
                <a:ea typeface="Libian SC" charset="-122"/>
                <a:cs typeface="Libian SC" charset="-122"/>
              </a:rPr>
              <a:t>.</a:t>
            </a:r>
            <a:endParaRPr lang="zh-CN" altLang="en-US" sz="34400" b="1" dirty="0">
              <a:solidFill>
                <a:srgbClr val="FA3023"/>
              </a:solidFill>
              <a:latin typeface="Libian SC" charset="-122"/>
              <a:ea typeface="Libian SC" charset="-122"/>
              <a:cs typeface="Libian SC" charset="-122"/>
            </a:endParaRPr>
          </a:p>
        </p:txBody>
      </p:sp>
      <p:sp>
        <p:nvSpPr>
          <p:cNvPr id="10" name="文本框 9"/>
          <p:cNvSpPr txBox="1"/>
          <p:nvPr/>
        </p:nvSpPr>
        <p:spPr>
          <a:xfrm>
            <a:off x="4264236" y="3474303"/>
            <a:ext cx="3877985" cy="830997"/>
          </a:xfrm>
          <a:prstGeom prst="rect">
            <a:avLst/>
          </a:prstGeom>
          <a:noFill/>
        </p:spPr>
        <p:txBody>
          <a:bodyPr wrap="none" rtlCol="0">
            <a:spAutoFit/>
          </a:bodyPr>
          <a:lstStyle/>
          <a:p>
            <a:r>
              <a:rPr lang="zh-CN" altLang="en-US" sz="4800" b="1" dirty="0" smtClean="0">
                <a:solidFill>
                  <a:schemeClr val="tx2"/>
                </a:solidFill>
                <a:latin typeface="Libian SC" charset="-122"/>
                <a:ea typeface="Libian SC" charset="-122"/>
                <a:cs typeface="Libian SC" charset="-122"/>
              </a:rPr>
              <a:t>输入标题内容</a:t>
            </a:r>
            <a:endParaRPr lang="zh-CN" altLang="en-US" sz="4800" b="1" dirty="0">
              <a:solidFill>
                <a:schemeClr val="tx2"/>
              </a:solidFill>
              <a:latin typeface="Libian SC" charset="-122"/>
              <a:ea typeface="Libian SC" charset="-122"/>
              <a:cs typeface="Libian SC" charset="-122"/>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64236" y="4259823"/>
            <a:ext cx="6022517" cy="523220"/>
          </a:xfrm>
          <a:prstGeom prst="rect">
            <a:avLst/>
          </a:prstGeom>
        </p:spPr>
        <p:txBody>
          <a:bodyPr wrap="square">
            <a:spAutoFit/>
          </a:bodyPr>
          <a:lstStyle/>
          <a:p>
            <a:r>
              <a:rPr lang="en-US" altLang="zh-CN" sz="1400" dirty="0">
                <a:solidFill>
                  <a:schemeClr val="tx2"/>
                </a:solidFill>
                <a:latin typeface="Libian SC" charset="-122"/>
                <a:ea typeface="Libian SC" charset="-122"/>
                <a:cs typeface="Libian SC" charset="-122"/>
                <a:sym typeface="Arial" panose="020B0604020202020204" pitchFamily="34" charset="0"/>
              </a:rPr>
              <a:t>Lorem ipsum dolor sit </a:t>
            </a:r>
            <a:r>
              <a:rPr lang="en-US" altLang="zh-CN" sz="1400" dirty="0" err="1">
                <a:solidFill>
                  <a:schemeClr val="tx2"/>
                </a:solidFill>
                <a:latin typeface="Libian SC" charset="-122"/>
                <a:ea typeface="Libian SC" charset="-122"/>
                <a:cs typeface="Libian SC" charset="-122"/>
                <a:sym typeface="Arial" panose="020B0604020202020204" pitchFamily="34" charset="0"/>
              </a:rPr>
              <a:t>amet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consectetur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adipiscing</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elit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Ut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efficitur</a:t>
            </a:r>
            <a:r>
              <a:rPr lang="en-US" altLang="zh-CN" sz="1400" dirty="0">
                <a:solidFill>
                  <a:schemeClr val="tx2"/>
                </a:solidFill>
                <a:latin typeface="Libian SC" charset="-122"/>
                <a:ea typeface="Libian SC" charset="-122"/>
                <a:cs typeface="Libian SC" charset="-122"/>
                <a:sym typeface="Arial" panose="020B0604020202020204" pitchFamily="34" charset="0"/>
              </a:rPr>
              <a:t> ipsum vitae </a:t>
            </a:r>
            <a:r>
              <a:rPr lang="en-US" altLang="zh-CN" sz="1400" dirty="0" err="1">
                <a:solidFill>
                  <a:schemeClr val="tx2"/>
                </a:solidFill>
                <a:latin typeface="Libian SC" charset="-122"/>
                <a:ea typeface="Libian SC" charset="-122"/>
                <a:cs typeface="Libian SC" charset="-122"/>
                <a:sym typeface="Arial" panose="020B0604020202020204" pitchFamily="34" charset="0"/>
              </a:rPr>
              <a:t>tortor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accumsan</a:t>
            </a:r>
            <a:endParaRPr lang="zh-CN" altLang="en-US" sz="1400" dirty="0">
              <a:solidFill>
                <a:schemeClr val="tx2"/>
              </a:solidFill>
              <a:latin typeface="Libian SC" charset="-122"/>
              <a:ea typeface="Libian SC" charset="-122"/>
              <a:cs typeface="Libian SC" charset="-122"/>
              <a:sym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28" name="Rectangle 11"/>
          <p:cNvSpPr/>
          <p:nvPr/>
        </p:nvSpPr>
        <p:spPr>
          <a:xfrm>
            <a:off x="695780" y="5907651"/>
            <a:ext cx="11119983" cy="923330"/>
          </a:xfrm>
          <a:prstGeom prst="rect">
            <a:avLst/>
          </a:prstGeom>
        </p:spPr>
        <p:txBody>
          <a:bodyPr wrap="square">
            <a:spAutoFit/>
          </a:bodyPr>
          <a:lstStyle/>
          <a:p>
            <a:pPr>
              <a:lnSpc>
                <a:spcPct val="150000"/>
              </a:lnSpc>
            </a:pPr>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 of Rodrigues in the western Indian Ocean. Newton's parakeet  is an extinct species of parrot that was endemic to the Mascarene island of Rodrigues in the western Indian Ocean. </a:t>
            </a:r>
            <a:endParaRPr lang="en-US" altLang="zh-CN" sz="1200" dirty="0">
              <a:solidFill>
                <a:schemeClr val="bg2">
                  <a:lumMod val="25000"/>
                </a:schemeClr>
              </a:solidFill>
              <a:latin typeface="Libian SC" charset="-122"/>
              <a:ea typeface="Libian SC" charset="-122"/>
              <a:cs typeface="Libian SC" charset="-122"/>
              <a:sym typeface="+mn-lt"/>
            </a:endParaRPr>
          </a:p>
          <a:p>
            <a:pPr>
              <a:lnSpc>
                <a:spcPct val="150000"/>
              </a:lnSpc>
            </a:pPr>
            <a:endParaRPr lang="en-US" altLang="zh-CN" sz="1200" dirty="0">
              <a:solidFill>
                <a:schemeClr val="bg2">
                  <a:lumMod val="25000"/>
                </a:schemeClr>
              </a:solidFill>
              <a:latin typeface="Libian SC" charset="-122"/>
              <a:ea typeface="Libian SC" charset="-122"/>
              <a:cs typeface="Libian SC" charset="-122"/>
              <a:sym typeface="+mn-lt"/>
            </a:endParaRPr>
          </a:p>
        </p:txBody>
      </p:sp>
      <p:pic>
        <p:nvPicPr>
          <p:cNvPr id="7" name="图片占位符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780" y="1536165"/>
            <a:ext cx="4190092" cy="4190092"/>
          </a:xfrm>
          <a:prstGeom prst="rect">
            <a:avLst/>
          </a:prstGeom>
        </p:spPr>
      </p:pic>
      <p:pic>
        <p:nvPicPr>
          <p:cNvPr id="8" name="图片占位符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1920" y="1536165"/>
            <a:ext cx="2774768" cy="4162152"/>
          </a:xfrm>
          <a:prstGeom prst="rect">
            <a:avLst/>
          </a:prstGeom>
        </p:spPr>
      </p:pic>
      <p:pic>
        <p:nvPicPr>
          <p:cNvPr id="10" name="图片占位符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2736" y="1536165"/>
            <a:ext cx="3283316" cy="1591759"/>
          </a:xfrm>
          <a:custGeom>
            <a:avLst/>
            <a:gdLst>
              <a:gd name="connsiteX0" fmla="*/ 0 w 3283316"/>
              <a:gd name="connsiteY0" fmla="*/ 0 h 2133600"/>
              <a:gd name="connsiteX1" fmla="*/ 3283316 w 3283316"/>
              <a:gd name="connsiteY1" fmla="*/ 0 h 2133600"/>
              <a:gd name="connsiteX2" fmla="*/ 3283316 w 3283316"/>
              <a:gd name="connsiteY2" fmla="*/ 2133600 h 2133600"/>
              <a:gd name="connsiteX3" fmla="*/ 0 w 3283316"/>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3283316" h="2133600">
                <a:moveTo>
                  <a:pt x="0" y="0"/>
                </a:moveTo>
                <a:lnTo>
                  <a:pt x="3283316" y="0"/>
                </a:lnTo>
                <a:lnTo>
                  <a:pt x="3283316" y="2133600"/>
                </a:lnTo>
                <a:lnTo>
                  <a:pt x="0" y="2133600"/>
                </a:lnTo>
                <a:close/>
              </a:path>
            </a:pathLst>
          </a:custGeom>
        </p:spPr>
      </p:pic>
      <p:pic>
        <p:nvPicPr>
          <p:cNvPr id="11" name="图片占位符 20"/>
          <p:cNvPicPr>
            <a:picLocks noChangeAspect="1"/>
          </p:cNvPicPr>
          <p:nvPr/>
        </p:nvPicPr>
        <p:blipFill>
          <a:blip r:embed="rId5"/>
          <a:stretch>
            <a:fillRect/>
          </a:stretch>
        </p:blipFill>
        <p:spPr>
          <a:xfrm>
            <a:off x="7912735" y="3201886"/>
            <a:ext cx="3782471" cy="2496431"/>
          </a:xfrm>
          <a:custGeom>
            <a:avLst/>
            <a:gdLst>
              <a:gd name="connsiteX0" fmla="*/ 0 w 3283316"/>
              <a:gd name="connsiteY0" fmla="*/ 0 h 2133600"/>
              <a:gd name="connsiteX1" fmla="*/ 3283316 w 3283316"/>
              <a:gd name="connsiteY1" fmla="*/ 0 h 2133600"/>
              <a:gd name="connsiteX2" fmla="*/ 3283316 w 3283316"/>
              <a:gd name="connsiteY2" fmla="*/ 2133600 h 2133600"/>
              <a:gd name="connsiteX3" fmla="*/ 0 w 3283316"/>
              <a:gd name="connsiteY3" fmla="*/ 2133600 h 2133600"/>
            </a:gdLst>
            <a:ahLst/>
            <a:cxnLst>
              <a:cxn ang="0">
                <a:pos x="connsiteX0" y="connsiteY0"/>
              </a:cxn>
              <a:cxn ang="0">
                <a:pos x="connsiteX1" y="connsiteY1"/>
              </a:cxn>
              <a:cxn ang="0">
                <a:pos x="connsiteX2" y="connsiteY2"/>
              </a:cxn>
              <a:cxn ang="0">
                <a:pos x="connsiteX3" y="connsiteY3"/>
              </a:cxn>
            </a:cxnLst>
            <a:rect l="l" t="t" r="r" b="b"/>
            <a:pathLst>
              <a:path w="3283316" h="2133600">
                <a:moveTo>
                  <a:pt x="0" y="0"/>
                </a:moveTo>
                <a:lnTo>
                  <a:pt x="3283316" y="0"/>
                </a:lnTo>
                <a:lnTo>
                  <a:pt x="3283316" y="2133600"/>
                </a:lnTo>
                <a:lnTo>
                  <a:pt x="0" y="2133600"/>
                </a:lnTo>
                <a:close/>
              </a:path>
            </a:pathLst>
          </a:cu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30" name="Freeform 29"/>
          <p:cNvSpPr/>
          <p:nvPr/>
        </p:nvSpPr>
        <p:spPr bwMode="auto">
          <a:xfrm flipH="1">
            <a:off x="6448855" y="5579757"/>
            <a:ext cx="2574934" cy="261441"/>
          </a:xfrm>
          <a:custGeom>
            <a:avLst/>
            <a:gdLst>
              <a:gd name="T0" fmla="*/ 0 w 1566"/>
              <a:gd name="T1" fmla="*/ 0 h 159"/>
              <a:gd name="T2" fmla="*/ 0 w 1566"/>
              <a:gd name="T3" fmla="*/ 159 h 159"/>
              <a:gd name="T4" fmla="*/ 1407 w 1566"/>
              <a:gd name="T5" fmla="*/ 159 h 159"/>
              <a:gd name="T6" fmla="*/ 1566 w 1566"/>
              <a:gd name="T7" fmla="*/ 0 h 159"/>
              <a:gd name="T8" fmla="*/ 0 w 1566"/>
              <a:gd name="T9" fmla="*/ 0 h 159"/>
            </a:gdLst>
            <a:ahLst/>
            <a:cxnLst>
              <a:cxn ang="0">
                <a:pos x="T0" y="T1"/>
              </a:cxn>
              <a:cxn ang="0">
                <a:pos x="T2" y="T3"/>
              </a:cxn>
              <a:cxn ang="0">
                <a:pos x="T4" y="T5"/>
              </a:cxn>
              <a:cxn ang="0">
                <a:pos x="T6" y="T7"/>
              </a:cxn>
              <a:cxn ang="0">
                <a:pos x="T8" y="T9"/>
              </a:cxn>
            </a:cxnLst>
            <a:rect l="0" t="0" r="r" b="b"/>
            <a:pathLst>
              <a:path w="1566" h="159">
                <a:moveTo>
                  <a:pt x="0" y="0"/>
                </a:moveTo>
                <a:lnTo>
                  <a:pt x="0" y="159"/>
                </a:lnTo>
                <a:lnTo>
                  <a:pt x="1407" y="159"/>
                </a:lnTo>
                <a:lnTo>
                  <a:pt x="1566" y="0"/>
                </a:lnTo>
                <a:lnTo>
                  <a:pt x="0" y="0"/>
                </a:lnTo>
                <a:close/>
              </a:path>
            </a:pathLst>
          </a:custGeom>
          <a:solidFill>
            <a:srgbClr val="AAB2B5"/>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1" name="Rectangle 30"/>
          <p:cNvSpPr>
            <a:spLocks noChangeArrowheads="1"/>
          </p:cNvSpPr>
          <p:nvPr/>
        </p:nvSpPr>
        <p:spPr bwMode="auto">
          <a:xfrm flipH="1">
            <a:off x="6448855" y="4902316"/>
            <a:ext cx="259796" cy="677442"/>
          </a:xfrm>
          <a:prstGeom prst="rect">
            <a:avLst/>
          </a:prstGeom>
          <a:solidFill>
            <a:srgbClr val="FF7E79"/>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2" name="Freeform 31"/>
          <p:cNvSpPr/>
          <p:nvPr/>
        </p:nvSpPr>
        <p:spPr bwMode="auto">
          <a:xfrm flipH="1">
            <a:off x="4845686" y="4642521"/>
            <a:ext cx="1862964" cy="259796"/>
          </a:xfrm>
          <a:custGeom>
            <a:avLst/>
            <a:gdLst>
              <a:gd name="T0" fmla="*/ 158 w 1133"/>
              <a:gd name="T1" fmla="*/ 0 h 158"/>
              <a:gd name="T2" fmla="*/ 0 w 1133"/>
              <a:gd name="T3" fmla="*/ 158 h 158"/>
              <a:gd name="T4" fmla="*/ 974 w 1133"/>
              <a:gd name="T5" fmla="*/ 158 h 158"/>
              <a:gd name="T6" fmla="*/ 1133 w 1133"/>
              <a:gd name="T7" fmla="*/ 0 h 158"/>
              <a:gd name="T8" fmla="*/ 158 w 1133"/>
              <a:gd name="T9" fmla="*/ 0 h 158"/>
            </a:gdLst>
            <a:ahLst/>
            <a:cxnLst>
              <a:cxn ang="0">
                <a:pos x="T0" y="T1"/>
              </a:cxn>
              <a:cxn ang="0">
                <a:pos x="T2" y="T3"/>
              </a:cxn>
              <a:cxn ang="0">
                <a:pos x="T4" y="T5"/>
              </a:cxn>
              <a:cxn ang="0">
                <a:pos x="T6" y="T7"/>
              </a:cxn>
              <a:cxn ang="0">
                <a:pos x="T8" y="T9"/>
              </a:cxn>
            </a:cxnLst>
            <a:rect l="0" t="0" r="r" b="b"/>
            <a:pathLst>
              <a:path w="1133" h="158">
                <a:moveTo>
                  <a:pt x="158" y="0"/>
                </a:moveTo>
                <a:lnTo>
                  <a:pt x="0" y="158"/>
                </a:lnTo>
                <a:lnTo>
                  <a:pt x="974" y="158"/>
                </a:lnTo>
                <a:lnTo>
                  <a:pt x="1133" y="0"/>
                </a:lnTo>
                <a:lnTo>
                  <a:pt x="158" y="0"/>
                </a:lnTo>
                <a:close/>
              </a:path>
            </a:pathLst>
          </a:custGeom>
          <a:solidFill>
            <a:srgbClr val="FF7E79"/>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3" name="Freeform 32"/>
          <p:cNvSpPr/>
          <p:nvPr/>
        </p:nvSpPr>
        <p:spPr bwMode="auto">
          <a:xfrm flipH="1">
            <a:off x="4847331" y="3965079"/>
            <a:ext cx="259796" cy="937236"/>
          </a:xfrm>
          <a:custGeom>
            <a:avLst/>
            <a:gdLst>
              <a:gd name="T0" fmla="*/ 0 w 158"/>
              <a:gd name="T1" fmla="*/ 0 h 570"/>
              <a:gd name="T2" fmla="*/ 0 w 158"/>
              <a:gd name="T3" fmla="*/ 570 h 570"/>
              <a:gd name="T4" fmla="*/ 158 w 158"/>
              <a:gd name="T5" fmla="*/ 412 h 570"/>
              <a:gd name="T6" fmla="*/ 158 w 158"/>
              <a:gd name="T7" fmla="*/ 0 h 570"/>
              <a:gd name="T8" fmla="*/ 0 w 158"/>
              <a:gd name="T9" fmla="*/ 0 h 570"/>
            </a:gdLst>
            <a:ahLst/>
            <a:cxnLst>
              <a:cxn ang="0">
                <a:pos x="T0" y="T1"/>
              </a:cxn>
              <a:cxn ang="0">
                <a:pos x="T2" y="T3"/>
              </a:cxn>
              <a:cxn ang="0">
                <a:pos x="T4" y="T5"/>
              </a:cxn>
              <a:cxn ang="0">
                <a:pos x="T6" y="T7"/>
              </a:cxn>
              <a:cxn ang="0">
                <a:pos x="T8" y="T9"/>
              </a:cxn>
            </a:cxnLst>
            <a:rect l="0" t="0" r="r" b="b"/>
            <a:pathLst>
              <a:path w="158" h="570">
                <a:moveTo>
                  <a:pt x="0" y="0"/>
                </a:moveTo>
                <a:lnTo>
                  <a:pt x="0" y="570"/>
                </a:lnTo>
                <a:lnTo>
                  <a:pt x="158" y="412"/>
                </a:lnTo>
                <a:lnTo>
                  <a:pt x="158" y="0"/>
                </a:lnTo>
                <a:lnTo>
                  <a:pt x="0" y="0"/>
                </a:lnTo>
                <a:close/>
              </a:path>
            </a:pathLst>
          </a:custGeom>
          <a:solidFill>
            <a:srgbClr val="AAB2B5"/>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4" name="Freeform 33"/>
          <p:cNvSpPr/>
          <p:nvPr/>
        </p:nvSpPr>
        <p:spPr bwMode="auto">
          <a:xfrm flipH="1">
            <a:off x="3247452" y="3705284"/>
            <a:ext cx="1859675" cy="259796"/>
          </a:xfrm>
          <a:custGeom>
            <a:avLst/>
            <a:gdLst>
              <a:gd name="T0" fmla="*/ 158 w 1131"/>
              <a:gd name="T1" fmla="*/ 0 h 158"/>
              <a:gd name="T2" fmla="*/ 0 w 1131"/>
              <a:gd name="T3" fmla="*/ 158 h 158"/>
              <a:gd name="T4" fmla="*/ 972 w 1131"/>
              <a:gd name="T5" fmla="*/ 158 h 158"/>
              <a:gd name="T6" fmla="*/ 1131 w 1131"/>
              <a:gd name="T7" fmla="*/ 0 h 158"/>
              <a:gd name="T8" fmla="*/ 158 w 1131"/>
              <a:gd name="T9" fmla="*/ 0 h 158"/>
            </a:gdLst>
            <a:ahLst/>
            <a:cxnLst>
              <a:cxn ang="0">
                <a:pos x="T0" y="T1"/>
              </a:cxn>
              <a:cxn ang="0">
                <a:pos x="T2" y="T3"/>
              </a:cxn>
              <a:cxn ang="0">
                <a:pos x="T4" y="T5"/>
              </a:cxn>
              <a:cxn ang="0">
                <a:pos x="T6" y="T7"/>
              </a:cxn>
              <a:cxn ang="0">
                <a:pos x="T8" y="T9"/>
              </a:cxn>
            </a:cxnLst>
            <a:rect l="0" t="0" r="r" b="b"/>
            <a:pathLst>
              <a:path w="1131" h="158">
                <a:moveTo>
                  <a:pt x="158" y="0"/>
                </a:moveTo>
                <a:lnTo>
                  <a:pt x="0" y="158"/>
                </a:lnTo>
                <a:lnTo>
                  <a:pt x="972" y="158"/>
                </a:lnTo>
                <a:lnTo>
                  <a:pt x="1131" y="0"/>
                </a:lnTo>
                <a:lnTo>
                  <a:pt x="158" y="0"/>
                </a:lnTo>
                <a:close/>
              </a:path>
            </a:pathLst>
          </a:custGeom>
          <a:solidFill>
            <a:srgbClr val="AAB2B5"/>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5" name="Freeform 34"/>
          <p:cNvSpPr/>
          <p:nvPr/>
        </p:nvSpPr>
        <p:spPr bwMode="auto">
          <a:xfrm flipH="1">
            <a:off x="3249096" y="3027843"/>
            <a:ext cx="259796" cy="937236"/>
          </a:xfrm>
          <a:custGeom>
            <a:avLst/>
            <a:gdLst>
              <a:gd name="T0" fmla="*/ 0 w 158"/>
              <a:gd name="T1" fmla="*/ 0 h 570"/>
              <a:gd name="T2" fmla="*/ 0 w 158"/>
              <a:gd name="T3" fmla="*/ 570 h 570"/>
              <a:gd name="T4" fmla="*/ 158 w 158"/>
              <a:gd name="T5" fmla="*/ 412 h 570"/>
              <a:gd name="T6" fmla="*/ 158 w 158"/>
              <a:gd name="T7" fmla="*/ 0 h 570"/>
              <a:gd name="T8" fmla="*/ 0 w 158"/>
              <a:gd name="T9" fmla="*/ 0 h 570"/>
            </a:gdLst>
            <a:ahLst/>
            <a:cxnLst>
              <a:cxn ang="0">
                <a:pos x="T0" y="T1"/>
              </a:cxn>
              <a:cxn ang="0">
                <a:pos x="T2" y="T3"/>
              </a:cxn>
              <a:cxn ang="0">
                <a:pos x="T4" y="T5"/>
              </a:cxn>
              <a:cxn ang="0">
                <a:pos x="T6" y="T7"/>
              </a:cxn>
              <a:cxn ang="0">
                <a:pos x="T8" y="T9"/>
              </a:cxn>
            </a:cxnLst>
            <a:rect l="0" t="0" r="r" b="b"/>
            <a:pathLst>
              <a:path w="158" h="570">
                <a:moveTo>
                  <a:pt x="0" y="0"/>
                </a:moveTo>
                <a:lnTo>
                  <a:pt x="0" y="570"/>
                </a:lnTo>
                <a:lnTo>
                  <a:pt x="158" y="412"/>
                </a:lnTo>
                <a:lnTo>
                  <a:pt x="158" y="0"/>
                </a:lnTo>
                <a:lnTo>
                  <a:pt x="0" y="0"/>
                </a:lnTo>
                <a:close/>
              </a:path>
            </a:pathLst>
          </a:custGeom>
          <a:solidFill>
            <a:srgbClr val="AAB2B5"/>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6" name="Freeform 35"/>
          <p:cNvSpPr/>
          <p:nvPr/>
        </p:nvSpPr>
        <p:spPr bwMode="auto">
          <a:xfrm flipH="1">
            <a:off x="1645926" y="2768047"/>
            <a:ext cx="1862964" cy="259796"/>
          </a:xfrm>
          <a:custGeom>
            <a:avLst/>
            <a:gdLst>
              <a:gd name="T0" fmla="*/ 158 w 1133"/>
              <a:gd name="T1" fmla="*/ 0 h 158"/>
              <a:gd name="T2" fmla="*/ 0 w 1133"/>
              <a:gd name="T3" fmla="*/ 158 h 158"/>
              <a:gd name="T4" fmla="*/ 973 w 1133"/>
              <a:gd name="T5" fmla="*/ 158 h 158"/>
              <a:gd name="T6" fmla="*/ 1133 w 1133"/>
              <a:gd name="T7" fmla="*/ 0 h 158"/>
              <a:gd name="T8" fmla="*/ 158 w 1133"/>
              <a:gd name="T9" fmla="*/ 0 h 158"/>
            </a:gdLst>
            <a:ahLst/>
            <a:cxnLst>
              <a:cxn ang="0">
                <a:pos x="T0" y="T1"/>
              </a:cxn>
              <a:cxn ang="0">
                <a:pos x="T2" y="T3"/>
              </a:cxn>
              <a:cxn ang="0">
                <a:pos x="T4" y="T5"/>
              </a:cxn>
              <a:cxn ang="0">
                <a:pos x="T6" y="T7"/>
              </a:cxn>
              <a:cxn ang="0">
                <a:pos x="T8" y="T9"/>
              </a:cxn>
            </a:cxnLst>
            <a:rect l="0" t="0" r="r" b="b"/>
            <a:pathLst>
              <a:path w="1133" h="158">
                <a:moveTo>
                  <a:pt x="158" y="0"/>
                </a:moveTo>
                <a:lnTo>
                  <a:pt x="0" y="158"/>
                </a:lnTo>
                <a:lnTo>
                  <a:pt x="973" y="158"/>
                </a:lnTo>
                <a:lnTo>
                  <a:pt x="1133" y="0"/>
                </a:lnTo>
                <a:lnTo>
                  <a:pt x="158" y="0"/>
                </a:lnTo>
                <a:close/>
              </a:path>
            </a:pathLst>
          </a:custGeom>
          <a:solidFill>
            <a:srgbClr val="AAB2B5"/>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7" name="Freeform 36"/>
          <p:cNvSpPr/>
          <p:nvPr/>
        </p:nvSpPr>
        <p:spPr bwMode="auto">
          <a:xfrm flipH="1">
            <a:off x="1650861" y="2090607"/>
            <a:ext cx="259796" cy="937236"/>
          </a:xfrm>
          <a:custGeom>
            <a:avLst/>
            <a:gdLst>
              <a:gd name="T0" fmla="*/ 0 w 158"/>
              <a:gd name="T1" fmla="*/ 0 h 570"/>
              <a:gd name="T2" fmla="*/ 0 w 158"/>
              <a:gd name="T3" fmla="*/ 570 h 570"/>
              <a:gd name="T4" fmla="*/ 158 w 158"/>
              <a:gd name="T5" fmla="*/ 412 h 570"/>
              <a:gd name="T6" fmla="*/ 158 w 158"/>
              <a:gd name="T7" fmla="*/ 0 h 570"/>
              <a:gd name="T8" fmla="*/ 0 w 158"/>
              <a:gd name="T9" fmla="*/ 0 h 570"/>
            </a:gdLst>
            <a:ahLst/>
            <a:cxnLst>
              <a:cxn ang="0">
                <a:pos x="T0" y="T1"/>
              </a:cxn>
              <a:cxn ang="0">
                <a:pos x="T2" y="T3"/>
              </a:cxn>
              <a:cxn ang="0">
                <a:pos x="T4" y="T5"/>
              </a:cxn>
              <a:cxn ang="0">
                <a:pos x="T6" y="T7"/>
              </a:cxn>
              <a:cxn ang="0">
                <a:pos x="T8" y="T9"/>
              </a:cxn>
            </a:cxnLst>
            <a:rect l="0" t="0" r="r" b="b"/>
            <a:pathLst>
              <a:path w="158" h="570">
                <a:moveTo>
                  <a:pt x="0" y="0"/>
                </a:moveTo>
                <a:lnTo>
                  <a:pt x="0" y="570"/>
                </a:lnTo>
                <a:lnTo>
                  <a:pt x="158" y="412"/>
                </a:lnTo>
                <a:lnTo>
                  <a:pt x="158" y="0"/>
                </a:lnTo>
                <a:lnTo>
                  <a:pt x="0" y="0"/>
                </a:lnTo>
                <a:close/>
              </a:path>
            </a:pathLst>
          </a:custGeom>
          <a:solidFill>
            <a:srgbClr val="FF7E79"/>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8" name="Freeform 37"/>
          <p:cNvSpPr/>
          <p:nvPr/>
        </p:nvSpPr>
        <p:spPr bwMode="auto">
          <a:xfrm flipH="1">
            <a:off x="0" y="1830811"/>
            <a:ext cx="1910655" cy="262264"/>
          </a:xfrm>
          <a:custGeom>
            <a:avLst/>
            <a:gdLst>
              <a:gd name="T0" fmla="*/ 158 w 1133"/>
              <a:gd name="T1" fmla="*/ 0 h 158"/>
              <a:gd name="T2" fmla="*/ 0 w 1133"/>
              <a:gd name="T3" fmla="*/ 158 h 158"/>
              <a:gd name="T4" fmla="*/ 973 w 1133"/>
              <a:gd name="T5" fmla="*/ 158 h 158"/>
              <a:gd name="T6" fmla="*/ 1133 w 1133"/>
              <a:gd name="T7" fmla="*/ 0 h 158"/>
              <a:gd name="T8" fmla="*/ 158 w 1133"/>
              <a:gd name="T9" fmla="*/ 0 h 158"/>
              <a:gd name="connsiteX0" fmla="*/ 1395 w 10256"/>
              <a:gd name="connsiteY0" fmla="*/ 0 h 10095"/>
              <a:gd name="connsiteX1" fmla="*/ 0 w 10256"/>
              <a:gd name="connsiteY1" fmla="*/ 10000 h 10095"/>
              <a:gd name="connsiteX2" fmla="*/ 10256 w 10256"/>
              <a:gd name="connsiteY2" fmla="*/ 10095 h 10095"/>
              <a:gd name="connsiteX3" fmla="*/ 10000 w 10256"/>
              <a:gd name="connsiteY3" fmla="*/ 0 h 10095"/>
              <a:gd name="connsiteX4" fmla="*/ 1395 w 10256"/>
              <a:gd name="connsiteY4" fmla="*/ 0 h 10095"/>
              <a:gd name="connsiteX0-1" fmla="*/ 1395 w 10256"/>
              <a:gd name="connsiteY0-2" fmla="*/ 0 h 10095"/>
              <a:gd name="connsiteX1-3" fmla="*/ 0 w 10256"/>
              <a:gd name="connsiteY1-4" fmla="*/ 10000 h 10095"/>
              <a:gd name="connsiteX2-5" fmla="*/ 10256 w 10256"/>
              <a:gd name="connsiteY2-6" fmla="*/ 10095 h 10095"/>
              <a:gd name="connsiteX3-7" fmla="*/ 10146 w 10256"/>
              <a:gd name="connsiteY3-8" fmla="*/ 0 h 10095"/>
              <a:gd name="connsiteX4-9" fmla="*/ 1395 w 10256"/>
              <a:gd name="connsiteY4-10" fmla="*/ 0 h 100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256" h="10095">
                <a:moveTo>
                  <a:pt x="1395" y="0"/>
                </a:moveTo>
                <a:lnTo>
                  <a:pt x="0" y="10000"/>
                </a:lnTo>
                <a:lnTo>
                  <a:pt x="10256" y="10095"/>
                </a:lnTo>
                <a:cubicBezTo>
                  <a:pt x="10171" y="6730"/>
                  <a:pt x="10231" y="3365"/>
                  <a:pt x="10146" y="0"/>
                </a:cubicBezTo>
                <a:lnTo>
                  <a:pt x="1395" y="0"/>
                </a:lnTo>
                <a:close/>
              </a:path>
            </a:pathLst>
          </a:custGeom>
          <a:solidFill>
            <a:srgbClr val="FF7E79"/>
          </a:solidFill>
          <a:ln>
            <a:noFill/>
          </a:ln>
        </p:spPr>
        <p:txBody>
          <a:bodyPr vert="horz" wrap="square" lIns="68580" tIns="34290" rIns="68580" bIns="34290" numCol="1" anchor="t" anchorCtr="0" compatLnSpc="1"/>
          <a:lstStyle/>
          <a:p>
            <a:endParaRPr lang="id-ID" sz="1350" dirty="0">
              <a:latin typeface="隶变-简 常规体" charset="-122"/>
              <a:ea typeface="隶变-简 常规体" charset="-122"/>
              <a:cs typeface="隶变-简 常规体" charset="-122"/>
              <a:sym typeface="+mn-lt"/>
            </a:endParaRPr>
          </a:p>
        </p:txBody>
      </p:sp>
      <p:sp>
        <p:nvSpPr>
          <p:cNvPr id="39" name="Rectangle 20"/>
          <p:cNvSpPr/>
          <p:nvPr/>
        </p:nvSpPr>
        <p:spPr>
          <a:xfrm>
            <a:off x="3095032" y="2168465"/>
            <a:ext cx="4128094" cy="461665"/>
          </a:xfrm>
          <a:prstGeom prst="rect">
            <a:avLst/>
          </a:prstGeom>
        </p:spPr>
        <p:txBody>
          <a:bodyPr wrap="square">
            <a:spAutoFit/>
          </a:bodyPr>
          <a:lstStyle/>
          <a:p>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 of Rodrigues </a:t>
            </a:r>
            <a:r>
              <a:rPr lang="en-US" altLang="zh-CN" sz="1200" dirty="0" smtClean="0">
                <a:solidFill>
                  <a:schemeClr val="bg2">
                    <a:lumMod val="25000"/>
                  </a:schemeClr>
                </a:solidFill>
                <a:latin typeface="Libian SC" charset="-122"/>
                <a:ea typeface="Libian SC" charset="-122"/>
                <a:cs typeface="Libian SC" charset="-122"/>
              </a:rPr>
              <a:t>in</a:t>
            </a:r>
            <a:endParaRPr lang="en-US" altLang="zh-CN" sz="1200" dirty="0">
              <a:solidFill>
                <a:schemeClr val="bg2">
                  <a:lumMod val="25000"/>
                </a:schemeClr>
              </a:solidFill>
              <a:latin typeface="Libian SC" charset="-122"/>
              <a:ea typeface="Libian SC" charset="-122"/>
              <a:cs typeface="Libian SC" charset="-122"/>
              <a:sym typeface="+mn-lt"/>
            </a:endParaRPr>
          </a:p>
        </p:txBody>
      </p:sp>
      <p:sp>
        <p:nvSpPr>
          <p:cNvPr id="40" name="TextBox 21"/>
          <p:cNvSpPr txBox="1"/>
          <p:nvPr/>
        </p:nvSpPr>
        <p:spPr>
          <a:xfrm>
            <a:off x="3095032" y="1834702"/>
            <a:ext cx="4128094" cy="461665"/>
          </a:xfrm>
          <a:prstGeom prst="rect">
            <a:avLst/>
          </a:prstGeom>
          <a:noFill/>
        </p:spPr>
        <p:txBody>
          <a:bodyPr wrap="square" rtlCol="0">
            <a:spAutoFit/>
          </a:bodyPr>
          <a:lstStyle/>
          <a:p>
            <a:r>
              <a:rPr lang="zh-CN" altLang="en-US" sz="24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400" dirty="0">
              <a:solidFill>
                <a:schemeClr val="tx2">
                  <a:lumMod val="50000"/>
                </a:schemeClr>
              </a:solidFill>
              <a:latin typeface="隶变-简 常规体" charset="-122"/>
              <a:ea typeface="隶变-简 常规体" charset="-122"/>
              <a:cs typeface="隶变-简 常规体" charset="-122"/>
              <a:sym typeface="+mn-lt"/>
            </a:endParaRPr>
          </a:p>
        </p:txBody>
      </p:sp>
      <p:sp>
        <p:nvSpPr>
          <p:cNvPr id="41" name="Oval 22"/>
          <p:cNvSpPr/>
          <p:nvPr/>
        </p:nvSpPr>
        <p:spPr>
          <a:xfrm>
            <a:off x="2169705" y="1834702"/>
            <a:ext cx="731520" cy="731520"/>
          </a:xfrm>
          <a:prstGeom prst="ellipse">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隶变-简 常规体" charset="-122"/>
              <a:ea typeface="隶变-简 常规体" charset="-122"/>
              <a:cs typeface="隶变-简 常规体" charset="-122"/>
              <a:sym typeface="+mn-lt"/>
            </a:endParaRPr>
          </a:p>
        </p:txBody>
      </p:sp>
      <p:pic>
        <p:nvPicPr>
          <p:cNvPr id="42"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0876" y="2048062"/>
            <a:ext cx="304800" cy="304800"/>
          </a:xfrm>
          <a:prstGeom prst="rect">
            <a:avLst/>
          </a:prstGeom>
        </p:spPr>
      </p:pic>
      <p:sp>
        <p:nvSpPr>
          <p:cNvPr id="43" name="Rectangle 24"/>
          <p:cNvSpPr/>
          <p:nvPr/>
        </p:nvSpPr>
        <p:spPr>
          <a:xfrm>
            <a:off x="4640134" y="3101810"/>
            <a:ext cx="4128094" cy="646331"/>
          </a:xfrm>
          <a:prstGeom prst="rect">
            <a:avLst/>
          </a:prstGeom>
        </p:spPr>
        <p:txBody>
          <a:bodyPr wrap="square">
            <a:spAutoFit/>
          </a:bodyPr>
          <a:lstStyle/>
          <a:p>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 of Rodrigues in</a:t>
            </a:r>
            <a:endParaRPr lang="en-US" altLang="zh-CN" sz="1200" dirty="0">
              <a:solidFill>
                <a:schemeClr val="bg2">
                  <a:lumMod val="25000"/>
                </a:schemeClr>
              </a:solidFill>
              <a:latin typeface="Libian SC" charset="-122"/>
              <a:ea typeface="Libian SC" charset="-122"/>
              <a:cs typeface="Libian SC" charset="-122"/>
              <a:sym typeface="+mn-lt"/>
            </a:endParaRPr>
          </a:p>
          <a:p>
            <a:r>
              <a:rPr lang="en-US" sz="1200" dirty="0" smtClean="0">
                <a:solidFill>
                  <a:schemeClr val="tx2">
                    <a:lumMod val="50000"/>
                  </a:schemeClr>
                </a:solidFill>
                <a:latin typeface="隶变-简 常规体" charset="-122"/>
                <a:ea typeface="隶变-简 常规体" charset="-122"/>
                <a:cs typeface="隶变-简 常规体" charset="-122"/>
                <a:sym typeface="+mn-lt"/>
              </a:rPr>
              <a:t>.</a:t>
            </a:r>
            <a:endParaRPr lang="en-US" sz="1200" b="0" i="0" dirty="0">
              <a:solidFill>
                <a:schemeClr val="tx2">
                  <a:lumMod val="50000"/>
                </a:schemeClr>
              </a:solidFill>
              <a:effectLst/>
              <a:latin typeface="隶变-简 常规体" charset="-122"/>
              <a:ea typeface="隶变-简 常规体" charset="-122"/>
              <a:cs typeface="隶变-简 常规体" charset="-122"/>
              <a:sym typeface="+mn-lt"/>
            </a:endParaRPr>
          </a:p>
        </p:txBody>
      </p:sp>
      <p:sp>
        <p:nvSpPr>
          <p:cNvPr id="44" name="TextBox 25"/>
          <p:cNvSpPr txBox="1"/>
          <p:nvPr/>
        </p:nvSpPr>
        <p:spPr>
          <a:xfrm>
            <a:off x="4640134" y="2768047"/>
            <a:ext cx="4128094" cy="461665"/>
          </a:xfrm>
          <a:prstGeom prst="rect">
            <a:avLst/>
          </a:prstGeom>
          <a:noFill/>
        </p:spPr>
        <p:txBody>
          <a:bodyPr wrap="square" rtlCol="0">
            <a:spAutoFit/>
          </a:bodyPr>
          <a:lstStyle/>
          <a:p>
            <a:r>
              <a:rPr lang="zh-CN" altLang="en-US" sz="24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400" dirty="0">
              <a:solidFill>
                <a:schemeClr val="tx2">
                  <a:lumMod val="50000"/>
                </a:schemeClr>
              </a:solidFill>
              <a:latin typeface="隶变-简 常规体" charset="-122"/>
              <a:ea typeface="隶变-简 常规体" charset="-122"/>
              <a:cs typeface="隶变-简 常规体" charset="-122"/>
              <a:sym typeface="+mn-lt"/>
            </a:endParaRPr>
          </a:p>
        </p:txBody>
      </p:sp>
      <p:sp>
        <p:nvSpPr>
          <p:cNvPr id="45" name="Oval 26"/>
          <p:cNvSpPr/>
          <p:nvPr/>
        </p:nvSpPr>
        <p:spPr>
          <a:xfrm>
            <a:off x="3714807" y="2768047"/>
            <a:ext cx="731520" cy="731520"/>
          </a:xfrm>
          <a:prstGeom prst="ellipse">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隶变-简 常规体" charset="-122"/>
              <a:ea typeface="隶变-简 常规体" charset="-122"/>
              <a:cs typeface="隶变-简 常规体" charset="-122"/>
              <a:sym typeface="+mn-lt"/>
            </a:endParaRPr>
          </a:p>
        </p:txBody>
      </p:sp>
      <p:sp>
        <p:nvSpPr>
          <p:cNvPr id="46" name="Rectangle 27"/>
          <p:cNvSpPr/>
          <p:nvPr/>
        </p:nvSpPr>
        <p:spPr>
          <a:xfrm>
            <a:off x="6215715" y="4042939"/>
            <a:ext cx="4128094" cy="461665"/>
          </a:xfrm>
          <a:prstGeom prst="rect">
            <a:avLst/>
          </a:prstGeom>
        </p:spPr>
        <p:txBody>
          <a:bodyPr wrap="square">
            <a:spAutoFit/>
          </a:bodyPr>
          <a:lstStyle/>
          <a:p>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 of Rodrigues in</a:t>
            </a:r>
            <a:endParaRPr lang="en-US" altLang="zh-CN" sz="1200" dirty="0">
              <a:solidFill>
                <a:schemeClr val="bg2">
                  <a:lumMod val="25000"/>
                </a:schemeClr>
              </a:solidFill>
              <a:latin typeface="Libian SC" charset="-122"/>
              <a:ea typeface="Libian SC" charset="-122"/>
              <a:cs typeface="Libian SC" charset="-122"/>
              <a:sym typeface="+mn-lt"/>
            </a:endParaRPr>
          </a:p>
        </p:txBody>
      </p:sp>
      <p:sp>
        <p:nvSpPr>
          <p:cNvPr id="47" name="TextBox 28"/>
          <p:cNvSpPr txBox="1"/>
          <p:nvPr/>
        </p:nvSpPr>
        <p:spPr>
          <a:xfrm>
            <a:off x="6215715" y="3709176"/>
            <a:ext cx="4128094" cy="461665"/>
          </a:xfrm>
          <a:prstGeom prst="rect">
            <a:avLst/>
          </a:prstGeom>
          <a:noFill/>
        </p:spPr>
        <p:txBody>
          <a:bodyPr wrap="square" rtlCol="0">
            <a:spAutoFit/>
          </a:bodyPr>
          <a:lstStyle/>
          <a:p>
            <a:r>
              <a:rPr lang="zh-CN" altLang="en-US" sz="24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400" dirty="0">
              <a:solidFill>
                <a:schemeClr val="tx2">
                  <a:lumMod val="50000"/>
                </a:schemeClr>
              </a:solidFill>
              <a:latin typeface="隶变-简 常规体" charset="-122"/>
              <a:ea typeface="隶变-简 常规体" charset="-122"/>
              <a:cs typeface="隶变-简 常规体" charset="-122"/>
              <a:sym typeface="+mn-lt"/>
            </a:endParaRPr>
          </a:p>
        </p:txBody>
      </p:sp>
      <p:sp>
        <p:nvSpPr>
          <p:cNvPr id="48" name="Oval 29"/>
          <p:cNvSpPr/>
          <p:nvPr/>
        </p:nvSpPr>
        <p:spPr>
          <a:xfrm>
            <a:off x="5290388" y="3709176"/>
            <a:ext cx="731520" cy="731520"/>
          </a:xfrm>
          <a:prstGeom prst="ellipse">
            <a:avLst/>
          </a:prstGeom>
          <a:solidFill>
            <a:srgbClr val="AAB2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隶变-简 常规体" charset="-122"/>
              <a:ea typeface="隶变-简 常规体" charset="-122"/>
              <a:cs typeface="隶变-简 常规体" charset="-122"/>
              <a:sym typeface="+mn-lt"/>
            </a:endParaRPr>
          </a:p>
        </p:txBody>
      </p:sp>
      <p:sp>
        <p:nvSpPr>
          <p:cNvPr id="49" name="Rectangle 30"/>
          <p:cNvSpPr/>
          <p:nvPr/>
        </p:nvSpPr>
        <p:spPr>
          <a:xfrm>
            <a:off x="7782693" y="4991472"/>
            <a:ext cx="4128094" cy="461665"/>
          </a:xfrm>
          <a:prstGeom prst="rect">
            <a:avLst/>
          </a:prstGeom>
        </p:spPr>
        <p:txBody>
          <a:bodyPr wrap="square">
            <a:spAutoFit/>
          </a:bodyPr>
          <a:lstStyle/>
          <a:p>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 of Rodrigues in</a:t>
            </a:r>
            <a:endParaRPr lang="en-US" altLang="zh-CN" sz="1200" dirty="0">
              <a:solidFill>
                <a:schemeClr val="bg2">
                  <a:lumMod val="25000"/>
                </a:schemeClr>
              </a:solidFill>
              <a:latin typeface="Libian SC" charset="-122"/>
              <a:ea typeface="Libian SC" charset="-122"/>
              <a:cs typeface="Libian SC" charset="-122"/>
              <a:sym typeface="+mn-lt"/>
            </a:endParaRPr>
          </a:p>
        </p:txBody>
      </p:sp>
      <p:sp>
        <p:nvSpPr>
          <p:cNvPr id="50" name="TextBox 31"/>
          <p:cNvSpPr txBox="1"/>
          <p:nvPr/>
        </p:nvSpPr>
        <p:spPr>
          <a:xfrm>
            <a:off x="7782693" y="4657709"/>
            <a:ext cx="4128094" cy="461665"/>
          </a:xfrm>
          <a:prstGeom prst="rect">
            <a:avLst/>
          </a:prstGeom>
          <a:noFill/>
        </p:spPr>
        <p:txBody>
          <a:bodyPr wrap="square" rtlCol="0">
            <a:spAutoFit/>
          </a:bodyPr>
          <a:lstStyle/>
          <a:p>
            <a:r>
              <a:rPr lang="zh-CN" altLang="en-US" sz="24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400" dirty="0">
              <a:solidFill>
                <a:schemeClr val="tx2">
                  <a:lumMod val="50000"/>
                </a:schemeClr>
              </a:solidFill>
              <a:latin typeface="隶变-简 常规体" charset="-122"/>
              <a:ea typeface="隶变-简 常规体" charset="-122"/>
              <a:cs typeface="隶变-简 常规体" charset="-122"/>
              <a:sym typeface="+mn-lt"/>
            </a:endParaRPr>
          </a:p>
        </p:txBody>
      </p:sp>
      <p:sp>
        <p:nvSpPr>
          <p:cNvPr id="51" name="Oval 32"/>
          <p:cNvSpPr/>
          <p:nvPr/>
        </p:nvSpPr>
        <p:spPr>
          <a:xfrm>
            <a:off x="6857366" y="4657709"/>
            <a:ext cx="731520" cy="731520"/>
          </a:xfrm>
          <a:prstGeom prst="ellipse">
            <a:avLst/>
          </a:prstGeom>
          <a:solidFill>
            <a:srgbClr val="FF7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隶变-简 常规体" charset="-122"/>
              <a:ea typeface="隶变-简 常规体" charset="-122"/>
              <a:cs typeface="隶变-简 常规体" charset="-122"/>
              <a:sym typeface="+mn-lt"/>
            </a:endParaRPr>
          </a:p>
        </p:txBody>
      </p:sp>
      <p:pic>
        <p:nvPicPr>
          <p:cNvPr id="52" name="Picture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2235" y="2984160"/>
            <a:ext cx="304800" cy="304800"/>
          </a:xfrm>
          <a:prstGeom prst="rect">
            <a:avLst/>
          </a:prstGeom>
        </p:spPr>
      </p:pic>
      <p:pic>
        <p:nvPicPr>
          <p:cNvPr id="53" name="Picture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3748" y="3911306"/>
            <a:ext cx="304800" cy="304800"/>
          </a:xfrm>
          <a:prstGeom prst="rect">
            <a:avLst/>
          </a:prstGeom>
        </p:spPr>
      </p:pic>
      <p:pic>
        <p:nvPicPr>
          <p:cNvPr id="54" name="Picture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3271" y="4848281"/>
            <a:ext cx="304800" cy="3048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7" name="Oval 11"/>
          <p:cNvSpPr/>
          <p:nvPr/>
        </p:nvSpPr>
        <p:spPr>
          <a:xfrm>
            <a:off x="1310473" y="3126264"/>
            <a:ext cx="1006364" cy="1006364"/>
          </a:xfrm>
          <a:prstGeom prst="ellipse">
            <a:avLst/>
          </a:prstGeom>
          <a:solidFill>
            <a:srgbClr val="AAB2B5">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隶变-简 常规体" charset="-122"/>
              <a:ea typeface="隶变-简 常规体" charset="-122"/>
              <a:cs typeface="隶变-简 常规体" charset="-122"/>
              <a:sym typeface="+mn-lt"/>
            </a:endParaRPr>
          </a:p>
        </p:txBody>
      </p:sp>
      <p:sp>
        <p:nvSpPr>
          <p:cNvPr id="8" name="Oval 12"/>
          <p:cNvSpPr/>
          <p:nvPr/>
        </p:nvSpPr>
        <p:spPr>
          <a:xfrm>
            <a:off x="2888679" y="2906877"/>
            <a:ext cx="1185273" cy="1185273"/>
          </a:xfrm>
          <a:prstGeom prst="ellipse">
            <a:avLst/>
          </a:prstGeom>
          <a:solidFill>
            <a:srgbClr val="FF7E7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隶变-简 常规体" charset="-122"/>
              <a:ea typeface="隶变-简 常规体" charset="-122"/>
              <a:cs typeface="隶变-简 常规体" charset="-122"/>
              <a:sym typeface="+mn-lt"/>
            </a:endParaRPr>
          </a:p>
        </p:txBody>
      </p:sp>
      <p:sp>
        <p:nvSpPr>
          <p:cNvPr id="9" name="Oval 13"/>
          <p:cNvSpPr/>
          <p:nvPr/>
        </p:nvSpPr>
        <p:spPr>
          <a:xfrm>
            <a:off x="4554790" y="2616150"/>
            <a:ext cx="1476000" cy="1476000"/>
          </a:xfrm>
          <a:prstGeom prst="ellipse">
            <a:avLst/>
          </a:prstGeom>
          <a:solidFill>
            <a:srgbClr val="AAB2B5">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隶变-简 常规体" charset="-122"/>
              <a:ea typeface="隶变-简 常规体" charset="-122"/>
              <a:cs typeface="隶变-简 常规体" charset="-122"/>
              <a:sym typeface="+mn-lt"/>
            </a:endParaRPr>
          </a:p>
        </p:txBody>
      </p:sp>
      <p:sp>
        <p:nvSpPr>
          <p:cNvPr id="10" name="Oval 14"/>
          <p:cNvSpPr/>
          <p:nvPr/>
        </p:nvSpPr>
        <p:spPr>
          <a:xfrm flipH="1">
            <a:off x="6556910" y="2346340"/>
            <a:ext cx="1632545" cy="1632545"/>
          </a:xfrm>
          <a:prstGeom prst="ellipse">
            <a:avLst/>
          </a:prstGeom>
          <a:solidFill>
            <a:srgbClr val="FF7E79">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隶变-简 常规体" charset="-122"/>
              <a:ea typeface="隶变-简 常规体" charset="-122"/>
              <a:cs typeface="隶变-简 常规体" charset="-122"/>
              <a:sym typeface="+mn-lt"/>
            </a:endParaRPr>
          </a:p>
        </p:txBody>
      </p:sp>
      <p:sp>
        <p:nvSpPr>
          <p:cNvPr id="11" name="Oval 15"/>
          <p:cNvSpPr/>
          <p:nvPr/>
        </p:nvSpPr>
        <p:spPr>
          <a:xfrm flipH="1">
            <a:off x="8732189" y="2050054"/>
            <a:ext cx="1833818" cy="1833818"/>
          </a:xfrm>
          <a:prstGeom prst="ellipse">
            <a:avLst/>
          </a:prstGeom>
          <a:solidFill>
            <a:srgbClr val="AAB2B5">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隶变-简 常规体" charset="-122"/>
              <a:ea typeface="隶变-简 常规体" charset="-122"/>
              <a:cs typeface="隶变-简 常规体" charset="-122"/>
              <a:sym typeface="+mn-lt"/>
            </a:endParaRPr>
          </a:p>
        </p:txBody>
      </p:sp>
      <p:pic>
        <p:nvPicPr>
          <p:cNvPr id="14"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7990" y="2966963"/>
            <a:ext cx="609600" cy="609600"/>
          </a:xfrm>
          <a:prstGeom prst="rect">
            <a:avLst/>
          </a:prstGeom>
        </p:spPr>
      </p:pic>
      <p:pic>
        <p:nvPicPr>
          <p:cNvPr id="15"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867" y="3499514"/>
            <a:ext cx="304800" cy="304800"/>
          </a:xfrm>
          <a:prstGeom prst="rect">
            <a:avLst/>
          </a:prstGeom>
        </p:spPr>
      </p:pic>
      <p:pic>
        <p:nvPicPr>
          <p:cNvPr id="16"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5687" y="3324646"/>
            <a:ext cx="304800" cy="304800"/>
          </a:xfrm>
          <a:prstGeom prst="rect">
            <a:avLst/>
          </a:prstGeom>
        </p:spPr>
      </p:pic>
      <p:pic>
        <p:nvPicPr>
          <p:cNvPr id="17"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5200" y="2807658"/>
            <a:ext cx="609600" cy="609600"/>
          </a:xfrm>
          <a:prstGeom prst="rect">
            <a:avLst/>
          </a:prstGeom>
        </p:spPr>
      </p:pic>
      <p:pic>
        <p:nvPicPr>
          <p:cNvPr id="18" name="Picture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44298" y="2645363"/>
            <a:ext cx="609600" cy="609600"/>
          </a:xfrm>
          <a:prstGeom prst="rect">
            <a:avLst/>
          </a:prstGeom>
        </p:spPr>
      </p:pic>
      <p:sp>
        <p:nvSpPr>
          <p:cNvPr id="19" name="Rectangle 21"/>
          <p:cNvSpPr/>
          <p:nvPr/>
        </p:nvSpPr>
        <p:spPr>
          <a:xfrm>
            <a:off x="972293" y="4910396"/>
            <a:ext cx="1746610" cy="1107996"/>
          </a:xfrm>
          <a:prstGeom prst="rect">
            <a:avLst/>
          </a:prstGeom>
        </p:spPr>
        <p:txBody>
          <a:bodyPr wrap="square">
            <a:spAutoFit/>
          </a:bodyPr>
          <a:lstStyle/>
          <a:p>
            <a:pPr algn="ctr">
              <a:lnSpc>
                <a:spcPct val="150000"/>
              </a:lnSpc>
            </a:pPr>
            <a:r>
              <a:rPr lang="en-US" altLang="zh-CN" sz="1100" dirty="0">
                <a:solidFill>
                  <a:schemeClr val="bg2">
                    <a:lumMod val="25000"/>
                  </a:schemeClr>
                </a:solidFill>
                <a:latin typeface="Libian SC" charset="-122"/>
                <a:ea typeface="Libian SC" charset="-122"/>
                <a:cs typeface="Libian SC" charset="-122"/>
              </a:rPr>
              <a:t>Newton's parakeet  is an extinct species of parrot that was endemic to the Mascarene </a:t>
            </a:r>
            <a:r>
              <a:rPr lang="en-US" altLang="zh-CN" sz="1100" dirty="0" smtClean="0">
                <a:solidFill>
                  <a:schemeClr val="bg2">
                    <a:lumMod val="25000"/>
                  </a:schemeClr>
                </a:solidFill>
                <a:latin typeface="Libian SC" charset="-122"/>
                <a:ea typeface="Libian SC" charset="-122"/>
                <a:cs typeface="Libian SC" charset="-122"/>
              </a:rPr>
              <a:t>island</a:t>
            </a:r>
            <a:endParaRPr lang="en-US" altLang="zh-CN" sz="1100" dirty="0">
              <a:solidFill>
                <a:schemeClr val="bg2">
                  <a:lumMod val="25000"/>
                </a:schemeClr>
              </a:solidFill>
              <a:latin typeface="Libian SC" charset="-122"/>
              <a:ea typeface="Libian SC" charset="-122"/>
              <a:cs typeface="Libian SC" charset="-122"/>
              <a:sym typeface="+mn-lt"/>
            </a:endParaRPr>
          </a:p>
        </p:txBody>
      </p:sp>
      <p:sp>
        <p:nvSpPr>
          <p:cNvPr id="20" name="TextBox 22"/>
          <p:cNvSpPr txBox="1"/>
          <p:nvPr/>
        </p:nvSpPr>
        <p:spPr>
          <a:xfrm>
            <a:off x="972294" y="4571514"/>
            <a:ext cx="1746608" cy="400110"/>
          </a:xfrm>
          <a:prstGeom prst="rect">
            <a:avLst/>
          </a:prstGeom>
          <a:noFill/>
        </p:spPr>
        <p:txBody>
          <a:bodyPr wrap="square" rtlCol="0">
            <a:spAutoFit/>
          </a:bodyPr>
          <a:lstStyle/>
          <a:p>
            <a:pPr algn="ctr"/>
            <a:r>
              <a:rPr lang="zh-CN" altLang="en-US" sz="20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000" dirty="0">
              <a:solidFill>
                <a:schemeClr val="tx2">
                  <a:lumMod val="50000"/>
                </a:schemeClr>
              </a:solidFill>
              <a:latin typeface="隶变-简 常规体" charset="-122"/>
              <a:ea typeface="隶变-简 常规体" charset="-122"/>
              <a:cs typeface="隶变-简 常规体" charset="-122"/>
              <a:sym typeface="+mn-lt"/>
            </a:endParaRPr>
          </a:p>
        </p:txBody>
      </p:sp>
      <p:sp>
        <p:nvSpPr>
          <p:cNvPr id="21" name="Rectangle 23"/>
          <p:cNvSpPr/>
          <p:nvPr/>
        </p:nvSpPr>
        <p:spPr>
          <a:xfrm>
            <a:off x="2718902" y="4910396"/>
            <a:ext cx="1746610" cy="1107996"/>
          </a:xfrm>
          <a:prstGeom prst="rect">
            <a:avLst/>
          </a:prstGeom>
        </p:spPr>
        <p:txBody>
          <a:bodyPr wrap="square">
            <a:spAutoFit/>
          </a:bodyPr>
          <a:lstStyle/>
          <a:p>
            <a:pPr algn="ctr">
              <a:lnSpc>
                <a:spcPct val="150000"/>
              </a:lnSpc>
            </a:pPr>
            <a:r>
              <a:rPr lang="en-US" altLang="zh-CN" sz="1100" dirty="0">
                <a:solidFill>
                  <a:schemeClr val="bg2">
                    <a:lumMod val="25000"/>
                  </a:schemeClr>
                </a:solidFill>
                <a:latin typeface="Libian SC" charset="-122"/>
                <a:ea typeface="Libian SC" charset="-122"/>
                <a:cs typeface="Libian SC" charset="-122"/>
              </a:rPr>
              <a:t>Newton's parakeet  is an extinct species of parrot that was endemic to the Mascarene island</a:t>
            </a:r>
            <a:endParaRPr lang="en-US" altLang="zh-CN" sz="1100" dirty="0">
              <a:solidFill>
                <a:schemeClr val="bg2">
                  <a:lumMod val="25000"/>
                </a:schemeClr>
              </a:solidFill>
              <a:latin typeface="Libian SC" charset="-122"/>
              <a:ea typeface="Libian SC" charset="-122"/>
              <a:cs typeface="Libian SC" charset="-122"/>
              <a:sym typeface="+mn-lt"/>
            </a:endParaRPr>
          </a:p>
        </p:txBody>
      </p:sp>
      <p:sp>
        <p:nvSpPr>
          <p:cNvPr id="22" name="TextBox 24"/>
          <p:cNvSpPr txBox="1"/>
          <p:nvPr/>
        </p:nvSpPr>
        <p:spPr>
          <a:xfrm>
            <a:off x="2718903" y="4571514"/>
            <a:ext cx="1746608" cy="400110"/>
          </a:xfrm>
          <a:prstGeom prst="rect">
            <a:avLst/>
          </a:prstGeom>
          <a:noFill/>
        </p:spPr>
        <p:txBody>
          <a:bodyPr wrap="square" rtlCol="0">
            <a:spAutoFit/>
          </a:bodyPr>
          <a:lstStyle/>
          <a:p>
            <a:pPr algn="ctr"/>
            <a:r>
              <a:rPr lang="zh-CN" altLang="en-US" sz="20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000" dirty="0">
              <a:solidFill>
                <a:schemeClr val="tx2">
                  <a:lumMod val="50000"/>
                </a:schemeClr>
              </a:solidFill>
              <a:latin typeface="隶变-简 常规体" charset="-122"/>
              <a:ea typeface="隶变-简 常规体" charset="-122"/>
              <a:cs typeface="隶变-简 常规体" charset="-122"/>
              <a:sym typeface="+mn-lt"/>
            </a:endParaRPr>
          </a:p>
        </p:txBody>
      </p:sp>
      <p:sp>
        <p:nvSpPr>
          <p:cNvPr id="23" name="Rectangle 25"/>
          <p:cNvSpPr/>
          <p:nvPr/>
        </p:nvSpPr>
        <p:spPr>
          <a:xfrm>
            <a:off x="4538498" y="4839012"/>
            <a:ext cx="1746610" cy="1200329"/>
          </a:xfrm>
          <a:prstGeom prst="rect">
            <a:avLst/>
          </a:prstGeom>
        </p:spPr>
        <p:txBody>
          <a:bodyPr wrap="square">
            <a:spAutoFit/>
          </a:bodyPr>
          <a:lstStyle/>
          <a:p>
            <a:pPr algn="ctr">
              <a:lnSpc>
                <a:spcPct val="150000"/>
              </a:lnSpc>
            </a:pPr>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a:t>
            </a:r>
            <a:endParaRPr lang="en-US" altLang="zh-CN" sz="1200" dirty="0">
              <a:solidFill>
                <a:schemeClr val="bg2">
                  <a:lumMod val="25000"/>
                </a:schemeClr>
              </a:solidFill>
              <a:latin typeface="Libian SC" charset="-122"/>
              <a:ea typeface="Libian SC" charset="-122"/>
              <a:cs typeface="Libian SC" charset="-122"/>
              <a:sym typeface="+mn-lt"/>
            </a:endParaRPr>
          </a:p>
        </p:txBody>
      </p:sp>
      <p:sp>
        <p:nvSpPr>
          <p:cNvPr id="24" name="TextBox 26"/>
          <p:cNvSpPr txBox="1"/>
          <p:nvPr/>
        </p:nvSpPr>
        <p:spPr>
          <a:xfrm>
            <a:off x="4538499" y="4500130"/>
            <a:ext cx="1746608" cy="461665"/>
          </a:xfrm>
          <a:prstGeom prst="rect">
            <a:avLst/>
          </a:prstGeom>
          <a:noFill/>
        </p:spPr>
        <p:txBody>
          <a:bodyPr wrap="square" rtlCol="0">
            <a:spAutoFit/>
          </a:bodyPr>
          <a:lstStyle/>
          <a:p>
            <a:pPr algn="ctr"/>
            <a:r>
              <a:rPr lang="zh-CN" altLang="en-US" sz="24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400" dirty="0">
              <a:solidFill>
                <a:schemeClr val="tx2">
                  <a:lumMod val="50000"/>
                </a:schemeClr>
              </a:solidFill>
              <a:latin typeface="隶变-简 常规体" charset="-122"/>
              <a:ea typeface="隶变-简 常规体" charset="-122"/>
              <a:cs typeface="隶变-简 常规体" charset="-122"/>
              <a:sym typeface="+mn-lt"/>
            </a:endParaRPr>
          </a:p>
        </p:txBody>
      </p:sp>
      <p:sp>
        <p:nvSpPr>
          <p:cNvPr id="25" name="Rectangle 27"/>
          <p:cNvSpPr/>
          <p:nvPr/>
        </p:nvSpPr>
        <p:spPr>
          <a:xfrm>
            <a:off x="6556910" y="4818063"/>
            <a:ext cx="1746610" cy="1200329"/>
          </a:xfrm>
          <a:prstGeom prst="rect">
            <a:avLst/>
          </a:prstGeom>
        </p:spPr>
        <p:txBody>
          <a:bodyPr wrap="square">
            <a:spAutoFit/>
          </a:bodyPr>
          <a:lstStyle/>
          <a:p>
            <a:pPr algn="ctr">
              <a:lnSpc>
                <a:spcPct val="150000"/>
              </a:lnSpc>
            </a:pPr>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a:t>
            </a:r>
            <a:endParaRPr lang="en-US" altLang="zh-CN" sz="1200" dirty="0">
              <a:solidFill>
                <a:schemeClr val="bg2">
                  <a:lumMod val="25000"/>
                </a:schemeClr>
              </a:solidFill>
              <a:latin typeface="Libian SC" charset="-122"/>
              <a:ea typeface="Libian SC" charset="-122"/>
              <a:cs typeface="Libian SC" charset="-122"/>
              <a:sym typeface="+mn-lt"/>
            </a:endParaRPr>
          </a:p>
        </p:txBody>
      </p:sp>
      <p:sp>
        <p:nvSpPr>
          <p:cNvPr id="26" name="TextBox 28"/>
          <p:cNvSpPr txBox="1"/>
          <p:nvPr/>
        </p:nvSpPr>
        <p:spPr>
          <a:xfrm>
            <a:off x="6556911" y="4479181"/>
            <a:ext cx="1746608" cy="461665"/>
          </a:xfrm>
          <a:prstGeom prst="rect">
            <a:avLst/>
          </a:prstGeom>
          <a:noFill/>
        </p:spPr>
        <p:txBody>
          <a:bodyPr wrap="square" rtlCol="0">
            <a:spAutoFit/>
          </a:bodyPr>
          <a:lstStyle/>
          <a:p>
            <a:pPr algn="ctr"/>
            <a:r>
              <a:rPr lang="zh-CN" altLang="en-US" sz="24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400" dirty="0">
              <a:solidFill>
                <a:schemeClr val="tx2">
                  <a:lumMod val="50000"/>
                </a:schemeClr>
              </a:solidFill>
              <a:latin typeface="隶变-简 常规体" charset="-122"/>
              <a:ea typeface="隶变-简 常规体" charset="-122"/>
              <a:cs typeface="隶变-简 常规体" charset="-122"/>
              <a:sym typeface="+mn-lt"/>
            </a:endParaRPr>
          </a:p>
        </p:txBody>
      </p:sp>
      <p:sp>
        <p:nvSpPr>
          <p:cNvPr id="27" name="Rectangle 29"/>
          <p:cNvSpPr/>
          <p:nvPr/>
        </p:nvSpPr>
        <p:spPr>
          <a:xfrm>
            <a:off x="8732188" y="4818063"/>
            <a:ext cx="1746610" cy="1200329"/>
          </a:xfrm>
          <a:prstGeom prst="rect">
            <a:avLst/>
          </a:prstGeom>
        </p:spPr>
        <p:txBody>
          <a:bodyPr wrap="square">
            <a:spAutoFit/>
          </a:bodyPr>
          <a:lstStyle/>
          <a:p>
            <a:pPr algn="ctr">
              <a:lnSpc>
                <a:spcPct val="150000"/>
              </a:lnSpc>
            </a:pPr>
            <a:r>
              <a:rPr lang="en-US" altLang="zh-CN" sz="1200" dirty="0">
                <a:solidFill>
                  <a:schemeClr val="bg2">
                    <a:lumMod val="25000"/>
                  </a:schemeClr>
                </a:solidFill>
                <a:latin typeface="Libian SC" charset="-122"/>
                <a:ea typeface="Libian SC" charset="-122"/>
                <a:cs typeface="Libian SC" charset="-122"/>
              </a:rPr>
              <a:t>Newton's parakeet  is an extinct species of parrot that was endemic to the Mascarene island</a:t>
            </a:r>
            <a:endParaRPr lang="en-US" altLang="zh-CN" sz="1200" dirty="0">
              <a:solidFill>
                <a:schemeClr val="bg2">
                  <a:lumMod val="25000"/>
                </a:schemeClr>
              </a:solidFill>
              <a:latin typeface="Libian SC" charset="-122"/>
              <a:ea typeface="Libian SC" charset="-122"/>
              <a:cs typeface="Libian SC" charset="-122"/>
              <a:sym typeface="+mn-lt"/>
            </a:endParaRPr>
          </a:p>
        </p:txBody>
      </p:sp>
      <p:sp>
        <p:nvSpPr>
          <p:cNvPr id="30" name="TextBox 30"/>
          <p:cNvSpPr txBox="1"/>
          <p:nvPr/>
        </p:nvSpPr>
        <p:spPr>
          <a:xfrm>
            <a:off x="8732189" y="4479181"/>
            <a:ext cx="1746608" cy="461665"/>
          </a:xfrm>
          <a:prstGeom prst="rect">
            <a:avLst/>
          </a:prstGeom>
          <a:noFill/>
        </p:spPr>
        <p:txBody>
          <a:bodyPr wrap="square" rtlCol="0">
            <a:spAutoFit/>
          </a:bodyPr>
          <a:lstStyle/>
          <a:p>
            <a:pPr algn="ctr"/>
            <a:r>
              <a:rPr lang="zh-CN" altLang="en-US" sz="2400" dirty="0" smtClean="0">
                <a:solidFill>
                  <a:schemeClr val="tx2">
                    <a:lumMod val="50000"/>
                  </a:schemeClr>
                </a:solidFill>
                <a:latin typeface="隶变-简 常规体" charset="-122"/>
                <a:ea typeface="隶变-简 常规体" charset="-122"/>
                <a:cs typeface="隶变-简 常规体" charset="-122"/>
                <a:sym typeface="+mn-lt"/>
              </a:rPr>
              <a:t>请输入标题</a:t>
            </a:r>
            <a:endParaRPr lang="en-US" sz="2400" dirty="0">
              <a:solidFill>
                <a:schemeClr val="tx2">
                  <a:lumMod val="50000"/>
                </a:schemeClr>
              </a:solidFill>
              <a:latin typeface="隶变-简 常规体" charset="-122"/>
              <a:ea typeface="隶变-简 常规体" charset="-122"/>
              <a:cs typeface="隶变-简 常规体" charset="-122"/>
              <a:sym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 y="294898"/>
            <a:ext cx="1357314" cy="598208"/>
          </a:xfrm>
          <a:prstGeom prst="rect">
            <a:avLst/>
          </a:prstGeom>
        </p:spPr>
      </p:pic>
      <p:sp>
        <p:nvSpPr>
          <p:cNvPr id="12" name="文本框 11"/>
          <p:cNvSpPr txBox="1"/>
          <p:nvPr/>
        </p:nvSpPr>
        <p:spPr>
          <a:xfrm>
            <a:off x="1583844" y="299772"/>
            <a:ext cx="2954655" cy="461665"/>
          </a:xfrm>
          <a:prstGeom prst="rect">
            <a:avLst/>
          </a:prstGeom>
          <a:noFill/>
        </p:spPr>
        <p:txBody>
          <a:bodyPr wrap="none" rtlCol="0">
            <a:spAutoFit/>
          </a:bodyPr>
          <a:lstStyle/>
          <a:p>
            <a:r>
              <a:rPr lang="zh-CN" altLang="en-US" sz="2400" b="1" dirty="0" smtClean="0">
                <a:solidFill>
                  <a:schemeClr val="tx2"/>
                </a:solidFill>
                <a:latin typeface="Libian SC" charset="-122"/>
                <a:ea typeface="Libian SC" charset="-122"/>
                <a:cs typeface="Libian SC" charset="-122"/>
              </a:rPr>
              <a:t>请在此输入标题内容</a:t>
            </a:r>
            <a:endParaRPr lang="zh-CN" altLang="en-US" sz="2400" b="1" dirty="0">
              <a:solidFill>
                <a:schemeClr val="tx2"/>
              </a:solidFill>
              <a:latin typeface="Libian SC" charset="-122"/>
              <a:ea typeface="Libian SC" charset="-122"/>
              <a:cs typeface="Libian SC" charset="-122"/>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83844" y="646885"/>
            <a:ext cx="3988405" cy="246221"/>
          </a:xfrm>
          <a:prstGeom prst="rect">
            <a:avLst/>
          </a:prstGeom>
        </p:spPr>
        <p:txBody>
          <a:bodyPr wrap="square">
            <a:spAutoFit/>
          </a:bodyPr>
          <a:lstStyle/>
          <a:p>
            <a:r>
              <a:rPr lang="en-US" altLang="zh-CN" sz="1000" dirty="0">
                <a:solidFill>
                  <a:srgbClr val="AAB2B5"/>
                </a:solidFill>
                <a:latin typeface="Libian SC" charset="-122"/>
                <a:ea typeface="Libian SC" charset="-122"/>
                <a:cs typeface="Libian SC" charset="-122"/>
                <a:sym typeface="Arial" panose="020B0604020202020204" pitchFamily="34" charset="0"/>
              </a:rPr>
              <a:t>Lorem ipsum dolor sit </a:t>
            </a:r>
            <a:r>
              <a:rPr lang="en-US" altLang="zh-CN" sz="1000" dirty="0" err="1">
                <a:solidFill>
                  <a:srgbClr val="AAB2B5"/>
                </a:solidFill>
                <a:latin typeface="Libian SC" charset="-122"/>
                <a:ea typeface="Libian SC" charset="-122"/>
                <a:cs typeface="Libian SC" charset="-122"/>
                <a:sym typeface="Arial" panose="020B0604020202020204" pitchFamily="34" charset="0"/>
              </a:rPr>
              <a:t>amet</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consectetur</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a:solidFill>
                  <a:srgbClr val="AAB2B5"/>
                </a:solidFill>
                <a:latin typeface="Libian SC" charset="-122"/>
                <a:ea typeface="Libian SC" charset="-122"/>
                <a:cs typeface="Libian SC" charset="-122"/>
                <a:sym typeface="Arial" panose="020B0604020202020204" pitchFamily="34" charset="0"/>
              </a:rPr>
              <a:t>adipiscing</a:t>
            </a:r>
            <a:r>
              <a:rPr lang="en-US" altLang="zh-CN" sz="1000" dirty="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elit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Ut</a:t>
            </a:r>
            <a:r>
              <a:rPr lang="en-US" altLang="zh-CN" sz="1000" dirty="0" smtClean="0">
                <a:solidFill>
                  <a:srgbClr val="AAB2B5"/>
                </a:solidFill>
                <a:latin typeface="Libian SC" charset="-122"/>
                <a:ea typeface="Libian SC" charset="-122"/>
                <a:cs typeface="Libian SC" charset="-122"/>
                <a:sym typeface="Arial" panose="020B0604020202020204" pitchFamily="34" charset="0"/>
              </a:rPr>
              <a:t> </a:t>
            </a:r>
            <a:r>
              <a:rPr lang="en-US" altLang="zh-CN" sz="1000" dirty="0" err="1" smtClean="0">
                <a:solidFill>
                  <a:srgbClr val="AAB2B5"/>
                </a:solidFill>
                <a:latin typeface="Libian SC" charset="-122"/>
                <a:ea typeface="Libian SC" charset="-122"/>
                <a:cs typeface="Libian SC" charset="-122"/>
                <a:sym typeface="Arial" panose="020B0604020202020204" pitchFamily="34" charset="0"/>
              </a:rPr>
              <a:t>efficitur</a:t>
            </a:r>
            <a:endParaRPr lang="zh-CN" altLang="en-US" sz="1000" dirty="0">
              <a:solidFill>
                <a:srgbClr val="AAB2B5"/>
              </a:solidFill>
              <a:latin typeface="Libian SC" charset="-122"/>
              <a:ea typeface="Libian SC" charset="-122"/>
              <a:cs typeface="Libian SC" charset="-122"/>
              <a:sym typeface="Arial" panose="020B0604020202020204" pitchFamily="34" charset="0"/>
            </a:endParaRPr>
          </a:p>
        </p:txBody>
      </p:sp>
      <p:sp>
        <p:nvSpPr>
          <p:cNvPr id="7" name="Freeform 1"/>
          <p:cNvSpPr>
            <a:spLocks noChangeArrowheads="1"/>
          </p:cNvSpPr>
          <p:nvPr/>
        </p:nvSpPr>
        <p:spPr bwMode="auto">
          <a:xfrm>
            <a:off x="1118165" y="2855793"/>
            <a:ext cx="2840509" cy="113462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AAB2B5"/>
          </a:solidFill>
          <a:ln>
            <a:noFill/>
          </a:ln>
          <a:effectLst/>
        </p:spPr>
        <p:txBody>
          <a:bodyPr wrap="none" lIns="121893" tIns="60946" rIns="121893" bIns="60946" anchor="ctr"/>
          <a:lstStyle/>
          <a:p>
            <a:pP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8" name="Freeform 2"/>
          <p:cNvSpPr>
            <a:spLocks noChangeArrowheads="1"/>
          </p:cNvSpPr>
          <p:nvPr/>
        </p:nvSpPr>
        <p:spPr bwMode="auto">
          <a:xfrm>
            <a:off x="3480133" y="2855793"/>
            <a:ext cx="2840509" cy="113462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FF7E79"/>
          </a:solidFill>
          <a:ln>
            <a:noFill/>
          </a:ln>
          <a:effectLst/>
        </p:spPr>
        <p:txBody>
          <a:bodyPr wrap="none" lIns="121893" tIns="60946" rIns="121893" bIns="60946" anchor="ctr"/>
          <a:lstStyle/>
          <a:p>
            <a:pP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9" name="Freeform 1"/>
          <p:cNvSpPr>
            <a:spLocks noChangeArrowheads="1"/>
          </p:cNvSpPr>
          <p:nvPr/>
        </p:nvSpPr>
        <p:spPr bwMode="auto">
          <a:xfrm>
            <a:off x="5840472" y="2855793"/>
            <a:ext cx="2840509" cy="113462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AAB2B5"/>
          </a:solidFill>
          <a:ln>
            <a:noFill/>
          </a:ln>
          <a:effectLst/>
        </p:spPr>
        <p:txBody>
          <a:bodyPr wrap="none" lIns="121893" tIns="60946" rIns="121893" bIns="60946" anchor="ctr"/>
          <a:lstStyle/>
          <a:p>
            <a:pP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0" name="Freeform 2"/>
          <p:cNvSpPr>
            <a:spLocks noChangeArrowheads="1"/>
          </p:cNvSpPr>
          <p:nvPr/>
        </p:nvSpPr>
        <p:spPr bwMode="auto">
          <a:xfrm>
            <a:off x="8204160" y="2855793"/>
            <a:ext cx="2840509" cy="113462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FF7E79"/>
          </a:solidFill>
          <a:ln>
            <a:noFill/>
          </a:ln>
          <a:effectLst/>
        </p:spPr>
        <p:txBody>
          <a:bodyPr wrap="none" lIns="121893" tIns="60946" rIns="121893" bIns="60946" anchor="ctr"/>
          <a:lstStyle/>
          <a:p>
            <a:pPr defTabSz="913765"/>
            <a:endParaRPr lang="en-US" dirty="0">
              <a:solidFill>
                <a:srgbClr val="7E7E7E"/>
              </a:solidFill>
              <a:latin typeface="隶变-简 常规体" charset="-122"/>
              <a:ea typeface="隶变-简 常规体" charset="-122"/>
              <a:cs typeface="隶变-简 常规体" charset="-122"/>
              <a:sym typeface="+mn-lt"/>
            </a:endParaRPr>
          </a:p>
        </p:txBody>
      </p:sp>
      <p:sp>
        <p:nvSpPr>
          <p:cNvPr id="11" name="Subtitle 2"/>
          <p:cNvSpPr txBox="1"/>
          <p:nvPr/>
        </p:nvSpPr>
        <p:spPr>
          <a:xfrm>
            <a:off x="1218434" y="4231150"/>
            <a:ext cx="2277088" cy="1683667"/>
          </a:xfrm>
          <a:prstGeom prst="rect">
            <a:avLst/>
          </a:prstGeom>
        </p:spPr>
        <p:txBody>
          <a:bodyPr vert="horz" lIns="121893" tIns="60946" rIns="121893" bIns="60946"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dirty="0">
                <a:solidFill>
                  <a:schemeClr val="tx2">
                    <a:lumMod val="50000"/>
                  </a:schemeClr>
                </a:solidFill>
                <a:latin typeface="Libian SC" charset="-122"/>
                <a:ea typeface="Libian SC" charset="-122"/>
                <a:cs typeface="Libian SC" charset="-122"/>
                <a:sym typeface="+mn-lt"/>
              </a:rPr>
              <a:t>请输入标题</a:t>
            </a:r>
            <a:endParaRPr lang="en-US" altLang="zh-CN" sz="1600" dirty="0">
              <a:solidFill>
                <a:schemeClr val="tx2">
                  <a:lumMod val="50000"/>
                </a:schemeClr>
              </a:solidFill>
              <a:latin typeface="Libian SC" charset="-122"/>
              <a:ea typeface="Libian SC" charset="-122"/>
              <a:cs typeface="Libian SC" charset="-122"/>
              <a:sym typeface="+mn-lt"/>
            </a:endParaRPr>
          </a:p>
          <a:p>
            <a:r>
              <a:rPr lang="en-US" altLang="zh-CN" sz="1200" dirty="0" smtClean="0">
                <a:solidFill>
                  <a:schemeClr val="bg2">
                    <a:lumMod val="50000"/>
                  </a:schemeClr>
                </a:solidFill>
                <a:latin typeface="Libian SC" charset="-122"/>
                <a:ea typeface="Libian SC" charset="-122"/>
                <a:cs typeface="Libian SC" charset="-122"/>
              </a:rPr>
              <a:t>Newton's </a:t>
            </a:r>
            <a:r>
              <a:rPr lang="en-US" altLang="zh-CN" sz="1200" dirty="0">
                <a:solidFill>
                  <a:schemeClr val="bg2">
                    <a:lumMod val="50000"/>
                  </a:schemeClr>
                </a:solidFill>
                <a:latin typeface="Libian SC" charset="-122"/>
                <a:ea typeface="Libian SC" charset="-122"/>
                <a:cs typeface="Libian SC" charset="-122"/>
              </a:rPr>
              <a:t>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p:txBody>
      </p:sp>
      <p:sp>
        <p:nvSpPr>
          <p:cNvPr id="14" name="Subtitle 2"/>
          <p:cNvSpPr txBox="1"/>
          <p:nvPr/>
        </p:nvSpPr>
        <p:spPr>
          <a:xfrm>
            <a:off x="3624941" y="4231150"/>
            <a:ext cx="2277088" cy="1683667"/>
          </a:xfrm>
          <a:prstGeom prst="rect">
            <a:avLst/>
          </a:prstGeom>
        </p:spPr>
        <p:txBody>
          <a:bodyPr vert="horz" lIns="121893" tIns="60946" rIns="121893" bIns="60946"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dirty="0">
                <a:solidFill>
                  <a:schemeClr val="tx2">
                    <a:lumMod val="50000"/>
                  </a:schemeClr>
                </a:solidFill>
                <a:latin typeface="Libian SC" charset="-122"/>
                <a:ea typeface="Libian SC" charset="-122"/>
                <a:cs typeface="Libian SC" charset="-122"/>
                <a:sym typeface="+mn-lt"/>
              </a:rPr>
              <a:t>请输入标题</a:t>
            </a:r>
            <a:endParaRPr lang="en-US" altLang="zh-CN" sz="1600" dirty="0">
              <a:solidFill>
                <a:schemeClr val="tx2">
                  <a:lumMod val="50000"/>
                </a:schemeClr>
              </a:solidFill>
              <a:latin typeface="Libian SC" charset="-122"/>
              <a:ea typeface="Libian SC" charset="-122"/>
              <a:cs typeface="Libian SC" charset="-122"/>
              <a:sym typeface="+mn-lt"/>
            </a:endParaRPr>
          </a:p>
          <a:p>
            <a:r>
              <a:rPr lang="en-US" altLang="zh-CN" sz="1200" dirty="0" smtClean="0">
                <a:solidFill>
                  <a:schemeClr val="bg2">
                    <a:lumMod val="50000"/>
                  </a:schemeClr>
                </a:solidFill>
                <a:latin typeface="Libian SC" charset="-122"/>
                <a:ea typeface="Libian SC" charset="-122"/>
                <a:cs typeface="Libian SC" charset="-122"/>
              </a:rPr>
              <a:t>Newton's </a:t>
            </a:r>
            <a:r>
              <a:rPr lang="en-US" altLang="zh-CN" sz="1200" dirty="0">
                <a:solidFill>
                  <a:schemeClr val="bg2">
                    <a:lumMod val="50000"/>
                  </a:schemeClr>
                </a:solidFill>
                <a:latin typeface="Libian SC" charset="-122"/>
                <a:ea typeface="Libian SC" charset="-122"/>
                <a:cs typeface="Libian SC" charset="-122"/>
              </a:rPr>
              <a:t>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p:txBody>
      </p:sp>
      <p:sp>
        <p:nvSpPr>
          <p:cNvPr id="15" name="Subtitle 2"/>
          <p:cNvSpPr txBox="1"/>
          <p:nvPr/>
        </p:nvSpPr>
        <p:spPr>
          <a:xfrm>
            <a:off x="6075838" y="4231150"/>
            <a:ext cx="2277088" cy="1683667"/>
          </a:xfrm>
          <a:prstGeom prst="rect">
            <a:avLst/>
          </a:prstGeom>
        </p:spPr>
        <p:txBody>
          <a:bodyPr vert="horz" lIns="121893" tIns="60946" rIns="121893" bIns="60946"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dirty="0">
                <a:solidFill>
                  <a:schemeClr val="tx2">
                    <a:lumMod val="50000"/>
                  </a:schemeClr>
                </a:solidFill>
                <a:latin typeface="Libian SC" charset="-122"/>
                <a:ea typeface="Libian SC" charset="-122"/>
                <a:cs typeface="Libian SC" charset="-122"/>
                <a:sym typeface="+mn-lt"/>
              </a:rPr>
              <a:t>请输入标题</a:t>
            </a:r>
            <a:endParaRPr lang="en-US" altLang="zh-CN" sz="1600" dirty="0">
              <a:solidFill>
                <a:schemeClr val="tx2">
                  <a:lumMod val="50000"/>
                </a:schemeClr>
              </a:solidFill>
              <a:latin typeface="Libian SC" charset="-122"/>
              <a:ea typeface="Libian SC" charset="-122"/>
              <a:cs typeface="Libian SC" charset="-122"/>
              <a:sym typeface="+mn-lt"/>
            </a:endParaRPr>
          </a:p>
          <a:p>
            <a:r>
              <a:rPr lang="en-US" altLang="zh-CN" sz="1200" dirty="0" smtClean="0">
                <a:solidFill>
                  <a:schemeClr val="bg2">
                    <a:lumMod val="50000"/>
                  </a:schemeClr>
                </a:solidFill>
                <a:latin typeface="Libian SC" charset="-122"/>
                <a:ea typeface="Libian SC" charset="-122"/>
                <a:cs typeface="Libian SC" charset="-122"/>
              </a:rPr>
              <a:t>Newton's </a:t>
            </a:r>
            <a:r>
              <a:rPr lang="en-US" altLang="zh-CN" sz="1200" dirty="0">
                <a:solidFill>
                  <a:schemeClr val="bg2">
                    <a:lumMod val="50000"/>
                  </a:schemeClr>
                </a:solidFill>
                <a:latin typeface="Libian SC" charset="-122"/>
                <a:ea typeface="Libian SC" charset="-122"/>
                <a:cs typeface="Libian SC" charset="-122"/>
              </a:rPr>
              <a:t>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p:txBody>
      </p:sp>
      <p:sp>
        <p:nvSpPr>
          <p:cNvPr id="16" name="Subtitle 2"/>
          <p:cNvSpPr txBox="1"/>
          <p:nvPr/>
        </p:nvSpPr>
        <p:spPr>
          <a:xfrm>
            <a:off x="8576913" y="4231150"/>
            <a:ext cx="2277088" cy="1683667"/>
          </a:xfrm>
          <a:prstGeom prst="rect">
            <a:avLst/>
          </a:prstGeom>
        </p:spPr>
        <p:txBody>
          <a:bodyPr vert="horz" lIns="121893" tIns="60946" rIns="121893" bIns="60946"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600" dirty="0">
                <a:solidFill>
                  <a:schemeClr val="tx2">
                    <a:lumMod val="50000"/>
                  </a:schemeClr>
                </a:solidFill>
                <a:latin typeface="Libian SC" charset="-122"/>
                <a:ea typeface="Libian SC" charset="-122"/>
                <a:cs typeface="Libian SC" charset="-122"/>
                <a:sym typeface="+mn-lt"/>
              </a:rPr>
              <a:t>请输入标题</a:t>
            </a:r>
            <a:endParaRPr lang="en-US" altLang="zh-CN" sz="1600" dirty="0">
              <a:solidFill>
                <a:schemeClr val="tx2">
                  <a:lumMod val="50000"/>
                </a:schemeClr>
              </a:solidFill>
              <a:latin typeface="Libian SC" charset="-122"/>
              <a:ea typeface="Libian SC" charset="-122"/>
              <a:cs typeface="Libian SC" charset="-122"/>
              <a:sym typeface="+mn-lt"/>
            </a:endParaRPr>
          </a:p>
          <a:p>
            <a:r>
              <a:rPr lang="en-US" altLang="zh-CN" sz="1200" dirty="0" smtClean="0">
                <a:solidFill>
                  <a:schemeClr val="bg2">
                    <a:lumMod val="50000"/>
                  </a:schemeClr>
                </a:solidFill>
                <a:latin typeface="Libian SC" charset="-122"/>
                <a:ea typeface="Libian SC" charset="-122"/>
                <a:cs typeface="Libian SC" charset="-122"/>
              </a:rPr>
              <a:t>Newton's </a:t>
            </a:r>
            <a:r>
              <a:rPr lang="en-US" altLang="zh-CN" sz="1200" dirty="0">
                <a:solidFill>
                  <a:schemeClr val="bg2">
                    <a:lumMod val="50000"/>
                  </a:schemeClr>
                </a:solidFill>
                <a:latin typeface="Libian SC" charset="-122"/>
                <a:ea typeface="Libian SC" charset="-122"/>
                <a:cs typeface="Libian SC" charset="-122"/>
              </a:rPr>
              <a:t>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p:txBody>
      </p:sp>
      <p:grpSp>
        <p:nvGrpSpPr>
          <p:cNvPr id="17" name="Group 17"/>
          <p:cNvGrpSpPr/>
          <p:nvPr/>
        </p:nvGrpSpPr>
        <p:grpSpPr>
          <a:xfrm rot="18900000">
            <a:off x="2246082" y="3017647"/>
            <a:ext cx="818961" cy="816259"/>
            <a:chOff x="-15875" y="-1587"/>
            <a:chExt cx="4014788" cy="4000501"/>
          </a:xfrm>
          <a:solidFill>
            <a:schemeClr val="bg1"/>
          </a:solidFill>
        </p:grpSpPr>
        <p:sp>
          <p:nvSpPr>
            <p:cNvPr id="18"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19"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0"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1"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2" name="Oval 9"/>
            <p:cNvSpPr>
              <a:spLocks noChangeArrowheads="1"/>
            </p:cNvSpPr>
            <p:nvPr/>
          </p:nvSpPr>
          <p:spPr bwMode="auto">
            <a:xfrm>
              <a:off x="1500188" y="2751138"/>
              <a:ext cx="250825" cy="247650"/>
            </a:xfrm>
            <a:prstGeom prst="ellipse">
              <a:avLst/>
            </a:pr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3" name="Oval 10"/>
            <p:cNvSpPr>
              <a:spLocks noChangeArrowheads="1"/>
            </p:cNvSpPr>
            <p:nvPr/>
          </p:nvSpPr>
          <p:spPr bwMode="auto">
            <a:xfrm>
              <a:off x="3498850" y="874713"/>
              <a:ext cx="252413" cy="247650"/>
            </a:xfrm>
            <a:prstGeom prst="ellipse">
              <a:avLst/>
            </a:pr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grpSp>
        <p:nvGrpSpPr>
          <p:cNvPr id="24" name="Group 24"/>
          <p:cNvGrpSpPr/>
          <p:nvPr/>
        </p:nvGrpSpPr>
        <p:grpSpPr>
          <a:xfrm>
            <a:off x="4725215" y="3104499"/>
            <a:ext cx="691916" cy="650875"/>
            <a:chOff x="-1587" y="-3175"/>
            <a:chExt cx="506412" cy="476250"/>
          </a:xfrm>
          <a:solidFill>
            <a:schemeClr val="bg1"/>
          </a:solidFill>
        </p:grpSpPr>
        <p:sp>
          <p:nvSpPr>
            <p:cNvPr id="25" name="Oval 14"/>
            <p:cNvSpPr>
              <a:spLocks noChangeArrowheads="1"/>
            </p:cNvSpPr>
            <p:nvPr/>
          </p:nvSpPr>
          <p:spPr bwMode="auto">
            <a:xfrm>
              <a:off x="244475" y="257175"/>
              <a:ext cx="60325" cy="61913"/>
            </a:xfrm>
            <a:prstGeom prst="ellipse">
              <a:avLst/>
            </a:pr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26"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grpSp>
        <p:nvGrpSpPr>
          <p:cNvPr id="27" name="Group 27"/>
          <p:cNvGrpSpPr/>
          <p:nvPr/>
        </p:nvGrpSpPr>
        <p:grpSpPr>
          <a:xfrm>
            <a:off x="9480231" y="2958953"/>
            <a:ext cx="762314" cy="762842"/>
            <a:chOff x="-1587" y="-3175"/>
            <a:chExt cx="3670300" cy="3671888"/>
          </a:xfrm>
          <a:solidFill>
            <a:schemeClr val="bg1"/>
          </a:solidFill>
        </p:grpSpPr>
        <p:sp>
          <p:nvSpPr>
            <p:cNvPr id="30"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1"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grpSp>
        <p:nvGrpSpPr>
          <p:cNvPr id="32" name="Group 30"/>
          <p:cNvGrpSpPr/>
          <p:nvPr/>
        </p:nvGrpSpPr>
        <p:grpSpPr>
          <a:xfrm>
            <a:off x="7199886" y="3065081"/>
            <a:ext cx="604915" cy="692150"/>
            <a:chOff x="-1587" y="3175"/>
            <a:chExt cx="430212" cy="492125"/>
          </a:xfrm>
          <a:solidFill>
            <a:schemeClr val="bg1"/>
          </a:solidFill>
        </p:grpSpPr>
        <p:sp>
          <p:nvSpPr>
            <p:cNvPr id="33"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4"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5"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sp>
          <p:nvSpPr>
            <p:cNvPr id="36"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p:spPr>
          <p:txBody>
            <a:bodyPr vert="horz" wrap="square" lIns="45720" tIns="22860" rIns="45720" bIns="22860" numCol="1" anchor="t" anchorCtr="0" compatLnSpc="1"/>
            <a:lstStyle/>
            <a:p>
              <a:pPr defTabSz="913765"/>
              <a:endParaRPr lang="id-ID" dirty="0">
                <a:solidFill>
                  <a:srgbClr val="7E7E7E"/>
                </a:solidFill>
                <a:latin typeface="隶变-简 常规体" charset="-122"/>
                <a:ea typeface="隶变-简 常规体" charset="-122"/>
                <a:cs typeface="隶变-简 常规体" charset="-122"/>
                <a:sym typeface="+mn-lt"/>
              </a:endParaRPr>
            </a:p>
          </p:txBody>
        </p:sp>
      </p:grpSp>
      <p:sp>
        <p:nvSpPr>
          <p:cNvPr id="37" name="TextBox 37"/>
          <p:cNvSpPr txBox="1"/>
          <p:nvPr/>
        </p:nvSpPr>
        <p:spPr>
          <a:xfrm>
            <a:off x="823441" y="1486360"/>
            <a:ext cx="10505753" cy="1200329"/>
          </a:xfrm>
          <a:prstGeom prst="rect">
            <a:avLst/>
          </a:prstGeom>
          <a:noFill/>
        </p:spPr>
        <p:txBody>
          <a:bodyPr wrap="square" rtlCol="0">
            <a:spAutoFit/>
          </a:bodyPr>
          <a:lstStyle/>
          <a:p>
            <a:pPr marL="228600" indent="-228600">
              <a:lnSpc>
                <a:spcPct val="150000"/>
              </a:lnSpc>
              <a:buFont typeface="+mj-lt"/>
              <a:buAutoNum type="arabicPeriod"/>
            </a:pPr>
            <a:r>
              <a:rPr lang="en-US" altLang="zh-CN" sz="12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Newton's 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a:p>
            <a:pPr marL="228600" indent="-228600">
              <a:lnSpc>
                <a:spcPct val="150000"/>
              </a:lnSpc>
              <a:buFont typeface="+mj-lt"/>
              <a:buAutoNum type="arabicPeriod"/>
            </a:pPr>
            <a:r>
              <a:rPr lang="en-US" altLang="zh-CN" sz="1200" dirty="0">
                <a:solidFill>
                  <a:schemeClr val="bg2">
                    <a:lumMod val="50000"/>
                  </a:schemeClr>
                </a:solidFill>
                <a:latin typeface="Libian SC" charset="-122"/>
                <a:ea typeface="Libian SC" charset="-122"/>
                <a:cs typeface="Libian SC" charset="-122"/>
              </a:rPr>
              <a:t>Newton's parakeet  is an extinct species of parrot that was endemic to the Mascarene island of Rodrigues in the western Indian Ocean. </a:t>
            </a:r>
            <a:endParaRPr lang="en-US" altLang="zh-CN" sz="1200" dirty="0">
              <a:solidFill>
                <a:schemeClr val="bg2">
                  <a:lumMod val="50000"/>
                </a:schemeClr>
              </a:solidFill>
              <a:latin typeface="Libian SC" charset="-122"/>
              <a:ea typeface="Libian SC" charset="-122"/>
              <a:cs typeface="Libian SC" charset="-122"/>
              <a:sym typeface="+mn-lt"/>
            </a:endParaRPr>
          </a:p>
          <a:p>
            <a:pPr marL="228600" indent="-228600">
              <a:lnSpc>
                <a:spcPct val="150000"/>
              </a:lnSpc>
              <a:buFont typeface="+mj-lt"/>
              <a:buAutoNum type="arabicPeriod"/>
            </a:pPr>
            <a:endParaRPr lang="en-US" altLang="zh-CN" sz="1200" dirty="0">
              <a:solidFill>
                <a:schemeClr val="bg2">
                  <a:lumMod val="50000"/>
                </a:schemeClr>
              </a:solidFill>
              <a:latin typeface="Libian SC" charset="-122"/>
              <a:ea typeface="Libian SC" charset="-122"/>
              <a:cs typeface="Libian SC" charset="-122"/>
              <a:sym typeface="+mn-lt"/>
            </a:endParaRPr>
          </a:p>
        </p:txBody>
      </p:sp>
      <p:sp>
        <p:nvSpPr>
          <p:cNvPr id="38" name="TextBox 38"/>
          <p:cNvSpPr txBox="1"/>
          <p:nvPr/>
        </p:nvSpPr>
        <p:spPr>
          <a:xfrm>
            <a:off x="811898" y="1240219"/>
            <a:ext cx="3790426" cy="369332"/>
          </a:xfrm>
          <a:prstGeom prst="rect">
            <a:avLst/>
          </a:prstGeom>
          <a:noFill/>
        </p:spPr>
        <p:txBody>
          <a:bodyPr wrap="square" rtlCol="0">
            <a:spAutoFit/>
          </a:bodyPr>
          <a:lstStyle/>
          <a:p>
            <a:pPr defTabSz="913765"/>
            <a:r>
              <a:rPr lang="id-ID" b="1" dirty="0" smtClean="0">
                <a:solidFill>
                  <a:srgbClr val="DE0016"/>
                </a:solidFill>
                <a:latin typeface="隶变-简 常规体" charset="-122"/>
                <a:ea typeface="隶变-简 常规体" charset="-122"/>
                <a:cs typeface="隶变-简 常规体" charset="-122"/>
                <a:sym typeface="+mn-lt"/>
              </a:rPr>
              <a:t> </a:t>
            </a:r>
            <a:endParaRPr lang="id-ID" b="1" dirty="0">
              <a:solidFill>
                <a:srgbClr val="DE0016"/>
              </a:solidFill>
              <a:latin typeface="隶变-简 常规体" charset="-122"/>
              <a:ea typeface="隶变-简 常规体" charset="-122"/>
              <a:cs typeface="隶变-简 常规体" charset="-122"/>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par>
                          <p:cTn id="55" fill="hold">
                            <p:stCondLst>
                              <p:cond delay="4000"/>
                            </p:stCondLst>
                            <p:childTnLst>
                              <p:par>
                                <p:cTn id="56" presetID="53" presetClass="entr" presetSubtype="16" fill="hold"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Effect transition="in" filter="fade">
                                      <p:cBhvr>
                                        <p:cTn id="68" dur="500"/>
                                        <p:tgtEl>
                                          <p:spTgt spid="14"/>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500"/>
                                        <p:tgtEl>
                                          <p:spTgt spid="15"/>
                                        </p:tgtEl>
                                      </p:cBhvr>
                                    </p:animEffec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4" grpId="0"/>
      <p:bldP spid="15" grpId="0"/>
      <p:bldP spid="16" grpId="0"/>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78484" y="337553"/>
            <a:ext cx="6113515" cy="2694406"/>
          </a:xfrm>
          <a:prstGeom prst="rect">
            <a:avLst/>
          </a:prstGeom>
        </p:spPr>
      </p:pic>
      <p:sp>
        <p:nvSpPr>
          <p:cNvPr id="3" name="文本框 2"/>
          <p:cNvSpPr txBox="1"/>
          <p:nvPr/>
        </p:nvSpPr>
        <p:spPr>
          <a:xfrm>
            <a:off x="1486325" y="3638083"/>
            <a:ext cx="2214880" cy="1310640"/>
          </a:xfrm>
          <a:prstGeom prst="rect">
            <a:avLst/>
          </a:prstGeom>
          <a:noFill/>
        </p:spPr>
        <p:txBody>
          <a:bodyPr wrap="none" rtlCol="0">
            <a:spAutoFit/>
          </a:bodyPr>
          <a:lstStyle/>
          <a:p>
            <a:pPr algn="r"/>
            <a:r>
              <a:rPr lang="en-US" altLang="zh-CN" sz="8000" dirty="0" smtClean="0">
                <a:solidFill>
                  <a:srgbClr val="AAB2B5"/>
                </a:solidFill>
                <a:latin typeface="Libian SC" charset="-122"/>
                <a:ea typeface="Libian SC" charset="-122"/>
                <a:cs typeface="Libian SC" charset="-122"/>
              </a:rPr>
              <a:t>2019</a:t>
            </a:r>
            <a:endParaRPr lang="zh-CN" altLang="en-US" sz="8000" dirty="0">
              <a:solidFill>
                <a:srgbClr val="AAB2B5"/>
              </a:solidFill>
              <a:latin typeface="Libian SC" charset="-122"/>
              <a:ea typeface="Libian SC" charset="-122"/>
              <a:cs typeface="Libian SC" charset="-122"/>
            </a:endParaRPr>
          </a:p>
        </p:txBody>
      </p:sp>
      <p:sp>
        <p:nvSpPr>
          <p:cNvPr id="4" name="文本框 3"/>
          <p:cNvSpPr txBox="1"/>
          <p:nvPr/>
        </p:nvSpPr>
        <p:spPr>
          <a:xfrm>
            <a:off x="1806134" y="4777658"/>
            <a:ext cx="1717137" cy="400110"/>
          </a:xfrm>
          <a:prstGeom prst="rect">
            <a:avLst/>
          </a:prstGeom>
          <a:noFill/>
        </p:spPr>
        <p:txBody>
          <a:bodyPr wrap="none" rtlCol="0">
            <a:spAutoFit/>
          </a:bodyPr>
          <a:lstStyle/>
          <a:p>
            <a:pPr algn="r"/>
            <a:r>
              <a:rPr lang="en-US" altLang="zh-CN" sz="2000" b="1">
                <a:latin typeface="Libian SC" charset="-122"/>
                <a:ea typeface="Libian SC" charset="-122"/>
                <a:cs typeface="Libian SC" charset="-122"/>
              </a:rPr>
              <a:t>art of painting</a:t>
            </a:r>
            <a:endParaRPr lang="en-US" altLang="zh-CN" sz="2000" dirty="0" smtClean="0">
              <a:solidFill>
                <a:schemeClr val="tx2"/>
              </a:solidFill>
              <a:latin typeface="Libian SC" charset="-122"/>
              <a:ea typeface="Libian SC" charset="-122"/>
              <a:cs typeface="Libian SC" charset="-122"/>
            </a:endParaRPr>
          </a:p>
        </p:txBody>
      </p:sp>
      <p:cxnSp>
        <p:nvCxnSpPr>
          <p:cNvPr id="5" name="直接连接符 5"/>
          <p:cNvCxnSpPr/>
          <p:nvPr/>
        </p:nvCxnSpPr>
        <p:spPr>
          <a:xfrm>
            <a:off x="4026069" y="3800475"/>
            <a:ext cx="0" cy="1843011"/>
          </a:xfrm>
          <a:prstGeom prst="line">
            <a:avLst/>
          </a:prstGeom>
          <a:ln w="38100">
            <a:solidFill>
              <a:srgbClr val="2E3236"/>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266699" y="3800475"/>
            <a:ext cx="5692140" cy="822960"/>
          </a:xfrm>
          <a:prstGeom prst="rect">
            <a:avLst/>
          </a:prstGeom>
          <a:noFill/>
        </p:spPr>
        <p:txBody>
          <a:bodyPr wrap="none" rtlCol="0">
            <a:spAutoFit/>
          </a:bodyPr>
          <a:lstStyle/>
          <a:p>
            <a:r>
              <a:rPr lang="zh-CN" altLang="en-US" sz="4800" b="1" dirty="0" smtClean="0">
                <a:solidFill>
                  <a:srgbClr val="2E3236"/>
                </a:solidFill>
                <a:latin typeface="Libian SC" charset="-122"/>
                <a:ea typeface="Libian SC" charset="-122"/>
                <a:cs typeface="Libian SC" charset="-122"/>
              </a:rPr>
              <a:t>感谢您的耐心倾听！</a:t>
            </a:r>
            <a:endParaRPr lang="zh-CN" altLang="en-US" sz="4800" b="1" dirty="0">
              <a:solidFill>
                <a:srgbClr val="2E3236"/>
              </a:solidFill>
              <a:latin typeface="Libian SC" charset="-122"/>
              <a:ea typeface="Libian SC" charset="-122"/>
              <a:cs typeface="Libian SC" charset="-122"/>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278731" y="4654548"/>
            <a:ext cx="6170873" cy="523220"/>
          </a:xfrm>
          <a:prstGeom prst="rect">
            <a:avLst/>
          </a:prstGeom>
        </p:spPr>
        <p:txBody>
          <a:bodyPr wrap="square">
            <a:spAutoFit/>
          </a:bodyPr>
          <a:lstStyle/>
          <a:p>
            <a:r>
              <a:rPr lang="en-US" altLang="zh-CN" sz="1400" dirty="0">
                <a:solidFill>
                  <a:schemeClr val="tx2"/>
                </a:solidFill>
                <a:latin typeface="Libian SC" charset="-122"/>
                <a:ea typeface="Libian SC" charset="-122"/>
                <a:cs typeface="Libian SC" charset="-122"/>
                <a:sym typeface="Arial" panose="020B0604020202020204" pitchFamily="34" charset="0"/>
              </a:rPr>
              <a:t>Lorem ipsum dolor sit </a:t>
            </a:r>
            <a:r>
              <a:rPr lang="en-US" altLang="zh-CN" sz="1400" dirty="0" err="1">
                <a:solidFill>
                  <a:schemeClr val="tx2"/>
                </a:solidFill>
                <a:latin typeface="Libian SC" charset="-122"/>
                <a:ea typeface="Libian SC" charset="-122"/>
                <a:cs typeface="Libian SC" charset="-122"/>
                <a:sym typeface="Arial" panose="020B0604020202020204" pitchFamily="34" charset="0"/>
              </a:rPr>
              <a:t>amet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consectetur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adipiscing</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elit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Ut</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efficitur</a:t>
            </a:r>
            <a:r>
              <a:rPr lang="en-US" altLang="zh-CN" sz="1400" dirty="0">
                <a:solidFill>
                  <a:schemeClr val="tx2"/>
                </a:solidFill>
                <a:latin typeface="Libian SC" charset="-122"/>
                <a:ea typeface="Libian SC" charset="-122"/>
                <a:cs typeface="Libian SC" charset="-122"/>
                <a:sym typeface="Arial" panose="020B0604020202020204" pitchFamily="34" charset="0"/>
              </a:rPr>
              <a:t> ipsum vitae </a:t>
            </a:r>
            <a:r>
              <a:rPr lang="en-US" altLang="zh-CN" sz="1400" dirty="0" err="1">
                <a:solidFill>
                  <a:schemeClr val="tx2"/>
                </a:solidFill>
                <a:latin typeface="Libian SC" charset="-122"/>
                <a:ea typeface="Libian SC" charset="-122"/>
                <a:cs typeface="Libian SC" charset="-122"/>
                <a:sym typeface="Arial" panose="020B0604020202020204" pitchFamily="34" charset="0"/>
              </a:rPr>
              <a:t>tortor</a:t>
            </a:r>
            <a:r>
              <a:rPr lang="en-US" altLang="zh-CN" sz="1400" dirty="0">
                <a:solidFill>
                  <a:schemeClr val="tx2"/>
                </a:solidFill>
                <a:latin typeface="Libian SC" charset="-122"/>
                <a:ea typeface="Libian SC" charset="-122"/>
                <a:cs typeface="Libian SC" charset="-122"/>
                <a:sym typeface="Arial" panose="020B0604020202020204" pitchFamily="34" charset="0"/>
              </a:rPr>
              <a:t> </a:t>
            </a:r>
            <a:r>
              <a:rPr lang="en-US" altLang="zh-CN" sz="1400" dirty="0" err="1">
                <a:solidFill>
                  <a:schemeClr val="tx2"/>
                </a:solidFill>
                <a:latin typeface="Libian SC" charset="-122"/>
                <a:ea typeface="Libian SC" charset="-122"/>
                <a:cs typeface="Libian SC" charset="-122"/>
                <a:sym typeface="Arial" panose="020B0604020202020204" pitchFamily="34" charset="0"/>
              </a:rPr>
              <a:t>accumsan</a:t>
            </a:r>
            <a:r>
              <a:rPr lang="en-US" altLang="zh-CN" sz="1400" dirty="0">
                <a:solidFill>
                  <a:schemeClr val="tx2"/>
                </a:solidFill>
                <a:latin typeface="Libian SC" charset="-122"/>
                <a:ea typeface="Libian SC" charset="-122"/>
                <a:cs typeface="Libian SC" charset="-122"/>
                <a:sym typeface="Arial" panose="020B0604020202020204" pitchFamily="34" charset="0"/>
              </a:rPr>
              <a:t>, a </a:t>
            </a:r>
            <a:r>
              <a:rPr lang="en-US" altLang="zh-CN" sz="1400" dirty="0" err="1">
                <a:solidFill>
                  <a:schemeClr val="tx2"/>
                </a:solidFill>
                <a:latin typeface="Libian SC" charset="-122"/>
                <a:ea typeface="Libian SC" charset="-122"/>
                <a:cs typeface="Libian SC" charset="-122"/>
                <a:sym typeface="Arial" panose="020B0604020202020204" pitchFamily="34" charset="0"/>
              </a:rPr>
              <a:t>pulvinar</a:t>
            </a:r>
            <a:r>
              <a:rPr lang="en-US" altLang="zh-CN" sz="1400" dirty="0">
                <a:solidFill>
                  <a:schemeClr val="tx2"/>
                </a:solidFill>
                <a:latin typeface="Libian SC" charset="-122"/>
                <a:ea typeface="Libian SC" charset="-122"/>
                <a:cs typeface="Libian SC" charset="-122"/>
                <a:sym typeface="Arial" panose="020B0604020202020204" pitchFamily="34" charset="0"/>
              </a:rPr>
              <a:t> lorem </a:t>
            </a:r>
            <a:r>
              <a:rPr lang="en-US" altLang="zh-CN" sz="1400" dirty="0" err="1">
                <a:solidFill>
                  <a:schemeClr val="tx2"/>
                </a:solidFill>
                <a:latin typeface="Libian SC" charset="-122"/>
                <a:ea typeface="Libian SC" charset="-122"/>
                <a:cs typeface="Libian SC" charset="-122"/>
                <a:sym typeface="Arial" panose="020B0604020202020204" pitchFamily="34" charset="0"/>
              </a:rPr>
              <a:t>lacinia</a:t>
            </a:r>
            <a:r>
              <a:rPr lang="en-US" altLang="zh-CN" sz="1400" dirty="0">
                <a:solidFill>
                  <a:schemeClr val="tx2"/>
                </a:solidFill>
                <a:latin typeface="Libian SC" charset="-122"/>
                <a:ea typeface="Libian SC" charset="-122"/>
                <a:cs typeface="Libian SC" charset="-122"/>
                <a:sym typeface="Arial" panose="020B0604020202020204" pitchFamily="34" charset="0"/>
              </a:rPr>
              <a:t>. </a:t>
            </a:r>
            <a:endParaRPr lang="zh-CN" altLang="en-US" sz="1400" dirty="0">
              <a:solidFill>
                <a:schemeClr val="tx2"/>
              </a:solidFill>
              <a:latin typeface="Libian SC" charset="-122"/>
              <a:ea typeface="Libian SC" charset="-122"/>
              <a:cs typeface="Libian SC" charset="-122"/>
              <a:sym typeface="Arial" panose="020B0604020202020204" pitchFamily="34" charset="0"/>
            </a:endParaRPr>
          </a:p>
        </p:txBody>
      </p:sp>
      <p:sp>
        <p:nvSpPr>
          <p:cNvPr id="8" name="文本框 7"/>
          <p:cNvSpPr txBox="1"/>
          <p:nvPr/>
        </p:nvSpPr>
        <p:spPr>
          <a:xfrm>
            <a:off x="4260707" y="5243376"/>
            <a:ext cx="1198880" cy="396240"/>
          </a:xfrm>
          <a:prstGeom prst="rect">
            <a:avLst/>
          </a:prstGeom>
          <a:noFill/>
        </p:spPr>
        <p:txBody>
          <a:bodyPr wrap="none" rtlCol="0">
            <a:spAutoFit/>
          </a:bodyPr>
          <a:lstStyle/>
          <a:p>
            <a:r>
              <a:rPr lang="zh-CN" altLang="en-US" sz="2000" dirty="0" smtClean="0">
                <a:solidFill>
                  <a:srgbClr val="FA3023"/>
                </a:solidFill>
                <a:latin typeface="Libian SC" charset="-122"/>
                <a:ea typeface="Libian SC" charset="-122"/>
                <a:cs typeface="Libian SC" charset="-122"/>
              </a:rPr>
              <a:t>汇报人：</a:t>
            </a:r>
            <a:endParaRPr lang="zh-CN" altLang="en-US" sz="2000" dirty="0" smtClean="0">
              <a:solidFill>
                <a:srgbClr val="FA3023"/>
              </a:solidFill>
              <a:latin typeface="Libian SC" charset="-122"/>
              <a:ea typeface="Libian SC" charset="-122"/>
              <a:cs typeface="Libian SC"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自定义 688">
      <a:dk1>
        <a:sysClr val="windowText" lastClr="000000"/>
      </a:dk1>
      <a:lt1>
        <a:sysClr val="window" lastClr="FFFFFF"/>
      </a:lt1>
      <a:dk2>
        <a:srgbClr val="44546A"/>
      </a:dk2>
      <a:lt2>
        <a:srgbClr val="E7E6E6"/>
      </a:lt2>
      <a:accent1>
        <a:srgbClr val="64B2E5"/>
      </a:accent1>
      <a:accent2>
        <a:srgbClr val="9D82ED"/>
      </a:accent2>
      <a:accent3>
        <a:srgbClr val="64B2E5"/>
      </a:accent3>
      <a:accent4>
        <a:srgbClr val="9D82ED"/>
      </a:accent4>
      <a:accent5>
        <a:srgbClr val="64B2E5"/>
      </a:accent5>
      <a:accent6>
        <a:srgbClr val="9D82ED"/>
      </a:accent6>
      <a:hlink>
        <a:srgbClr val="0563C1"/>
      </a:hlink>
      <a:folHlink>
        <a:srgbClr val="954F72"/>
      </a:folHlink>
    </a:clrScheme>
    <a:fontScheme name="自定义 10">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8653</Words>
  <Application>WPS 演示</Application>
  <PresentationFormat>宽屏</PresentationFormat>
  <Paragraphs>360</Paragraphs>
  <Slides>21</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21</vt:i4>
      </vt:variant>
    </vt:vector>
  </HeadingPairs>
  <TitlesOfParts>
    <vt:vector size="36" baseType="lpstr">
      <vt:lpstr>Arial</vt:lpstr>
      <vt:lpstr>宋体</vt:lpstr>
      <vt:lpstr>Wingdings</vt:lpstr>
      <vt:lpstr>Bebas Neue</vt:lpstr>
      <vt:lpstr>隶变-简 常规体</vt:lpstr>
      <vt:lpstr>Libian SC</vt:lpstr>
      <vt:lpstr>Neris Thin</vt:lpstr>
      <vt:lpstr>Source Sans Pro Light</vt:lpstr>
      <vt:lpstr>微软雅黑</vt:lpstr>
      <vt:lpstr>隶书</vt:lpstr>
      <vt:lpstr>Arial</vt:lpstr>
      <vt:lpstr>Kozuka Gothic Pro R</vt:lpstr>
      <vt:lpstr>Courier New</vt:lpstr>
      <vt:lpstr>MT Extra</vt:lpstr>
      <vt:lpstr>1_Office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Eric羊</dc:creator>
  <cp:lastModifiedBy>Administrator</cp:lastModifiedBy>
  <cp:revision>31</cp:revision>
  <dcterms:created xsi:type="dcterms:W3CDTF">2016-12-13T08:41:00Z</dcterms:created>
  <dcterms:modified xsi:type="dcterms:W3CDTF">2017-03-10T14:43:38Z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